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50" y="-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1051524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87800"/>
            <a:ext cx="1051524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2620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83808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93440" y="221148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949160" y="221148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7949160" y="408780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93440" y="408780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38080" y="408780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838080" y="2211480"/>
            <a:ext cx="10515240" cy="35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1051524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838080" y="1080000"/>
            <a:ext cx="10515240" cy="493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83808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2211480"/>
            <a:ext cx="10515240" cy="35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2620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838080" y="4087800"/>
            <a:ext cx="1051524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1051524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838080" y="4087800"/>
            <a:ext cx="1051524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22620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83808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93440" y="221148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7949160" y="221148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7949160" y="408780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93440" y="408780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38080" y="4087800"/>
            <a:ext cx="338580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1051524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1080000"/>
            <a:ext cx="10515240" cy="493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83808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3592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26200" y="408780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26200" y="2211480"/>
            <a:ext cx="513108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87800"/>
            <a:ext cx="10515240" cy="1713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pt-BR" sz="60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D44E686-A1D6-4968-A22D-6B31EE12E71A}" type="datetime">
              <a:rPr lang="pt-BR" sz="1800" b="0" strike="noStrike" spc="-1">
                <a:solidFill>
                  <a:srgbClr val="000000"/>
                </a:solidFill>
                <a:latin typeface="Calibri"/>
              </a:rPr>
              <a:pPr>
                <a:lnSpc>
                  <a:spcPct val="100000"/>
                </a:lnSpc>
              </a:pPr>
              <a:t>01/08/2019</a:t>
            </a:fld>
            <a:endParaRPr lang="pt-BR" sz="1800" b="0" strike="noStrike" spc="-1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412C062-FB46-475D-B86B-79AEC48E3AE4}" type="slidenum">
              <a:rPr lang="pt-BR" sz="1800" b="0" strike="noStrike" spc="-1">
                <a:solidFill>
                  <a:srgbClr val="000000"/>
                </a:solidFill>
                <a:latin typeface="Calibri"/>
              </a:rPr>
              <a:pPr>
                <a:lnSpc>
                  <a:spcPct val="100000"/>
                </a:lnSpc>
              </a:pPr>
              <a:t>‹nº›</a:t>
            </a:fld>
            <a:endParaRPr lang="pt-BR" sz="18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m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838080" y="1080000"/>
            <a:ext cx="10515240" cy="1063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38080" y="2211480"/>
            <a:ext cx="10515240" cy="359208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Editar estilos de texto Mestre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E1EF391-A62C-442C-AD04-56D0FC693288}" type="datetime">
              <a:rPr lang="pt-BR" sz="1800" b="0" strike="noStrike" spc="-1">
                <a:solidFill>
                  <a:srgbClr val="000000"/>
                </a:solidFill>
                <a:latin typeface="Calibri"/>
              </a:rPr>
              <a:pPr>
                <a:lnSpc>
                  <a:spcPct val="100000"/>
                </a:lnSpc>
              </a:pPr>
              <a:t>01/08/2019</a:t>
            </a:fld>
            <a:endParaRPr lang="pt-BR" sz="1800" b="0" strike="noStrike" spc="-1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260C4D1-90D0-4677-8A63-583EAE069EB5}" type="slidenum">
              <a:rPr lang="pt-BR" sz="1800" b="0" strike="noStrike" spc="-1">
                <a:solidFill>
                  <a:srgbClr val="000000"/>
                </a:solidFill>
                <a:latin typeface="Calibri"/>
              </a:rPr>
              <a:pPr>
                <a:lnSpc>
                  <a:spcPct val="100000"/>
                </a:lnSpc>
              </a:pPr>
              <a:t>‹nº›</a:t>
            </a:fld>
            <a:endParaRPr lang="pt-BR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m 4"/>
          <p:cNvPicPr/>
          <p:nvPr/>
        </p:nvPicPr>
        <p:blipFill>
          <a:blip r:embed="rId2" cstate="print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85" name="CustomShape 1"/>
          <p:cNvSpPr/>
          <p:nvPr/>
        </p:nvSpPr>
        <p:spPr>
          <a:xfrm>
            <a:off x="1045080" y="2705760"/>
            <a:ext cx="1036584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6600" b="1" strike="noStrike" spc="-1">
                <a:solidFill>
                  <a:srgbClr val="FFFFFF"/>
                </a:solidFill>
                <a:latin typeface="Calibri Light"/>
              </a:rPr>
              <a:t>Replicação Nacional</a:t>
            </a:r>
            <a:endParaRPr lang="pt-BR" sz="6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Imagem 85"/>
          <p:cNvPicPr/>
          <p:nvPr/>
        </p:nvPicPr>
        <p:blipFill>
          <a:blip r:embed="rId2" cstate="print"/>
          <a:stretch/>
        </p:blipFill>
        <p:spPr>
          <a:xfrm>
            <a:off x="1152000" y="360"/>
            <a:ext cx="9698760" cy="685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1080000"/>
            <a:ext cx="10515240" cy="1063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Arquitetura atual - desafios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2211480"/>
            <a:ext cx="10515240" cy="3592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Processamento oneroso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Gargalo no recebimento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Acompanhamento deficitário dos envios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Armazenamento primário - arquivos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Sincronismo manual de informações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Dificuldade nas consultas aos dados</a:t>
            </a:r>
          </a:p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m 88"/>
          <p:cNvPicPr/>
          <p:nvPr/>
        </p:nvPicPr>
        <p:blipFill>
          <a:blip r:embed="rId2" cstate="print"/>
          <a:stretch/>
        </p:blipFill>
        <p:spPr>
          <a:xfrm>
            <a:off x="1246320" y="0"/>
            <a:ext cx="9698760" cy="685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1080000"/>
            <a:ext cx="10515240" cy="1063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Nova arquitetura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2211480"/>
            <a:ext cx="10515240" cy="3592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Processamento distribuído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Arquitetura escalável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Protocolo de acompanhamento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Atualização dos serviços de armazenamento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Sincronização automatizada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Enriquecimeto de dados e nova plataforma de consulta</a:t>
            </a:r>
          </a:p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Imagem 91"/>
          <p:cNvPicPr/>
          <p:nvPr/>
        </p:nvPicPr>
        <p:blipFill>
          <a:blip r:embed="rId2" cstate="print"/>
          <a:stretch/>
        </p:blipFill>
        <p:spPr>
          <a:xfrm>
            <a:off x="1243080" y="933480"/>
            <a:ext cx="9705600" cy="4990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52</Words>
  <Application>Microsoft Office PowerPoint</Application>
  <PresentationFormat>Personalizar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CNJ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Durães Leite</dc:creator>
  <cp:lastModifiedBy>evento</cp:lastModifiedBy>
  <cp:revision>36</cp:revision>
  <dcterms:created xsi:type="dcterms:W3CDTF">2019-06-10T20:18:35Z</dcterms:created>
  <dcterms:modified xsi:type="dcterms:W3CDTF">2019-08-01T11:44:47Z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CNJ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</Properties>
</file>