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8" d="100"/>
          <a:sy n="48" d="100"/>
        </p:scale>
        <p:origin x="594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3347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154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396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2923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354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1390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607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6485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172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950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614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023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025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780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914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846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485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smtClean="0"/>
              <a:t>4/1/2016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5888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000" dirty="0"/>
              <a:t>Juiz Lizandro  Garcia  Gomes  Filho</a:t>
            </a:r>
            <a:br>
              <a:rPr lang="pt-BR" sz="4000" dirty="0"/>
            </a:br>
            <a:r>
              <a:rPr lang="pt-BR" sz="4000" dirty="0"/>
              <a:t>Brasília-DF, 01-04-2016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655982"/>
            <a:ext cx="8918713" cy="625895"/>
          </a:xfrm>
        </p:spPr>
        <p:txBody>
          <a:bodyPr>
            <a:normAutofit fontScale="77500" lnSpcReduction="20000"/>
          </a:bodyPr>
          <a:lstStyle/>
          <a:p>
            <a:r>
              <a:rPr lang="pt-BR" sz="4400" dirty="0"/>
              <a:t>III ENCONTRO NACIONAL DE PRECATÓRIOS</a:t>
            </a:r>
          </a:p>
        </p:txBody>
      </p:sp>
    </p:spTree>
    <p:extLst>
      <p:ext uri="{BB962C8B-B14F-4D97-AF65-F5344CB8AC3E}">
        <p14:creationId xmlns:p14="http://schemas.microsoft.com/office/powerpoint/2010/main" val="397972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775252"/>
            <a:ext cx="9144000" cy="5883124"/>
          </a:xfrm>
        </p:spPr>
        <p:txBody>
          <a:bodyPr/>
          <a:lstStyle/>
          <a:p>
            <a:pPr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CFOAB fez requerimento no bojo das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ADI’s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4357 e 4425 para apreciação da matéria pelo STF, que, todavia, não o conheceu.</a:t>
            </a:r>
            <a:b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22229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36714"/>
            <a:ext cx="9144000" cy="5943600"/>
          </a:xfrm>
        </p:spPr>
        <p:txBody>
          <a:bodyPr/>
          <a:lstStyle/>
          <a:p>
            <a:r>
              <a:rPr lang="pt-BR" dirty="0" smtClean="0"/>
              <a:t>INCOERÊNCIA MATERIAL ENTRE O CONCEITO DE CORREÇÃO MONETÁRIA E REMUNERAÇÃO DE CAPITAL.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MERA RECOMPOSIÇÃO x FRUTOS CIVIS PELO USO DO CAPITAL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94233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148" y="914399"/>
            <a:ext cx="9004852" cy="5434885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TR é calculada segundo as diretrizes da Lei nº 8.177/91 e Resolução BACEN 4240/2013 pela média dos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CDB’s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RDB’s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prefixados pelos Bancos, com um redutor a cargo do próprio Banco Central.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6873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004852" cy="6067908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TR, contudo, já foi fartamente declarada inconstitucional pelo STF para fins de ser índice de correção monetária.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17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993913"/>
            <a:ext cx="9144000" cy="5548556"/>
          </a:xfrm>
        </p:spPr>
        <p:txBody>
          <a:bodyPr/>
          <a:lstStyle/>
          <a:p>
            <a:r>
              <a:rPr lang="pt-BR" dirty="0" smtClean="0"/>
              <a:t>Condenação judicial como efeito pedagógico ao agente causador do dano.</a:t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“Morte” da TR e irrestrita aplicação do índice contido em Lei Federal e nacional: IPCA-E.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16010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152939"/>
            <a:ext cx="9004852" cy="4913009"/>
          </a:xfrm>
        </p:spPr>
        <p:txBody>
          <a:bodyPr>
            <a:normAutofit/>
          </a:bodyPr>
          <a:lstStyle/>
          <a:p>
            <a:pPr algn="r"/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God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bless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696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" y="2345635"/>
            <a:ext cx="9144000" cy="17240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“Correção monetária nos débitos da Fazenda Pública”</a:t>
            </a:r>
          </a:p>
        </p:txBody>
      </p:sp>
    </p:spTree>
    <p:extLst>
      <p:ext uri="{BB962C8B-B14F-4D97-AF65-F5344CB8AC3E}">
        <p14:creationId xmlns:p14="http://schemas.microsoft.com/office/powerpoint/2010/main" val="1233403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de cantos arredondados 2"/>
          <p:cNvSpPr/>
          <p:nvPr/>
        </p:nvSpPr>
        <p:spPr>
          <a:xfrm>
            <a:off x="-1" y="695738"/>
            <a:ext cx="9088193" cy="57050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A REDAÇÃO ORIGINAL DO ARTIGO 100 DA CF E A CONSTRUÇÃO JURISPRUDENCIAL DO PRECATÓRIO COMPLEMENTAR</a:t>
            </a:r>
          </a:p>
        </p:txBody>
      </p:sp>
    </p:spTree>
    <p:extLst>
      <p:ext uri="{BB962C8B-B14F-4D97-AF65-F5344CB8AC3E}">
        <p14:creationId xmlns:p14="http://schemas.microsoft.com/office/powerpoint/2010/main" val="2988646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EVOLUÇÃO LEGISLATIVA E A EMENDA CONSTITUCIONAL Nº 30/2000 – o texto do artigo 100, §1º, passou a constar que o pagamento dos precatórios “terão seus valores atualizados monetariamente”.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2"/>
          </p:nvPr>
        </p:nvSpPr>
        <p:spPr>
          <a:xfrm>
            <a:off x="-683815" y="7131808"/>
            <a:ext cx="10514012" cy="1501826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3054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pt-BR" sz="4000" dirty="0">
                <a:latin typeface="Arial" panose="020B0604020202020204" pitchFamily="34" charset="0"/>
                <a:cs typeface="Arial" panose="020B0604020202020204" pitchFamily="34" charset="0"/>
              </a:rPr>
              <a:t>Nova alteração legislativa com a EC 62/09, onde, no novo artigo 100, §5º, se repetiu o texto anterior , mantendo-se a indicação expressa de necessidade de atualização monetária.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2"/>
          </p:nvPr>
        </p:nvSpPr>
        <p:spPr>
          <a:xfrm flipV="1">
            <a:off x="-684212" y="7495503"/>
            <a:ext cx="10514012" cy="386365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10105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9631"/>
            <a:ext cx="9144000" cy="5500679"/>
          </a:xfrm>
        </p:spPr>
        <p:txBody>
          <a:bodyPr>
            <a:normAutofit/>
          </a:bodyPr>
          <a:lstStyle/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Surgimento de grave problema no §12 do art. 100 e no §16 do art. 97/ADCT: a CF passa a dizer que a atualização dos precatórios será feita pelo índice de remuneração básica da poupança.</a:t>
            </a:r>
          </a:p>
        </p:txBody>
      </p:sp>
    </p:spTree>
    <p:extLst>
      <p:ext uri="{BB962C8B-B14F-4D97-AF65-F5344CB8AC3E}">
        <p14:creationId xmlns:p14="http://schemas.microsoft.com/office/powerpoint/2010/main" val="2170287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9147" y="437321"/>
            <a:ext cx="8845827" cy="5553315"/>
          </a:xfrm>
        </p:spPr>
        <p:txBody>
          <a:bodyPr>
            <a:normAutofit fontScale="90000"/>
          </a:bodyPr>
          <a:lstStyle/>
          <a:p>
            <a:pPr algn="just"/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Decisão do STF em 14/03/2013, julgando inconstitucional a TR.</a:t>
            </a:r>
            <a:b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Modulação em 25/03/15, mantendo a validade da atualização dos precatórios pela TR até aquela data.</a:t>
            </a:r>
          </a:p>
        </p:txBody>
      </p:sp>
    </p:spTree>
    <p:extLst>
      <p:ext uri="{BB962C8B-B14F-4D97-AF65-F5344CB8AC3E}">
        <p14:creationId xmlns:p14="http://schemas.microsoft.com/office/powerpoint/2010/main" val="1140457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685800" y="365126"/>
            <a:ext cx="10515600" cy="6009917"/>
          </a:xfrm>
        </p:spPr>
        <p:txBody>
          <a:bodyPr>
            <a:norm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E como atualizar os débitos após a EC 62/09?</a:t>
            </a:r>
            <a:b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Nas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ADIN’s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ficou assegurada aplicação do IPCA-E após 25/03/15 para os precatórios.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096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1" y="139146"/>
            <a:ext cx="9004853" cy="5883125"/>
          </a:xfrm>
        </p:spPr>
        <p:txBody>
          <a:bodyPr/>
          <a:lstStyle/>
          <a:p>
            <a:r>
              <a:rPr lang="pt-BR" dirty="0" smtClean="0"/>
              <a:t>E os demais débitos contra a Fazenda Pública? </a:t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É o tema 810 da repercussão geral do STF (RE 870.947): trata precisamente da correção monetária entre o dano e a expedição do precatório.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2821920"/>
      </p:ext>
    </p:extLst>
  </p:cSld>
  <p:clrMapOvr>
    <a:masterClrMapping/>
  </p:clrMapOvr>
</p:sld>
</file>

<file path=ppt/theme/theme1.xml><?xml version="1.0" encoding="utf-8"?>
<a:theme xmlns:a="http://schemas.openxmlformats.org/drawingml/2006/main" name="Profundidade">
  <a:themeElements>
    <a:clrScheme name="Profundidade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Profundidad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undidad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TM04033923[[fn=Profundidade]]</Template>
  <TotalTime>86</TotalTime>
  <Words>245</Words>
  <Application>Microsoft Office PowerPoint</Application>
  <PresentationFormat>Apresentação na tela (4:3)</PresentationFormat>
  <Paragraphs>16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8" baseType="lpstr">
      <vt:lpstr>Arial</vt:lpstr>
      <vt:lpstr>Corbel</vt:lpstr>
      <vt:lpstr>Profundidade</vt:lpstr>
      <vt:lpstr>Juiz Lizandro  Garcia  Gomes  Filho Brasília-DF, 01-04-2016</vt:lpstr>
      <vt:lpstr>Apresentação do PowerPoint</vt:lpstr>
      <vt:lpstr>Apresentação do PowerPoint</vt:lpstr>
      <vt:lpstr>   EVOLUÇÃO LEGISLATIVA E A EMENDA CONSTITUCIONAL Nº 30/2000 – o texto do artigo 100, §1º, passou a constar que o pagamento dos precatórios “terão seus valores atualizados monetariamente”.</vt:lpstr>
      <vt:lpstr>Nova alteração legislativa com a EC 62/09, onde, no novo artigo 100, §5º, se repetiu o texto anterior , mantendo-se a indicação expressa de necessidade de atualização monetária.</vt:lpstr>
      <vt:lpstr>Surgimento de grave problema no §12 do art. 100 e no §16 do art. 97/ADCT: a CF passa a dizer que a atualização dos precatórios será feita pelo índice de remuneração básica da poupança.</vt:lpstr>
      <vt:lpstr>Decisão do STF em 14/03/2013, julgando inconstitucional a TR.   Modulação em 25/03/15, mantendo a validade da atualização dos precatórios pela TR até aquela data.</vt:lpstr>
      <vt:lpstr>E como atualizar os débitos após a EC 62/09?  Nas ADIN’s ficou assegurada aplicação do IPCA-E após 25/03/15 para os precatórios.</vt:lpstr>
      <vt:lpstr>E os demais débitos contra a Fazenda Pública?   É o tema 810 da repercussão geral do STF (RE 870.947): trata precisamente da correção monetária entre o dano e a expedição do precatório.</vt:lpstr>
      <vt:lpstr>CFOAB fez requerimento no bojo das ADI’s 4357 e 4425 para apreciação da matéria pelo STF, que, todavia, não o conheceu.   </vt:lpstr>
      <vt:lpstr>INCOERÊNCIA MATERIAL ENTRE O CONCEITO DE CORREÇÃO MONETÁRIA E REMUNERAÇÃO DE CAPITAL.  MERA RECOMPOSIÇÃO x FRUTOS CIVIS PELO USO DO CAPITAL</vt:lpstr>
      <vt:lpstr>TR é calculada segundo as diretrizes da Lei nº 8.177/91 e Resolução BACEN 4240/2013 pela média dos CDB’s e RDB’s prefixados pelos Bancos, com um redutor a cargo do próprio Banco Central.</vt:lpstr>
      <vt:lpstr>TR, contudo, já foi fartamente declarada inconstitucional pelo STF para fins de ser índice de correção monetária.</vt:lpstr>
      <vt:lpstr>Condenação judicial como efeito pedagógico ao agente causador do dano.  “Morte” da TR e irrestrita aplicação do índice contido em Lei Federal e nacional: IPCA-E.</vt:lpstr>
      <vt:lpstr>God bless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Juiz Lizandro  Garcia  Gomes  Filho Brasília-DF, 01-04-2016</dc:title>
  <dc:creator>Juiz Lizandro</dc:creator>
  <cp:lastModifiedBy>Start-0001</cp:lastModifiedBy>
  <cp:revision>18</cp:revision>
  <dcterms:created xsi:type="dcterms:W3CDTF">2016-04-01T01:13:08Z</dcterms:created>
  <dcterms:modified xsi:type="dcterms:W3CDTF">2016-04-01T12:27:06Z</dcterms:modified>
</cp:coreProperties>
</file>