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9" d="100"/>
          <a:sy n="99" d="100"/>
        </p:scale>
        <p:origin x="90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26/05/2025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103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26/05/2025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4952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26/05/2025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8226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26/05/2025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2622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26/05/2025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5864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26/05/2025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051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26/05/2025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0127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26/05/2025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04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26/05/2025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3947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26/05/2025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6810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26/05/2025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3340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43B4E-0EB3-47E1-9017-A14B4D4FF398}" type="datetimeFigureOut">
              <a:rPr lang="pt-BR" smtClean="0"/>
              <a:t>26/05/2025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2015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428"/>
            <a:ext cx="12191998" cy="6857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482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27" y="6223000"/>
            <a:ext cx="12183773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493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429"/>
            <a:ext cx="12191996" cy="685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58130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Laianny Gonçalves Mangabeira</dc:creator>
  <cp:lastModifiedBy>Waldemar Lucas Mendes Nunes</cp:lastModifiedBy>
  <cp:revision>7</cp:revision>
  <dcterms:created xsi:type="dcterms:W3CDTF">2022-11-23T18:02:18Z</dcterms:created>
  <dcterms:modified xsi:type="dcterms:W3CDTF">2025-05-26T20:01:17Z</dcterms:modified>
</cp:coreProperties>
</file>