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D16251-D169-0D95-CF10-457B3E0EB2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19B9217-08CF-251D-6092-FC97EAED91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4343D91-5B5E-BC9D-D98D-B445410C4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FE4A322-91FB-31B1-B033-7099288C1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96FC4C1-5FED-E551-BECB-18171EF02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271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B992B2-2628-3778-50A9-89E526F5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18E28A-63FB-4CA6-3355-2E08ECE8D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188C6D-1A88-7BCE-D201-AA5150F3B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1D4864-504A-79F7-AF93-59185AF7D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1A226FD-AA4D-78B1-830C-7DF0958E4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999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311B4E3-FCE6-A4D3-96F0-96735A3B49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5AC3E64-7E49-AB76-EE8E-7715BD415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9094D1-AC9D-B332-E165-0A2492C38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8E3F9A1-5B58-F2A3-53D4-30B936B7A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B931B6D-2F0C-6403-515A-753CAE28B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483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DA917-41E1-81C9-B19D-DE30B4782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96D08DE-F1EF-A8B4-6476-235AEF9BB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0F2FD24-1661-C54D-DF86-03A8BF14B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526DB32-ED9F-149D-9867-C367630F1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ADB90CB-E209-8238-14AB-CADB56084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357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38AF5E-0655-9AEC-98C9-F768E6772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0627C1-F748-D9F7-44CC-B4D820D4F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392A96-432C-CDD5-3700-F3EBC956B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1FDAFBF-2914-FDD1-6CFD-D04F62618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8332291-7334-5230-54BD-04A7AF69D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126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C1F612-6681-EF8C-2531-143B709E7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BB619DA-101A-85AC-BA9B-7B7C4ED146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220828E-2330-0D08-BA14-95BEC7A91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AF72375-C89A-6FE6-A68F-26EDDAC8E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A9BFC6-F53A-A579-C2D6-0D70FC532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C158A1C-533D-06B2-C2E8-BD02DE927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379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00B7BF-4508-A9AD-DA64-3BCDD08B0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7F2B661-8785-0C99-47CB-10AFE2CA1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C1D5FAC-BD17-CB75-0383-7AC8E31189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66C2322-EE66-D03B-C0F1-549702B1A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27B0CE7-819C-16AB-B584-E1FF2D0289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5B45E91-1B6F-A5F8-0C2D-CF526B188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7108ABD-7DA2-7FB2-D55C-97E3116A1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74E325E-D18E-00D8-899F-77F46B9D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1956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9C6335-9872-CF94-B904-AB278B4AC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9170B7E-80FC-015E-114C-CB6D8F55F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68ADD5B-7ED8-F6C3-507F-0A7C02A5F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0E12BE1-C3E5-26FE-5659-52FB7757B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33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513F568-C885-2F58-044D-148F82DD6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CB7715F-80EC-9296-666F-99E524F4B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47049E-0478-63E1-02D7-D05848B3E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907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777E1A-A755-43DD-5DFB-51E508BA2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58A607-ED59-F981-377F-94C6817A2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9428099-D36F-E166-3166-1F334DE67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3D185C-8C79-F72F-4749-5474CE9C6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23C1C0-BC63-A375-15A9-1121303C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6BA41F1-5279-9449-698B-87F0879C7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934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CADDF2-BEF9-2063-AD50-6A0EB979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83D8F9D-B3F7-F865-4E89-A91D792D04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49843B4-4271-2EAB-2E2D-CF94957DC7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882604A-43F7-1348-8B82-DC0236E7C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73AC3D9-28E0-BE2B-C32F-E11EC09ED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271B5C5-88C8-13E4-B5C1-5CE5AFFF5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46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4E51487-0022-87E7-353B-25D50E53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4ED3441-7780-4092-845F-D246CB7C2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74EB87B-07CE-8878-7A65-CEB343089E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9757E4-C95E-499E-AB99-86739D3A33D1}" type="datetimeFigureOut">
              <a:rPr lang="pt-BR" smtClean="0"/>
              <a:t>19/07/2024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3994A27-218E-0CE1-7802-55011CA01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03C78D-6F07-6C56-88F0-D15F6F02E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9DEC65-E79A-4216-866C-082AC8D0D59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934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4B2366-FD18-C0BB-0EED-636DC4C2E5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FA8D93-D0A3-D172-5DA8-BA05143345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F7A69A2-8A07-2263-C6BA-82C721E29D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3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1C4E16C-0A51-9C66-D93E-D665D08706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6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284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Lucas Lobato Moreira</dc:creator>
  <cp:lastModifiedBy>Sandro Alisson Neris dos Santos</cp:lastModifiedBy>
  <cp:revision>4</cp:revision>
  <dcterms:created xsi:type="dcterms:W3CDTF">2024-03-25T12:34:08Z</dcterms:created>
  <dcterms:modified xsi:type="dcterms:W3CDTF">2024-07-19T19:45:31Z</dcterms:modified>
</cp:coreProperties>
</file>