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6"/>
  </p:notesMasterIdLst>
  <p:sldIdLst>
    <p:sldId id="515" r:id="rId6"/>
    <p:sldId id="500" r:id="rId7"/>
    <p:sldId id="550" r:id="rId8"/>
    <p:sldId id="517" r:id="rId9"/>
    <p:sldId id="518" r:id="rId10"/>
    <p:sldId id="549" r:id="rId11"/>
    <p:sldId id="522" r:id="rId12"/>
    <p:sldId id="521" r:id="rId13"/>
    <p:sldId id="520" r:id="rId14"/>
    <p:sldId id="523" r:id="rId15"/>
    <p:sldId id="524" r:id="rId16"/>
    <p:sldId id="519" r:id="rId17"/>
    <p:sldId id="525" r:id="rId18"/>
    <p:sldId id="527" r:id="rId19"/>
    <p:sldId id="526" r:id="rId20"/>
    <p:sldId id="528" r:id="rId21"/>
    <p:sldId id="529" r:id="rId22"/>
    <p:sldId id="536" r:id="rId23"/>
    <p:sldId id="535" r:id="rId24"/>
    <p:sldId id="538" r:id="rId25"/>
    <p:sldId id="537" r:id="rId26"/>
    <p:sldId id="539" r:id="rId27"/>
    <p:sldId id="541" r:id="rId28"/>
    <p:sldId id="540" r:id="rId29"/>
    <p:sldId id="545" r:id="rId30"/>
    <p:sldId id="546" r:id="rId31"/>
    <p:sldId id="542" r:id="rId32"/>
    <p:sldId id="547" r:id="rId33"/>
    <p:sldId id="544" r:id="rId34"/>
    <p:sldId id="551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BÓSIO AYMAY" initials="FBA" lastIdx="7" clrIdx="0">
    <p:extLst>
      <p:ext uri="{19B8F6BF-5375-455C-9EA6-DF929625EA0E}">
        <p15:presenceInfo xmlns:p15="http://schemas.microsoft.com/office/powerpoint/2012/main" userId="FELIPE BÓSIO AYM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FAF"/>
    <a:srgbClr val="002060"/>
    <a:srgbClr val="ECF1F8"/>
    <a:srgbClr val="595959"/>
    <a:srgbClr val="FFFFCC"/>
    <a:srgbClr val="FFFF66"/>
    <a:srgbClr val="006666"/>
    <a:srgbClr val="509FB5"/>
    <a:srgbClr val="317AB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02AF5-66F1-45B8-B3EB-6E52E4408D92}" v="1" dt="2024-10-28T17:10:40.352"/>
    <p1510:client id="{F38FD435-D5E7-4B31-9516-E1413A7F9B16}" v="2" dt="2024-10-28T17:41:49.620"/>
    <p1510:client id="{FF489030-27D3-5040-0FB1-31AF95E5B600}" v="14" dt="2024-10-28T15:11:07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F6B9A-A721-498D-B523-42B4F9C385F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4BF55-C724-4C0B-A0CD-7585C1C49B07}">
      <dgm:prSet custT="1"/>
      <dgm:spPr>
        <a:xfrm>
          <a:off x="5363995" y="1274221"/>
          <a:ext cx="2430709" cy="10312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pt-BR" sz="2000" kern="1200" dirty="0">
              <a:solidFill>
                <a:srgbClr val="000000">
                  <a:lumMod val="85000"/>
                  <a:lumOff val="15000"/>
                </a:srgbClr>
              </a:solidFill>
              <a:latin typeface="Montserrat"/>
              <a:ea typeface="+mn-ea"/>
              <a:cs typeface="+mn-cs"/>
            </a:rPr>
            <a:t> </a:t>
          </a:r>
          <a:r>
            <a:rPr lang="pt-BR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Facilitar o acesso às informações e serviços de forma ágil e segura</a:t>
          </a:r>
        </a:p>
      </dgm:t>
    </dgm:pt>
    <dgm:pt modelId="{A1BBBEF6-B1B2-4B4D-B851-9348D6149569}" type="parTrans" cxnId="{E9A75B7B-17DF-4932-8560-51365CB6BAB6}">
      <dgm:prSet/>
      <dgm:spPr/>
      <dgm:t>
        <a:bodyPr/>
        <a:lstStyle/>
        <a:p>
          <a:endParaRPr lang="pt-BR"/>
        </a:p>
      </dgm:t>
    </dgm:pt>
    <dgm:pt modelId="{C4DB9C6E-2021-4F18-962C-5385C0461E7B}" type="sibTrans" cxnId="{E9A75B7B-17DF-4932-8560-51365CB6BAB6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7F983FF3-C8A9-4D23-A27E-4745BC31ECED}">
      <dgm:prSet custT="1"/>
      <dgm:spPr>
        <a:xfrm>
          <a:off x="1257569" y="1274221"/>
          <a:ext cx="2430709" cy="10312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kern="1200" dirty="0">
              <a:solidFill>
                <a:srgbClr val="000000">
                  <a:lumMod val="85000"/>
                  <a:lumOff val="15000"/>
                </a:srgbClr>
              </a:solidFill>
              <a:latin typeface="Montserrat"/>
              <a:ea typeface="+mn-ea"/>
              <a:cs typeface="Calibri"/>
            </a:rPr>
            <a:t> 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Disponibilizar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os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principais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serviços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para a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sociedade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e para a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justiça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em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um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único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lugar</a:t>
          </a:r>
          <a:endParaRPr lang="pt-BR" sz="2000" kern="1200" dirty="0">
            <a:ln>
              <a:noFill/>
            </a:ln>
            <a:solidFill>
              <a:srgbClr val="1E4893"/>
            </a:solidFill>
            <a:latin typeface="Montserrat"/>
            <a:ea typeface="+mn-ea"/>
            <a:cs typeface="+mn-cs"/>
          </a:endParaRPr>
        </a:p>
      </dgm:t>
    </dgm:pt>
    <dgm:pt modelId="{053B4244-E9B7-448C-8E55-D226B4C72C4D}" type="parTrans" cxnId="{C7574C37-C4D2-49B9-90BA-FB805ABDDEEA}">
      <dgm:prSet/>
      <dgm:spPr/>
      <dgm:t>
        <a:bodyPr/>
        <a:lstStyle/>
        <a:p>
          <a:endParaRPr lang="pt-BR"/>
        </a:p>
      </dgm:t>
    </dgm:pt>
    <dgm:pt modelId="{960EE394-F95A-4627-8B0F-275C6395819E}" type="sibTrans" cxnId="{C7574C37-C4D2-49B9-90BA-FB805ABDDEEA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8EE6CF67-AE0B-446F-8BCE-EBC036986C8C}">
      <dgm:prSet custT="1"/>
      <dgm:spPr>
        <a:xfrm>
          <a:off x="9470421" y="1274221"/>
          <a:ext cx="2430709" cy="10312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pt-BR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Aprimorar a eficiência operacional, transparência e acessibilidade</a:t>
          </a:r>
        </a:p>
      </dgm:t>
    </dgm:pt>
    <dgm:pt modelId="{98023FE5-8F85-4B11-B6B2-3E5492A94902}" type="parTrans" cxnId="{D1B40AF7-59CB-4D4B-8666-08CB6163207D}">
      <dgm:prSet/>
      <dgm:spPr/>
      <dgm:t>
        <a:bodyPr/>
        <a:lstStyle/>
        <a:p>
          <a:endParaRPr lang="pt-BR"/>
        </a:p>
      </dgm:t>
    </dgm:pt>
    <dgm:pt modelId="{480E9058-21A7-41DD-80BC-0DFED97DAA6F}" type="sibTrans" cxnId="{D1B40AF7-59CB-4D4B-8666-08CB6163207D}">
      <dgm:prSet/>
      <dgm:spPr/>
      <dgm:t>
        <a:bodyPr/>
        <a:lstStyle/>
        <a:p>
          <a:endParaRPr lang="pt-BR"/>
        </a:p>
      </dgm:t>
    </dgm:pt>
    <dgm:pt modelId="{916CEDDB-4204-4A53-82C8-3CDBD3EA67E1}" type="pres">
      <dgm:prSet presAssocID="{CDBF6B9A-A721-498D-B523-42B4F9C385F7}" presName="root" presStyleCnt="0">
        <dgm:presLayoutVars>
          <dgm:dir/>
          <dgm:resizeHandles val="exact"/>
        </dgm:presLayoutVars>
      </dgm:prSet>
      <dgm:spPr/>
    </dgm:pt>
    <dgm:pt modelId="{3E5CB66C-7D3D-4A33-8AE6-F6BC0C4467A4}" type="pres">
      <dgm:prSet presAssocID="{CDBF6B9A-A721-498D-B523-42B4F9C385F7}" presName="container" presStyleCnt="0">
        <dgm:presLayoutVars>
          <dgm:dir/>
          <dgm:resizeHandles val="exact"/>
        </dgm:presLayoutVars>
      </dgm:prSet>
      <dgm:spPr/>
    </dgm:pt>
    <dgm:pt modelId="{80BF4679-C12D-4AD0-979E-12A233BC83DF}" type="pres">
      <dgm:prSet presAssocID="{7F983FF3-C8A9-4D23-A27E-4745BC31ECED}" presName="compNode" presStyleCnt="0"/>
      <dgm:spPr/>
    </dgm:pt>
    <dgm:pt modelId="{ECFAD9E0-612F-44C6-8C3C-65324B03B17A}" type="pres">
      <dgm:prSet presAssocID="{7F983FF3-C8A9-4D23-A27E-4745BC31ECED}" presName="iconBgRect" presStyleLbl="bgShp" presStyleIdx="0" presStyleCnt="3"/>
      <dgm:spPr>
        <a:xfrm>
          <a:off x="5385" y="1274221"/>
          <a:ext cx="1031210" cy="1031210"/>
        </a:xfrm>
        <a:prstGeom prst="ellipse">
          <a:avLst/>
        </a:prstGeom>
        <a:solidFill>
          <a:srgbClr val="244F9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EB18C10-E633-4C11-A2B7-79196EC42809}" type="pres">
      <dgm:prSet presAssocID="{7F983FF3-C8A9-4D23-A27E-4745BC31ECED}" presName="iconRect" presStyleLbl="node1" presStyleIdx="0" presStyleCnt="3"/>
      <dgm:spPr>
        <a:xfrm>
          <a:off x="221939" y="1490776"/>
          <a:ext cx="598101" cy="598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nterface do Usuário/Experiência do Usuário estrutura de tópicos"/>
        </a:ext>
      </dgm:extLst>
    </dgm:pt>
    <dgm:pt modelId="{836A8712-B0B3-442E-A260-1BAEF5075E3F}" type="pres">
      <dgm:prSet presAssocID="{7F983FF3-C8A9-4D23-A27E-4745BC31ECED}" presName="spaceRect" presStyleCnt="0"/>
      <dgm:spPr/>
    </dgm:pt>
    <dgm:pt modelId="{B7C66017-E2E8-479E-A611-5051234A534F}" type="pres">
      <dgm:prSet presAssocID="{7F983FF3-C8A9-4D23-A27E-4745BC31ECED}" presName="textRect" presStyleLbl="revTx" presStyleIdx="0" presStyleCnt="3">
        <dgm:presLayoutVars>
          <dgm:chMax val="1"/>
          <dgm:chPref val="1"/>
        </dgm:presLayoutVars>
      </dgm:prSet>
      <dgm:spPr/>
    </dgm:pt>
    <dgm:pt modelId="{464360ED-102A-48D7-88AA-709A95D6BE25}" type="pres">
      <dgm:prSet presAssocID="{960EE394-F95A-4627-8B0F-275C6395819E}" presName="sibTrans" presStyleLbl="sibTrans2D1" presStyleIdx="0" presStyleCnt="0"/>
      <dgm:spPr/>
    </dgm:pt>
    <dgm:pt modelId="{D6D03E92-B29F-4DB5-9B54-B6CB044AA9BE}" type="pres">
      <dgm:prSet presAssocID="{0C54BF55-C724-4C0B-A0CD-7585C1C49B07}" presName="compNode" presStyleCnt="0"/>
      <dgm:spPr/>
    </dgm:pt>
    <dgm:pt modelId="{B4B3781E-BD30-4484-8208-6BFED02FBD5F}" type="pres">
      <dgm:prSet presAssocID="{0C54BF55-C724-4C0B-A0CD-7585C1C49B07}" presName="iconBgRect" presStyleLbl="bgShp" presStyleIdx="1" presStyleCnt="3"/>
      <dgm:spPr>
        <a:xfrm>
          <a:off x="4111811" y="1274221"/>
          <a:ext cx="1031210" cy="1031210"/>
        </a:xfrm>
        <a:prstGeom prst="ellipse">
          <a:avLst/>
        </a:prstGeom>
        <a:solidFill>
          <a:srgbClr val="244F9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1992941-0042-4481-AEE9-73309420B432}" type="pres">
      <dgm:prSet presAssocID="{0C54BF55-C724-4C0B-A0CD-7585C1C49B07}" presName="iconRect" presStyleLbl="node1" presStyleIdx="1" presStyleCnt="3"/>
      <dgm:spPr>
        <a:xfrm>
          <a:off x="4328365" y="1490776"/>
          <a:ext cx="598101" cy="598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nformações estrutura de tópicos"/>
        </a:ext>
      </dgm:extLst>
    </dgm:pt>
    <dgm:pt modelId="{A5ECDEE0-DCBF-4C14-85E1-7F6FC276FD92}" type="pres">
      <dgm:prSet presAssocID="{0C54BF55-C724-4C0B-A0CD-7585C1C49B07}" presName="spaceRect" presStyleCnt="0"/>
      <dgm:spPr/>
    </dgm:pt>
    <dgm:pt modelId="{064A46A7-3442-402C-B4C7-3CC53C074C14}" type="pres">
      <dgm:prSet presAssocID="{0C54BF55-C724-4C0B-A0CD-7585C1C49B07}" presName="textRect" presStyleLbl="revTx" presStyleIdx="1" presStyleCnt="3">
        <dgm:presLayoutVars>
          <dgm:chMax val="1"/>
          <dgm:chPref val="1"/>
        </dgm:presLayoutVars>
      </dgm:prSet>
      <dgm:spPr/>
    </dgm:pt>
    <dgm:pt modelId="{1F1E5C97-4255-45D2-8A24-7786E5CE4DDC}" type="pres">
      <dgm:prSet presAssocID="{C4DB9C6E-2021-4F18-962C-5385C0461E7B}" presName="sibTrans" presStyleLbl="sibTrans2D1" presStyleIdx="0" presStyleCnt="0"/>
      <dgm:spPr/>
    </dgm:pt>
    <dgm:pt modelId="{16F0E741-D58B-4408-89DE-D22BE6E53204}" type="pres">
      <dgm:prSet presAssocID="{8EE6CF67-AE0B-446F-8BCE-EBC036986C8C}" presName="compNode" presStyleCnt="0"/>
      <dgm:spPr/>
    </dgm:pt>
    <dgm:pt modelId="{F856DA56-78BD-4037-BD55-231AA7587594}" type="pres">
      <dgm:prSet presAssocID="{8EE6CF67-AE0B-446F-8BCE-EBC036986C8C}" presName="iconBgRect" presStyleLbl="bgShp" presStyleIdx="2" presStyleCnt="3"/>
      <dgm:spPr>
        <a:xfrm>
          <a:off x="8218237" y="1274221"/>
          <a:ext cx="1031210" cy="1031210"/>
        </a:xfrm>
        <a:prstGeom prst="ellipse">
          <a:avLst/>
        </a:prstGeom>
        <a:solidFill>
          <a:srgbClr val="244F9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23C2F90-4985-4441-A840-A70061BFCAD9}" type="pres">
      <dgm:prSet presAssocID="{8EE6CF67-AE0B-446F-8BCE-EBC036986C8C}" presName="iconRect" presStyleLbl="node1" presStyleIdx="2" presStyleCnt="3"/>
      <dgm:spPr>
        <a:xfrm>
          <a:off x="8434791" y="1490776"/>
          <a:ext cx="598101" cy="598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Laptop com preenchimento sólido"/>
        </a:ext>
      </dgm:extLst>
    </dgm:pt>
    <dgm:pt modelId="{25C48015-56F9-40F9-A6DC-EC277078A8C5}" type="pres">
      <dgm:prSet presAssocID="{8EE6CF67-AE0B-446F-8BCE-EBC036986C8C}" presName="spaceRect" presStyleCnt="0"/>
      <dgm:spPr/>
    </dgm:pt>
    <dgm:pt modelId="{F1A7A6CC-630E-4B41-A119-92C15BAF7272}" type="pres">
      <dgm:prSet presAssocID="{8EE6CF67-AE0B-446F-8BCE-EBC036986C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809140D-BB56-4A66-B8EA-EFB5B45153F9}" type="presOf" srcId="{7F983FF3-C8A9-4D23-A27E-4745BC31ECED}" destId="{B7C66017-E2E8-479E-A611-5051234A534F}" srcOrd="0" destOrd="0" presId="urn:microsoft.com/office/officeart/2018/2/layout/IconCircleList"/>
    <dgm:cxn modelId="{C7574C37-C4D2-49B9-90BA-FB805ABDDEEA}" srcId="{CDBF6B9A-A721-498D-B523-42B4F9C385F7}" destId="{7F983FF3-C8A9-4D23-A27E-4745BC31ECED}" srcOrd="0" destOrd="0" parTransId="{053B4244-E9B7-448C-8E55-D226B4C72C4D}" sibTransId="{960EE394-F95A-4627-8B0F-275C6395819E}"/>
    <dgm:cxn modelId="{37C70D4D-397E-49DA-8B56-FE741BEBDDCB}" type="presOf" srcId="{960EE394-F95A-4627-8B0F-275C6395819E}" destId="{464360ED-102A-48D7-88AA-709A95D6BE25}" srcOrd="0" destOrd="0" presId="urn:microsoft.com/office/officeart/2018/2/layout/IconCircleList"/>
    <dgm:cxn modelId="{2615F94F-3B71-4EB9-8219-D3AD7A538430}" type="presOf" srcId="{8EE6CF67-AE0B-446F-8BCE-EBC036986C8C}" destId="{F1A7A6CC-630E-4B41-A119-92C15BAF7272}" srcOrd="0" destOrd="0" presId="urn:microsoft.com/office/officeart/2018/2/layout/IconCircleList"/>
    <dgm:cxn modelId="{E9A75B7B-17DF-4932-8560-51365CB6BAB6}" srcId="{CDBF6B9A-A721-498D-B523-42B4F9C385F7}" destId="{0C54BF55-C724-4C0B-A0CD-7585C1C49B07}" srcOrd="1" destOrd="0" parTransId="{A1BBBEF6-B1B2-4B4D-B851-9348D6149569}" sibTransId="{C4DB9C6E-2021-4F18-962C-5385C0461E7B}"/>
    <dgm:cxn modelId="{79808E9A-4CD0-4A64-8D71-FB6426E6BA61}" type="presOf" srcId="{C4DB9C6E-2021-4F18-962C-5385C0461E7B}" destId="{1F1E5C97-4255-45D2-8A24-7786E5CE4DDC}" srcOrd="0" destOrd="0" presId="urn:microsoft.com/office/officeart/2018/2/layout/IconCircleList"/>
    <dgm:cxn modelId="{040AA1C0-860A-42E6-9686-3EE7CE06CA51}" type="presOf" srcId="{CDBF6B9A-A721-498D-B523-42B4F9C385F7}" destId="{916CEDDB-4204-4A53-82C8-3CDBD3EA67E1}" srcOrd="0" destOrd="0" presId="urn:microsoft.com/office/officeart/2018/2/layout/IconCircleList"/>
    <dgm:cxn modelId="{0393FDF0-EA60-45C9-BEAA-F840D735B1AB}" type="presOf" srcId="{0C54BF55-C724-4C0B-A0CD-7585C1C49B07}" destId="{064A46A7-3442-402C-B4C7-3CC53C074C14}" srcOrd="0" destOrd="0" presId="urn:microsoft.com/office/officeart/2018/2/layout/IconCircleList"/>
    <dgm:cxn modelId="{D1B40AF7-59CB-4D4B-8666-08CB6163207D}" srcId="{CDBF6B9A-A721-498D-B523-42B4F9C385F7}" destId="{8EE6CF67-AE0B-446F-8BCE-EBC036986C8C}" srcOrd="2" destOrd="0" parTransId="{98023FE5-8F85-4B11-B6B2-3E5492A94902}" sibTransId="{480E9058-21A7-41DD-80BC-0DFED97DAA6F}"/>
    <dgm:cxn modelId="{D812FA8F-E5E1-4CB6-B672-5A00380B0167}" type="presParOf" srcId="{916CEDDB-4204-4A53-82C8-3CDBD3EA67E1}" destId="{3E5CB66C-7D3D-4A33-8AE6-F6BC0C4467A4}" srcOrd="0" destOrd="0" presId="urn:microsoft.com/office/officeart/2018/2/layout/IconCircleList"/>
    <dgm:cxn modelId="{052C8954-E352-46F4-B046-97CD09CBC411}" type="presParOf" srcId="{3E5CB66C-7D3D-4A33-8AE6-F6BC0C4467A4}" destId="{80BF4679-C12D-4AD0-979E-12A233BC83DF}" srcOrd="0" destOrd="0" presId="urn:microsoft.com/office/officeart/2018/2/layout/IconCircleList"/>
    <dgm:cxn modelId="{D5E3B75A-82A1-4905-B3EF-4CA57E7CDBBE}" type="presParOf" srcId="{80BF4679-C12D-4AD0-979E-12A233BC83DF}" destId="{ECFAD9E0-612F-44C6-8C3C-65324B03B17A}" srcOrd="0" destOrd="0" presId="urn:microsoft.com/office/officeart/2018/2/layout/IconCircleList"/>
    <dgm:cxn modelId="{CE644DDF-14C8-43FE-BB28-0B5D1748DE2B}" type="presParOf" srcId="{80BF4679-C12D-4AD0-979E-12A233BC83DF}" destId="{FEB18C10-E633-4C11-A2B7-79196EC42809}" srcOrd="1" destOrd="0" presId="urn:microsoft.com/office/officeart/2018/2/layout/IconCircleList"/>
    <dgm:cxn modelId="{C5E7C0A7-0DD2-461D-90B7-68B6B996A0E8}" type="presParOf" srcId="{80BF4679-C12D-4AD0-979E-12A233BC83DF}" destId="{836A8712-B0B3-442E-A260-1BAEF5075E3F}" srcOrd="2" destOrd="0" presId="urn:microsoft.com/office/officeart/2018/2/layout/IconCircleList"/>
    <dgm:cxn modelId="{8FA1371A-9715-494F-A55D-EE4CB34EE44C}" type="presParOf" srcId="{80BF4679-C12D-4AD0-979E-12A233BC83DF}" destId="{B7C66017-E2E8-479E-A611-5051234A534F}" srcOrd="3" destOrd="0" presId="urn:microsoft.com/office/officeart/2018/2/layout/IconCircleList"/>
    <dgm:cxn modelId="{C2357132-5457-4FDF-943D-897BA6F876E6}" type="presParOf" srcId="{3E5CB66C-7D3D-4A33-8AE6-F6BC0C4467A4}" destId="{464360ED-102A-48D7-88AA-709A95D6BE25}" srcOrd="1" destOrd="0" presId="urn:microsoft.com/office/officeart/2018/2/layout/IconCircleList"/>
    <dgm:cxn modelId="{A96FDAF1-791D-469E-B945-D78D32033F90}" type="presParOf" srcId="{3E5CB66C-7D3D-4A33-8AE6-F6BC0C4467A4}" destId="{D6D03E92-B29F-4DB5-9B54-B6CB044AA9BE}" srcOrd="2" destOrd="0" presId="urn:microsoft.com/office/officeart/2018/2/layout/IconCircleList"/>
    <dgm:cxn modelId="{777C6359-5341-4FAC-AF4E-3C874BFE583E}" type="presParOf" srcId="{D6D03E92-B29F-4DB5-9B54-B6CB044AA9BE}" destId="{B4B3781E-BD30-4484-8208-6BFED02FBD5F}" srcOrd="0" destOrd="0" presId="urn:microsoft.com/office/officeart/2018/2/layout/IconCircleList"/>
    <dgm:cxn modelId="{67C089A4-4F4C-4FE9-9D7A-C3BD400879DA}" type="presParOf" srcId="{D6D03E92-B29F-4DB5-9B54-B6CB044AA9BE}" destId="{F1992941-0042-4481-AEE9-73309420B432}" srcOrd="1" destOrd="0" presId="urn:microsoft.com/office/officeart/2018/2/layout/IconCircleList"/>
    <dgm:cxn modelId="{2B95C363-777D-4CD7-B38A-F133F554B218}" type="presParOf" srcId="{D6D03E92-B29F-4DB5-9B54-B6CB044AA9BE}" destId="{A5ECDEE0-DCBF-4C14-85E1-7F6FC276FD92}" srcOrd="2" destOrd="0" presId="urn:microsoft.com/office/officeart/2018/2/layout/IconCircleList"/>
    <dgm:cxn modelId="{44CC6343-AC2C-42EF-9F81-185BDC034AD1}" type="presParOf" srcId="{D6D03E92-B29F-4DB5-9B54-B6CB044AA9BE}" destId="{064A46A7-3442-402C-B4C7-3CC53C074C14}" srcOrd="3" destOrd="0" presId="urn:microsoft.com/office/officeart/2018/2/layout/IconCircleList"/>
    <dgm:cxn modelId="{3C458FB0-C3CF-4305-9379-ED2471A0ADC2}" type="presParOf" srcId="{3E5CB66C-7D3D-4A33-8AE6-F6BC0C4467A4}" destId="{1F1E5C97-4255-45D2-8A24-7786E5CE4DDC}" srcOrd="3" destOrd="0" presId="urn:microsoft.com/office/officeart/2018/2/layout/IconCircleList"/>
    <dgm:cxn modelId="{37902208-1819-4F81-800D-1503D1603BBC}" type="presParOf" srcId="{3E5CB66C-7D3D-4A33-8AE6-F6BC0C4467A4}" destId="{16F0E741-D58B-4408-89DE-D22BE6E53204}" srcOrd="4" destOrd="0" presId="urn:microsoft.com/office/officeart/2018/2/layout/IconCircleList"/>
    <dgm:cxn modelId="{6C7105A0-10DB-4A33-A78C-6725943A79B3}" type="presParOf" srcId="{16F0E741-D58B-4408-89DE-D22BE6E53204}" destId="{F856DA56-78BD-4037-BD55-231AA7587594}" srcOrd="0" destOrd="0" presId="urn:microsoft.com/office/officeart/2018/2/layout/IconCircleList"/>
    <dgm:cxn modelId="{E496AB60-FAC0-4E51-8558-7E975680125A}" type="presParOf" srcId="{16F0E741-D58B-4408-89DE-D22BE6E53204}" destId="{623C2F90-4985-4441-A840-A70061BFCAD9}" srcOrd="1" destOrd="0" presId="urn:microsoft.com/office/officeart/2018/2/layout/IconCircleList"/>
    <dgm:cxn modelId="{1AEA1A10-60D6-41A3-99F0-4A101088253F}" type="presParOf" srcId="{16F0E741-D58B-4408-89DE-D22BE6E53204}" destId="{25C48015-56F9-40F9-A6DC-EC277078A8C5}" srcOrd="2" destOrd="0" presId="urn:microsoft.com/office/officeart/2018/2/layout/IconCircleList"/>
    <dgm:cxn modelId="{66BB5FAE-84E8-40AF-8537-BB363F474615}" type="presParOf" srcId="{16F0E741-D58B-4408-89DE-D22BE6E53204}" destId="{F1A7A6CC-630E-4B41-A119-92C15BAF727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56F00-FBC3-4FCD-9510-041223993468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A3671A5-97B3-4A33-8AC7-9D4EA8D38CB0}">
      <dgm:prSet custT="1"/>
      <dgm:spPr/>
      <dgm:t>
        <a:bodyPr spcFirstLastPara="0" vert="horz" wrap="square" lIns="68580" tIns="34290" rIns="68580" bIns="34290" numCol="1" spcCol="1270" anchor="ctr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Montserrat"/>
              <a:ea typeface="Montserrat"/>
              <a:cs typeface="Montserrat"/>
            </a:rPr>
            <a:t>Disponibilização de identidade visual única para acesso a serviços</a:t>
          </a:r>
          <a:endParaRPr lang="pt-BR" sz="2000" kern="1200">
            <a:latin typeface="Montserrat"/>
            <a:ea typeface="Montserrat"/>
            <a:cs typeface="Montserrat"/>
          </a:endParaRPr>
        </a:p>
      </dgm:t>
    </dgm:pt>
    <dgm:pt modelId="{A1B6168F-CDAD-40B3-9627-E416F28DF555}" type="parTrans" cxnId="{A399973D-A43D-40FB-B888-C4CF458CBA90}">
      <dgm:prSet/>
      <dgm:spPr/>
      <dgm:t>
        <a:bodyPr/>
        <a:lstStyle/>
        <a:p>
          <a:endParaRPr lang="pt-BR"/>
        </a:p>
      </dgm:t>
    </dgm:pt>
    <dgm:pt modelId="{3DD33551-B480-4893-97E0-999439583813}" type="sibTrans" cxnId="{A399973D-A43D-40FB-B888-C4CF458CBA90}">
      <dgm:prSet/>
      <dgm:spPr/>
      <dgm:t>
        <a:bodyPr/>
        <a:lstStyle/>
        <a:p>
          <a:endParaRPr lang="pt-BR"/>
        </a:p>
      </dgm:t>
    </dgm:pt>
    <dgm:pt modelId="{88C8301D-400C-45C4-83A3-669A4880DD9B}">
      <dgm:prSet custT="1"/>
      <dgm:spPr/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Montserrat"/>
              <a:cs typeface="Montserrat"/>
            </a:rPr>
            <a:t>Divulgação</a:t>
          </a: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Montserrat"/>
              <a:cs typeface="Montserrat"/>
            </a:rPr>
            <a:t> de </a:t>
          </a:r>
          <a:r>
            <a:rPr lang="en-US" sz="2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Montserrat"/>
              <a:cs typeface="Montserrat"/>
            </a:rPr>
            <a:t>Serviços</a:t>
          </a:r>
          <a:r>
            <a:rPr lang="en-US" sz="2000" kern="1200" dirty="0">
              <a:latin typeface="Montserrat"/>
              <a:ea typeface="Montserrat"/>
              <a:cs typeface="Montserrat"/>
            </a:rPr>
            <a:t> e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Notícias</a:t>
          </a:r>
          <a:r>
            <a:rPr lang="en-US" sz="2000" kern="1200" dirty="0">
              <a:latin typeface="Montserrat"/>
              <a:ea typeface="Montserrat"/>
              <a:cs typeface="Montserrat"/>
            </a:rPr>
            <a:t> 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em</a:t>
          </a:r>
          <a:r>
            <a:rPr lang="en-US" sz="2000" kern="1200" dirty="0">
              <a:latin typeface="Montserrat"/>
              <a:ea typeface="Montserrat"/>
              <a:cs typeface="Montserrat"/>
            </a:rPr>
            <a:t> um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só</a:t>
          </a:r>
          <a:r>
            <a:rPr lang="en-US" sz="2000" kern="1200" dirty="0">
              <a:latin typeface="Montserrat"/>
              <a:ea typeface="Montserrat"/>
              <a:cs typeface="Montserrat"/>
            </a:rPr>
            <a:t>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lugar</a:t>
          </a:r>
          <a:endParaRPr lang="pt-BR" sz="2000" kern="1200" dirty="0">
            <a:latin typeface="Montserrat"/>
            <a:ea typeface="Montserrat"/>
            <a:cs typeface="Montserrat"/>
          </a:endParaRPr>
        </a:p>
      </dgm:t>
    </dgm:pt>
    <dgm:pt modelId="{5A820E06-FACD-45D5-89B0-7E8E4542A2FC}" type="parTrans" cxnId="{1DC68FEA-371C-4BC0-BE87-7046A7F8F122}">
      <dgm:prSet/>
      <dgm:spPr/>
      <dgm:t>
        <a:bodyPr/>
        <a:lstStyle/>
        <a:p>
          <a:endParaRPr lang="pt-BR"/>
        </a:p>
      </dgm:t>
    </dgm:pt>
    <dgm:pt modelId="{4A968F3B-CE89-4AF1-A647-7F9D597313AD}" type="sibTrans" cxnId="{1DC68FEA-371C-4BC0-BE87-7046A7F8F122}">
      <dgm:prSet/>
      <dgm:spPr/>
      <dgm:t>
        <a:bodyPr/>
        <a:lstStyle/>
        <a:p>
          <a:endParaRPr lang="pt-BR"/>
        </a:p>
      </dgm:t>
    </dgm:pt>
    <dgm:pt modelId="{8004C69A-5D16-49AD-B0A5-C8719E09DA2D}">
      <dgm:prSet custT="1"/>
      <dgm:spPr/>
      <dgm:t>
        <a:bodyPr spcFirstLastPara="0" vert="horz" wrap="square" lIns="68580" tIns="34290" rIns="68580" bIns="3429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Montserrat"/>
              <a:ea typeface="Montserrat"/>
              <a:cs typeface="Montserrat"/>
            </a:rPr>
            <a:t>Publicação de avisos personalizados</a:t>
          </a:r>
          <a:endParaRPr lang="pt-BR" sz="2000" kern="1200">
            <a:latin typeface="Montserrat"/>
            <a:ea typeface="Montserrat"/>
            <a:cs typeface="Montserrat"/>
          </a:endParaRPr>
        </a:p>
      </dgm:t>
    </dgm:pt>
    <dgm:pt modelId="{5B665447-8169-4DB6-81C4-3E68C7BA0A86}" type="parTrans" cxnId="{E0C28487-E9CE-457A-80F5-226EFD034F82}">
      <dgm:prSet/>
      <dgm:spPr/>
      <dgm:t>
        <a:bodyPr/>
        <a:lstStyle/>
        <a:p>
          <a:endParaRPr lang="pt-BR"/>
        </a:p>
      </dgm:t>
    </dgm:pt>
    <dgm:pt modelId="{E3093CDC-CF62-462A-BA97-21E627262D6A}" type="sibTrans" cxnId="{E0C28487-E9CE-457A-80F5-226EFD034F82}">
      <dgm:prSet/>
      <dgm:spPr/>
      <dgm:t>
        <a:bodyPr/>
        <a:lstStyle/>
        <a:p>
          <a:endParaRPr lang="pt-BR"/>
        </a:p>
      </dgm:t>
    </dgm:pt>
    <dgm:pt modelId="{44471487-C20D-4695-9CF5-B92E56B2EF6A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Montserrat"/>
              <a:ea typeface="Montserrat"/>
              <a:cs typeface="Montserrat"/>
            </a:rPr>
            <a:t>Adoção</a:t>
          </a:r>
          <a:r>
            <a:rPr lang="en-US" sz="2000" kern="1200" dirty="0">
              <a:latin typeface="Montserrat"/>
              <a:ea typeface="Montserrat"/>
              <a:cs typeface="Montserrat"/>
            </a:rPr>
            <a:t> de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linguagem</a:t>
          </a:r>
          <a:r>
            <a:rPr lang="en-US" sz="2000" kern="1200" dirty="0">
              <a:latin typeface="Montserrat"/>
              <a:ea typeface="Montserrat"/>
              <a:cs typeface="Montserrat"/>
            </a:rPr>
            <a:t> simples </a:t>
          </a:r>
          <a:endParaRPr lang="pt-BR" sz="2000" kern="1200" dirty="0">
            <a:latin typeface="Montserrat"/>
            <a:ea typeface="Montserrat"/>
            <a:cs typeface="Montserrat"/>
          </a:endParaRPr>
        </a:p>
      </dgm:t>
    </dgm:pt>
    <dgm:pt modelId="{20E2B789-BD74-40D0-840F-6143042F034B}" type="parTrans" cxnId="{FBAFE6A9-4A18-4A7F-8890-CEF438DE50CA}">
      <dgm:prSet/>
      <dgm:spPr/>
      <dgm:t>
        <a:bodyPr/>
        <a:lstStyle/>
        <a:p>
          <a:endParaRPr lang="pt-BR"/>
        </a:p>
      </dgm:t>
    </dgm:pt>
    <dgm:pt modelId="{1BB1FA13-66EB-4B38-A30C-B3534377D86E}" type="sibTrans" cxnId="{FBAFE6A9-4A18-4A7F-8890-CEF438DE50CA}">
      <dgm:prSet/>
      <dgm:spPr/>
      <dgm:t>
        <a:bodyPr/>
        <a:lstStyle/>
        <a:p>
          <a:endParaRPr lang="pt-BR"/>
        </a:p>
      </dgm:t>
    </dgm:pt>
    <dgm:pt modelId="{017C6A7B-576F-499D-861E-13CF019D49CD}" type="pres">
      <dgm:prSet presAssocID="{74B56F00-FBC3-4FCD-9510-041223993468}" presName="Name0" presStyleCnt="0">
        <dgm:presLayoutVars>
          <dgm:dir/>
        </dgm:presLayoutVars>
      </dgm:prSet>
      <dgm:spPr/>
    </dgm:pt>
    <dgm:pt modelId="{74F369F6-642B-4797-ABA1-F10FCB8CBB90}" type="pres">
      <dgm:prSet presAssocID="{0A3671A5-97B3-4A33-8AC7-9D4EA8D38CB0}" presName="noChildren" presStyleCnt="0"/>
      <dgm:spPr/>
    </dgm:pt>
    <dgm:pt modelId="{FD0E0CDF-E369-46E9-AA0A-47BAED4782D2}" type="pres">
      <dgm:prSet presAssocID="{0A3671A5-97B3-4A33-8AC7-9D4EA8D38CB0}" presName="gap" presStyleCnt="0"/>
      <dgm:spPr/>
    </dgm:pt>
    <dgm:pt modelId="{2F242716-552D-4CD0-81CD-D05E0DE384D3}" type="pres">
      <dgm:prSet presAssocID="{0A3671A5-97B3-4A33-8AC7-9D4EA8D38CB0}" presName="medCircle2" presStyleLbl="vennNode1" presStyleIdx="0" presStyleCnt="4"/>
      <dgm:spPr/>
    </dgm:pt>
    <dgm:pt modelId="{A685F382-FA1C-40CA-B974-3C2F671C9CB6}" type="pres">
      <dgm:prSet presAssocID="{0A3671A5-97B3-4A33-8AC7-9D4EA8D38CB0}" presName="txLvlOnly1" presStyleLbl="revTx" presStyleIdx="0" presStyleCnt="4"/>
      <dgm:spPr/>
    </dgm:pt>
    <dgm:pt modelId="{692F552A-3ACB-4C16-8243-85211C98C210}" type="pres">
      <dgm:prSet presAssocID="{88C8301D-400C-45C4-83A3-669A4880DD9B}" presName="noChildren" presStyleCnt="0"/>
      <dgm:spPr/>
    </dgm:pt>
    <dgm:pt modelId="{FA65E9ED-5465-41F9-A1E5-D1100B90C533}" type="pres">
      <dgm:prSet presAssocID="{88C8301D-400C-45C4-83A3-669A4880DD9B}" presName="gap" presStyleCnt="0"/>
      <dgm:spPr/>
    </dgm:pt>
    <dgm:pt modelId="{933B330D-323E-409A-9341-87D6E1461D36}" type="pres">
      <dgm:prSet presAssocID="{88C8301D-400C-45C4-83A3-669A4880DD9B}" presName="medCircle2" presStyleLbl="vennNode1" presStyleIdx="1" presStyleCnt="4"/>
      <dgm:spPr>
        <a:xfrm>
          <a:off x="256042" y="1750793"/>
          <a:ext cx="976535" cy="976535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52E62EC-D2F1-43AD-B9C4-8D21F641D56E}" type="pres">
      <dgm:prSet presAssocID="{88C8301D-400C-45C4-83A3-669A4880DD9B}" presName="txLvlOnly1" presStyleLbl="revTx" presStyleIdx="1" presStyleCnt="4"/>
      <dgm:spPr/>
    </dgm:pt>
    <dgm:pt modelId="{816D633B-17A5-4C04-B556-2E9CCDE29819}" type="pres">
      <dgm:prSet presAssocID="{8004C69A-5D16-49AD-B0A5-C8719E09DA2D}" presName="noChildren" presStyleCnt="0"/>
      <dgm:spPr/>
    </dgm:pt>
    <dgm:pt modelId="{16076FB1-5B39-4166-8224-321821B92E53}" type="pres">
      <dgm:prSet presAssocID="{8004C69A-5D16-49AD-B0A5-C8719E09DA2D}" presName="gap" presStyleCnt="0"/>
      <dgm:spPr/>
    </dgm:pt>
    <dgm:pt modelId="{1CCDFA94-0ACB-4FA9-83E8-24A669F8B1FC}" type="pres">
      <dgm:prSet presAssocID="{8004C69A-5D16-49AD-B0A5-C8719E09DA2D}" presName="medCircle2" presStyleLbl="vennNode1" presStyleIdx="2" presStyleCnt="4"/>
      <dgm:spPr/>
    </dgm:pt>
    <dgm:pt modelId="{695073FA-5275-4D7C-989A-B8AAA6D52E15}" type="pres">
      <dgm:prSet presAssocID="{8004C69A-5D16-49AD-B0A5-C8719E09DA2D}" presName="txLvlOnly1" presStyleLbl="revTx" presStyleIdx="2" presStyleCnt="4"/>
      <dgm:spPr/>
    </dgm:pt>
    <dgm:pt modelId="{677B5688-6D09-4E33-94B9-2A866B30C292}" type="pres">
      <dgm:prSet presAssocID="{44471487-C20D-4695-9CF5-B92E56B2EF6A}" presName="noChildren" presStyleCnt="0"/>
      <dgm:spPr/>
    </dgm:pt>
    <dgm:pt modelId="{A4E78AC2-7E44-4B56-B7F3-BD2AC2B863D3}" type="pres">
      <dgm:prSet presAssocID="{44471487-C20D-4695-9CF5-B92E56B2EF6A}" presName="gap" presStyleCnt="0"/>
      <dgm:spPr/>
    </dgm:pt>
    <dgm:pt modelId="{9C50C413-0B5D-4017-94BC-5B3CAA5FE9CC}" type="pres">
      <dgm:prSet presAssocID="{44471487-C20D-4695-9CF5-B92E56B2EF6A}" presName="medCircle2" presStyleLbl="vennNode1" presStyleIdx="3" presStyleCnt="4"/>
      <dgm:spPr>
        <a:solidFill>
          <a:srgbClr val="002060">
            <a:alpha val="50000"/>
          </a:srgbClr>
        </a:solidFill>
      </dgm:spPr>
    </dgm:pt>
    <dgm:pt modelId="{62D16B28-A61E-40DD-A25D-0962F786637F}" type="pres">
      <dgm:prSet presAssocID="{44471487-C20D-4695-9CF5-B92E56B2EF6A}" presName="txLvlOnly1" presStyleLbl="revTx" presStyleIdx="3" presStyleCnt="4"/>
      <dgm:spPr/>
    </dgm:pt>
  </dgm:ptLst>
  <dgm:cxnLst>
    <dgm:cxn modelId="{F9865607-55BA-4C44-BD78-AC80ADB6F9B4}" type="presOf" srcId="{8004C69A-5D16-49AD-B0A5-C8719E09DA2D}" destId="{695073FA-5275-4D7C-989A-B8AAA6D52E15}" srcOrd="0" destOrd="0" presId="urn:microsoft.com/office/officeart/2008/layout/VerticalCircleList"/>
    <dgm:cxn modelId="{F725B00B-7B75-4536-B0F9-2A0E71E00209}" type="presOf" srcId="{88C8301D-400C-45C4-83A3-669A4880DD9B}" destId="{F52E62EC-D2F1-43AD-B9C4-8D21F641D56E}" srcOrd="0" destOrd="0" presId="urn:microsoft.com/office/officeart/2008/layout/VerticalCircleList"/>
    <dgm:cxn modelId="{5E80C33C-16A3-43A0-8181-6977E1A27FDE}" type="presOf" srcId="{44471487-C20D-4695-9CF5-B92E56B2EF6A}" destId="{62D16B28-A61E-40DD-A25D-0962F786637F}" srcOrd="0" destOrd="0" presId="urn:microsoft.com/office/officeart/2008/layout/VerticalCircleList"/>
    <dgm:cxn modelId="{A399973D-A43D-40FB-B888-C4CF458CBA90}" srcId="{74B56F00-FBC3-4FCD-9510-041223993468}" destId="{0A3671A5-97B3-4A33-8AC7-9D4EA8D38CB0}" srcOrd="0" destOrd="0" parTransId="{A1B6168F-CDAD-40B3-9627-E416F28DF555}" sibTransId="{3DD33551-B480-4893-97E0-999439583813}"/>
    <dgm:cxn modelId="{C86DA362-82DF-462E-A20B-B671A4E524E8}" type="presOf" srcId="{74B56F00-FBC3-4FCD-9510-041223993468}" destId="{017C6A7B-576F-499D-861E-13CF019D49CD}" srcOrd="0" destOrd="0" presId="urn:microsoft.com/office/officeart/2008/layout/VerticalCircleList"/>
    <dgm:cxn modelId="{E0C28487-E9CE-457A-80F5-226EFD034F82}" srcId="{74B56F00-FBC3-4FCD-9510-041223993468}" destId="{8004C69A-5D16-49AD-B0A5-C8719E09DA2D}" srcOrd="2" destOrd="0" parTransId="{5B665447-8169-4DB6-81C4-3E68C7BA0A86}" sibTransId="{E3093CDC-CF62-462A-BA97-21E627262D6A}"/>
    <dgm:cxn modelId="{D4B01AA6-CF0C-47FA-BE90-E0A9BEA49B1C}" type="presOf" srcId="{0A3671A5-97B3-4A33-8AC7-9D4EA8D38CB0}" destId="{A685F382-FA1C-40CA-B974-3C2F671C9CB6}" srcOrd="0" destOrd="0" presId="urn:microsoft.com/office/officeart/2008/layout/VerticalCircleList"/>
    <dgm:cxn modelId="{FBAFE6A9-4A18-4A7F-8890-CEF438DE50CA}" srcId="{74B56F00-FBC3-4FCD-9510-041223993468}" destId="{44471487-C20D-4695-9CF5-B92E56B2EF6A}" srcOrd="3" destOrd="0" parTransId="{20E2B789-BD74-40D0-840F-6143042F034B}" sibTransId="{1BB1FA13-66EB-4B38-A30C-B3534377D86E}"/>
    <dgm:cxn modelId="{1DC68FEA-371C-4BC0-BE87-7046A7F8F122}" srcId="{74B56F00-FBC3-4FCD-9510-041223993468}" destId="{88C8301D-400C-45C4-83A3-669A4880DD9B}" srcOrd="1" destOrd="0" parTransId="{5A820E06-FACD-45D5-89B0-7E8E4542A2FC}" sibTransId="{4A968F3B-CE89-4AF1-A647-7F9D597313AD}"/>
    <dgm:cxn modelId="{65B07CB5-37B0-496F-8752-6E463658EA98}" type="presParOf" srcId="{017C6A7B-576F-499D-861E-13CF019D49CD}" destId="{74F369F6-642B-4797-ABA1-F10FCB8CBB90}" srcOrd="0" destOrd="0" presId="urn:microsoft.com/office/officeart/2008/layout/VerticalCircleList"/>
    <dgm:cxn modelId="{92D76BDF-2770-4BED-BDCD-0160791A83EE}" type="presParOf" srcId="{74F369F6-642B-4797-ABA1-F10FCB8CBB90}" destId="{FD0E0CDF-E369-46E9-AA0A-47BAED4782D2}" srcOrd="0" destOrd="0" presId="urn:microsoft.com/office/officeart/2008/layout/VerticalCircleList"/>
    <dgm:cxn modelId="{B6EBF145-955C-449A-81F7-D58E87C21289}" type="presParOf" srcId="{74F369F6-642B-4797-ABA1-F10FCB8CBB90}" destId="{2F242716-552D-4CD0-81CD-D05E0DE384D3}" srcOrd="1" destOrd="0" presId="urn:microsoft.com/office/officeart/2008/layout/VerticalCircleList"/>
    <dgm:cxn modelId="{ADD246A2-07D1-4703-BD58-CAF4DC096C52}" type="presParOf" srcId="{74F369F6-642B-4797-ABA1-F10FCB8CBB90}" destId="{A685F382-FA1C-40CA-B974-3C2F671C9CB6}" srcOrd="2" destOrd="0" presId="urn:microsoft.com/office/officeart/2008/layout/VerticalCircleList"/>
    <dgm:cxn modelId="{5E772708-3C04-45C9-987A-DAA2723D2890}" type="presParOf" srcId="{017C6A7B-576F-499D-861E-13CF019D49CD}" destId="{692F552A-3ACB-4C16-8243-85211C98C210}" srcOrd="1" destOrd="0" presId="urn:microsoft.com/office/officeart/2008/layout/VerticalCircleList"/>
    <dgm:cxn modelId="{B229D685-A8E2-4A1C-ADD2-ACC8F71BB969}" type="presParOf" srcId="{692F552A-3ACB-4C16-8243-85211C98C210}" destId="{FA65E9ED-5465-41F9-A1E5-D1100B90C533}" srcOrd="0" destOrd="0" presId="urn:microsoft.com/office/officeart/2008/layout/VerticalCircleList"/>
    <dgm:cxn modelId="{126B5489-1A3C-4944-8854-B81B60ABA752}" type="presParOf" srcId="{692F552A-3ACB-4C16-8243-85211C98C210}" destId="{933B330D-323E-409A-9341-87D6E1461D36}" srcOrd="1" destOrd="0" presId="urn:microsoft.com/office/officeart/2008/layout/VerticalCircleList"/>
    <dgm:cxn modelId="{503A780F-9574-4D76-A8DA-B5D4F2083491}" type="presParOf" srcId="{692F552A-3ACB-4C16-8243-85211C98C210}" destId="{F52E62EC-D2F1-43AD-B9C4-8D21F641D56E}" srcOrd="2" destOrd="0" presId="urn:microsoft.com/office/officeart/2008/layout/VerticalCircleList"/>
    <dgm:cxn modelId="{67C7CDD1-A44C-4E1C-A9A9-11ECBD6C3B80}" type="presParOf" srcId="{017C6A7B-576F-499D-861E-13CF019D49CD}" destId="{816D633B-17A5-4C04-B556-2E9CCDE29819}" srcOrd="2" destOrd="0" presId="urn:microsoft.com/office/officeart/2008/layout/VerticalCircleList"/>
    <dgm:cxn modelId="{72AE1BCA-6C97-4BCC-B352-CDD3CECDAEEC}" type="presParOf" srcId="{816D633B-17A5-4C04-B556-2E9CCDE29819}" destId="{16076FB1-5B39-4166-8224-321821B92E53}" srcOrd="0" destOrd="0" presId="urn:microsoft.com/office/officeart/2008/layout/VerticalCircleList"/>
    <dgm:cxn modelId="{E4D2F57C-EDC2-4C24-AF65-F613CD87D611}" type="presParOf" srcId="{816D633B-17A5-4C04-B556-2E9CCDE29819}" destId="{1CCDFA94-0ACB-4FA9-83E8-24A669F8B1FC}" srcOrd="1" destOrd="0" presId="urn:microsoft.com/office/officeart/2008/layout/VerticalCircleList"/>
    <dgm:cxn modelId="{4D8B7B98-2D65-4D23-ABA5-D0A9BBDE705D}" type="presParOf" srcId="{816D633B-17A5-4C04-B556-2E9CCDE29819}" destId="{695073FA-5275-4D7C-989A-B8AAA6D52E15}" srcOrd="2" destOrd="0" presId="urn:microsoft.com/office/officeart/2008/layout/VerticalCircleList"/>
    <dgm:cxn modelId="{2E290248-5FA5-41B6-B7B7-509BC322C638}" type="presParOf" srcId="{017C6A7B-576F-499D-861E-13CF019D49CD}" destId="{677B5688-6D09-4E33-94B9-2A866B30C292}" srcOrd="3" destOrd="0" presId="urn:microsoft.com/office/officeart/2008/layout/VerticalCircleList"/>
    <dgm:cxn modelId="{EC1B6112-9E32-451C-99BF-60A67442C49F}" type="presParOf" srcId="{677B5688-6D09-4E33-94B9-2A866B30C292}" destId="{A4E78AC2-7E44-4B56-B7F3-BD2AC2B863D3}" srcOrd="0" destOrd="0" presId="urn:microsoft.com/office/officeart/2008/layout/VerticalCircleList"/>
    <dgm:cxn modelId="{6D9C2F57-C398-4207-B094-0A76DC0A1CA1}" type="presParOf" srcId="{677B5688-6D09-4E33-94B9-2A866B30C292}" destId="{9C50C413-0B5D-4017-94BC-5B3CAA5FE9CC}" srcOrd="1" destOrd="0" presId="urn:microsoft.com/office/officeart/2008/layout/VerticalCircleList"/>
    <dgm:cxn modelId="{75151ED9-025C-442C-A331-F88F6DF502F7}" type="presParOf" srcId="{677B5688-6D09-4E33-94B9-2A866B30C292}" destId="{62D16B28-A61E-40DD-A25D-0962F786637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56F00-FBC3-4FCD-9510-041223993468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25960117-0CF2-48B6-B922-9E760926A52C}">
      <dgm:prSet custT="1"/>
      <dgm:spPr/>
      <dgm:t>
        <a:bodyPr spcFirstLastPara="0" vert="horz" wrap="square" lIns="68580" tIns="34290" rIns="68580" bIns="3429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Envio e entrega de Petições iniciais e intercorrentes a qualquer tribunal</a:t>
          </a:r>
        </a:p>
      </dgm:t>
    </dgm:pt>
    <dgm:pt modelId="{E6F40728-AD83-47DB-BFE2-E63B4D32BB04}" type="sibTrans" cxnId="{16C44AAB-6889-4D0D-9486-2290E941F3B6}">
      <dgm:prSet/>
      <dgm:spPr/>
      <dgm:t>
        <a:bodyPr/>
        <a:lstStyle/>
        <a:p>
          <a:endParaRPr lang="pt-BR"/>
        </a:p>
      </dgm:t>
    </dgm:pt>
    <dgm:pt modelId="{D7D10924-85B0-4AAD-9629-43EC330B7194}" type="parTrans" cxnId="{16C44AAB-6889-4D0D-9486-2290E941F3B6}">
      <dgm:prSet/>
      <dgm:spPr/>
      <dgm:t>
        <a:bodyPr/>
        <a:lstStyle/>
        <a:p>
          <a:endParaRPr lang="pt-BR"/>
        </a:p>
      </dgm:t>
    </dgm:pt>
    <dgm:pt modelId="{13F1658F-2A24-4E46-A53E-CEBC1907AE20}">
      <dgm:prSet custT="1"/>
      <dgm:spPr/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Envio e a entrega de Cartas Precatórias e de Ordem, Declínios de Competência e Ofícios entre quaisquer tribunais</a:t>
          </a:r>
        </a:p>
      </dgm:t>
    </dgm:pt>
    <dgm:pt modelId="{9C1C09D7-1C1F-4904-A659-6A3E684B0F68}" type="sibTrans" cxnId="{FAD033F6-9770-459A-96AF-28EF7A36467D}">
      <dgm:prSet/>
      <dgm:spPr/>
      <dgm:t>
        <a:bodyPr/>
        <a:lstStyle/>
        <a:p>
          <a:endParaRPr lang="pt-BR"/>
        </a:p>
      </dgm:t>
    </dgm:pt>
    <dgm:pt modelId="{1706E8CA-3273-4A5F-BFBA-321672D69E2F}" type="parTrans" cxnId="{FAD033F6-9770-459A-96AF-28EF7A36467D}">
      <dgm:prSet/>
      <dgm:spPr/>
      <dgm:t>
        <a:bodyPr/>
        <a:lstStyle/>
        <a:p>
          <a:endParaRPr lang="pt-BR"/>
        </a:p>
      </dgm:t>
    </dgm:pt>
    <dgm:pt modelId="{0BB56987-8D15-4E57-80EC-8B77F7159561}">
      <dgm:prSet custT="1"/>
      <dgm:spPr/>
      <dgm:t>
        <a:bodyPr/>
        <a:lstStyle/>
        <a:p>
          <a:pPr algn="l"/>
          <a:r>
            <a:rPr lang="pt-BR" sz="1900" dirty="0">
              <a:latin typeface="Montserrat" panose="00000500000000000000" pitchFamily="2" charset="0"/>
              <a:ea typeface="+mn-lt"/>
              <a:cs typeface="+mn-lt"/>
            </a:rPr>
            <a:t>Possibilidade de consulta centralizada de processos</a:t>
          </a:r>
          <a:endParaRPr lang="pt-BR" sz="1900" dirty="0">
            <a:latin typeface="Montserrat" panose="00000500000000000000" pitchFamily="2" charset="0"/>
          </a:endParaRPr>
        </a:p>
      </dgm:t>
    </dgm:pt>
    <dgm:pt modelId="{50E64723-0AED-4140-8A3A-908BA6752AD1}" type="parTrans" cxnId="{14F5B9C8-21BF-4A1B-9A2E-CA64301CA469}">
      <dgm:prSet/>
      <dgm:spPr/>
      <dgm:t>
        <a:bodyPr/>
        <a:lstStyle/>
        <a:p>
          <a:endParaRPr lang="pt-BR"/>
        </a:p>
      </dgm:t>
    </dgm:pt>
    <dgm:pt modelId="{94EB4D9A-3EEE-4C39-A787-37AC539D5EB7}" type="sibTrans" cxnId="{14F5B9C8-21BF-4A1B-9A2E-CA64301CA469}">
      <dgm:prSet/>
      <dgm:spPr/>
      <dgm:t>
        <a:bodyPr/>
        <a:lstStyle/>
        <a:p>
          <a:endParaRPr lang="pt-BR"/>
        </a:p>
      </dgm:t>
    </dgm:pt>
    <dgm:pt modelId="{DDE9C510-34FD-4FD2-97A0-369B53834F77}">
      <dgm:prSet custT="1"/>
      <dgm:spPr/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Consolidação das Comunicações processuais de todos os tribunais do país, com possibilidade de resposta</a:t>
          </a:r>
        </a:p>
      </dgm:t>
    </dgm:pt>
    <dgm:pt modelId="{48CC7558-6144-4D94-8FD1-020442CE42A8}" type="parTrans" cxnId="{9E6B35DB-99CF-4BE0-BE43-1E35D4144857}">
      <dgm:prSet/>
      <dgm:spPr/>
      <dgm:t>
        <a:bodyPr/>
        <a:lstStyle/>
        <a:p>
          <a:endParaRPr lang="pt-BR"/>
        </a:p>
      </dgm:t>
    </dgm:pt>
    <dgm:pt modelId="{915075BF-23AE-479B-A341-170A20C8286E}" type="sibTrans" cxnId="{9E6B35DB-99CF-4BE0-BE43-1E35D4144857}">
      <dgm:prSet/>
      <dgm:spPr/>
      <dgm:t>
        <a:bodyPr/>
        <a:lstStyle/>
        <a:p>
          <a:endParaRPr lang="pt-BR"/>
        </a:p>
      </dgm:t>
    </dgm:pt>
    <dgm:pt modelId="{C9347F61-6E77-4916-A738-84BDDDEE6B5C}">
      <dgm:prSet custT="1"/>
      <dgm:spPr/>
      <dgm:t>
        <a:bodyPr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Liberação de recursos dos sistemas dos tribunais</a:t>
          </a:r>
        </a:p>
      </dgm:t>
    </dgm:pt>
    <dgm:pt modelId="{41A423E1-33F4-4C25-9075-9D0A43E51F74}" type="parTrans" cxnId="{E46A418D-844B-4E2A-9126-49D68BD53022}">
      <dgm:prSet/>
      <dgm:spPr/>
      <dgm:t>
        <a:bodyPr/>
        <a:lstStyle/>
        <a:p>
          <a:endParaRPr lang="pt-BR"/>
        </a:p>
      </dgm:t>
    </dgm:pt>
    <dgm:pt modelId="{114D1553-8298-4F70-AEDD-E0A90771EE76}" type="sibTrans" cxnId="{E46A418D-844B-4E2A-9126-49D68BD53022}">
      <dgm:prSet/>
      <dgm:spPr/>
      <dgm:t>
        <a:bodyPr/>
        <a:lstStyle/>
        <a:p>
          <a:endParaRPr lang="pt-BR"/>
        </a:p>
      </dgm:t>
    </dgm:pt>
    <dgm:pt modelId="{67285CB4-38D8-4A55-AB43-82CFC863EB38}" type="pres">
      <dgm:prSet presAssocID="{74B56F00-FBC3-4FCD-9510-041223993468}" presName="Name0" presStyleCnt="0">
        <dgm:presLayoutVars>
          <dgm:dir/>
        </dgm:presLayoutVars>
      </dgm:prSet>
      <dgm:spPr/>
    </dgm:pt>
    <dgm:pt modelId="{5210EE6B-F963-496F-8D83-81938F26E508}" type="pres">
      <dgm:prSet presAssocID="{0BB56987-8D15-4E57-80EC-8B77F7159561}" presName="noChildren" presStyleCnt="0"/>
      <dgm:spPr/>
    </dgm:pt>
    <dgm:pt modelId="{20D3B5AC-CB4F-4E32-B8BF-3188B1B1F83B}" type="pres">
      <dgm:prSet presAssocID="{0BB56987-8D15-4E57-80EC-8B77F7159561}" presName="gap" presStyleCnt="0"/>
      <dgm:spPr/>
    </dgm:pt>
    <dgm:pt modelId="{816ACE62-B763-4C49-9408-B79F3E25E042}" type="pres">
      <dgm:prSet presAssocID="{0BB56987-8D15-4E57-80EC-8B77F7159561}" presName="medCircle2" presStyleLbl="vennNode1" presStyleIdx="0" presStyleCnt="5"/>
      <dgm:spPr/>
    </dgm:pt>
    <dgm:pt modelId="{F374FA5C-BF18-4F5F-92D9-6AF1900AA761}" type="pres">
      <dgm:prSet presAssocID="{0BB56987-8D15-4E57-80EC-8B77F7159561}" presName="txLvlOnly1" presStyleLbl="revTx" presStyleIdx="0" presStyleCnt="5"/>
      <dgm:spPr/>
    </dgm:pt>
    <dgm:pt modelId="{AFF9A38C-D7C3-492A-85DC-4609C0E90784}" type="pres">
      <dgm:prSet presAssocID="{C9347F61-6E77-4916-A738-84BDDDEE6B5C}" presName="noChildren" presStyleCnt="0"/>
      <dgm:spPr/>
    </dgm:pt>
    <dgm:pt modelId="{31E0A445-D47A-4CF8-83DD-DCEC04185DF9}" type="pres">
      <dgm:prSet presAssocID="{C9347F61-6E77-4916-A738-84BDDDEE6B5C}" presName="gap" presStyleCnt="0"/>
      <dgm:spPr/>
    </dgm:pt>
    <dgm:pt modelId="{287196BC-BF02-47DC-A372-6FA1C5652390}" type="pres">
      <dgm:prSet presAssocID="{C9347F61-6E77-4916-A738-84BDDDEE6B5C}" presName="medCircle2" presStyleLbl="vennNode1" presStyleIdx="1" presStyleCnt="5"/>
      <dgm:spPr>
        <a:solidFill>
          <a:srgbClr val="7F8FAF"/>
        </a:solidFill>
      </dgm:spPr>
    </dgm:pt>
    <dgm:pt modelId="{7B2E2BB8-E558-437A-A31C-24C740ECF4A4}" type="pres">
      <dgm:prSet presAssocID="{C9347F61-6E77-4916-A738-84BDDDEE6B5C}" presName="txLvlOnly1" presStyleLbl="revTx" presStyleIdx="1" presStyleCnt="5"/>
      <dgm:spPr/>
    </dgm:pt>
    <dgm:pt modelId="{44E45BFB-2991-4D1D-B4C1-C12DD5B70C09}" type="pres">
      <dgm:prSet presAssocID="{25960117-0CF2-48B6-B922-9E760926A52C}" presName="noChildren" presStyleCnt="0"/>
      <dgm:spPr/>
    </dgm:pt>
    <dgm:pt modelId="{DF8B1AF4-6844-47AF-BCFE-38CA0F82FAB1}" type="pres">
      <dgm:prSet presAssocID="{25960117-0CF2-48B6-B922-9E760926A52C}" presName="gap" presStyleCnt="0"/>
      <dgm:spPr/>
    </dgm:pt>
    <dgm:pt modelId="{57031A1B-EE08-4C32-A67F-F29FEE32A525}" type="pres">
      <dgm:prSet presAssocID="{25960117-0CF2-48B6-B922-9E760926A52C}" presName="medCircle2" presStyleLbl="vennNode1" presStyleIdx="2" presStyleCnt="5"/>
      <dgm:spPr/>
    </dgm:pt>
    <dgm:pt modelId="{DD7603BA-FA67-4A12-AD39-A0B0CF1CBDFF}" type="pres">
      <dgm:prSet presAssocID="{25960117-0CF2-48B6-B922-9E760926A52C}" presName="txLvlOnly1" presStyleLbl="revTx" presStyleIdx="2" presStyleCnt="5"/>
      <dgm:spPr/>
    </dgm:pt>
    <dgm:pt modelId="{883C5611-31AB-48DA-B505-611F64211A6E}" type="pres">
      <dgm:prSet presAssocID="{13F1658F-2A24-4E46-A53E-CEBC1907AE20}" presName="noChildren" presStyleCnt="0"/>
      <dgm:spPr/>
    </dgm:pt>
    <dgm:pt modelId="{F355B012-F3F9-46E5-8164-D359486DB9F6}" type="pres">
      <dgm:prSet presAssocID="{13F1658F-2A24-4E46-A53E-CEBC1907AE20}" presName="gap" presStyleCnt="0"/>
      <dgm:spPr/>
    </dgm:pt>
    <dgm:pt modelId="{8F2A54B5-9F55-480B-8A4C-B8F74DE6D9AA}" type="pres">
      <dgm:prSet presAssocID="{13F1658F-2A24-4E46-A53E-CEBC1907AE20}" presName="medCircle2" presStyleLbl="vennNode1" presStyleIdx="3" presStyleCnt="5"/>
      <dgm:spPr>
        <a:solidFill>
          <a:srgbClr val="7F8FAF"/>
        </a:solidFill>
      </dgm:spPr>
    </dgm:pt>
    <dgm:pt modelId="{78E01C48-7C62-48E8-BC2B-5CCDAEA104D5}" type="pres">
      <dgm:prSet presAssocID="{13F1658F-2A24-4E46-A53E-CEBC1907AE20}" presName="txLvlOnly1" presStyleLbl="revTx" presStyleIdx="3" presStyleCnt="5"/>
      <dgm:spPr/>
    </dgm:pt>
    <dgm:pt modelId="{9BD0F57C-9A98-4857-AB6C-4CBCA6C9C497}" type="pres">
      <dgm:prSet presAssocID="{DDE9C510-34FD-4FD2-97A0-369B53834F77}" presName="noChildren" presStyleCnt="0"/>
      <dgm:spPr/>
    </dgm:pt>
    <dgm:pt modelId="{D9284C89-7F57-4E1A-A36D-72281FF33A6C}" type="pres">
      <dgm:prSet presAssocID="{DDE9C510-34FD-4FD2-97A0-369B53834F77}" presName="gap" presStyleCnt="0"/>
      <dgm:spPr/>
    </dgm:pt>
    <dgm:pt modelId="{4F580BD5-35C9-4DAE-B8BB-03BC390A0AEB}" type="pres">
      <dgm:prSet presAssocID="{DDE9C510-34FD-4FD2-97A0-369B53834F77}" presName="medCircle2" presStyleLbl="vennNode1" presStyleIdx="4" presStyleCnt="5"/>
      <dgm:spPr/>
    </dgm:pt>
    <dgm:pt modelId="{C50ED668-7D41-4E6C-83B9-1179EF96103F}" type="pres">
      <dgm:prSet presAssocID="{DDE9C510-34FD-4FD2-97A0-369B53834F77}" presName="txLvlOnly1" presStyleLbl="revTx" presStyleIdx="4" presStyleCnt="5"/>
      <dgm:spPr/>
    </dgm:pt>
  </dgm:ptLst>
  <dgm:cxnLst>
    <dgm:cxn modelId="{C8BD3360-488B-4284-8D85-FC2C77691A3D}" type="presOf" srcId="{13F1658F-2A24-4E46-A53E-CEBC1907AE20}" destId="{78E01C48-7C62-48E8-BC2B-5CCDAEA104D5}" srcOrd="0" destOrd="0" presId="urn:microsoft.com/office/officeart/2008/layout/VerticalCircleList"/>
    <dgm:cxn modelId="{850C0267-FF49-452A-89A6-7D81BBB45A25}" type="presOf" srcId="{C9347F61-6E77-4916-A738-84BDDDEE6B5C}" destId="{7B2E2BB8-E558-437A-A31C-24C740ECF4A4}" srcOrd="0" destOrd="0" presId="urn:microsoft.com/office/officeart/2008/layout/VerticalCircleList"/>
    <dgm:cxn modelId="{A6355284-BEFC-4052-AA5B-87800A044ACE}" type="presOf" srcId="{74B56F00-FBC3-4FCD-9510-041223993468}" destId="{67285CB4-38D8-4A55-AB43-82CFC863EB38}" srcOrd="0" destOrd="0" presId="urn:microsoft.com/office/officeart/2008/layout/VerticalCircleList"/>
    <dgm:cxn modelId="{8D9B1689-4B14-46B8-A5A3-FE6B4275FA9B}" type="presOf" srcId="{25960117-0CF2-48B6-B922-9E760926A52C}" destId="{DD7603BA-FA67-4A12-AD39-A0B0CF1CBDFF}" srcOrd="0" destOrd="0" presId="urn:microsoft.com/office/officeart/2008/layout/VerticalCircleList"/>
    <dgm:cxn modelId="{E46A418D-844B-4E2A-9126-49D68BD53022}" srcId="{74B56F00-FBC3-4FCD-9510-041223993468}" destId="{C9347F61-6E77-4916-A738-84BDDDEE6B5C}" srcOrd="1" destOrd="0" parTransId="{41A423E1-33F4-4C25-9075-9D0A43E51F74}" sibTransId="{114D1553-8298-4F70-AEDD-E0A90771EE76}"/>
    <dgm:cxn modelId="{5FCF3395-6DF1-4A13-AC4E-5A7D32D6FAAE}" type="presOf" srcId="{0BB56987-8D15-4E57-80EC-8B77F7159561}" destId="{F374FA5C-BF18-4F5F-92D9-6AF1900AA761}" srcOrd="0" destOrd="0" presId="urn:microsoft.com/office/officeart/2008/layout/VerticalCircleList"/>
    <dgm:cxn modelId="{16C44AAB-6889-4D0D-9486-2290E941F3B6}" srcId="{74B56F00-FBC3-4FCD-9510-041223993468}" destId="{25960117-0CF2-48B6-B922-9E760926A52C}" srcOrd="2" destOrd="0" parTransId="{D7D10924-85B0-4AAD-9629-43EC330B7194}" sibTransId="{E6F40728-AD83-47DB-BFE2-E63B4D32BB04}"/>
    <dgm:cxn modelId="{14F5B9C8-21BF-4A1B-9A2E-CA64301CA469}" srcId="{74B56F00-FBC3-4FCD-9510-041223993468}" destId="{0BB56987-8D15-4E57-80EC-8B77F7159561}" srcOrd="0" destOrd="0" parTransId="{50E64723-0AED-4140-8A3A-908BA6752AD1}" sibTransId="{94EB4D9A-3EEE-4C39-A787-37AC539D5EB7}"/>
    <dgm:cxn modelId="{9E6B35DB-99CF-4BE0-BE43-1E35D4144857}" srcId="{74B56F00-FBC3-4FCD-9510-041223993468}" destId="{DDE9C510-34FD-4FD2-97A0-369B53834F77}" srcOrd="4" destOrd="0" parTransId="{48CC7558-6144-4D94-8FD1-020442CE42A8}" sibTransId="{915075BF-23AE-479B-A341-170A20C8286E}"/>
    <dgm:cxn modelId="{FAD033F6-9770-459A-96AF-28EF7A36467D}" srcId="{74B56F00-FBC3-4FCD-9510-041223993468}" destId="{13F1658F-2A24-4E46-A53E-CEBC1907AE20}" srcOrd="3" destOrd="0" parTransId="{1706E8CA-3273-4A5F-BFBA-321672D69E2F}" sibTransId="{9C1C09D7-1C1F-4904-A659-6A3E684B0F68}"/>
    <dgm:cxn modelId="{2EB2B8FA-79AA-484E-B0F8-C62B7622161F}" type="presOf" srcId="{DDE9C510-34FD-4FD2-97A0-369B53834F77}" destId="{C50ED668-7D41-4E6C-83B9-1179EF96103F}" srcOrd="0" destOrd="0" presId="urn:microsoft.com/office/officeart/2008/layout/VerticalCircleList"/>
    <dgm:cxn modelId="{2A0C120E-C278-4C6B-B954-EA632AADF52F}" type="presParOf" srcId="{67285CB4-38D8-4A55-AB43-82CFC863EB38}" destId="{5210EE6B-F963-496F-8D83-81938F26E508}" srcOrd="0" destOrd="0" presId="urn:microsoft.com/office/officeart/2008/layout/VerticalCircleList"/>
    <dgm:cxn modelId="{8126D789-87F9-4E77-8D60-AD9C66F51B6E}" type="presParOf" srcId="{5210EE6B-F963-496F-8D83-81938F26E508}" destId="{20D3B5AC-CB4F-4E32-B8BF-3188B1B1F83B}" srcOrd="0" destOrd="0" presId="urn:microsoft.com/office/officeart/2008/layout/VerticalCircleList"/>
    <dgm:cxn modelId="{C86E73C9-ADD0-4ACD-8DF1-CA4D9E3BFC6B}" type="presParOf" srcId="{5210EE6B-F963-496F-8D83-81938F26E508}" destId="{816ACE62-B763-4C49-9408-B79F3E25E042}" srcOrd="1" destOrd="0" presId="urn:microsoft.com/office/officeart/2008/layout/VerticalCircleList"/>
    <dgm:cxn modelId="{EC36F8BC-8292-4520-A93E-C08E3BE0FFC1}" type="presParOf" srcId="{5210EE6B-F963-496F-8D83-81938F26E508}" destId="{F374FA5C-BF18-4F5F-92D9-6AF1900AA761}" srcOrd="2" destOrd="0" presId="urn:microsoft.com/office/officeart/2008/layout/VerticalCircleList"/>
    <dgm:cxn modelId="{9DBB575F-1F45-4E70-B68E-DD4B5E60C8AE}" type="presParOf" srcId="{67285CB4-38D8-4A55-AB43-82CFC863EB38}" destId="{AFF9A38C-D7C3-492A-85DC-4609C0E90784}" srcOrd="1" destOrd="0" presId="urn:microsoft.com/office/officeart/2008/layout/VerticalCircleList"/>
    <dgm:cxn modelId="{54F81339-338F-44BD-8D3E-F0ECB44B5670}" type="presParOf" srcId="{AFF9A38C-D7C3-492A-85DC-4609C0E90784}" destId="{31E0A445-D47A-4CF8-83DD-DCEC04185DF9}" srcOrd="0" destOrd="0" presId="urn:microsoft.com/office/officeart/2008/layout/VerticalCircleList"/>
    <dgm:cxn modelId="{EA4CD427-2641-4F90-B910-1E1C1F63BD1B}" type="presParOf" srcId="{AFF9A38C-D7C3-492A-85DC-4609C0E90784}" destId="{287196BC-BF02-47DC-A372-6FA1C5652390}" srcOrd="1" destOrd="0" presId="urn:microsoft.com/office/officeart/2008/layout/VerticalCircleList"/>
    <dgm:cxn modelId="{461978EB-FE2B-4ADF-A28F-466631E5EBA4}" type="presParOf" srcId="{AFF9A38C-D7C3-492A-85DC-4609C0E90784}" destId="{7B2E2BB8-E558-437A-A31C-24C740ECF4A4}" srcOrd="2" destOrd="0" presId="urn:microsoft.com/office/officeart/2008/layout/VerticalCircleList"/>
    <dgm:cxn modelId="{187FC2AF-CCAB-4F0F-9C5D-6463E2F043DE}" type="presParOf" srcId="{67285CB4-38D8-4A55-AB43-82CFC863EB38}" destId="{44E45BFB-2991-4D1D-B4C1-C12DD5B70C09}" srcOrd="2" destOrd="0" presId="urn:microsoft.com/office/officeart/2008/layout/VerticalCircleList"/>
    <dgm:cxn modelId="{0D371095-AA22-4F81-9621-1366D782DA7A}" type="presParOf" srcId="{44E45BFB-2991-4D1D-B4C1-C12DD5B70C09}" destId="{DF8B1AF4-6844-47AF-BCFE-38CA0F82FAB1}" srcOrd="0" destOrd="0" presId="urn:microsoft.com/office/officeart/2008/layout/VerticalCircleList"/>
    <dgm:cxn modelId="{5D33E1A8-3611-41C5-8E8D-E11E7DFDE32E}" type="presParOf" srcId="{44E45BFB-2991-4D1D-B4C1-C12DD5B70C09}" destId="{57031A1B-EE08-4C32-A67F-F29FEE32A525}" srcOrd="1" destOrd="0" presId="urn:microsoft.com/office/officeart/2008/layout/VerticalCircleList"/>
    <dgm:cxn modelId="{7054A4DA-E6AF-4492-BBB2-65ED8E109162}" type="presParOf" srcId="{44E45BFB-2991-4D1D-B4C1-C12DD5B70C09}" destId="{DD7603BA-FA67-4A12-AD39-A0B0CF1CBDFF}" srcOrd="2" destOrd="0" presId="urn:microsoft.com/office/officeart/2008/layout/VerticalCircleList"/>
    <dgm:cxn modelId="{5FC4F0A5-8359-4380-9275-01F32B312042}" type="presParOf" srcId="{67285CB4-38D8-4A55-AB43-82CFC863EB38}" destId="{883C5611-31AB-48DA-B505-611F64211A6E}" srcOrd="3" destOrd="0" presId="urn:microsoft.com/office/officeart/2008/layout/VerticalCircleList"/>
    <dgm:cxn modelId="{3F07762A-F175-46C7-9081-42E0962AF6EC}" type="presParOf" srcId="{883C5611-31AB-48DA-B505-611F64211A6E}" destId="{F355B012-F3F9-46E5-8164-D359486DB9F6}" srcOrd="0" destOrd="0" presId="urn:microsoft.com/office/officeart/2008/layout/VerticalCircleList"/>
    <dgm:cxn modelId="{B8130A72-760D-4DF0-88CA-BA3DD752E89F}" type="presParOf" srcId="{883C5611-31AB-48DA-B505-611F64211A6E}" destId="{8F2A54B5-9F55-480B-8A4C-B8F74DE6D9AA}" srcOrd="1" destOrd="0" presId="urn:microsoft.com/office/officeart/2008/layout/VerticalCircleList"/>
    <dgm:cxn modelId="{22BE0556-4051-462A-8873-FDAFE871C20B}" type="presParOf" srcId="{883C5611-31AB-48DA-B505-611F64211A6E}" destId="{78E01C48-7C62-48E8-BC2B-5CCDAEA104D5}" srcOrd="2" destOrd="0" presId="urn:microsoft.com/office/officeart/2008/layout/VerticalCircleList"/>
    <dgm:cxn modelId="{9C97498C-E81D-4FF6-B5F1-41EFACE63EEB}" type="presParOf" srcId="{67285CB4-38D8-4A55-AB43-82CFC863EB38}" destId="{9BD0F57C-9A98-4857-AB6C-4CBCA6C9C497}" srcOrd="4" destOrd="0" presId="urn:microsoft.com/office/officeart/2008/layout/VerticalCircleList"/>
    <dgm:cxn modelId="{944FBE60-67A6-4605-BC67-BE74404DBD1A}" type="presParOf" srcId="{9BD0F57C-9A98-4857-AB6C-4CBCA6C9C497}" destId="{D9284C89-7F57-4E1A-A36D-72281FF33A6C}" srcOrd="0" destOrd="0" presId="urn:microsoft.com/office/officeart/2008/layout/VerticalCircleList"/>
    <dgm:cxn modelId="{8DAA2D00-AF60-432A-A814-9857C0131ED7}" type="presParOf" srcId="{9BD0F57C-9A98-4857-AB6C-4CBCA6C9C497}" destId="{4F580BD5-35C9-4DAE-B8BB-03BC390A0AEB}" srcOrd="1" destOrd="0" presId="urn:microsoft.com/office/officeart/2008/layout/VerticalCircleList"/>
    <dgm:cxn modelId="{5B968038-C5CE-41DE-9458-75D731401EBE}" type="presParOf" srcId="{9BD0F57C-9A98-4857-AB6C-4CBCA6C9C497}" destId="{C50ED668-7D41-4E6C-83B9-1179EF96103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6FCB7E-F65A-470B-8E55-27415A2EBC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9BEE35-CED7-41E3-8DB0-5C96CA8BA90D}">
      <dgm:prSet/>
      <dgm:spPr/>
      <dgm:t>
        <a:bodyPr/>
        <a:lstStyle/>
        <a:p>
          <a:r>
            <a:rPr lang="pt-BR" b="0" i="0" baseline="0" dirty="0"/>
            <a:t>Se tornar a cara única do poder judiciário</a:t>
          </a:r>
          <a:endParaRPr lang="pt-BR" dirty="0"/>
        </a:p>
      </dgm:t>
    </dgm:pt>
    <dgm:pt modelId="{50373FAB-D437-40EF-8258-240060279AD4}" type="parTrans" cxnId="{6AA9A87C-2BA1-454E-A11E-CE4617625403}">
      <dgm:prSet/>
      <dgm:spPr/>
      <dgm:t>
        <a:bodyPr/>
        <a:lstStyle/>
        <a:p>
          <a:endParaRPr lang="pt-BR"/>
        </a:p>
      </dgm:t>
    </dgm:pt>
    <dgm:pt modelId="{E82162C7-4B3F-42D8-AF55-AFF8841A0A32}" type="sibTrans" cxnId="{6AA9A87C-2BA1-454E-A11E-CE4617625403}">
      <dgm:prSet/>
      <dgm:spPr/>
      <dgm:t>
        <a:bodyPr/>
        <a:lstStyle/>
        <a:p>
          <a:endParaRPr lang="pt-BR"/>
        </a:p>
      </dgm:t>
    </dgm:pt>
    <dgm:pt modelId="{8C197A69-D789-42A2-B62D-D6DB2D7A3C1A}">
      <dgm:prSet/>
      <dgm:spPr/>
      <dgm:t>
        <a:bodyPr/>
        <a:lstStyle/>
        <a:p>
          <a:r>
            <a:rPr lang="pt-BR" b="0" i="0" baseline="0" dirty="0"/>
            <a:t>Simplificar o acesso aos serviços do judiciário para os servidores e sociedade em geral</a:t>
          </a:r>
          <a:endParaRPr lang="pt-BR" dirty="0"/>
        </a:p>
      </dgm:t>
    </dgm:pt>
    <dgm:pt modelId="{14F7A0E8-B541-4597-8575-3F59CA4F488A}" type="parTrans" cxnId="{44316DFF-EBB3-4282-B792-49842720D110}">
      <dgm:prSet/>
      <dgm:spPr/>
      <dgm:t>
        <a:bodyPr/>
        <a:lstStyle/>
        <a:p>
          <a:endParaRPr lang="pt-BR"/>
        </a:p>
      </dgm:t>
    </dgm:pt>
    <dgm:pt modelId="{6FAE3AC9-F4F8-4E22-8AC4-2CE69D5D6B67}" type="sibTrans" cxnId="{44316DFF-EBB3-4282-B792-49842720D110}">
      <dgm:prSet/>
      <dgm:spPr/>
      <dgm:t>
        <a:bodyPr/>
        <a:lstStyle/>
        <a:p>
          <a:endParaRPr lang="pt-BR"/>
        </a:p>
      </dgm:t>
    </dgm:pt>
    <dgm:pt modelId="{9FFAF4A8-6CAE-4911-936C-764DE465A47D}">
      <dgm:prSet/>
      <dgm:spPr/>
      <dgm:t>
        <a:bodyPr/>
        <a:lstStyle/>
        <a:p>
          <a:r>
            <a:rPr lang="pt-BR" b="0" i="0" baseline="0" dirty="0"/>
            <a:t>Permitir acesso a todos os sistemas da PDPJ</a:t>
          </a:r>
          <a:endParaRPr lang="pt-BR" dirty="0"/>
        </a:p>
      </dgm:t>
    </dgm:pt>
    <dgm:pt modelId="{5F70AEC4-D2E6-46DB-A68C-F106EEC220DA}" type="parTrans" cxnId="{7BD4866B-3420-447E-86E4-60B68807E5AC}">
      <dgm:prSet/>
      <dgm:spPr/>
      <dgm:t>
        <a:bodyPr/>
        <a:lstStyle/>
        <a:p>
          <a:endParaRPr lang="pt-BR"/>
        </a:p>
      </dgm:t>
    </dgm:pt>
    <dgm:pt modelId="{0C2BF73F-A643-4A97-A933-90C95382C2AE}" type="sibTrans" cxnId="{7BD4866B-3420-447E-86E4-60B68807E5AC}">
      <dgm:prSet/>
      <dgm:spPr/>
      <dgm:t>
        <a:bodyPr/>
        <a:lstStyle/>
        <a:p>
          <a:endParaRPr lang="pt-BR"/>
        </a:p>
      </dgm:t>
    </dgm:pt>
    <dgm:pt modelId="{6E0349DC-8905-4483-BDA7-F85594825465}">
      <dgm:prSet/>
      <dgm:spPr/>
      <dgm:t>
        <a:bodyPr/>
        <a:lstStyle/>
        <a:p>
          <a:r>
            <a:rPr lang="pt-BR" b="0" i="0" baseline="0" dirty="0"/>
            <a:t>Substituir o MNI, enquanto solução de interoperabilidade</a:t>
          </a:r>
          <a:endParaRPr lang="pt-BR" dirty="0"/>
        </a:p>
      </dgm:t>
    </dgm:pt>
    <dgm:pt modelId="{57A343D3-C449-45C3-94DD-D8AA8322957D}" type="parTrans" cxnId="{0CCEA15B-7D7A-41B0-99C5-054CA235A0D3}">
      <dgm:prSet/>
      <dgm:spPr/>
      <dgm:t>
        <a:bodyPr/>
        <a:lstStyle/>
        <a:p>
          <a:endParaRPr lang="pt-BR"/>
        </a:p>
      </dgm:t>
    </dgm:pt>
    <dgm:pt modelId="{8EA08629-3F45-4353-B784-2C50878281DE}" type="sibTrans" cxnId="{0CCEA15B-7D7A-41B0-99C5-054CA235A0D3}">
      <dgm:prSet/>
      <dgm:spPr/>
      <dgm:t>
        <a:bodyPr/>
        <a:lstStyle/>
        <a:p>
          <a:endParaRPr lang="pt-BR"/>
        </a:p>
      </dgm:t>
    </dgm:pt>
    <dgm:pt modelId="{F0A2E58E-1D7C-4255-BEC9-40FE36AC2074}">
      <dgm:prSet/>
      <dgm:spPr/>
      <dgm:t>
        <a:bodyPr/>
        <a:lstStyle/>
        <a:p>
          <a:r>
            <a:rPr lang="pt-BR" b="0" i="0" baseline="0"/>
            <a:t>Substituir </a:t>
          </a:r>
          <a:r>
            <a:rPr lang="pt-BR" b="0" i="0" baseline="0" dirty="0"/>
            <a:t>o Marketplace da PDPJ</a:t>
          </a:r>
          <a:endParaRPr lang="pt-BR" dirty="0"/>
        </a:p>
      </dgm:t>
    </dgm:pt>
    <dgm:pt modelId="{D2BBF638-494D-4216-99BA-16CAAA44F1B5}" type="parTrans" cxnId="{7BC797FD-21CC-44A3-9D4F-827AC4514C90}">
      <dgm:prSet/>
      <dgm:spPr/>
      <dgm:t>
        <a:bodyPr/>
        <a:lstStyle/>
        <a:p>
          <a:endParaRPr lang="pt-BR"/>
        </a:p>
      </dgm:t>
    </dgm:pt>
    <dgm:pt modelId="{BE74B207-3E11-47F6-8BF8-8FB33EF4F516}" type="sibTrans" cxnId="{7BC797FD-21CC-44A3-9D4F-827AC4514C90}">
      <dgm:prSet/>
      <dgm:spPr/>
      <dgm:t>
        <a:bodyPr/>
        <a:lstStyle/>
        <a:p>
          <a:endParaRPr lang="pt-BR"/>
        </a:p>
      </dgm:t>
    </dgm:pt>
    <dgm:pt modelId="{4D505302-D468-4360-B714-8F10B104FB66}" type="pres">
      <dgm:prSet presAssocID="{6D6FCB7E-F65A-470B-8E55-27415A2EBCA6}" presName="Name0" presStyleCnt="0">
        <dgm:presLayoutVars>
          <dgm:chMax val="7"/>
          <dgm:chPref val="7"/>
          <dgm:dir/>
        </dgm:presLayoutVars>
      </dgm:prSet>
      <dgm:spPr/>
    </dgm:pt>
    <dgm:pt modelId="{4EDB1A48-A447-4F07-BBFD-5066359B4B2D}" type="pres">
      <dgm:prSet presAssocID="{6D6FCB7E-F65A-470B-8E55-27415A2EBCA6}" presName="Name1" presStyleCnt="0"/>
      <dgm:spPr/>
    </dgm:pt>
    <dgm:pt modelId="{37B9D2C9-F982-405A-8C22-1FAF3372C80B}" type="pres">
      <dgm:prSet presAssocID="{6D6FCB7E-F65A-470B-8E55-27415A2EBCA6}" presName="cycle" presStyleCnt="0"/>
      <dgm:spPr/>
    </dgm:pt>
    <dgm:pt modelId="{468C6F3F-A619-4193-8595-638B7F5E7C46}" type="pres">
      <dgm:prSet presAssocID="{6D6FCB7E-F65A-470B-8E55-27415A2EBCA6}" presName="srcNode" presStyleLbl="node1" presStyleIdx="0" presStyleCnt="5"/>
      <dgm:spPr/>
    </dgm:pt>
    <dgm:pt modelId="{1A66F0ED-5FBA-4D1F-9BE2-0FABCDAFC5AE}" type="pres">
      <dgm:prSet presAssocID="{6D6FCB7E-F65A-470B-8E55-27415A2EBCA6}" presName="conn" presStyleLbl="parChTrans1D2" presStyleIdx="0" presStyleCnt="1"/>
      <dgm:spPr/>
    </dgm:pt>
    <dgm:pt modelId="{F659844F-D2DC-422E-9398-034D8E052634}" type="pres">
      <dgm:prSet presAssocID="{6D6FCB7E-F65A-470B-8E55-27415A2EBCA6}" presName="extraNode" presStyleLbl="node1" presStyleIdx="0" presStyleCnt="5"/>
      <dgm:spPr/>
    </dgm:pt>
    <dgm:pt modelId="{9297488D-A85E-404F-986C-B86736AC6C51}" type="pres">
      <dgm:prSet presAssocID="{6D6FCB7E-F65A-470B-8E55-27415A2EBCA6}" presName="dstNode" presStyleLbl="node1" presStyleIdx="0" presStyleCnt="5"/>
      <dgm:spPr/>
    </dgm:pt>
    <dgm:pt modelId="{ACB83BC3-967E-4784-A1E0-FB547A0C8B4A}" type="pres">
      <dgm:prSet presAssocID="{829BEE35-CED7-41E3-8DB0-5C96CA8BA90D}" presName="text_1" presStyleLbl="node1" presStyleIdx="0" presStyleCnt="5">
        <dgm:presLayoutVars>
          <dgm:bulletEnabled val="1"/>
        </dgm:presLayoutVars>
      </dgm:prSet>
      <dgm:spPr/>
    </dgm:pt>
    <dgm:pt modelId="{E6FF133E-C648-4A7F-B629-93D14044FE7A}" type="pres">
      <dgm:prSet presAssocID="{829BEE35-CED7-41E3-8DB0-5C96CA8BA90D}" presName="accent_1" presStyleCnt="0"/>
      <dgm:spPr/>
    </dgm:pt>
    <dgm:pt modelId="{10B78E5E-4122-43A7-AC80-13D72AD9A9B8}" type="pres">
      <dgm:prSet presAssocID="{829BEE35-CED7-41E3-8DB0-5C96CA8BA90D}" presName="accentRepeatNode" presStyleLbl="solidFgAcc1" presStyleIdx="0" presStyleCnt="5"/>
      <dgm:spPr/>
    </dgm:pt>
    <dgm:pt modelId="{9B963C12-5B1E-4449-8A74-2C14377EAA75}" type="pres">
      <dgm:prSet presAssocID="{8C197A69-D789-42A2-B62D-D6DB2D7A3C1A}" presName="text_2" presStyleLbl="node1" presStyleIdx="1" presStyleCnt="5">
        <dgm:presLayoutVars>
          <dgm:bulletEnabled val="1"/>
        </dgm:presLayoutVars>
      </dgm:prSet>
      <dgm:spPr/>
    </dgm:pt>
    <dgm:pt modelId="{D9AB04EC-9EAD-47F4-A8CE-C24C44749054}" type="pres">
      <dgm:prSet presAssocID="{8C197A69-D789-42A2-B62D-D6DB2D7A3C1A}" presName="accent_2" presStyleCnt="0"/>
      <dgm:spPr/>
    </dgm:pt>
    <dgm:pt modelId="{015DAB04-A37D-4BB7-B42B-38954BD9352A}" type="pres">
      <dgm:prSet presAssocID="{8C197A69-D789-42A2-B62D-D6DB2D7A3C1A}" presName="accentRepeatNode" presStyleLbl="solidFgAcc1" presStyleIdx="1" presStyleCnt="5"/>
      <dgm:spPr/>
    </dgm:pt>
    <dgm:pt modelId="{DE57C991-09FF-411B-9FE9-74E1595C7E36}" type="pres">
      <dgm:prSet presAssocID="{9FFAF4A8-6CAE-4911-936C-764DE465A47D}" presName="text_3" presStyleLbl="node1" presStyleIdx="2" presStyleCnt="5">
        <dgm:presLayoutVars>
          <dgm:bulletEnabled val="1"/>
        </dgm:presLayoutVars>
      </dgm:prSet>
      <dgm:spPr/>
    </dgm:pt>
    <dgm:pt modelId="{12015937-AB7D-4820-948C-A079B7996229}" type="pres">
      <dgm:prSet presAssocID="{9FFAF4A8-6CAE-4911-936C-764DE465A47D}" presName="accent_3" presStyleCnt="0"/>
      <dgm:spPr/>
    </dgm:pt>
    <dgm:pt modelId="{98DFEDE6-7AC7-4D9E-B7C3-DF820FA96078}" type="pres">
      <dgm:prSet presAssocID="{9FFAF4A8-6CAE-4911-936C-764DE465A47D}" presName="accentRepeatNode" presStyleLbl="solidFgAcc1" presStyleIdx="2" presStyleCnt="5"/>
      <dgm:spPr/>
    </dgm:pt>
    <dgm:pt modelId="{C2A4E716-EB79-4FFB-9910-1974DB874398}" type="pres">
      <dgm:prSet presAssocID="{6E0349DC-8905-4483-BDA7-F85594825465}" presName="text_4" presStyleLbl="node1" presStyleIdx="3" presStyleCnt="5">
        <dgm:presLayoutVars>
          <dgm:bulletEnabled val="1"/>
        </dgm:presLayoutVars>
      </dgm:prSet>
      <dgm:spPr/>
    </dgm:pt>
    <dgm:pt modelId="{DBDB2080-C222-4351-9F76-6A6187250BBC}" type="pres">
      <dgm:prSet presAssocID="{6E0349DC-8905-4483-BDA7-F85594825465}" presName="accent_4" presStyleCnt="0"/>
      <dgm:spPr/>
    </dgm:pt>
    <dgm:pt modelId="{0EBFC309-B4F7-49C0-995C-8E868A4ED339}" type="pres">
      <dgm:prSet presAssocID="{6E0349DC-8905-4483-BDA7-F85594825465}" presName="accentRepeatNode" presStyleLbl="solidFgAcc1" presStyleIdx="3" presStyleCnt="5"/>
      <dgm:spPr/>
    </dgm:pt>
    <dgm:pt modelId="{1BFCC266-A8E0-43B3-AC33-6672E8F19450}" type="pres">
      <dgm:prSet presAssocID="{F0A2E58E-1D7C-4255-BEC9-40FE36AC2074}" presName="text_5" presStyleLbl="node1" presStyleIdx="4" presStyleCnt="5">
        <dgm:presLayoutVars>
          <dgm:bulletEnabled val="1"/>
        </dgm:presLayoutVars>
      </dgm:prSet>
      <dgm:spPr/>
    </dgm:pt>
    <dgm:pt modelId="{237FCA20-EB8C-40FA-8862-73216C9B3E14}" type="pres">
      <dgm:prSet presAssocID="{F0A2E58E-1D7C-4255-BEC9-40FE36AC2074}" presName="accent_5" presStyleCnt="0"/>
      <dgm:spPr/>
    </dgm:pt>
    <dgm:pt modelId="{A3F85099-A1A6-4E70-A8AF-16958D8992AA}" type="pres">
      <dgm:prSet presAssocID="{F0A2E58E-1D7C-4255-BEC9-40FE36AC2074}" presName="accentRepeatNode" presStyleLbl="solidFgAcc1" presStyleIdx="4" presStyleCnt="5"/>
      <dgm:spPr/>
    </dgm:pt>
  </dgm:ptLst>
  <dgm:cxnLst>
    <dgm:cxn modelId="{CD457F21-50E5-442A-BC91-8BC4131205E5}" type="presOf" srcId="{E82162C7-4B3F-42D8-AF55-AFF8841A0A32}" destId="{1A66F0ED-5FBA-4D1F-9BE2-0FABCDAFC5AE}" srcOrd="0" destOrd="0" presId="urn:microsoft.com/office/officeart/2008/layout/VerticalCurvedList"/>
    <dgm:cxn modelId="{BD7DE223-4724-40A1-BB07-7490CE1F1A97}" type="presOf" srcId="{F0A2E58E-1D7C-4255-BEC9-40FE36AC2074}" destId="{1BFCC266-A8E0-43B3-AC33-6672E8F19450}" srcOrd="0" destOrd="0" presId="urn:microsoft.com/office/officeart/2008/layout/VerticalCurvedList"/>
    <dgm:cxn modelId="{2F90D839-20EC-4C64-8D32-6B11DF25FEFC}" type="presOf" srcId="{6E0349DC-8905-4483-BDA7-F85594825465}" destId="{C2A4E716-EB79-4FFB-9910-1974DB874398}" srcOrd="0" destOrd="0" presId="urn:microsoft.com/office/officeart/2008/layout/VerticalCurvedList"/>
    <dgm:cxn modelId="{0CCEA15B-7D7A-41B0-99C5-054CA235A0D3}" srcId="{6D6FCB7E-F65A-470B-8E55-27415A2EBCA6}" destId="{6E0349DC-8905-4483-BDA7-F85594825465}" srcOrd="3" destOrd="0" parTransId="{57A343D3-C449-45C3-94DD-D8AA8322957D}" sibTransId="{8EA08629-3F45-4353-B784-2C50878281DE}"/>
    <dgm:cxn modelId="{7BD4866B-3420-447E-86E4-60B68807E5AC}" srcId="{6D6FCB7E-F65A-470B-8E55-27415A2EBCA6}" destId="{9FFAF4A8-6CAE-4911-936C-764DE465A47D}" srcOrd="2" destOrd="0" parTransId="{5F70AEC4-D2E6-46DB-A68C-F106EEC220DA}" sibTransId="{0C2BF73F-A643-4A97-A933-90C95382C2AE}"/>
    <dgm:cxn modelId="{6AA9A87C-2BA1-454E-A11E-CE4617625403}" srcId="{6D6FCB7E-F65A-470B-8E55-27415A2EBCA6}" destId="{829BEE35-CED7-41E3-8DB0-5C96CA8BA90D}" srcOrd="0" destOrd="0" parTransId="{50373FAB-D437-40EF-8258-240060279AD4}" sibTransId="{E82162C7-4B3F-42D8-AF55-AFF8841A0A32}"/>
    <dgm:cxn modelId="{26B3DD86-0248-4CBB-8368-33936854C723}" type="presOf" srcId="{8C197A69-D789-42A2-B62D-D6DB2D7A3C1A}" destId="{9B963C12-5B1E-4449-8A74-2C14377EAA75}" srcOrd="0" destOrd="0" presId="urn:microsoft.com/office/officeart/2008/layout/VerticalCurvedList"/>
    <dgm:cxn modelId="{6DC701B6-1853-4FE2-9831-E6A882BE8A3A}" type="presOf" srcId="{6D6FCB7E-F65A-470B-8E55-27415A2EBCA6}" destId="{4D505302-D468-4360-B714-8F10B104FB66}" srcOrd="0" destOrd="0" presId="urn:microsoft.com/office/officeart/2008/layout/VerticalCurvedList"/>
    <dgm:cxn modelId="{05724BC3-4F57-4D1D-BE3B-742BB1B826E2}" type="presOf" srcId="{9FFAF4A8-6CAE-4911-936C-764DE465A47D}" destId="{DE57C991-09FF-411B-9FE9-74E1595C7E36}" srcOrd="0" destOrd="0" presId="urn:microsoft.com/office/officeart/2008/layout/VerticalCurvedList"/>
    <dgm:cxn modelId="{30FFBCD5-7A83-4F2B-8FD8-9FB7DDDD6DFB}" type="presOf" srcId="{829BEE35-CED7-41E3-8DB0-5C96CA8BA90D}" destId="{ACB83BC3-967E-4784-A1E0-FB547A0C8B4A}" srcOrd="0" destOrd="0" presId="urn:microsoft.com/office/officeart/2008/layout/VerticalCurvedList"/>
    <dgm:cxn modelId="{7BC797FD-21CC-44A3-9D4F-827AC4514C90}" srcId="{6D6FCB7E-F65A-470B-8E55-27415A2EBCA6}" destId="{F0A2E58E-1D7C-4255-BEC9-40FE36AC2074}" srcOrd="4" destOrd="0" parTransId="{D2BBF638-494D-4216-99BA-16CAAA44F1B5}" sibTransId="{BE74B207-3E11-47F6-8BF8-8FB33EF4F516}"/>
    <dgm:cxn modelId="{44316DFF-EBB3-4282-B792-49842720D110}" srcId="{6D6FCB7E-F65A-470B-8E55-27415A2EBCA6}" destId="{8C197A69-D789-42A2-B62D-D6DB2D7A3C1A}" srcOrd="1" destOrd="0" parTransId="{14F7A0E8-B541-4597-8575-3F59CA4F488A}" sibTransId="{6FAE3AC9-F4F8-4E22-8AC4-2CE69D5D6B67}"/>
    <dgm:cxn modelId="{D42886CF-68D6-44D9-8EF6-6357DB3EDB77}" type="presParOf" srcId="{4D505302-D468-4360-B714-8F10B104FB66}" destId="{4EDB1A48-A447-4F07-BBFD-5066359B4B2D}" srcOrd="0" destOrd="0" presId="urn:microsoft.com/office/officeart/2008/layout/VerticalCurvedList"/>
    <dgm:cxn modelId="{1A1E1EED-8A1E-480B-BCB7-55310C80D14D}" type="presParOf" srcId="{4EDB1A48-A447-4F07-BBFD-5066359B4B2D}" destId="{37B9D2C9-F982-405A-8C22-1FAF3372C80B}" srcOrd="0" destOrd="0" presId="urn:microsoft.com/office/officeart/2008/layout/VerticalCurvedList"/>
    <dgm:cxn modelId="{07DCBE05-D05B-4ACF-9060-D3A1435ED05C}" type="presParOf" srcId="{37B9D2C9-F982-405A-8C22-1FAF3372C80B}" destId="{468C6F3F-A619-4193-8595-638B7F5E7C46}" srcOrd="0" destOrd="0" presId="urn:microsoft.com/office/officeart/2008/layout/VerticalCurvedList"/>
    <dgm:cxn modelId="{229D47BD-F25B-4D0A-AD2D-6594EB905470}" type="presParOf" srcId="{37B9D2C9-F982-405A-8C22-1FAF3372C80B}" destId="{1A66F0ED-5FBA-4D1F-9BE2-0FABCDAFC5AE}" srcOrd="1" destOrd="0" presId="urn:microsoft.com/office/officeart/2008/layout/VerticalCurvedList"/>
    <dgm:cxn modelId="{27292463-89BE-4B1F-BD7A-8DCC76C98192}" type="presParOf" srcId="{37B9D2C9-F982-405A-8C22-1FAF3372C80B}" destId="{F659844F-D2DC-422E-9398-034D8E052634}" srcOrd="2" destOrd="0" presId="urn:microsoft.com/office/officeart/2008/layout/VerticalCurvedList"/>
    <dgm:cxn modelId="{1B38B52C-32EE-4809-9CE0-3C796F8D25B9}" type="presParOf" srcId="{37B9D2C9-F982-405A-8C22-1FAF3372C80B}" destId="{9297488D-A85E-404F-986C-B86736AC6C51}" srcOrd="3" destOrd="0" presId="urn:microsoft.com/office/officeart/2008/layout/VerticalCurvedList"/>
    <dgm:cxn modelId="{B623121E-480D-4397-A5F0-320CC160463D}" type="presParOf" srcId="{4EDB1A48-A447-4F07-BBFD-5066359B4B2D}" destId="{ACB83BC3-967E-4784-A1E0-FB547A0C8B4A}" srcOrd="1" destOrd="0" presId="urn:microsoft.com/office/officeart/2008/layout/VerticalCurvedList"/>
    <dgm:cxn modelId="{DD022FEF-3347-4FDF-91AB-AD07DA9EEEBB}" type="presParOf" srcId="{4EDB1A48-A447-4F07-BBFD-5066359B4B2D}" destId="{E6FF133E-C648-4A7F-B629-93D14044FE7A}" srcOrd="2" destOrd="0" presId="urn:microsoft.com/office/officeart/2008/layout/VerticalCurvedList"/>
    <dgm:cxn modelId="{F72ECDFB-320C-4DAB-8D17-96EE54E5C5F0}" type="presParOf" srcId="{E6FF133E-C648-4A7F-B629-93D14044FE7A}" destId="{10B78E5E-4122-43A7-AC80-13D72AD9A9B8}" srcOrd="0" destOrd="0" presId="urn:microsoft.com/office/officeart/2008/layout/VerticalCurvedList"/>
    <dgm:cxn modelId="{8C70C2F8-F823-43CB-BA98-7EE21E5CAAE9}" type="presParOf" srcId="{4EDB1A48-A447-4F07-BBFD-5066359B4B2D}" destId="{9B963C12-5B1E-4449-8A74-2C14377EAA75}" srcOrd="3" destOrd="0" presId="urn:microsoft.com/office/officeart/2008/layout/VerticalCurvedList"/>
    <dgm:cxn modelId="{38EB10F9-8D27-47ED-8F0C-1CF540C26802}" type="presParOf" srcId="{4EDB1A48-A447-4F07-BBFD-5066359B4B2D}" destId="{D9AB04EC-9EAD-47F4-A8CE-C24C44749054}" srcOrd="4" destOrd="0" presId="urn:microsoft.com/office/officeart/2008/layout/VerticalCurvedList"/>
    <dgm:cxn modelId="{5B5D1553-CDD5-43E6-8A3C-605A30325D34}" type="presParOf" srcId="{D9AB04EC-9EAD-47F4-A8CE-C24C44749054}" destId="{015DAB04-A37D-4BB7-B42B-38954BD9352A}" srcOrd="0" destOrd="0" presId="urn:microsoft.com/office/officeart/2008/layout/VerticalCurvedList"/>
    <dgm:cxn modelId="{7C9BB349-5F5E-44F7-BC42-0A1F13CE3691}" type="presParOf" srcId="{4EDB1A48-A447-4F07-BBFD-5066359B4B2D}" destId="{DE57C991-09FF-411B-9FE9-74E1595C7E36}" srcOrd="5" destOrd="0" presId="urn:microsoft.com/office/officeart/2008/layout/VerticalCurvedList"/>
    <dgm:cxn modelId="{1106E50B-1819-4C6A-B883-A941F3BC29E9}" type="presParOf" srcId="{4EDB1A48-A447-4F07-BBFD-5066359B4B2D}" destId="{12015937-AB7D-4820-948C-A079B7996229}" srcOrd="6" destOrd="0" presId="urn:microsoft.com/office/officeart/2008/layout/VerticalCurvedList"/>
    <dgm:cxn modelId="{E95FC562-B7E6-4F07-A151-C25046E1D456}" type="presParOf" srcId="{12015937-AB7D-4820-948C-A079B7996229}" destId="{98DFEDE6-7AC7-4D9E-B7C3-DF820FA96078}" srcOrd="0" destOrd="0" presId="urn:microsoft.com/office/officeart/2008/layout/VerticalCurvedList"/>
    <dgm:cxn modelId="{745AFD72-A78A-47AB-89D1-482D2A394D3A}" type="presParOf" srcId="{4EDB1A48-A447-4F07-BBFD-5066359B4B2D}" destId="{C2A4E716-EB79-4FFB-9910-1974DB874398}" srcOrd="7" destOrd="0" presId="urn:microsoft.com/office/officeart/2008/layout/VerticalCurvedList"/>
    <dgm:cxn modelId="{E8C37760-AF29-4832-BEDD-31EA69ECFA92}" type="presParOf" srcId="{4EDB1A48-A447-4F07-BBFD-5066359B4B2D}" destId="{DBDB2080-C222-4351-9F76-6A6187250BBC}" srcOrd="8" destOrd="0" presId="urn:microsoft.com/office/officeart/2008/layout/VerticalCurvedList"/>
    <dgm:cxn modelId="{C7F84436-FEB3-461C-B0B7-DE8089BA8241}" type="presParOf" srcId="{DBDB2080-C222-4351-9F76-6A6187250BBC}" destId="{0EBFC309-B4F7-49C0-995C-8E868A4ED339}" srcOrd="0" destOrd="0" presId="urn:microsoft.com/office/officeart/2008/layout/VerticalCurvedList"/>
    <dgm:cxn modelId="{492671CC-E1E8-4EF7-91F7-9F018270921C}" type="presParOf" srcId="{4EDB1A48-A447-4F07-BBFD-5066359B4B2D}" destId="{1BFCC266-A8E0-43B3-AC33-6672E8F19450}" srcOrd="9" destOrd="0" presId="urn:microsoft.com/office/officeart/2008/layout/VerticalCurvedList"/>
    <dgm:cxn modelId="{D2356DBD-F493-4A8C-8A29-0800D393C22A}" type="presParOf" srcId="{4EDB1A48-A447-4F07-BBFD-5066359B4B2D}" destId="{237FCA20-EB8C-40FA-8862-73216C9B3E14}" srcOrd="10" destOrd="0" presId="urn:microsoft.com/office/officeart/2008/layout/VerticalCurvedList"/>
    <dgm:cxn modelId="{F131DF2A-B3F7-4942-9F83-72004B5020F7}" type="presParOf" srcId="{237FCA20-EB8C-40FA-8862-73216C9B3E14}" destId="{A3F85099-A1A6-4E70-A8AF-16958D8992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AD9E0-612F-44C6-8C3C-65324B03B17A}">
      <dsp:nvSpPr>
        <dsp:cNvPr id="0" name=""/>
        <dsp:cNvSpPr/>
      </dsp:nvSpPr>
      <dsp:spPr>
        <a:xfrm>
          <a:off x="5385" y="1274221"/>
          <a:ext cx="1031210" cy="1031210"/>
        </a:xfrm>
        <a:prstGeom prst="ellipse">
          <a:avLst/>
        </a:prstGeom>
        <a:solidFill>
          <a:srgbClr val="244F9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18C10-E633-4C11-A2B7-79196EC42809}">
      <dsp:nvSpPr>
        <dsp:cNvPr id="0" name=""/>
        <dsp:cNvSpPr/>
      </dsp:nvSpPr>
      <dsp:spPr>
        <a:xfrm>
          <a:off x="221939" y="1490776"/>
          <a:ext cx="598101" cy="598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66017-E2E8-479E-A611-5051234A534F}">
      <dsp:nvSpPr>
        <dsp:cNvPr id="0" name=""/>
        <dsp:cNvSpPr/>
      </dsp:nvSpPr>
      <dsp:spPr>
        <a:xfrm>
          <a:off x="1257569" y="1274221"/>
          <a:ext cx="2430709" cy="103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>
                  <a:lumMod val="85000"/>
                  <a:lumOff val="15000"/>
                </a:srgbClr>
              </a:solidFill>
              <a:latin typeface="Montserrat"/>
              <a:ea typeface="+mn-ea"/>
              <a:cs typeface="Calibri"/>
            </a:rPr>
            <a:t> 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Disponibilizar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os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principais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serviços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para a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sociedade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e para a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justiça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em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um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único</a:t>
          </a:r>
          <a:r>
            <a:rPr lang="en-US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 </a:t>
          </a:r>
          <a:r>
            <a:rPr lang="en-US" sz="2000" kern="1200" dirty="0" err="1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lugar</a:t>
          </a:r>
          <a:endParaRPr lang="pt-BR" sz="2000" kern="1200" dirty="0">
            <a:ln>
              <a:noFill/>
            </a:ln>
            <a:solidFill>
              <a:srgbClr val="1E4893"/>
            </a:solidFill>
            <a:latin typeface="Montserrat"/>
            <a:ea typeface="+mn-ea"/>
            <a:cs typeface="+mn-cs"/>
          </a:endParaRPr>
        </a:p>
      </dsp:txBody>
      <dsp:txXfrm>
        <a:off x="1257569" y="1274221"/>
        <a:ext cx="2430709" cy="1031210"/>
      </dsp:txXfrm>
    </dsp:sp>
    <dsp:sp modelId="{B4B3781E-BD30-4484-8208-6BFED02FBD5F}">
      <dsp:nvSpPr>
        <dsp:cNvPr id="0" name=""/>
        <dsp:cNvSpPr/>
      </dsp:nvSpPr>
      <dsp:spPr>
        <a:xfrm>
          <a:off x="4111811" y="1274221"/>
          <a:ext cx="1031210" cy="1031210"/>
        </a:xfrm>
        <a:prstGeom prst="ellipse">
          <a:avLst/>
        </a:prstGeom>
        <a:solidFill>
          <a:srgbClr val="244F9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92941-0042-4481-AEE9-73309420B432}">
      <dsp:nvSpPr>
        <dsp:cNvPr id="0" name=""/>
        <dsp:cNvSpPr/>
      </dsp:nvSpPr>
      <dsp:spPr>
        <a:xfrm>
          <a:off x="4328365" y="1490776"/>
          <a:ext cx="598101" cy="598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A46A7-3442-402C-B4C7-3CC53C074C14}">
      <dsp:nvSpPr>
        <dsp:cNvPr id="0" name=""/>
        <dsp:cNvSpPr/>
      </dsp:nvSpPr>
      <dsp:spPr>
        <a:xfrm>
          <a:off x="5363995" y="1274221"/>
          <a:ext cx="2430709" cy="103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0000">
                  <a:lumMod val="85000"/>
                  <a:lumOff val="15000"/>
                </a:srgbClr>
              </a:solidFill>
              <a:latin typeface="Montserrat"/>
              <a:ea typeface="+mn-ea"/>
              <a:cs typeface="+mn-cs"/>
            </a:rPr>
            <a:t> </a:t>
          </a:r>
          <a:r>
            <a:rPr lang="pt-BR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Facilitar o acesso às informações e serviços de forma ágil e segura</a:t>
          </a:r>
        </a:p>
      </dsp:txBody>
      <dsp:txXfrm>
        <a:off x="5363995" y="1274221"/>
        <a:ext cx="2430709" cy="1031210"/>
      </dsp:txXfrm>
    </dsp:sp>
    <dsp:sp modelId="{F856DA56-78BD-4037-BD55-231AA7587594}">
      <dsp:nvSpPr>
        <dsp:cNvPr id="0" name=""/>
        <dsp:cNvSpPr/>
      </dsp:nvSpPr>
      <dsp:spPr>
        <a:xfrm>
          <a:off x="8218237" y="1274221"/>
          <a:ext cx="1031210" cy="1031210"/>
        </a:xfrm>
        <a:prstGeom prst="ellipse">
          <a:avLst/>
        </a:prstGeom>
        <a:solidFill>
          <a:srgbClr val="244F9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C2F90-4985-4441-A840-A70061BFCAD9}">
      <dsp:nvSpPr>
        <dsp:cNvPr id="0" name=""/>
        <dsp:cNvSpPr/>
      </dsp:nvSpPr>
      <dsp:spPr>
        <a:xfrm>
          <a:off x="8434791" y="1490776"/>
          <a:ext cx="598101" cy="598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7A6CC-630E-4B41-A119-92C15BAF7272}">
      <dsp:nvSpPr>
        <dsp:cNvPr id="0" name=""/>
        <dsp:cNvSpPr/>
      </dsp:nvSpPr>
      <dsp:spPr>
        <a:xfrm>
          <a:off x="9470421" y="1274221"/>
          <a:ext cx="2430709" cy="103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n>
                <a:noFill/>
              </a:ln>
              <a:solidFill>
                <a:srgbClr val="1E4893"/>
              </a:solidFill>
              <a:latin typeface="Montserrat"/>
              <a:ea typeface="+mn-ea"/>
              <a:cs typeface="+mn-cs"/>
            </a:rPr>
            <a:t>Aprimorar a eficiência operacional, transparência e acessibilidade</a:t>
          </a:r>
        </a:p>
      </dsp:txBody>
      <dsp:txXfrm>
        <a:off x="9470421" y="1274221"/>
        <a:ext cx="2430709" cy="103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42716-552D-4CD0-81CD-D05E0DE384D3}">
      <dsp:nvSpPr>
        <dsp:cNvPr id="0" name=""/>
        <dsp:cNvSpPr/>
      </dsp:nvSpPr>
      <dsp:spPr>
        <a:xfrm>
          <a:off x="256042" y="774257"/>
          <a:ext cx="976535" cy="9765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85F382-FA1C-40CA-B974-3C2F671C9CB6}">
      <dsp:nvSpPr>
        <dsp:cNvPr id="0" name=""/>
        <dsp:cNvSpPr/>
      </dsp:nvSpPr>
      <dsp:spPr>
        <a:xfrm>
          <a:off x="744310" y="774257"/>
          <a:ext cx="5210176" cy="97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Montserrat"/>
              <a:ea typeface="Montserrat"/>
              <a:cs typeface="Montserrat"/>
            </a:rPr>
            <a:t>Disponibilização de identidade visual única para acesso a serviços</a:t>
          </a:r>
          <a:endParaRPr lang="pt-BR" sz="2000" kern="1200">
            <a:latin typeface="Montserrat"/>
            <a:ea typeface="Montserrat"/>
            <a:cs typeface="Montserrat"/>
          </a:endParaRPr>
        </a:p>
      </dsp:txBody>
      <dsp:txXfrm>
        <a:off x="744310" y="774257"/>
        <a:ext cx="5210176" cy="976535"/>
      </dsp:txXfrm>
    </dsp:sp>
    <dsp:sp modelId="{933B330D-323E-409A-9341-87D6E1461D36}">
      <dsp:nvSpPr>
        <dsp:cNvPr id="0" name=""/>
        <dsp:cNvSpPr/>
      </dsp:nvSpPr>
      <dsp:spPr>
        <a:xfrm>
          <a:off x="256042" y="1750793"/>
          <a:ext cx="976535" cy="976535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2E62EC-D2F1-43AD-B9C4-8D21F641D56E}">
      <dsp:nvSpPr>
        <dsp:cNvPr id="0" name=""/>
        <dsp:cNvSpPr/>
      </dsp:nvSpPr>
      <dsp:spPr>
        <a:xfrm>
          <a:off x="744310" y="1750793"/>
          <a:ext cx="5210176" cy="97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Montserrat"/>
              <a:cs typeface="Montserrat"/>
            </a:rPr>
            <a:t>Divulgação</a:t>
          </a: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Montserrat"/>
              <a:cs typeface="Montserrat"/>
            </a:rPr>
            <a:t> de </a:t>
          </a:r>
          <a:r>
            <a:rPr lang="en-US" sz="2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Montserrat"/>
              <a:cs typeface="Montserrat"/>
            </a:rPr>
            <a:t>Serviços</a:t>
          </a:r>
          <a:r>
            <a:rPr lang="en-US" sz="2000" kern="1200" dirty="0">
              <a:latin typeface="Montserrat"/>
              <a:ea typeface="Montserrat"/>
              <a:cs typeface="Montserrat"/>
            </a:rPr>
            <a:t> e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Notícias</a:t>
          </a:r>
          <a:r>
            <a:rPr lang="en-US" sz="2000" kern="1200" dirty="0">
              <a:latin typeface="Montserrat"/>
              <a:ea typeface="Montserrat"/>
              <a:cs typeface="Montserrat"/>
            </a:rPr>
            <a:t> 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em</a:t>
          </a:r>
          <a:r>
            <a:rPr lang="en-US" sz="2000" kern="1200" dirty="0">
              <a:latin typeface="Montserrat"/>
              <a:ea typeface="Montserrat"/>
              <a:cs typeface="Montserrat"/>
            </a:rPr>
            <a:t> um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só</a:t>
          </a:r>
          <a:r>
            <a:rPr lang="en-US" sz="2000" kern="1200" dirty="0">
              <a:latin typeface="Montserrat"/>
              <a:ea typeface="Montserrat"/>
              <a:cs typeface="Montserrat"/>
            </a:rPr>
            <a:t>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lugar</a:t>
          </a:r>
          <a:endParaRPr lang="pt-BR" sz="2000" kern="1200" dirty="0">
            <a:latin typeface="Montserrat"/>
            <a:ea typeface="Montserrat"/>
            <a:cs typeface="Montserrat"/>
          </a:endParaRPr>
        </a:p>
      </dsp:txBody>
      <dsp:txXfrm>
        <a:off x="744310" y="1750793"/>
        <a:ext cx="5210176" cy="976535"/>
      </dsp:txXfrm>
    </dsp:sp>
    <dsp:sp modelId="{1CCDFA94-0ACB-4FA9-83E8-24A669F8B1FC}">
      <dsp:nvSpPr>
        <dsp:cNvPr id="0" name=""/>
        <dsp:cNvSpPr/>
      </dsp:nvSpPr>
      <dsp:spPr>
        <a:xfrm>
          <a:off x="256042" y="2727329"/>
          <a:ext cx="976535" cy="9765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5073FA-5275-4D7C-989A-B8AAA6D52E15}">
      <dsp:nvSpPr>
        <dsp:cNvPr id="0" name=""/>
        <dsp:cNvSpPr/>
      </dsp:nvSpPr>
      <dsp:spPr>
        <a:xfrm>
          <a:off x="744310" y="2727329"/>
          <a:ext cx="5210176" cy="97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Montserrat"/>
              <a:ea typeface="Montserrat"/>
              <a:cs typeface="Montserrat"/>
            </a:rPr>
            <a:t>Publicação de avisos personalizados</a:t>
          </a:r>
          <a:endParaRPr lang="pt-BR" sz="2000" kern="1200">
            <a:latin typeface="Montserrat"/>
            <a:ea typeface="Montserrat"/>
            <a:cs typeface="Montserrat"/>
          </a:endParaRPr>
        </a:p>
      </dsp:txBody>
      <dsp:txXfrm>
        <a:off x="744310" y="2727329"/>
        <a:ext cx="5210176" cy="976535"/>
      </dsp:txXfrm>
    </dsp:sp>
    <dsp:sp modelId="{9C50C413-0B5D-4017-94BC-5B3CAA5FE9CC}">
      <dsp:nvSpPr>
        <dsp:cNvPr id="0" name=""/>
        <dsp:cNvSpPr/>
      </dsp:nvSpPr>
      <dsp:spPr>
        <a:xfrm>
          <a:off x="256042" y="3703865"/>
          <a:ext cx="976535" cy="976535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D16B28-A61E-40DD-A25D-0962F786637F}">
      <dsp:nvSpPr>
        <dsp:cNvPr id="0" name=""/>
        <dsp:cNvSpPr/>
      </dsp:nvSpPr>
      <dsp:spPr>
        <a:xfrm>
          <a:off x="744310" y="3703865"/>
          <a:ext cx="5210176" cy="97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Montserrat"/>
              <a:ea typeface="Montserrat"/>
              <a:cs typeface="Montserrat"/>
            </a:rPr>
            <a:t>Adoção</a:t>
          </a:r>
          <a:r>
            <a:rPr lang="en-US" sz="2000" kern="1200" dirty="0">
              <a:latin typeface="Montserrat"/>
              <a:ea typeface="Montserrat"/>
              <a:cs typeface="Montserrat"/>
            </a:rPr>
            <a:t> de </a:t>
          </a:r>
          <a:r>
            <a:rPr lang="en-US" sz="2000" kern="1200" dirty="0" err="1">
              <a:latin typeface="Montserrat"/>
              <a:ea typeface="Montserrat"/>
              <a:cs typeface="Montserrat"/>
            </a:rPr>
            <a:t>linguagem</a:t>
          </a:r>
          <a:r>
            <a:rPr lang="en-US" sz="2000" kern="1200" dirty="0">
              <a:latin typeface="Montserrat"/>
              <a:ea typeface="Montserrat"/>
              <a:cs typeface="Montserrat"/>
            </a:rPr>
            <a:t> simples </a:t>
          </a:r>
          <a:endParaRPr lang="pt-BR" sz="2000" kern="1200" dirty="0">
            <a:latin typeface="Montserrat"/>
            <a:ea typeface="Montserrat"/>
            <a:cs typeface="Montserrat"/>
          </a:endParaRPr>
        </a:p>
      </dsp:txBody>
      <dsp:txXfrm>
        <a:off x="744310" y="3703865"/>
        <a:ext cx="5210176" cy="976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ACE62-B763-4C49-9408-B79F3E25E042}">
      <dsp:nvSpPr>
        <dsp:cNvPr id="0" name=""/>
        <dsp:cNvSpPr/>
      </dsp:nvSpPr>
      <dsp:spPr>
        <a:xfrm>
          <a:off x="245906" y="442777"/>
          <a:ext cx="937876" cy="9378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74FA5C-BF18-4F5F-92D9-6AF1900AA761}">
      <dsp:nvSpPr>
        <dsp:cNvPr id="0" name=""/>
        <dsp:cNvSpPr/>
      </dsp:nvSpPr>
      <dsp:spPr>
        <a:xfrm>
          <a:off x="714844" y="442777"/>
          <a:ext cx="5003912" cy="9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Montserrat" panose="00000500000000000000" pitchFamily="2" charset="0"/>
              <a:ea typeface="+mn-lt"/>
              <a:cs typeface="+mn-lt"/>
            </a:rPr>
            <a:t>Possibilidade de consulta centralizada de processos</a:t>
          </a:r>
          <a:endParaRPr lang="pt-BR" sz="1900" kern="1200" dirty="0">
            <a:latin typeface="Montserrat" panose="00000500000000000000" pitchFamily="2" charset="0"/>
          </a:endParaRPr>
        </a:p>
      </dsp:txBody>
      <dsp:txXfrm>
        <a:off x="714844" y="442777"/>
        <a:ext cx="5003912" cy="937876"/>
      </dsp:txXfrm>
    </dsp:sp>
    <dsp:sp modelId="{287196BC-BF02-47DC-A372-6FA1C5652390}">
      <dsp:nvSpPr>
        <dsp:cNvPr id="0" name=""/>
        <dsp:cNvSpPr/>
      </dsp:nvSpPr>
      <dsp:spPr>
        <a:xfrm>
          <a:off x="245906" y="1380653"/>
          <a:ext cx="937876" cy="937876"/>
        </a:xfrm>
        <a:prstGeom prst="ellipse">
          <a:avLst/>
        </a:prstGeom>
        <a:solidFill>
          <a:srgbClr val="7F8F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2E2BB8-E558-437A-A31C-24C740ECF4A4}">
      <dsp:nvSpPr>
        <dsp:cNvPr id="0" name=""/>
        <dsp:cNvSpPr/>
      </dsp:nvSpPr>
      <dsp:spPr>
        <a:xfrm>
          <a:off x="714844" y="1380653"/>
          <a:ext cx="5003912" cy="9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Liberação de recursos dos sistemas dos tribunais</a:t>
          </a:r>
        </a:p>
      </dsp:txBody>
      <dsp:txXfrm>
        <a:off x="714844" y="1380653"/>
        <a:ext cx="5003912" cy="937876"/>
      </dsp:txXfrm>
    </dsp:sp>
    <dsp:sp modelId="{57031A1B-EE08-4C32-A67F-F29FEE32A525}">
      <dsp:nvSpPr>
        <dsp:cNvPr id="0" name=""/>
        <dsp:cNvSpPr/>
      </dsp:nvSpPr>
      <dsp:spPr>
        <a:xfrm>
          <a:off x="245906" y="2318529"/>
          <a:ext cx="937876" cy="9378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7603BA-FA67-4A12-AD39-A0B0CF1CBDFF}">
      <dsp:nvSpPr>
        <dsp:cNvPr id="0" name=""/>
        <dsp:cNvSpPr/>
      </dsp:nvSpPr>
      <dsp:spPr>
        <a:xfrm>
          <a:off x="714844" y="2318529"/>
          <a:ext cx="5003912" cy="9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Envio e entrega de Petições iniciais e intercorrentes a qualquer tribunal</a:t>
          </a:r>
        </a:p>
      </dsp:txBody>
      <dsp:txXfrm>
        <a:off x="714844" y="2318529"/>
        <a:ext cx="5003912" cy="937876"/>
      </dsp:txXfrm>
    </dsp:sp>
    <dsp:sp modelId="{8F2A54B5-9F55-480B-8A4C-B8F74DE6D9AA}">
      <dsp:nvSpPr>
        <dsp:cNvPr id="0" name=""/>
        <dsp:cNvSpPr/>
      </dsp:nvSpPr>
      <dsp:spPr>
        <a:xfrm>
          <a:off x="245906" y="3256406"/>
          <a:ext cx="937876" cy="937876"/>
        </a:xfrm>
        <a:prstGeom prst="ellipse">
          <a:avLst/>
        </a:prstGeom>
        <a:solidFill>
          <a:srgbClr val="7F8F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E01C48-7C62-48E8-BC2B-5CCDAEA104D5}">
      <dsp:nvSpPr>
        <dsp:cNvPr id="0" name=""/>
        <dsp:cNvSpPr/>
      </dsp:nvSpPr>
      <dsp:spPr>
        <a:xfrm>
          <a:off x="714844" y="3256406"/>
          <a:ext cx="5003912" cy="9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Envio e a entrega de Cartas Precatórias e de Ordem, Declínios de Competência e Ofícios entre quaisquer tribunais</a:t>
          </a:r>
        </a:p>
      </dsp:txBody>
      <dsp:txXfrm>
        <a:off x="714844" y="3256406"/>
        <a:ext cx="5003912" cy="937876"/>
      </dsp:txXfrm>
    </dsp:sp>
    <dsp:sp modelId="{4F580BD5-35C9-4DAE-B8BB-03BC390A0AEB}">
      <dsp:nvSpPr>
        <dsp:cNvPr id="0" name=""/>
        <dsp:cNvSpPr/>
      </dsp:nvSpPr>
      <dsp:spPr>
        <a:xfrm>
          <a:off x="245906" y="4194282"/>
          <a:ext cx="937876" cy="9378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0ED668-7D41-4E6C-83B9-1179EF96103F}">
      <dsp:nvSpPr>
        <dsp:cNvPr id="0" name=""/>
        <dsp:cNvSpPr/>
      </dsp:nvSpPr>
      <dsp:spPr>
        <a:xfrm>
          <a:off x="714844" y="4194282"/>
          <a:ext cx="5003912" cy="9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</a:rPr>
            <a:t>Consolidação das Comunicações processuais de todos os tribunais do país, com possibilidade de resposta</a:t>
          </a:r>
        </a:p>
      </dsp:txBody>
      <dsp:txXfrm>
        <a:off x="714844" y="4194282"/>
        <a:ext cx="5003912" cy="937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6F0ED-5FBA-4D1F-9BE2-0FABCDAFC5AE}">
      <dsp:nvSpPr>
        <dsp:cNvPr id="0" name=""/>
        <dsp:cNvSpPr/>
      </dsp:nvSpPr>
      <dsp:spPr>
        <a:xfrm>
          <a:off x="-5710827" y="-874144"/>
          <a:ext cx="6799127" cy="6799127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83BC3-967E-4784-A1E0-FB547A0C8B4A}">
      <dsp:nvSpPr>
        <dsp:cNvPr id="0" name=""/>
        <dsp:cNvSpPr/>
      </dsp:nvSpPr>
      <dsp:spPr>
        <a:xfrm>
          <a:off x="475728" y="315576"/>
          <a:ext cx="10188173" cy="631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2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Se tornar a cara única do poder judiciário</a:t>
          </a:r>
          <a:endParaRPr lang="pt-BR" sz="2000" kern="1200" dirty="0"/>
        </a:p>
      </dsp:txBody>
      <dsp:txXfrm>
        <a:off x="475728" y="315576"/>
        <a:ext cx="10188173" cy="631556"/>
      </dsp:txXfrm>
    </dsp:sp>
    <dsp:sp modelId="{10B78E5E-4122-43A7-AC80-13D72AD9A9B8}">
      <dsp:nvSpPr>
        <dsp:cNvPr id="0" name=""/>
        <dsp:cNvSpPr/>
      </dsp:nvSpPr>
      <dsp:spPr>
        <a:xfrm>
          <a:off x="81005" y="236631"/>
          <a:ext cx="789446" cy="789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63C12-5B1E-4449-8A74-2C14377EAA75}">
      <dsp:nvSpPr>
        <dsp:cNvPr id="0" name=""/>
        <dsp:cNvSpPr/>
      </dsp:nvSpPr>
      <dsp:spPr>
        <a:xfrm>
          <a:off x="928283" y="1262608"/>
          <a:ext cx="9735618" cy="631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2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Simplificar o acesso aos serviços do judiciário para os servidores e sociedade em geral</a:t>
          </a:r>
          <a:endParaRPr lang="pt-BR" sz="2000" kern="1200" dirty="0"/>
        </a:p>
      </dsp:txBody>
      <dsp:txXfrm>
        <a:off x="928283" y="1262608"/>
        <a:ext cx="9735618" cy="631556"/>
      </dsp:txXfrm>
    </dsp:sp>
    <dsp:sp modelId="{015DAB04-A37D-4BB7-B42B-38954BD9352A}">
      <dsp:nvSpPr>
        <dsp:cNvPr id="0" name=""/>
        <dsp:cNvSpPr/>
      </dsp:nvSpPr>
      <dsp:spPr>
        <a:xfrm>
          <a:off x="533560" y="1183664"/>
          <a:ext cx="789446" cy="789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7C991-09FF-411B-9FE9-74E1595C7E36}">
      <dsp:nvSpPr>
        <dsp:cNvPr id="0" name=""/>
        <dsp:cNvSpPr/>
      </dsp:nvSpPr>
      <dsp:spPr>
        <a:xfrm>
          <a:off x="1067181" y="2209641"/>
          <a:ext cx="9596719" cy="631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2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Permitir acesso a todos os sistemas da PDPJ</a:t>
          </a:r>
          <a:endParaRPr lang="pt-BR" sz="2000" kern="1200" dirty="0"/>
        </a:p>
      </dsp:txBody>
      <dsp:txXfrm>
        <a:off x="1067181" y="2209641"/>
        <a:ext cx="9596719" cy="631556"/>
      </dsp:txXfrm>
    </dsp:sp>
    <dsp:sp modelId="{98DFEDE6-7AC7-4D9E-B7C3-DF820FA96078}">
      <dsp:nvSpPr>
        <dsp:cNvPr id="0" name=""/>
        <dsp:cNvSpPr/>
      </dsp:nvSpPr>
      <dsp:spPr>
        <a:xfrm>
          <a:off x="672458" y="2130696"/>
          <a:ext cx="789446" cy="789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4E716-EB79-4FFB-9910-1974DB874398}">
      <dsp:nvSpPr>
        <dsp:cNvPr id="0" name=""/>
        <dsp:cNvSpPr/>
      </dsp:nvSpPr>
      <dsp:spPr>
        <a:xfrm>
          <a:off x="928283" y="3156673"/>
          <a:ext cx="9735618" cy="631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2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Substituir o MNI, enquanto solução de interoperabilidade</a:t>
          </a:r>
          <a:endParaRPr lang="pt-BR" sz="2000" kern="1200" dirty="0"/>
        </a:p>
      </dsp:txBody>
      <dsp:txXfrm>
        <a:off x="928283" y="3156673"/>
        <a:ext cx="9735618" cy="631556"/>
      </dsp:txXfrm>
    </dsp:sp>
    <dsp:sp modelId="{0EBFC309-B4F7-49C0-995C-8E868A4ED339}">
      <dsp:nvSpPr>
        <dsp:cNvPr id="0" name=""/>
        <dsp:cNvSpPr/>
      </dsp:nvSpPr>
      <dsp:spPr>
        <a:xfrm>
          <a:off x="533560" y="3077728"/>
          <a:ext cx="789446" cy="789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C266-A8E0-43B3-AC33-6672E8F19450}">
      <dsp:nvSpPr>
        <dsp:cNvPr id="0" name=""/>
        <dsp:cNvSpPr/>
      </dsp:nvSpPr>
      <dsp:spPr>
        <a:xfrm>
          <a:off x="475728" y="4103705"/>
          <a:ext cx="10188173" cy="631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2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/>
            <a:t>Substituir </a:t>
          </a:r>
          <a:r>
            <a:rPr lang="pt-BR" sz="2000" b="0" i="0" kern="1200" baseline="0" dirty="0"/>
            <a:t>o Marketplace da PDPJ</a:t>
          </a:r>
          <a:endParaRPr lang="pt-BR" sz="2000" kern="1200" dirty="0"/>
        </a:p>
      </dsp:txBody>
      <dsp:txXfrm>
        <a:off x="475728" y="4103705"/>
        <a:ext cx="10188173" cy="631556"/>
      </dsp:txXfrm>
    </dsp:sp>
    <dsp:sp modelId="{A3F85099-A1A6-4E70-A8AF-16958D8992AA}">
      <dsp:nvSpPr>
        <dsp:cNvPr id="0" name=""/>
        <dsp:cNvSpPr/>
      </dsp:nvSpPr>
      <dsp:spPr>
        <a:xfrm>
          <a:off x="81005" y="4024761"/>
          <a:ext cx="789446" cy="789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C490-30CA-48C6-B7BF-887AC8197CEA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159B-4EAF-4B3A-86EE-596B8085A5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6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5A9FE-EE36-4C13-9C57-EC160ADD1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923870-6E72-4CFA-95A1-4AD31882F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775F41-B967-408F-AA23-2E9F5819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E77436-3CA5-4BD6-8527-7D32CFE7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2CC442-42DA-4473-A5F3-F3C68744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6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0FC2A-CB93-4164-91EF-44A6927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DBB4B4-06F1-45A5-80C8-E3CA0846F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A48F-C99E-47B8-B921-A2C1B534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ACF159-F8F4-48C2-B849-852EC272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F90D78-7E5C-4934-B864-7907E022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72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71DB59-1EB8-41C6-B7F8-88296DA66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C2766F-7FEF-4F30-AD1E-309023F0D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918BF8-CEBB-47D8-A547-26876C9F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BFE8DB-82C2-4D48-B9E8-8A1EA34B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9B36AF-6B53-44EF-BFBF-694F1D16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16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1227D-0652-EE92-FDF0-FF8282E46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666D4F-3DC6-6531-B6AF-6E0268A00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BB313-13BE-C777-3E6B-D9C5BDB1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6B2615-3090-A3F4-712A-0C99DA3C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274F0E-AD68-2A1F-967B-EEF9D7E2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3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29D50-39ED-E958-C669-3744C11B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34A41B-EE4E-A8A9-79F6-E162ABA7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E97379-6322-05A3-3ECD-3B78595E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21256E-429D-4DE0-D2ED-34B35B47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31D0E7-E4B5-9385-1E38-2517D426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04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EB172-B2A6-C59F-907E-4DA58F52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FE650F-B265-DA4F-A8C9-B38626F44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49E15-02D2-4F86-78AF-4DD27C34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8087DF-613E-DD31-5F27-E6A2C908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6BE584-9EA1-A7D7-FF5A-5284E100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54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54EAF-3FC4-DCFE-2174-F47E6BFE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30B403-7414-24DF-24AE-8ABBC07C2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3BF431-E80C-A0DD-8F85-C9A5AF8CC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51644B-CBE3-37BE-3E4C-A2229F73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D92C12-F1AD-CD40-E5F5-F5047E05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A6B1D3-B0AC-8487-CB4A-BD9346D5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811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4DE5A-A33F-1298-0A95-03D93599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F40507-70F3-1E50-E711-342C224BE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4FF847-A31F-8636-13E6-359FEB3BD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EBDCFB-6E4D-C43F-3E4C-27C3E8D2B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7D09C5-9A39-7382-1EE9-356E58EEB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72B943-DFA4-3281-2D51-0451685D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24916C-08C5-015A-A49D-5BF3841D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BA5BA5-5AB0-B1C3-8F60-076347ED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3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D9284-0B90-7329-AC7C-C324C3F5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22A811-4F0F-24A9-606D-9F275DD8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3660B8-E7F2-35F2-4F92-2D8FFD86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3ED9F1-2569-351A-3460-D6CED64F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22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67D82A-6EC9-FC5C-F333-71437FA3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ECFEAC-DCFB-AE65-69C1-57788E27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4C2842-FA26-8F6D-8662-725C1180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42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AF4F3-C1C1-9510-408D-471DD865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9DC6A4-1323-3C9E-0794-AAFAE0CB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DF64C1-1D6A-1EA4-5B75-ECC41A090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910093-0B9B-7B4C-4D92-8D867ABC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D5F257-68F5-5DD5-F370-814B4F94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DC7E80-B04C-CBC0-0322-A92ADE14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7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1B07C-815C-432C-BFA3-601831BD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DCD817-1424-461A-AD0D-E42D8D2C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E73AEB-A6BD-4904-8A34-B47F5DB8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0AE8A-C4D6-4212-91E6-ACA45878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0154B9-D1FB-49DD-BDE2-6879A173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825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9D036-6D4C-3D17-32B9-3BF2A1A6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A1772D-C5BF-C5D5-065B-C47470EC3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802B43-3E57-30D2-278C-255C77DEC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197A90-27F0-25CD-2AEF-6A9AB0F1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54A87C-754E-5031-851D-343C090C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A92C9C-92A6-AA21-DD55-EC3630AE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50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AFC95-6A6A-4544-D437-517F9017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22B78D-A861-EA40-2E64-230B6852C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19B28-0EBF-1A9E-90EC-9B2835C3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7DB096-59A6-4346-973A-47089C61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3E3C3-E9ED-D284-1B71-B4E70E37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6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1C2468-A0F2-1D0C-906F-87000D44C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147110-D0A7-3B5D-DA92-4ED7656C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E2F5A7-C51A-A042-446B-CD273B66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3C932F-3971-B738-C5B2-81DC8318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AD3D6E-5358-FAEC-2BDC-ECB672D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83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113BE-2D82-41BC-93DB-91835229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177B38-E56F-415D-928A-E4122E4ED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1F3E8-E08D-4893-ACE8-C0F27CDE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8FA47-8303-490D-98F9-F64C620D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260F2B-1D03-4B6B-B77E-2439674D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9D586-C222-4EA7-A8F7-23681C06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9D6E2-BB9E-4272-9CC3-C144BD24B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B53A8E-971A-413F-B96A-2817BC33C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464DB0-FE4D-4076-9F3D-8E1E4BB7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27B473-EF69-4021-A875-8BCFB33D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A517A1-0165-4392-9A3D-1DC1BE77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8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8A2CE-3615-4380-A691-5E8C9BE1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EF8FE3-8BD3-4E46-842E-A3F3C1A31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2DA069-7E90-4CF2-BD90-8E8945E40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116645-A0C9-4FBC-8EBC-A2896F8FA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FB5B9A-4799-4AA9-90B4-E4C0EADCF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C051616-1156-4136-930A-05204073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785C63-34F2-48CA-93FF-B62DB1CF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E0DF9-9638-47A1-B0E1-EFC5ABC6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4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F787D-AACC-4A2A-97BD-E2D14EA5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26162C-4811-474A-B743-7845D1D9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61F59F-748B-4D85-A913-1E9FFFEF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AAA49F-B0CD-4912-9C34-3F6C94FC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22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FF95C8-E2E5-4DB6-8341-4CAD54FF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0EA51F-C188-4868-BD1C-D94A0A95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564641-AE9E-4273-957D-CE1905C2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00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31717-0048-44F6-B3B2-7D2BCC8C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9F7D62-C506-4E6A-A80B-271EA4F8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40CD96-3AF0-4F82-B206-56882E7C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A13229-C0F9-41FE-A767-051201E7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C7AB97-5EC9-442C-A35C-8EAEB65F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7AE9D7-7A76-48D4-8BBD-E26BD759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71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9BC84-E328-49E2-BD1C-6AC0A6BD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116EC3-5579-4E5D-9E5E-3838D5AD6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D6B384-FF03-4826-A5F8-4C12254C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3AC42B-DCB6-4C63-880B-55A330E7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72157F-30A4-4B5C-AB66-B62B560B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50DDB4-A27E-4035-9DCE-B4326431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90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EA0AF4-6B21-49F6-B169-CEE4369C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819129-4DB7-4341-876F-1D4BD8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1FB84-65BE-455C-B610-08F58F5FB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C336-522B-47B4-9754-B6444068219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79DB4F-D96E-4005-B97A-85479FD63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0F6E37-6AC4-4A99-851E-B5D14FC29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E6C8-06F2-4C84-BA1F-6115A7292446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A4D34BE-8C0E-4D4B-8F04-081C5F4FDF7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31096" y="6378275"/>
            <a:ext cx="2329808" cy="360617"/>
            <a:chOff x="4435475" y="5993220"/>
            <a:chExt cx="3437890" cy="532130"/>
          </a:xfrm>
        </p:grpSpPr>
        <p:pic>
          <p:nvPicPr>
            <p:cNvPr id="8" name="image4.png">
              <a:extLst>
                <a:ext uri="{FF2B5EF4-FFF2-40B4-BE49-F238E27FC236}">
                  <a16:creationId xmlns:a16="http://schemas.microsoft.com/office/drawing/2014/main" id="{0F2045F2-CC1D-4CA3-AD1F-9A3907B79F5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18380" y="5993220"/>
              <a:ext cx="443865" cy="495300"/>
            </a:xfrm>
            <a:prstGeom prst="rect">
              <a:avLst/>
            </a:prstGeom>
          </p:spPr>
        </p:pic>
        <p:pic>
          <p:nvPicPr>
            <p:cNvPr id="9" name="image5.png">
              <a:extLst>
                <a:ext uri="{FF2B5EF4-FFF2-40B4-BE49-F238E27FC236}">
                  <a16:creationId xmlns:a16="http://schemas.microsoft.com/office/drawing/2014/main" id="{D45E5BED-500C-4DEB-9F66-C797B32FADA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8765" y="6139270"/>
              <a:ext cx="1474470" cy="271145"/>
            </a:xfrm>
            <a:prstGeom prst="rect">
              <a:avLst/>
            </a:prstGeom>
          </p:spPr>
        </p:pic>
        <p:pic>
          <p:nvPicPr>
            <p:cNvPr id="10" name="image6.png">
              <a:extLst>
                <a:ext uri="{FF2B5EF4-FFF2-40B4-BE49-F238E27FC236}">
                  <a16:creationId xmlns:a16="http://schemas.microsoft.com/office/drawing/2014/main" id="{3BF52682-2E80-45A7-96B3-FA628D02607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7695" y="6144985"/>
              <a:ext cx="915670" cy="252095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37B06788-7D37-40E5-85DA-1461C830DF1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35475" y="6016080"/>
              <a:ext cx="250825" cy="509270"/>
            </a:xfrm>
            <a:prstGeom prst="rect">
              <a:avLst/>
            </a:prstGeom>
          </p:spPr>
        </p:pic>
      </p:grpSp>
      <p:cxnSp>
        <p:nvCxnSpPr>
          <p:cNvPr id="12" name="Straight Connector 36">
            <a:extLst>
              <a:ext uri="{FF2B5EF4-FFF2-40B4-BE49-F238E27FC236}">
                <a16:creationId xmlns:a16="http://schemas.microsoft.com/office/drawing/2014/main" id="{429C62B8-4AB6-A547-9E0A-4923E2F2CF43}"/>
              </a:ext>
            </a:extLst>
          </p:cNvPr>
          <p:cNvCxnSpPr>
            <a:cxnSpLocks/>
          </p:cNvCxnSpPr>
          <p:nvPr userDrawn="1"/>
        </p:nvCxnSpPr>
        <p:spPr>
          <a:xfrm>
            <a:off x="254000" y="6280162"/>
            <a:ext cx="115925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A2B0C2-9F48-CE5F-3CBA-94B2CBFF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C16988-AE82-5200-9A03-FBBDB934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85892-884E-252C-4E76-654BD558E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BE458-0B21-4F81-9F69-FD5BD90D136C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65D794-ADF4-B7E9-94EB-390C318E1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5D6017-DB9B-3284-AF9B-94426014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87E12B-FAB5-406F-B9F3-08D8E375F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55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o.rocket.chat/invite?host=rocketchat.cloud.pje.jus.br&amp;path=invite%2Fqj4jP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hyperlink" Target="https://portalexterno-tribunais.stg.pdpj.jus.br/hom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2"/>
            <a:ext cx="12192000" cy="629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88" y="256139"/>
            <a:ext cx="906326" cy="6398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E23770-4DEC-A31B-B387-4449F1BED228}"/>
              </a:ext>
            </a:extLst>
          </p:cNvPr>
          <p:cNvSpPr txBox="1"/>
          <p:nvPr/>
        </p:nvSpPr>
        <p:spPr>
          <a:xfrm>
            <a:off x="1114426" y="2490281"/>
            <a:ext cx="8870512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Montserrat"/>
              </a:rPr>
              <a:t>Portal de Serviços do Poder Judiciário</a:t>
            </a:r>
            <a:br>
              <a:rPr lang="pt-BR" sz="3200" b="1" dirty="0">
                <a:solidFill>
                  <a:schemeClr val="bg1"/>
                </a:solidFill>
                <a:latin typeface="Montserrat"/>
              </a:rPr>
            </a:br>
            <a:br>
              <a:rPr lang="pt-BR" sz="3200" b="1" dirty="0">
                <a:solidFill>
                  <a:schemeClr val="bg1"/>
                </a:solidFill>
                <a:latin typeface="Montserrat"/>
              </a:rPr>
            </a:br>
            <a:br>
              <a:rPr lang="pt-BR" sz="3200" b="1" dirty="0">
                <a:solidFill>
                  <a:schemeClr val="bg1"/>
                </a:solidFill>
                <a:latin typeface="Montserrat"/>
              </a:rPr>
            </a:br>
            <a:r>
              <a:rPr lang="pt-BR" sz="2000" dirty="0">
                <a:solidFill>
                  <a:schemeClr val="bg1"/>
                </a:solidFill>
                <a:latin typeface="Montserrat"/>
              </a:rPr>
              <a:t>28 de Outubro de 2024.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4AFFE2B-187A-FFFA-DC87-489B9CA56643}"/>
              </a:ext>
            </a:extLst>
          </p:cNvPr>
          <p:cNvSpPr/>
          <p:nvPr/>
        </p:nvSpPr>
        <p:spPr>
          <a:xfrm rot="-10800000">
            <a:off x="-1940563" y="-1937410"/>
            <a:ext cx="4387098" cy="4387098"/>
          </a:xfrm>
          <a:custGeom>
            <a:avLst/>
            <a:gdLst/>
            <a:ahLst/>
            <a:cxnLst/>
            <a:rect l="l" t="t" r="r" b="b"/>
            <a:pathLst>
              <a:path w="6580647" h="6580647">
                <a:moveTo>
                  <a:pt x="0" y="0"/>
                </a:moveTo>
                <a:lnTo>
                  <a:pt x="6580647" y="0"/>
                </a:lnTo>
                <a:lnTo>
                  <a:pt x="6580647" y="6580647"/>
                </a:lnTo>
                <a:lnTo>
                  <a:pt x="0" y="6580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563363A-79E6-5F90-DED0-C0A8EFCC2C17}"/>
              </a:ext>
            </a:extLst>
          </p:cNvPr>
          <p:cNvCxnSpPr/>
          <p:nvPr/>
        </p:nvCxnSpPr>
        <p:spPr>
          <a:xfrm flipV="1">
            <a:off x="9965888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DCBA310-0EF9-342F-8406-F52C7D9B3520}"/>
              </a:ext>
            </a:extLst>
          </p:cNvPr>
          <p:cNvCxnSpPr/>
          <p:nvPr/>
        </p:nvCxnSpPr>
        <p:spPr>
          <a:xfrm flipV="1">
            <a:off x="10394513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704A0AD-3BB4-E139-20B0-35E8797B3641}"/>
              </a:ext>
            </a:extLst>
          </p:cNvPr>
          <p:cNvCxnSpPr/>
          <p:nvPr/>
        </p:nvCxnSpPr>
        <p:spPr>
          <a:xfrm flipV="1">
            <a:off x="10823138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67801C8-0B51-1F1A-4909-6E0AE01469DC}"/>
              </a:ext>
            </a:extLst>
          </p:cNvPr>
          <p:cNvCxnSpPr/>
          <p:nvPr/>
        </p:nvCxnSpPr>
        <p:spPr>
          <a:xfrm flipV="1">
            <a:off x="11293257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1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2"/>
            <a:ext cx="12192000" cy="629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0" name="image4.png" descr="Portal CNJ">
            <a:extLst>
              <a:ext uri="{FF2B5EF4-FFF2-40B4-BE49-F238E27FC236}">
                <a16:creationId xmlns:a16="http://schemas.microsoft.com/office/drawing/2014/main" id="{7A373D6D-67C6-44DD-93D7-2019E60F5B3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545" y="253076"/>
            <a:ext cx="1597025" cy="444500"/>
          </a:xfrm>
          <a:prstGeom prst="rect">
            <a:avLst/>
          </a:prstGeom>
          <a:ln/>
        </p:spPr>
      </p:pic>
      <p:pic>
        <p:nvPicPr>
          <p:cNvPr id="21" name="Gráfico 1">
            <a:extLst>
              <a:ext uri="{FF2B5EF4-FFF2-40B4-BE49-F238E27FC236}">
                <a16:creationId xmlns:a16="http://schemas.microsoft.com/office/drawing/2014/main" id="{7C1A681A-A11C-43D1-BF2E-C8AC9818D1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5448" y="161973"/>
            <a:ext cx="412007" cy="560309"/>
          </a:xfrm>
          <a:prstGeom prst="rect">
            <a:avLst/>
          </a:prstGeom>
        </p:spPr>
      </p:pic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763" y="137267"/>
            <a:ext cx="906326" cy="639866"/>
          </a:xfrm>
          <a:prstGeom prst="rect">
            <a:avLst/>
          </a:prstGeom>
        </p:spPr>
      </p:pic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35F9748-913B-643E-135D-07F7778B9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70" y="18112"/>
            <a:ext cx="2743200" cy="914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E23770-4DEC-A31B-B387-4449F1BED228}"/>
              </a:ext>
            </a:extLst>
          </p:cNvPr>
          <p:cNvSpPr txBox="1"/>
          <p:nvPr/>
        </p:nvSpPr>
        <p:spPr>
          <a:xfrm>
            <a:off x="5004054" y="2871818"/>
            <a:ext cx="3473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Montserrat"/>
              </a:rPr>
              <a:t>Serviços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1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/>
              </a:rPr>
              <a:t>Cenário Atual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105D58B-D9E7-E1F5-7800-3AAED5B62565}"/>
              </a:ext>
            </a:extLst>
          </p:cNvPr>
          <p:cNvSpPr/>
          <p:nvPr/>
        </p:nvSpPr>
        <p:spPr>
          <a:xfrm>
            <a:off x="2183675" y="2112264"/>
            <a:ext cx="3480732" cy="298094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Total de Tribunais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0" cap="none" spc="0" normalizeH="0" baseline="0" noProof="0">
                <a:ln>
                  <a:noFill/>
                </a:ln>
                <a:solidFill>
                  <a:srgbClr val="271E9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93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4EAFFF3-D968-B481-6718-042194E1CF2A}"/>
              </a:ext>
            </a:extLst>
          </p:cNvPr>
          <p:cNvSpPr/>
          <p:nvPr/>
        </p:nvSpPr>
        <p:spPr>
          <a:xfrm>
            <a:off x="6201387" y="2112264"/>
            <a:ext cx="3480732" cy="298094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Fontes de dados implantadas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0" cap="none" spc="0" normalizeH="0" baseline="0" noProof="0">
                <a:ln>
                  <a:noFill/>
                </a:ln>
                <a:solidFill>
                  <a:srgbClr val="271E9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219</a:t>
            </a:r>
          </a:p>
        </p:txBody>
      </p:sp>
    </p:spTree>
    <p:extLst>
      <p:ext uri="{BB962C8B-B14F-4D97-AF65-F5344CB8AC3E}">
        <p14:creationId xmlns:p14="http://schemas.microsoft.com/office/powerpoint/2010/main" val="168381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9366B6-984B-574F-4D91-5CFAD006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603"/>
          <a:stretch/>
        </p:blipFill>
        <p:spPr>
          <a:xfrm>
            <a:off x="168362" y="2124508"/>
            <a:ext cx="11897381" cy="3228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273663" y="117325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4F96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Consulta processual unificada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2802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352332" y="125897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4F96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Consulta processual unificada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7EC31F-8F3E-EB74-FCDF-94C3FBB8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754"/>
          <a:stretch/>
        </p:blipFill>
        <p:spPr>
          <a:xfrm>
            <a:off x="352332" y="2044022"/>
            <a:ext cx="11601541" cy="38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396150" y="121864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4F96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Consulta processual unificada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D4787D-B80B-4C07-6E7A-08FDAC1B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63" y="2070600"/>
            <a:ext cx="11800502" cy="27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273663" y="8413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4F96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Consulta processual unificada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D7CCE9-9DAA-2C16-B68F-BDC684171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63" y="1312555"/>
            <a:ext cx="11900365" cy="54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5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206988" y="7499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Peticionamento intercorrente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6704366-F6F4-DB19-2BF6-8B505634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63" y="1208348"/>
            <a:ext cx="11630660" cy="51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55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273663" y="8594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Minhas Petições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E6E9B-DD96-3409-F02C-0DD47CB3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3" y="1407525"/>
            <a:ext cx="11603872" cy="52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3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273662" y="859439"/>
            <a:ext cx="10908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Central de comunicações (DJEN + Domicílio Judicial Eletrônico)</a:t>
            </a:r>
          </a:p>
          <a:p>
            <a:endParaRPr lang="pt-BR" sz="2400" b="1" dirty="0">
              <a:solidFill>
                <a:srgbClr val="244F96"/>
              </a:solidFill>
              <a:latin typeface="Montserrat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6DBCD5-0557-062A-EDFF-F3A03EC8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2" y="1341727"/>
            <a:ext cx="11874875" cy="53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o Judiciário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273663" y="8594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Remessa Digital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21CB60E-5255-D3C4-CAE9-9A6D212D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9" y="1441860"/>
            <a:ext cx="11525801" cy="52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4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Agenda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AAAE17-6CDC-1B8A-64C3-2576D0476EEE}"/>
              </a:ext>
            </a:extLst>
          </p:cNvPr>
          <p:cNvSpPr txBox="1"/>
          <p:nvPr/>
        </p:nvSpPr>
        <p:spPr>
          <a:xfrm>
            <a:off x="1909762" y="1139011"/>
            <a:ext cx="83724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Objetivos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Benefícios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Funcionalidades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Previstas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Portal de entrada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Serviços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Cenário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Atual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Serviços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para 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Sociedade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Serviços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para o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Judiciário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Solução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Eventos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Mensageria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Arquitetura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Dependências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Visão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Futuro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Canal 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Suporte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54444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o Judiciário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273663" y="7738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Carta Precatória e de Ordem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C16C9-9FEA-16CA-FDA0-1DE95F6C0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6"/>
          <a:stretch/>
        </p:blipFill>
        <p:spPr bwMode="auto">
          <a:xfrm>
            <a:off x="273662" y="1321104"/>
            <a:ext cx="11796407" cy="50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0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o Judiciário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-116862" y="8169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Declínio de Competência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0AB2D5-6A1C-8578-5711-932D52D9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0" y="1542380"/>
            <a:ext cx="11604972" cy="42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o Judiciário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D19F3-BA71-88B4-EE25-3C4F54003176}"/>
              </a:ext>
            </a:extLst>
          </p:cNvPr>
          <p:cNvSpPr txBox="1"/>
          <p:nvPr/>
        </p:nvSpPr>
        <p:spPr>
          <a:xfrm>
            <a:off x="0" y="8736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Encaminhamento de Ofícios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8A8512-BA0E-D21F-66F0-C3726DF7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5" y="1408500"/>
            <a:ext cx="10260000" cy="48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9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Solução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AF4AA6D-E8B0-4E3A-A942-A91341732E3A}"/>
              </a:ext>
            </a:extLst>
          </p:cNvPr>
          <p:cNvGrpSpPr/>
          <p:nvPr/>
        </p:nvGrpSpPr>
        <p:grpSpPr>
          <a:xfrm>
            <a:off x="2933700" y="1084491"/>
            <a:ext cx="6216546" cy="4806028"/>
            <a:chOff x="3035604" y="656375"/>
            <a:chExt cx="6083507" cy="5646820"/>
          </a:xfrm>
        </p:grpSpPr>
        <p:pic>
          <p:nvPicPr>
            <p:cNvPr id="9" name="Picture 2" descr="Ícone de contorno do quebra-cabeça. Desenho de um puzzle de 4 peças. Ilustração em vetor simples isolada no fundo branco">
              <a:extLst>
                <a:ext uri="{FF2B5EF4-FFF2-40B4-BE49-F238E27FC236}">
                  <a16:creationId xmlns:a16="http://schemas.microsoft.com/office/drawing/2014/main" id="{F4D44712-C1A0-F51F-9E5A-F1A9ACA994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9" t="13917" r="11160" b="13930"/>
            <a:stretch/>
          </p:blipFill>
          <p:spPr bwMode="auto">
            <a:xfrm>
              <a:off x="3035604" y="656375"/>
              <a:ext cx="6083507" cy="5646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F281845-7F01-CE68-5D3B-8BB39A23102E}"/>
                </a:ext>
              </a:extLst>
            </p:cNvPr>
            <p:cNvSpPr txBox="1"/>
            <p:nvPr/>
          </p:nvSpPr>
          <p:spPr>
            <a:xfrm>
              <a:off x="4148072" y="1748969"/>
              <a:ext cx="782587" cy="354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pt-BR" sz="2200" b="1" dirty="0">
                  <a:solidFill>
                    <a:srgbClr val="271E92"/>
                  </a:solidFill>
                  <a:latin typeface="Montserrat"/>
                </a:rPr>
                <a:t>SSO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AF30169-E8C7-A6D1-E21F-CE2E1C5B6F6C}"/>
                </a:ext>
              </a:extLst>
            </p:cNvPr>
            <p:cNvSpPr txBox="1"/>
            <p:nvPr/>
          </p:nvSpPr>
          <p:spPr>
            <a:xfrm>
              <a:off x="3523733" y="4003430"/>
              <a:ext cx="1943101" cy="14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pt-BR" sz="2200" b="1" dirty="0">
                  <a:solidFill>
                    <a:srgbClr val="271E92"/>
                  </a:solidFill>
                  <a:latin typeface="Montserrat"/>
                </a:rPr>
                <a:t>Serviços</a:t>
              </a:r>
            </a:p>
            <a:p>
              <a:pPr>
                <a:lnSpc>
                  <a:spcPts val="2000"/>
                </a:lnSpc>
              </a:pPr>
              <a:endParaRPr lang="pt-BR" sz="2200" b="1" dirty="0">
                <a:solidFill>
                  <a:srgbClr val="271E92"/>
                </a:solidFill>
                <a:latin typeface="Montserrat"/>
              </a:endParaRPr>
            </a:p>
            <a:p>
              <a:pPr>
                <a:lnSpc>
                  <a:spcPts val="2000"/>
                </a:lnSpc>
              </a:pPr>
              <a:r>
                <a:rPr lang="pt-BR" sz="2200" b="1" dirty="0">
                  <a:solidFill>
                    <a:srgbClr val="271E92"/>
                  </a:solidFill>
                  <a:latin typeface="Montserrat"/>
                </a:rPr>
                <a:t>para o</a:t>
              </a:r>
            </a:p>
            <a:p>
              <a:pPr>
                <a:lnSpc>
                  <a:spcPts val="2000"/>
                </a:lnSpc>
              </a:pPr>
              <a:endParaRPr lang="pt-BR" sz="2200" b="1" dirty="0">
                <a:solidFill>
                  <a:srgbClr val="271E92"/>
                </a:solidFill>
                <a:latin typeface="Montserrat"/>
              </a:endParaRPr>
            </a:p>
            <a:p>
              <a:pPr>
                <a:lnSpc>
                  <a:spcPts val="2000"/>
                </a:lnSpc>
              </a:pPr>
              <a:r>
                <a:rPr lang="pt-BR" sz="2200" b="1" dirty="0">
                  <a:solidFill>
                    <a:srgbClr val="271E92"/>
                  </a:solidFill>
                  <a:latin typeface="Montserrat"/>
                </a:rPr>
                <a:t>Judiciário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C01B0DA-204F-4B66-7C6D-921070921AA9}"/>
                </a:ext>
              </a:extLst>
            </p:cNvPr>
            <p:cNvSpPr txBox="1"/>
            <p:nvPr/>
          </p:nvSpPr>
          <p:spPr>
            <a:xfrm>
              <a:off x="6889233" y="4003430"/>
              <a:ext cx="1943101" cy="1382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pt-BR" sz="2200" b="1" dirty="0">
                  <a:solidFill>
                    <a:srgbClr val="271E92"/>
                  </a:solidFill>
                  <a:latin typeface="Montserrat"/>
                </a:rPr>
                <a:t>Serviços</a:t>
              </a:r>
            </a:p>
            <a:p>
              <a:pPr>
                <a:lnSpc>
                  <a:spcPts val="2000"/>
                </a:lnSpc>
              </a:pPr>
              <a:endParaRPr lang="pt-BR" sz="2200" b="1" dirty="0">
                <a:solidFill>
                  <a:srgbClr val="271E92"/>
                </a:solidFill>
                <a:latin typeface="Montserrat"/>
              </a:endParaRPr>
            </a:p>
            <a:p>
              <a:pPr>
                <a:lnSpc>
                  <a:spcPts val="2000"/>
                </a:lnSpc>
              </a:pPr>
              <a:r>
                <a:rPr lang="pt-BR" sz="2200" b="1" dirty="0">
                  <a:solidFill>
                    <a:srgbClr val="271E92"/>
                  </a:solidFill>
                  <a:latin typeface="Montserrat"/>
                </a:rPr>
                <a:t>para a</a:t>
              </a:r>
            </a:p>
            <a:p>
              <a:pPr>
                <a:lnSpc>
                  <a:spcPts val="2000"/>
                </a:lnSpc>
              </a:pPr>
              <a:endParaRPr lang="pt-BR" sz="2200" b="1" dirty="0">
                <a:solidFill>
                  <a:srgbClr val="271E92"/>
                </a:solidFill>
                <a:latin typeface="Montserrat"/>
              </a:endParaRPr>
            </a:p>
            <a:p>
              <a:pPr>
                <a:lnSpc>
                  <a:spcPts val="2000"/>
                </a:lnSpc>
              </a:pPr>
              <a:r>
                <a:rPr lang="pt-BR" sz="2200" b="1" dirty="0">
                  <a:solidFill>
                    <a:srgbClr val="271E92"/>
                  </a:solidFill>
                  <a:latin typeface="Montserrat"/>
                </a:rPr>
                <a:t>Sociedade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7A89C5A-7EDD-F5E6-02A2-6A2CD68E08C5}"/>
                </a:ext>
              </a:extLst>
            </p:cNvPr>
            <p:cNvSpPr txBox="1"/>
            <p:nvPr/>
          </p:nvSpPr>
          <p:spPr>
            <a:xfrm>
              <a:off x="6939109" y="1057851"/>
              <a:ext cx="2180002" cy="137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pt-BR" sz="2100" b="1" dirty="0">
                  <a:solidFill>
                    <a:srgbClr val="271E92"/>
                  </a:solidFill>
                  <a:latin typeface="Montserrat"/>
                </a:rPr>
                <a:t>Portal de</a:t>
              </a:r>
            </a:p>
            <a:p>
              <a:pPr>
                <a:lnSpc>
                  <a:spcPts val="2000"/>
                </a:lnSpc>
              </a:pPr>
              <a:endParaRPr lang="pt-BR" sz="2100" b="1" dirty="0">
                <a:solidFill>
                  <a:srgbClr val="271E92"/>
                </a:solidFill>
                <a:latin typeface="Montserrat"/>
              </a:endParaRPr>
            </a:p>
            <a:p>
              <a:pPr>
                <a:lnSpc>
                  <a:spcPts val="2000"/>
                </a:lnSpc>
              </a:pPr>
              <a:r>
                <a:rPr lang="pt-BR" sz="2100" b="1" dirty="0">
                  <a:solidFill>
                    <a:srgbClr val="271E92"/>
                  </a:solidFill>
                  <a:latin typeface="Montserrat"/>
                </a:rPr>
                <a:t>notícias e</a:t>
              </a:r>
            </a:p>
            <a:p>
              <a:pPr>
                <a:lnSpc>
                  <a:spcPts val="2000"/>
                </a:lnSpc>
              </a:pPr>
              <a:endParaRPr lang="pt-BR" sz="2100" b="1" dirty="0">
                <a:solidFill>
                  <a:srgbClr val="271E92"/>
                </a:solidFill>
                <a:latin typeface="Montserrat"/>
              </a:endParaRPr>
            </a:p>
            <a:p>
              <a:pPr>
                <a:lnSpc>
                  <a:spcPts val="2000"/>
                </a:lnSpc>
              </a:pPr>
              <a:r>
                <a:rPr lang="pt-BR" sz="2100" b="1" dirty="0">
                  <a:solidFill>
                    <a:srgbClr val="271E92"/>
                  </a:solidFill>
                  <a:latin typeface="Montserrat"/>
                </a:rPr>
                <a:t>comunicação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46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Eventos de Mensageria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50ED7D3-B59F-9968-F5B5-47A98911D6F4}"/>
              </a:ext>
            </a:extLst>
          </p:cNvPr>
          <p:cNvSpPr txBox="1"/>
          <p:nvPr/>
        </p:nvSpPr>
        <p:spPr>
          <a:xfrm>
            <a:off x="1108911" y="1291077"/>
            <a:ext cx="97455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244F96"/>
                </a:solidFill>
                <a:latin typeface="Montserrat"/>
              </a:rPr>
              <a:t>Principais sistemas:</a:t>
            </a:r>
          </a:p>
          <a:p>
            <a:pPr marL="285750" indent="-285750" algn="just">
              <a:buFont typeface="Arial"/>
              <a:buChar char="•"/>
            </a:pPr>
            <a:endParaRPr lang="pt-BR" sz="2400" dirty="0">
              <a:solidFill>
                <a:srgbClr val="244F96"/>
              </a:solidFill>
              <a:latin typeface="Montserrat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PJE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PJE-JT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 err="1">
                <a:solidFill>
                  <a:srgbClr val="244F96"/>
                </a:solidFill>
                <a:latin typeface="Montserrat"/>
              </a:rPr>
              <a:t>Eproc</a:t>
            </a:r>
            <a:endParaRPr lang="pt-BR" sz="2400" dirty="0">
              <a:solidFill>
                <a:srgbClr val="244F96"/>
              </a:solidFill>
              <a:latin typeface="Montserrat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2400" dirty="0" err="1">
                <a:solidFill>
                  <a:srgbClr val="244F96"/>
                </a:solidFill>
                <a:latin typeface="Montserrat"/>
              </a:rPr>
              <a:t>Projud</a:t>
            </a:r>
            <a:endParaRPr lang="pt-BR" sz="2400" dirty="0">
              <a:solidFill>
                <a:srgbClr val="244F96"/>
              </a:solidFill>
              <a:latin typeface="Montserrat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2400" dirty="0" err="1">
                <a:solidFill>
                  <a:srgbClr val="244F96"/>
                </a:solidFill>
                <a:latin typeface="Montserrat"/>
              </a:rPr>
              <a:t>e-SAJ</a:t>
            </a:r>
            <a:endParaRPr lang="pt-BR" sz="2400" dirty="0">
              <a:solidFill>
                <a:srgbClr val="244F96"/>
              </a:solidFill>
              <a:latin typeface="Montserrat"/>
            </a:endParaRPr>
          </a:p>
          <a:p>
            <a:pPr marL="285750" indent="-285750" algn="just">
              <a:buFont typeface="Arial"/>
              <a:buChar char="•"/>
            </a:pPr>
            <a:endParaRPr lang="pt-BR" sz="2400" dirty="0">
              <a:solidFill>
                <a:srgbClr val="244F96"/>
              </a:solidFill>
              <a:latin typeface="Montserrat"/>
            </a:endParaRPr>
          </a:p>
          <a:p>
            <a:pPr algn="just"/>
            <a:r>
              <a:rPr lang="pt-BR" sz="2400" dirty="0">
                <a:solidFill>
                  <a:srgbClr val="244F96"/>
                </a:solidFill>
                <a:latin typeface="Montserrat"/>
              </a:rPr>
              <a:t>Outros sistemas que estão com ajustes em andamento:</a:t>
            </a:r>
          </a:p>
          <a:p>
            <a:pPr algn="just"/>
            <a:r>
              <a:rPr lang="pt-BR" sz="2400" dirty="0" err="1">
                <a:solidFill>
                  <a:srgbClr val="244F96"/>
                </a:solidFill>
                <a:latin typeface="Montserrat"/>
              </a:rPr>
              <a:t>SCPv</a:t>
            </a:r>
            <a:endParaRPr lang="pt-BR" sz="2400" dirty="0">
              <a:solidFill>
                <a:srgbClr val="244F96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1298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Eventos de Mensageria</a:t>
            </a: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04C4024A-8CDC-8CB0-FB86-7B94EF279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97"/>
            <a:ext cx="12189082" cy="69083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3AC802C-9524-38DA-D6CD-A2A892A563D2}"/>
              </a:ext>
            </a:extLst>
          </p:cNvPr>
          <p:cNvSpPr txBox="1"/>
          <p:nvPr/>
        </p:nvSpPr>
        <p:spPr>
          <a:xfrm>
            <a:off x="445114" y="5582721"/>
            <a:ext cx="2117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44F96"/>
                </a:solidFill>
                <a:latin typeface="Montserrat"/>
                <a:ea typeface="+mj-ea"/>
                <a:cs typeface="+mj-cs"/>
              </a:rPr>
              <a:t>Arquitetura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13157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Eventos de Mensageria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D31089-9BB4-8986-AEE2-52A6E1057EDA}"/>
              </a:ext>
            </a:extLst>
          </p:cNvPr>
          <p:cNvSpPr txBox="1"/>
          <p:nvPr/>
        </p:nvSpPr>
        <p:spPr>
          <a:xfrm>
            <a:off x="2047875" y="1095563"/>
            <a:ext cx="6096000" cy="50158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Petição Inicial Protocolada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Petição Intermediária Protocolada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Carta Precatória Protocolada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Carta Precatória Respondida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Carta de Ordem Protocolada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Carta de Ordem Respondida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Declínio Competência Protocolado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Declínio Competência Recebido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244F96"/>
                </a:solidFill>
                <a:latin typeface="Montserrat"/>
              </a:rPr>
              <a:t>Ofício Encaminhado</a:t>
            </a:r>
          </a:p>
        </p:txBody>
      </p:sp>
    </p:spTree>
    <p:extLst>
      <p:ext uri="{BB962C8B-B14F-4D97-AF65-F5344CB8AC3E}">
        <p14:creationId xmlns:p14="http://schemas.microsoft.com/office/powerpoint/2010/main" val="972564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Dependências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5BAF78-3BB6-D817-46A6-0CC2A75D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5" y="723472"/>
            <a:ext cx="11424671" cy="60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66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Visão de Futuro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8B320A-14B0-3537-B714-D39DA823C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598720"/>
              </p:ext>
            </p:extLst>
          </p:nvPr>
        </p:nvGraphicFramePr>
        <p:xfrm>
          <a:off x="728663" y="978485"/>
          <a:ext cx="10734674" cy="505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78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Canal de Suporte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BEE21A9-EEE1-0B80-0788-D89728679791}"/>
              </a:ext>
            </a:extLst>
          </p:cNvPr>
          <p:cNvSpPr txBox="1"/>
          <p:nvPr/>
        </p:nvSpPr>
        <p:spPr>
          <a:xfrm>
            <a:off x="1298448" y="5072571"/>
            <a:ext cx="102481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Montserrat"/>
                <a:hlinkClick r:id="rId3"/>
              </a:rPr>
              <a:t>https://go.rocket.chat/invite?host=rocketchat.cloud.pje.jus.br&amp;path=invite%2Fqj4jPC</a:t>
            </a:r>
            <a:endParaRPr lang="pt-BR" dirty="0">
              <a:solidFill>
                <a:srgbClr val="000000"/>
              </a:solidFill>
              <a:latin typeface="Montserrat"/>
            </a:endParaRPr>
          </a:p>
          <a:p>
            <a:endParaRPr lang="pt-BR" dirty="0">
              <a:solidFill>
                <a:srgbClr val="000000"/>
              </a:solidFill>
              <a:latin typeface="Montserrat"/>
              <a:hlinkClick r:id="rId4"/>
            </a:endParaRPr>
          </a:p>
          <a:p>
            <a:r>
              <a:rPr lang="pt-BR" dirty="0">
                <a:solidFill>
                  <a:srgbClr val="000000"/>
                </a:solidFill>
                <a:latin typeface="Montserrat"/>
                <a:hlinkClick r:id="rId4"/>
              </a:rPr>
              <a:t>Link para o ambiente de homologação: </a:t>
            </a:r>
          </a:p>
          <a:p>
            <a:r>
              <a:rPr lang="pt-BR" dirty="0">
                <a:solidFill>
                  <a:srgbClr val="000000"/>
                </a:solidFill>
                <a:latin typeface="Montserrat"/>
                <a:hlinkClick r:id="rId4"/>
              </a:rPr>
              <a:t>https://portalexterno-tribunais.stg.pdpj.jus.br/home</a:t>
            </a:r>
            <a:endParaRPr lang="pt-BR" dirty="0">
              <a:solidFill>
                <a:srgbClr val="000000"/>
              </a:solidFill>
              <a:latin typeface="Montserrat"/>
            </a:endParaRPr>
          </a:p>
          <a:p>
            <a:endParaRPr lang="pt-BR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98AD7030-AE23-27B1-2CB0-6CC5A5F8D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62" y="2588070"/>
            <a:ext cx="2234184" cy="2234184"/>
          </a:xfrm>
          <a:prstGeom prst="rect">
            <a:avLst/>
          </a:prstGeom>
        </p:spPr>
      </p:pic>
      <p:sp>
        <p:nvSpPr>
          <p:cNvPr id="4" name="Título 9">
            <a:extLst>
              <a:ext uri="{FF2B5EF4-FFF2-40B4-BE49-F238E27FC236}">
                <a16:creationId xmlns:a16="http://schemas.microsoft.com/office/drawing/2014/main" id="{BFC0CFFC-29ED-42F3-47EB-3ED521A62FDB}"/>
              </a:ext>
            </a:extLst>
          </p:cNvPr>
          <p:cNvSpPr txBox="1">
            <a:spLocks/>
          </p:cNvSpPr>
          <p:nvPr/>
        </p:nvSpPr>
        <p:spPr>
          <a:xfrm>
            <a:off x="803276" y="1150302"/>
            <a:ext cx="10585448" cy="1187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44F96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Está disponível um canal no Rocket Chat do CNJ, para auxiliar no processo de implantação:</a:t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4F96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</a:b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244F96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38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graphicFrame>
        <p:nvGraphicFramePr>
          <p:cNvPr id="4" name="TextBox 52">
            <a:extLst>
              <a:ext uri="{FF2B5EF4-FFF2-40B4-BE49-F238E27FC236}">
                <a16:creationId xmlns:a16="http://schemas.microsoft.com/office/drawing/2014/main" id="{93FF1F7D-2FB0-BFD8-9377-F09F375DC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731772"/>
              </p:ext>
            </p:extLst>
          </p:nvPr>
        </p:nvGraphicFramePr>
        <p:xfrm>
          <a:off x="285483" y="871791"/>
          <a:ext cx="11906517" cy="357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71CBBD23-AAE1-E326-6109-885EDB179739}"/>
              </a:ext>
            </a:extLst>
          </p:cNvPr>
          <p:cNvGrpSpPr/>
          <p:nvPr/>
        </p:nvGrpSpPr>
        <p:grpSpPr>
          <a:xfrm>
            <a:off x="2583136" y="4462177"/>
            <a:ext cx="7025727" cy="1197703"/>
            <a:chOff x="2819099" y="5121118"/>
            <a:chExt cx="7025727" cy="1197703"/>
          </a:xfrm>
          <a:effectLst/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587E33E5-821C-8A04-0C0F-AB2E632AD518}"/>
                </a:ext>
              </a:extLst>
            </p:cNvPr>
            <p:cNvGrpSpPr/>
            <p:nvPr/>
          </p:nvGrpSpPr>
          <p:grpSpPr>
            <a:xfrm>
              <a:off x="2819099" y="5121118"/>
              <a:ext cx="7025727" cy="1197703"/>
              <a:chOff x="2529753" y="4992463"/>
              <a:chExt cx="7423580" cy="1289304"/>
            </a:xfrm>
          </p:grpSpPr>
          <p:pic>
            <p:nvPicPr>
              <p:cNvPr id="9" name="Imagem 8" descr="Texto&#10;&#10;Descrição gerada automaticamente">
                <a:extLst>
                  <a:ext uri="{FF2B5EF4-FFF2-40B4-BE49-F238E27FC236}">
                    <a16:creationId xmlns:a16="http://schemas.microsoft.com/office/drawing/2014/main" id="{08E382B4-0342-5D79-D5D1-966D33949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753" y="4992463"/>
                <a:ext cx="7423580" cy="128930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A3870CF-E970-CC26-1ACC-80CB30B59D34}"/>
                  </a:ext>
                </a:extLst>
              </p:cNvPr>
              <p:cNvSpPr/>
              <p:nvPr/>
            </p:nvSpPr>
            <p:spPr>
              <a:xfrm>
                <a:off x="3227832" y="5266944"/>
                <a:ext cx="6519672" cy="813816"/>
              </a:xfrm>
              <a:prstGeom prst="rect">
                <a:avLst/>
              </a:prstGeom>
              <a:solidFill>
                <a:srgbClr val="FEFE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FEFE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</p:grp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E3D723A-F0F0-A762-1EB2-D63F43A48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5480" y="5372269"/>
              <a:ext cx="5711809" cy="649798"/>
            </a:xfrm>
            <a:prstGeom prst="rect">
              <a:avLst/>
            </a:prstGeom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243845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2"/>
            <a:ext cx="12192000" cy="629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88" y="256139"/>
            <a:ext cx="906326" cy="6398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E23770-4DEC-A31B-B387-4449F1BED228}"/>
              </a:ext>
            </a:extLst>
          </p:cNvPr>
          <p:cNvSpPr txBox="1"/>
          <p:nvPr/>
        </p:nvSpPr>
        <p:spPr>
          <a:xfrm>
            <a:off x="1323976" y="2980812"/>
            <a:ext cx="88705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Montserrat"/>
              </a:rPr>
              <a:t>Obrigado!</a:t>
            </a:r>
            <a:br>
              <a:rPr lang="pt-BR" sz="3200" b="1" dirty="0">
                <a:solidFill>
                  <a:schemeClr val="bg1"/>
                </a:solidFill>
                <a:latin typeface="Montserrat"/>
              </a:rPr>
            </a:br>
            <a:br>
              <a:rPr lang="pt-BR" sz="3200" b="1" dirty="0">
                <a:solidFill>
                  <a:schemeClr val="bg1"/>
                </a:solidFill>
                <a:latin typeface="Montserrat"/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4AFFE2B-187A-FFFA-DC87-489B9CA56643}"/>
              </a:ext>
            </a:extLst>
          </p:cNvPr>
          <p:cNvSpPr/>
          <p:nvPr/>
        </p:nvSpPr>
        <p:spPr>
          <a:xfrm rot="-10800000">
            <a:off x="-1940563" y="-1937410"/>
            <a:ext cx="4387098" cy="4387098"/>
          </a:xfrm>
          <a:custGeom>
            <a:avLst/>
            <a:gdLst/>
            <a:ahLst/>
            <a:cxnLst/>
            <a:rect l="l" t="t" r="r" b="b"/>
            <a:pathLst>
              <a:path w="6580647" h="6580647">
                <a:moveTo>
                  <a:pt x="0" y="0"/>
                </a:moveTo>
                <a:lnTo>
                  <a:pt x="6580647" y="0"/>
                </a:lnTo>
                <a:lnTo>
                  <a:pt x="6580647" y="6580647"/>
                </a:lnTo>
                <a:lnTo>
                  <a:pt x="0" y="6580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563363A-79E6-5F90-DED0-C0A8EFCC2C17}"/>
              </a:ext>
            </a:extLst>
          </p:cNvPr>
          <p:cNvCxnSpPr/>
          <p:nvPr/>
        </p:nvCxnSpPr>
        <p:spPr>
          <a:xfrm flipV="1">
            <a:off x="9965888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DCBA310-0EF9-342F-8406-F52C7D9B3520}"/>
              </a:ext>
            </a:extLst>
          </p:cNvPr>
          <p:cNvCxnSpPr/>
          <p:nvPr/>
        </p:nvCxnSpPr>
        <p:spPr>
          <a:xfrm flipV="1">
            <a:off x="10394513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704A0AD-3BB4-E139-20B0-35E8797B3641}"/>
              </a:ext>
            </a:extLst>
          </p:cNvPr>
          <p:cNvCxnSpPr/>
          <p:nvPr/>
        </p:nvCxnSpPr>
        <p:spPr>
          <a:xfrm flipV="1">
            <a:off x="10823138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67801C8-0B51-1F1A-4909-6E0AE01469DC}"/>
              </a:ext>
            </a:extLst>
          </p:cNvPr>
          <p:cNvCxnSpPr/>
          <p:nvPr/>
        </p:nvCxnSpPr>
        <p:spPr>
          <a:xfrm flipV="1">
            <a:off x="11293257" y="4741164"/>
            <a:ext cx="2400300" cy="153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8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Benefícios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EA4B6EA-EAF0-7713-9BE1-E28600496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226728"/>
              </p:ext>
            </p:extLst>
          </p:nvPr>
        </p:nvGraphicFramePr>
        <p:xfrm>
          <a:off x="141513" y="818283"/>
          <a:ext cx="5954487" cy="545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56D4260-A203-89AC-C55A-08715C68C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680215"/>
              </p:ext>
            </p:extLst>
          </p:nvPr>
        </p:nvGraphicFramePr>
        <p:xfrm>
          <a:off x="6151434" y="698006"/>
          <a:ext cx="5718757" cy="557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12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Funcionalidades Previstas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BE02BB-4D33-2701-AC74-58C460C72C4D}"/>
              </a:ext>
            </a:extLst>
          </p:cNvPr>
          <p:cNvSpPr txBox="1"/>
          <p:nvPr/>
        </p:nvSpPr>
        <p:spPr>
          <a:xfrm>
            <a:off x="4117176" y="1626409"/>
            <a:ext cx="2892489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rgbClr val="3729B6"/>
                </a:solidFill>
                <a:latin typeface="Montserrat" panose="00000500000000000000" pitchFamily="2" charset="0"/>
                <a:cs typeface="Segoe UI"/>
              </a:rPr>
              <a:t>Funcionalidades </a:t>
            </a:r>
            <a:br>
              <a:rPr lang="pt-BR" sz="2000" b="1" dirty="0">
                <a:solidFill>
                  <a:srgbClr val="3729B6"/>
                </a:solidFill>
                <a:latin typeface="Montserrat" panose="00000500000000000000" pitchFamily="2" charset="0"/>
                <a:cs typeface="Segoe UI"/>
              </a:rPr>
            </a:br>
            <a:r>
              <a:rPr lang="pt-BR" sz="2000" b="1" dirty="0">
                <a:solidFill>
                  <a:srgbClr val="3729B6"/>
                </a:solidFill>
                <a:latin typeface="Montserrat" panose="00000500000000000000" pitchFamily="2" charset="0"/>
                <a:cs typeface="Segoe UI"/>
              </a:rPr>
              <a:t>para a Justiça</a:t>
            </a:r>
          </a:p>
          <a:p>
            <a:br>
              <a:rPr lang="pt-BR" dirty="0">
                <a:latin typeface="Montserrat" panose="00000500000000000000" pitchFamily="2" charset="0"/>
                <a:cs typeface="Calibri"/>
              </a:rPr>
            </a:br>
            <a:endParaRPr lang="pt-BR" dirty="0">
              <a:latin typeface="Montserrat" panose="00000500000000000000" pitchFamily="2" charset="0"/>
              <a:cs typeface="Calibri"/>
            </a:endParaRPr>
          </a:p>
          <a:p>
            <a:pPr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Carta Precatória  ​</a:t>
            </a:r>
          </a:p>
          <a:p>
            <a:pPr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Carta de Ordem</a:t>
            </a:r>
          </a:p>
          <a:p>
            <a:pPr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Declínio de Competência</a:t>
            </a:r>
          </a:p>
          <a:p>
            <a:pPr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Encaminhamento de Ofícios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C9F43B-2EBD-B999-442D-BCCE0DD55243}"/>
              </a:ext>
            </a:extLst>
          </p:cNvPr>
          <p:cNvSpPr txBox="1"/>
          <p:nvPr/>
        </p:nvSpPr>
        <p:spPr>
          <a:xfrm>
            <a:off x="7750215" y="1629755"/>
            <a:ext cx="402637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rgbClr val="AD3780"/>
                </a:solidFill>
                <a:latin typeface="Montserrat" panose="00000500000000000000" pitchFamily="2" charset="0"/>
                <a:cs typeface="Segoe UI"/>
              </a:rPr>
              <a:t>Funcionalidades </a:t>
            </a:r>
            <a:br>
              <a:rPr lang="pt-BR" sz="2000" b="1" dirty="0">
                <a:solidFill>
                  <a:srgbClr val="AD3780"/>
                </a:solidFill>
                <a:latin typeface="Montserrat" panose="00000500000000000000" pitchFamily="2" charset="0"/>
                <a:cs typeface="Segoe UI"/>
              </a:rPr>
            </a:br>
            <a:r>
              <a:rPr lang="pt-BR" sz="2000" b="1" dirty="0">
                <a:solidFill>
                  <a:srgbClr val="AD3780"/>
                </a:solidFill>
                <a:latin typeface="Montserrat" panose="00000500000000000000" pitchFamily="2" charset="0"/>
                <a:cs typeface="Segoe UI"/>
              </a:rPr>
              <a:t>para a Sociedade</a:t>
            </a:r>
          </a:p>
          <a:p>
            <a:endParaRPr lang="pt-BR" dirty="0">
              <a:latin typeface="Montserrat" panose="00000500000000000000" pitchFamily="2" charset="0"/>
              <a:cs typeface="Segoe UI"/>
            </a:endParaRPr>
          </a:p>
          <a:p>
            <a:endParaRPr lang="pt-BR" dirty="0">
              <a:latin typeface="Montserrat" panose="00000500000000000000" pitchFamily="2" charset="0"/>
              <a:cs typeface="Segoe UI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Consultar Processos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Peticionamento Intercorrente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Integração Domicílio</a:t>
            </a:r>
            <a:r>
              <a:rPr lang="pt-BR" dirty="0">
                <a:latin typeface="Montserrat" panose="00000500000000000000" pitchFamily="2" charset="0"/>
                <a:cs typeface="Calibri"/>
              </a:rPr>
              <a:t>​ Eletrônico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Integração Diário da Justiça</a:t>
            </a:r>
            <a:r>
              <a:rPr lang="pt-BR" dirty="0">
                <a:latin typeface="Montserrat" panose="00000500000000000000" pitchFamily="2" charset="0"/>
                <a:cs typeface="Calibri"/>
              </a:rPr>
              <a:t>​ Nacional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cs typeface="Segoe UI"/>
              </a:rPr>
              <a:t>Peticionamento Inicial (2025)</a:t>
            </a:r>
          </a:p>
          <a:p>
            <a:endParaRPr lang="pt-BR" dirty="0">
              <a:latin typeface="Segoe UI"/>
              <a:cs typeface="Segoe UI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B194E7D-815E-7D89-1BD4-7E85F5B02F5B}"/>
              </a:ext>
            </a:extLst>
          </p:cNvPr>
          <p:cNvCxnSpPr>
            <a:cxnSpLocks/>
          </p:cNvCxnSpPr>
          <p:nvPr/>
        </p:nvCxnSpPr>
        <p:spPr>
          <a:xfrm>
            <a:off x="3749775" y="1686905"/>
            <a:ext cx="0" cy="4096615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7BA24A6-7F9C-349C-C3C9-D0E68CF91303}"/>
              </a:ext>
            </a:extLst>
          </p:cNvPr>
          <p:cNvCxnSpPr>
            <a:cxnSpLocks/>
          </p:cNvCxnSpPr>
          <p:nvPr/>
        </p:nvCxnSpPr>
        <p:spPr>
          <a:xfrm>
            <a:off x="7382816" y="1686904"/>
            <a:ext cx="0" cy="4170971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8FBD1DA-6B0A-5AF1-2D25-E4D124FA7F6A}"/>
              </a:ext>
            </a:extLst>
          </p:cNvPr>
          <p:cNvSpPr txBox="1"/>
          <p:nvPr/>
        </p:nvSpPr>
        <p:spPr>
          <a:xfrm>
            <a:off x="415407" y="1782425"/>
            <a:ext cx="3220413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rgbClr val="8E22C5"/>
                </a:solidFill>
                <a:latin typeface="Montserrat" panose="00000500000000000000" pitchFamily="2" charset="0"/>
                <a:cs typeface="Segoe UI"/>
              </a:rPr>
              <a:t>Portal</a:t>
            </a:r>
          </a:p>
          <a:p>
            <a:endParaRPr lang="pt-BR" b="1" dirty="0">
              <a:latin typeface="Montserrat" panose="00000500000000000000" pitchFamily="2" charset="0"/>
              <a:cs typeface="Segoe UI"/>
            </a:endParaRPr>
          </a:p>
          <a:p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1. Portal de entrada para  todos os serviços. 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2. Área específica para: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- serviços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- notícias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- buscas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- favoritos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- links úteis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- gráficos</a:t>
            </a:r>
            <a:br>
              <a:rPr lang="pt-BR" dirty="0">
                <a:latin typeface="Montserrat" panose="00000500000000000000" pitchFamily="2" charset="0"/>
                <a:cs typeface="Segoe UI"/>
              </a:rPr>
            </a:br>
            <a:r>
              <a:rPr lang="pt-BR" dirty="0">
                <a:latin typeface="Montserrat" panose="00000500000000000000" pitchFamily="2" charset="0"/>
                <a:cs typeface="Segoe UI"/>
              </a:rPr>
              <a:t>- divulgação sobre sistemas e serviços.</a:t>
            </a:r>
          </a:p>
        </p:txBody>
      </p:sp>
    </p:spTree>
    <p:extLst>
      <p:ext uri="{BB962C8B-B14F-4D97-AF65-F5344CB8AC3E}">
        <p14:creationId xmlns:p14="http://schemas.microsoft.com/office/powerpoint/2010/main" val="340671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2"/>
            <a:ext cx="12192000" cy="629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0" name="image4.png" descr="Portal CNJ">
            <a:extLst>
              <a:ext uri="{FF2B5EF4-FFF2-40B4-BE49-F238E27FC236}">
                <a16:creationId xmlns:a16="http://schemas.microsoft.com/office/drawing/2014/main" id="{7A373D6D-67C6-44DD-93D7-2019E60F5B3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545" y="253076"/>
            <a:ext cx="1597025" cy="444500"/>
          </a:xfrm>
          <a:prstGeom prst="rect">
            <a:avLst/>
          </a:prstGeom>
          <a:ln/>
        </p:spPr>
      </p:pic>
      <p:pic>
        <p:nvPicPr>
          <p:cNvPr id="21" name="Gráfico 1">
            <a:extLst>
              <a:ext uri="{FF2B5EF4-FFF2-40B4-BE49-F238E27FC236}">
                <a16:creationId xmlns:a16="http://schemas.microsoft.com/office/drawing/2014/main" id="{7C1A681A-A11C-43D1-BF2E-C8AC9818D1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5448" y="161973"/>
            <a:ext cx="412007" cy="560309"/>
          </a:xfrm>
          <a:prstGeom prst="rect">
            <a:avLst/>
          </a:prstGeom>
        </p:spPr>
      </p:pic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763" y="137267"/>
            <a:ext cx="906326" cy="639866"/>
          </a:xfrm>
          <a:prstGeom prst="rect">
            <a:avLst/>
          </a:prstGeom>
        </p:spPr>
      </p:pic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35F9748-913B-643E-135D-07F7778B9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70" y="18112"/>
            <a:ext cx="2743200" cy="914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E23770-4DEC-A31B-B387-4449F1BED228}"/>
              </a:ext>
            </a:extLst>
          </p:cNvPr>
          <p:cNvSpPr txBox="1"/>
          <p:nvPr/>
        </p:nvSpPr>
        <p:spPr>
          <a:xfrm>
            <a:off x="5004054" y="2871818"/>
            <a:ext cx="1689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Montserrat"/>
              </a:rPr>
              <a:t>Portal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8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Funcionalidades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918354-A81A-45C0-C348-7615842F1B85}"/>
              </a:ext>
            </a:extLst>
          </p:cNvPr>
          <p:cNvSpPr txBox="1"/>
          <p:nvPr/>
        </p:nvSpPr>
        <p:spPr>
          <a:xfrm>
            <a:off x="1304521" y="928444"/>
            <a:ext cx="2743200" cy="3302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pt-BR" sz="1400" b="1">
                <a:solidFill>
                  <a:srgbClr val="7030A0"/>
                </a:solidFill>
                <a:latin typeface="Montserrat"/>
              </a:rPr>
              <a:t>Serviços para a Sociedade</a:t>
            </a:r>
            <a:endParaRPr lang="pt-BR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5FAA4B-C2A0-0053-58EE-36D75B8B2029}"/>
              </a:ext>
            </a:extLst>
          </p:cNvPr>
          <p:cNvSpPr txBox="1"/>
          <p:nvPr/>
        </p:nvSpPr>
        <p:spPr>
          <a:xfrm>
            <a:off x="7785552" y="971113"/>
            <a:ext cx="2743200" cy="3302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pt-BR" sz="1400" b="1">
                <a:solidFill>
                  <a:srgbClr val="7030A0"/>
                </a:solidFill>
                <a:latin typeface="Montserrat"/>
              </a:rPr>
              <a:t>Serviços para o Judiciário</a:t>
            </a:r>
            <a:endParaRPr lang="pt-BR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38BE3A82-6BCB-3AD2-4AA8-3A3D29161C10}"/>
              </a:ext>
            </a:extLst>
          </p:cNvPr>
          <p:cNvSpPr/>
          <p:nvPr/>
        </p:nvSpPr>
        <p:spPr>
          <a:xfrm>
            <a:off x="6668662" y="1548796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C23761-C8D2-E92B-39F2-700B4F819C83}"/>
              </a:ext>
            </a:extLst>
          </p:cNvPr>
          <p:cNvSpPr txBox="1"/>
          <p:nvPr/>
        </p:nvSpPr>
        <p:spPr>
          <a:xfrm>
            <a:off x="5411108" y="1256514"/>
            <a:ext cx="1024333" cy="5791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200">
                <a:solidFill>
                  <a:srgbClr val="000000"/>
                </a:solidFill>
                <a:latin typeface="Montserrat"/>
              </a:rPr>
              <a:t>Atalhos de Serviços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5C65DC-63BF-B386-E353-F87111E6D49C}"/>
              </a:ext>
            </a:extLst>
          </p:cNvPr>
          <p:cNvSpPr txBox="1"/>
          <p:nvPr/>
        </p:nvSpPr>
        <p:spPr>
          <a:xfrm>
            <a:off x="5420179" y="1966773"/>
            <a:ext cx="1024333" cy="32271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200">
                <a:solidFill>
                  <a:srgbClr val="000000"/>
                </a:solidFill>
                <a:latin typeface="Montserrat"/>
              </a:rPr>
              <a:t>Notícias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6663576-115C-B2D9-3000-4B6FAD829F40}"/>
              </a:ext>
            </a:extLst>
          </p:cNvPr>
          <p:cNvGrpSpPr/>
          <p:nvPr/>
        </p:nvGrpSpPr>
        <p:grpSpPr>
          <a:xfrm>
            <a:off x="1129409" y="1328460"/>
            <a:ext cx="3089292" cy="4722990"/>
            <a:chOff x="2335909" y="1660474"/>
            <a:chExt cx="3089292" cy="4722990"/>
          </a:xfrm>
          <a:solidFill>
            <a:srgbClr val="F3F7FB">
              <a:alpha val="75000"/>
            </a:srgbClr>
          </a:solidFill>
        </p:grpSpPr>
        <p:pic>
          <p:nvPicPr>
            <p:cNvPr id="8" name="Imagem 7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8513C50C-826A-103D-39B2-ECE52C3D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909" y="1661887"/>
              <a:ext cx="3089292" cy="4721577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A4FA05D-0985-3508-0422-C0E2C989888C}"/>
                </a:ext>
              </a:extLst>
            </p:cNvPr>
            <p:cNvSpPr/>
            <p:nvPr/>
          </p:nvSpPr>
          <p:spPr>
            <a:xfrm>
              <a:off x="2514598" y="1660474"/>
              <a:ext cx="791634" cy="11147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82C668-D5BD-2B8A-0E12-F3ECA8DEE84C}"/>
              </a:ext>
            </a:extLst>
          </p:cNvPr>
          <p:cNvSpPr txBox="1"/>
          <p:nvPr/>
        </p:nvSpPr>
        <p:spPr>
          <a:xfrm>
            <a:off x="5411108" y="2439495"/>
            <a:ext cx="1024333" cy="32271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200">
                <a:solidFill>
                  <a:srgbClr val="000000"/>
                </a:solidFill>
                <a:latin typeface="Montserrat"/>
              </a:rPr>
              <a:t>Busca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B59B60-28E1-CA16-551A-09C7ECD959DF}"/>
              </a:ext>
            </a:extLst>
          </p:cNvPr>
          <p:cNvSpPr txBox="1"/>
          <p:nvPr/>
        </p:nvSpPr>
        <p:spPr>
          <a:xfrm>
            <a:off x="5411108" y="2838638"/>
            <a:ext cx="1024333" cy="5791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200">
                <a:solidFill>
                  <a:srgbClr val="000000"/>
                </a:solidFill>
                <a:latin typeface="Montserrat"/>
              </a:rPr>
              <a:t>Avisos e Favoritos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1181F3-99E5-EEA8-C896-117F48DB7844}"/>
              </a:ext>
            </a:extLst>
          </p:cNvPr>
          <p:cNvSpPr txBox="1"/>
          <p:nvPr/>
        </p:nvSpPr>
        <p:spPr>
          <a:xfrm>
            <a:off x="5438321" y="3559313"/>
            <a:ext cx="1015261" cy="5791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200">
                <a:solidFill>
                  <a:srgbClr val="000000"/>
                </a:solidFill>
                <a:latin typeface="Montserrat"/>
              </a:rPr>
              <a:t>Todos os serviços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68F8C9-D1E6-87D8-A42B-AD6B90D44F4E}"/>
              </a:ext>
            </a:extLst>
          </p:cNvPr>
          <p:cNvSpPr txBox="1"/>
          <p:nvPr/>
        </p:nvSpPr>
        <p:spPr>
          <a:xfrm>
            <a:off x="5429250" y="4505022"/>
            <a:ext cx="1024333" cy="5791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200">
                <a:solidFill>
                  <a:srgbClr val="000000"/>
                </a:solidFill>
                <a:latin typeface="Montserrat"/>
              </a:rPr>
              <a:t>Todas as Notícias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A205A3-D522-8C5F-BD25-59B36F5FEC09}"/>
              </a:ext>
            </a:extLst>
          </p:cNvPr>
          <p:cNvSpPr txBox="1"/>
          <p:nvPr/>
        </p:nvSpPr>
        <p:spPr>
          <a:xfrm>
            <a:off x="5420178" y="5166228"/>
            <a:ext cx="1198706" cy="5791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200">
                <a:solidFill>
                  <a:srgbClr val="000000"/>
                </a:solidFill>
                <a:latin typeface="Montserrat"/>
              </a:rPr>
              <a:t>Tribunais e conselhos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E1062B61-E5BA-3F72-D376-BA6C1F228BD7}"/>
              </a:ext>
            </a:extLst>
          </p:cNvPr>
          <p:cNvSpPr/>
          <p:nvPr/>
        </p:nvSpPr>
        <p:spPr>
          <a:xfrm rot="10800000">
            <a:off x="4682018" y="1548796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58E1C769-F5CC-80CE-B5D4-03E757414B85}"/>
              </a:ext>
            </a:extLst>
          </p:cNvPr>
          <p:cNvSpPr/>
          <p:nvPr/>
        </p:nvSpPr>
        <p:spPr>
          <a:xfrm>
            <a:off x="6686804" y="2102152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91F444C6-EFA0-E03F-2DFC-515E2D1EF00F}"/>
              </a:ext>
            </a:extLst>
          </p:cNvPr>
          <p:cNvSpPr/>
          <p:nvPr/>
        </p:nvSpPr>
        <p:spPr>
          <a:xfrm rot="10800000">
            <a:off x="4700160" y="2102152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0A09D191-1318-0F71-2C2A-0562ED814163}"/>
              </a:ext>
            </a:extLst>
          </p:cNvPr>
          <p:cNvSpPr/>
          <p:nvPr/>
        </p:nvSpPr>
        <p:spPr>
          <a:xfrm>
            <a:off x="6695875" y="2537580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9B5AB806-CF8E-2B1E-BB06-AFD5CF5F1981}"/>
              </a:ext>
            </a:extLst>
          </p:cNvPr>
          <p:cNvSpPr/>
          <p:nvPr/>
        </p:nvSpPr>
        <p:spPr>
          <a:xfrm rot="10800000">
            <a:off x="4709231" y="2537580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1D1EA328-8354-8C0E-49B3-EC2DBA8D3BEA}"/>
              </a:ext>
            </a:extLst>
          </p:cNvPr>
          <p:cNvSpPr/>
          <p:nvPr/>
        </p:nvSpPr>
        <p:spPr>
          <a:xfrm>
            <a:off x="6714017" y="3036508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75B23B84-A329-5B3D-178B-BC19A0531450}"/>
              </a:ext>
            </a:extLst>
          </p:cNvPr>
          <p:cNvSpPr/>
          <p:nvPr/>
        </p:nvSpPr>
        <p:spPr>
          <a:xfrm rot="10800000">
            <a:off x="4727373" y="3036508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C4387EE6-64F0-C67D-F108-883E73A7858F}"/>
              </a:ext>
            </a:extLst>
          </p:cNvPr>
          <p:cNvSpPr/>
          <p:nvPr/>
        </p:nvSpPr>
        <p:spPr>
          <a:xfrm>
            <a:off x="6714016" y="3771293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78A5D7C1-8827-6131-95B4-4A6F29AE8CD0}"/>
              </a:ext>
            </a:extLst>
          </p:cNvPr>
          <p:cNvSpPr/>
          <p:nvPr/>
        </p:nvSpPr>
        <p:spPr>
          <a:xfrm rot="10800000">
            <a:off x="4727372" y="3771293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DDDAFFC5-1DCE-2D3D-D674-B059596FED9B}"/>
              </a:ext>
            </a:extLst>
          </p:cNvPr>
          <p:cNvSpPr/>
          <p:nvPr/>
        </p:nvSpPr>
        <p:spPr>
          <a:xfrm>
            <a:off x="6741229" y="4628303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08759714-E04A-212C-AF8E-5AAB08C0C805}"/>
              </a:ext>
            </a:extLst>
          </p:cNvPr>
          <p:cNvSpPr/>
          <p:nvPr/>
        </p:nvSpPr>
        <p:spPr>
          <a:xfrm rot="10800000">
            <a:off x="4754585" y="4628303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74B0D004-C70D-68AF-A376-ADAB9871C0DF}"/>
              </a:ext>
            </a:extLst>
          </p:cNvPr>
          <p:cNvSpPr/>
          <p:nvPr/>
        </p:nvSpPr>
        <p:spPr>
          <a:xfrm>
            <a:off x="6750300" y="5426589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6B18A3D6-E86D-C8FD-D1F4-DDA75F7BB46F}"/>
              </a:ext>
            </a:extLst>
          </p:cNvPr>
          <p:cNvSpPr/>
          <p:nvPr/>
        </p:nvSpPr>
        <p:spPr>
          <a:xfrm rot="10800000">
            <a:off x="4763656" y="5426589"/>
            <a:ext cx="506296" cy="111450"/>
          </a:xfrm>
          <a:prstGeom prst="rightArrow">
            <a:avLst/>
          </a:prstGeom>
          <a:solidFill>
            <a:srgbClr val="244F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9DC3B0-5177-85FE-A171-D4312BFA31C8}"/>
              </a:ext>
            </a:extLst>
          </p:cNvPr>
          <p:cNvSpPr/>
          <p:nvPr/>
        </p:nvSpPr>
        <p:spPr>
          <a:xfrm>
            <a:off x="1129409" y="1720681"/>
            <a:ext cx="3089292" cy="4352340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D2FF0EE-A0C9-A02A-6415-CE308B7D6AAD}"/>
              </a:ext>
            </a:extLst>
          </p:cNvPr>
          <p:cNvSpPr/>
          <p:nvPr/>
        </p:nvSpPr>
        <p:spPr>
          <a:xfrm>
            <a:off x="1123219" y="2390302"/>
            <a:ext cx="3089292" cy="3690182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C01D888-28AA-121B-C3F7-D4E413F55F76}"/>
              </a:ext>
            </a:extLst>
          </p:cNvPr>
          <p:cNvSpPr/>
          <p:nvPr/>
        </p:nvSpPr>
        <p:spPr>
          <a:xfrm>
            <a:off x="1118774" y="2670601"/>
            <a:ext cx="3089292" cy="3402420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C58874E-C35F-99FB-A449-F4E8A7C34038}"/>
              </a:ext>
            </a:extLst>
          </p:cNvPr>
          <p:cNvSpPr/>
          <p:nvPr/>
        </p:nvSpPr>
        <p:spPr>
          <a:xfrm>
            <a:off x="1107376" y="3439407"/>
            <a:ext cx="3089292" cy="2626150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96510F1-7BA1-37DD-2D2B-CA3B5867DB58}"/>
              </a:ext>
            </a:extLst>
          </p:cNvPr>
          <p:cNvSpPr/>
          <p:nvPr/>
        </p:nvSpPr>
        <p:spPr>
          <a:xfrm>
            <a:off x="1114965" y="4314896"/>
            <a:ext cx="3089292" cy="1772301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B740457-B313-A605-8F46-69AE318CA2B1}"/>
              </a:ext>
            </a:extLst>
          </p:cNvPr>
          <p:cNvSpPr/>
          <p:nvPr/>
        </p:nvSpPr>
        <p:spPr>
          <a:xfrm>
            <a:off x="1105554" y="5268162"/>
            <a:ext cx="3089292" cy="812322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69AAF56-C16C-C05D-53B5-6C9821EE61CF}"/>
              </a:ext>
            </a:extLst>
          </p:cNvPr>
          <p:cNvSpPr/>
          <p:nvPr/>
        </p:nvSpPr>
        <p:spPr>
          <a:xfrm>
            <a:off x="2159651" y="2385513"/>
            <a:ext cx="1088645" cy="134649"/>
          </a:xfrm>
          <a:prstGeom prst="rect">
            <a:avLst/>
          </a:prstGeom>
          <a:solidFill>
            <a:srgbClr val="F6F8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4BE2E850-6C25-A7B7-361B-8F4267FAF165}"/>
              </a:ext>
            </a:extLst>
          </p:cNvPr>
          <p:cNvGrpSpPr/>
          <p:nvPr/>
        </p:nvGrpSpPr>
        <p:grpSpPr>
          <a:xfrm>
            <a:off x="7622536" y="1361118"/>
            <a:ext cx="3089292" cy="4721577"/>
            <a:chOff x="7622536" y="1665918"/>
            <a:chExt cx="3089292" cy="4721577"/>
          </a:xfrm>
        </p:grpSpPr>
        <p:pic>
          <p:nvPicPr>
            <p:cNvPr id="39" name="Imagem 38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C2B0D9A3-429A-0A8E-FC38-E866CAAB7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2536" y="1665918"/>
              <a:ext cx="3089292" cy="47215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E22376A-BE02-4CBF-2062-C4988CCF2D66}"/>
                </a:ext>
              </a:extLst>
            </p:cNvPr>
            <p:cNvSpPr/>
            <p:nvPr/>
          </p:nvSpPr>
          <p:spPr>
            <a:xfrm>
              <a:off x="8651947" y="2690313"/>
              <a:ext cx="1094870" cy="152067"/>
            </a:xfrm>
            <a:prstGeom prst="rect">
              <a:avLst/>
            </a:prstGeom>
            <a:solidFill>
              <a:srgbClr val="F6F8F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BA36D868-0654-C7D8-23B9-B69D47FA2190}"/>
              </a:ext>
            </a:extLst>
          </p:cNvPr>
          <p:cNvSpPr/>
          <p:nvPr/>
        </p:nvSpPr>
        <p:spPr>
          <a:xfrm>
            <a:off x="7787113" y="1359706"/>
            <a:ext cx="791634" cy="11147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FADBC54-7AD8-AC9C-AB14-86DE2F34FB90}"/>
              </a:ext>
            </a:extLst>
          </p:cNvPr>
          <p:cNvSpPr/>
          <p:nvPr/>
        </p:nvSpPr>
        <p:spPr>
          <a:xfrm>
            <a:off x="7622536" y="1720681"/>
            <a:ext cx="3089292" cy="4352340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A8EE07B7-636A-B76A-9DC9-897F4CA64D21}"/>
              </a:ext>
            </a:extLst>
          </p:cNvPr>
          <p:cNvSpPr/>
          <p:nvPr/>
        </p:nvSpPr>
        <p:spPr>
          <a:xfrm>
            <a:off x="7621216" y="2429820"/>
            <a:ext cx="3089292" cy="3629373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55774DE1-A89D-A0F0-D259-2DA539BA14B1}"/>
              </a:ext>
            </a:extLst>
          </p:cNvPr>
          <p:cNvSpPr/>
          <p:nvPr/>
        </p:nvSpPr>
        <p:spPr>
          <a:xfrm>
            <a:off x="7615109" y="2703804"/>
            <a:ext cx="3089292" cy="3341295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874D9BA7-032D-CD26-7988-F788700970F4}"/>
              </a:ext>
            </a:extLst>
          </p:cNvPr>
          <p:cNvSpPr/>
          <p:nvPr/>
        </p:nvSpPr>
        <p:spPr>
          <a:xfrm>
            <a:off x="7606038" y="3432910"/>
            <a:ext cx="3089292" cy="2626150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E11803A-58FE-36DC-001D-22A3AFDA3E22}"/>
              </a:ext>
            </a:extLst>
          </p:cNvPr>
          <p:cNvSpPr/>
          <p:nvPr/>
        </p:nvSpPr>
        <p:spPr>
          <a:xfrm>
            <a:off x="7615109" y="4293743"/>
            <a:ext cx="3089292" cy="1772301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E90750A-14D1-D838-9504-D132428FA1D5}"/>
              </a:ext>
            </a:extLst>
          </p:cNvPr>
          <p:cNvSpPr/>
          <p:nvPr/>
        </p:nvSpPr>
        <p:spPr>
          <a:xfrm>
            <a:off x="7598682" y="5267613"/>
            <a:ext cx="3089292" cy="812322"/>
          </a:xfrm>
          <a:prstGeom prst="rect">
            <a:avLst/>
          </a:prstGeom>
          <a:solidFill>
            <a:srgbClr val="F3F7F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a Sociedade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C3798D-1AD0-076D-5823-7D995374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" y="1014780"/>
            <a:ext cx="11968058" cy="42521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165BEA-F005-EC58-93D9-2382EAB94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6" y="2693440"/>
            <a:ext cx="11915309" cy="34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AC30814-EDCE-40A1-B820-AF37A7D6BDE6}"/>
              </a:ext>
            </a:extLst>
          </p:cNvPr>
          <p:cNvSpPr/>
          <p:nvPr/>
        </p:nvSpPr>
        <p:spPr>
          <a:xfrm>
            <a:off x="0" y="-15071"/>
            <a:ext cx="12192000" cy="69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2" name="Picture 1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5F215FBE-C554-43B8-91DC-ED5D8DCD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47" y="36880"/>
            <a:ext cx="906326" cy="639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B4DD908-1F75-6782-A661-B7F947152E17}"/>
              </a:ext>
            </a:extLst>
          </p:cNvPr>
          <p:cNvSpPr txBox="1">
            <a:spLocks/>
          </p:cNvSpPr>
          <p:nvPr/>
        </p:nvSpPr>
        <p:spPr>
          <a:xfrm>
            <a:off x="273663" y="58140"/>
            <a:ext cx="11220486" cy="54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Serviços para Magistrados e Servidores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EF26A83-C32C-F034-B327-BF8E8769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13"/>
          <a:stretch/>
        </p:blipFill>
        <p:spPr>
          <a:xfrm>
            <a:off x="81728" y="1147315"/>
            <a:ext cx="12022357" cy="39112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86C325B-14D5-1D2F-0891-F97010AA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70"/>
          <a:stretch/>
        </p:blipFill>
        <p:spPr>
          <a:xfrm>
            <a:off x="166116" y="2713687"/>
            <a:ext cx="11991588" cy="31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5d0be5-5958-428f-8d9e-d321a88a3315" xsi:nil="true"/>
    <lcf76f155ced4ddcb4097134ff3c332f xmlns="164726e0-530f-41ce-b569-7390a4f6eb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95D2FB236EA49BBEBBB3481E1E4FB" ma:contentTypeVersion="16" ma:contentTypeDescription="Crie um novo documento." ma:contentTypeScope="" ma:versionID="ed0120b13d9278b59cd293aa640624d2">
  <xsd:schema xmlns:xsd="http://www.w3.org/2001/XMLSchema" xmlns:xs="http://www.w3.org/2001/XMLSchema" xmlns:p="http://schemas.microsoft.com/office/2006/metadata/properties" xmlns:ns2="164726e0-530f-41ce-b569-7390a4f6eb41" xmlns:ns3="de5d0be5-5958-428f-8d9e-d321a88a3315" targetNamespace="http://schemas.microsoft.com/office/2006/metadata/properties" ma:root="true" ma:fieldsID="c08e3b0328d70ef826bf361db8fdaba3" ns2:_="" ns3:_="">
    <xsd:import namespace="164726e0-530f-41ce-b569-7390a4f6eb41"/>
    <xsd:import namespace="de5d0be5-5958-428f-8d9e-d321a88a3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26e0-530f-41ce-b569-7390a4f6e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f1452bb7-58dd-49e7-8a24-adf1385a2b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d0be5-5958-428f-8d9e-d321a88a331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0f7914-17dc-4b4f-889d-fa023130fb07}" ma:internalName="TaxCatchAll" ma:showField="CatchAllData" ma:web="de5d0be5-5958-428f-8d9e-d321a88a3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E6B7C3-554F-44FD-A3B3-88D99788A56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164726e0-530f-41ce-b569-7390a4f6eb41"/>
    <ds:schemaRef ds:uri="http://www.w3.org/XML/1998/namespace"/>
    <ds:schemaRef ds:uri="de5d0be5-5958-428f-8d9e-d321a88a331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006BAD-9F4F-402E-9487-EE4693BCBDFE}">
  <ds:schemaRefs>
    <ds:schemaRef ds:uri="164726e0-530f-41ce-b569-7390a4f6eb41"/>
    <ds:schemaRef ds:uri="de5d0be5-5958-428f-8d9e-d321a88a33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58B9E0E-811D-4AD5-A4FA-629EFE5641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611</Words>
  <Application>Microsoft Office PowerPoint</Application>
  <PresentationFormat>Widescreen</PresentationFormat>
  <Paragraphs>173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OliveiraD</dc:creator>
  <cp:lastModifiedBy>Marcelo da Rocha Santos</cp:lastModifiedBy>
  <cp:revision>45</cp:revision>
  <dcterms:created xsi:type="dcterms:W3CDTF">2021-05-04T16:16:23Z</dcterms:created>
  <dcterms:modified xsi:type="dcterms:W3CDTF">2024-10-30T20:27:48Z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0x0101000D095D2FB236EA49BBEBBB3481E1E4FB</vt:lpwstr>
  </property>
  <property fmtid="{D5CDD505-2E9C-101B-9397-08002B2CF9AE}" pid="3" name="MediaServiceImageTags">
    <vt:lpwstr/>
  </property>
</Properties>
</file>