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0"/>
  </p:notesMasterIdLst>
  <p:sldIdLst>
    <p:sldId id="256" r:id="rId5"/>
    <p:sldId id="448" r:id="rId6"/>
    <p:sldId id="409" r:id="rId7"/>
    <p:sldId id="449" r:id="rId8"/>
    <p:sldId id="451" r:id="rId9"/>
    <p:sldId id="456" r:id="rId10"/>
    <p:sldId id="458" r:id="rId11"/>
    <p:sldId id="453" r:id="rId12"/>
    <p:sldId id="454" r:id="rId13"/>
    <p:sldId id="457" r:id="rId14"/>
    <p:sldId id="414" r:id="rId15"/>
    <p:sldId id="415" r:id="rId16"/>
    <p:sldId id="445" r:id="rId17"/>
    <p:sldId id="455" r:id="rId18"/>
    <p:sldId id="419" r:id="rId19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3" orient="horz" pos="3230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940" userDrawn="1">
          <p15:clr>
            <a:srgbClr val="A4A3A4"/>
          </p15:clr>
        </p15:guide>
        <p15:guide id="6" pos="521" userDrawn="1">
          <p15:clr>
            <a:srgbClr val="A4A3A4"/>
          </p15:clr>
        </p15:guide>
        <p15:guide id="7" pos="340" userDrawn="1">
          <p15:clr>
            <a:srgbClr val="A4A3A4"/>
          </p15:clr>
        </p15:guide>
        <p15:guide id="8" orient="horz" pos="1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Carricondo da Mota" initials="CCdM" lastIdx="1" clrIdx="0">
    <p:extLst>
      <p:ext uri="{19B8F6BF-5375-455C-9EA6-DF929625EA0E}">
        <p15:presenceInfo xmlns:p15="http://schemas.microsoft.com/office/powerpoint/2012/main" userId="999b2a34bb7b11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000000"/>
    <a:srgbClr val="224185"/>
    <a:srgbClr val="4F81BD"/>
    <a:srgbClr val="00A84C"/>
    <a:srgbClr val="FFFF00"/>
    <a:srgbClr val="FFFF99"/>
    <a:srgbClr val="FFFFCC"/>
    <a:srgbClr val="01426A"/>
    <a:srgbClr val="FE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41216-B8DE-445D-86A1-53077C32DAAE}" v="9" dt="2024-10-28T13:27:34.390"/>
  </p1510:revLst>
</p1510:revInfo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249" autoAdjust="0"/>
  </p:normalViewPr>
  <p:slideViewPr>
    <p:cSldViewPr snapToGrid="0" showGuides="1">
      <p:cViewPr varScale="1">
        <p:scale>
          <a:sx n="98" d="100"/>
          <a:sy n="98" d="100"/>
        </p:scale>
        <p:origin x="264" y="78"/>
      </p:cViewPr>
      <p:guideLst>
        <p:guide orient="horz" pos="3230"/>
        <p:guide orient="horz" pos="622"/>
        <p:guide orient="horz" pos="940"/>
        <p:guide pos="521"/>
        <p:guide pos="340"/>
        <p:guide orient="horz" pos="1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0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4051" y="-33"/>
            <a:ext cx="6100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264CAF43-969C-9093-1265-F049EAEEF8E1}"/>
              </a:ext>
            </a:extLst>
          </p:cNvPr>
          <p:cNvSpPr/>
          <p:nvPr userDrawn="1"/>
        </p:nvSpPr>
        <p:spPr>
          <a:xfrm>
            <a:off x="-224" y="1562100"/>
            <a:ext cx="9144224" cy="2031705"/>
          </a:xfrm>
          <a:prstGeom prst="rect">
            <a:avLst/>
          </a:prstGeom>
          <a:solidFill>
            <a:srgbClr val="224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8759253" y="4706764"/>
            <a:ext cx="360000" cy="360000"/>
            <a:chOff x="7996345" y="980275"/>
            <a:chExt cx="666403" cy="666424"/>
          </a:xfrm>
        </p:grpSpPr>
        <p:sp>
          <p:nvSpPr>
            <p:cNvPr id="14" name="Google Shape;14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-224" y="2008293"/>
            <a:ext cx="301775" cy="1126923"/>
            <a:chOff x="-225" y="1987280"/>
            <a:chExt cx="318900" cy="1190873"/>
          </a:xfrm>
        </p:grpSpPr>
        <p:sp>
          <p:nvSpPr>
            <p:cNvPr id="72" name="Google Shape;72;p2"/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5774262" y="4706764"/>
            <a:ext cx="301822" cy="360000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3" name="Google Shape;83;p2"/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8" name="Google Shape;88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621499"/>
            <a:ext cx="5740200" cy="18741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BA6E6B-4278-41CE-8352-F74A92777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067" y="4706764"/>
            <a:ext cx="1309092" cy="360000"/>
          </a:xfrm>
          <a:prstGeom prst="rect">
            <a:avLst/>
          </a:prstGeom>
        </p:spPr>
      </p:pic>
      <p:pic>
        <p:nvPicPr>
          <p:cNvPr id="2" name="Imagem 1" descr="Uma imagem contendo Ícone&#10;&#10;Descrição gerada automaticamente">
            <a:extLst>
              <a:ext uri="{FF2B5EF4-FFF2-40B4-BE49-F238E27FC236}">
                <a16:creationId xmlns:a16="http://schemas.microsoft.com/office/drawing/2014/main" id="{AB4208C4-A261-2951-B1E4-45C48E47C4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3000" y="363758"/>
            <a:ext cx="2579393" cy="6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457515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38" y="1567594"/>
            <a:ext cx="5152500" cy="1545075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8559950" y="4561484"/>
            <a:ext cx="499802" cy="499818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5282085" y="1567600"/>
            <a:ext cx="547534" cy="1545065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1" y="1917536"/>
            <a:ext cx="226331" cy="845192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8833385" y="594404"/>
            <a:ext cx="226367" cy="654605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4345633" y="4388816"/>
            <a:ext cx="226367" cy="654605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514348" y="0"/>
            <a:ext cx="499802" cy="499818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967" y="82198"/>
            <a:ext cx="1472728" cy="405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3" y="1843046"/>
            <a:ext cx="4414703" cy="994172"/>
          </a:xfrm>
          <a:prstGeom prst="rect">
            <a:avLst/>
          </a:prstGeom>
        </p:spPr>
        <p:txBody>
          <a:bodyPr/>
          <a:lstStyle>
            <a:lvl1pPr>
              <a:defRPr lang="pt-B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id="{A8108EE3-A5BC-4A1F-AA0A-B013619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46523" y="4579403"/>
            <a:ext cx="511345" cy="46170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5933104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4575150" cy="51435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38" y="1567594"/>
            <a:ext cx="5152500" cy="15450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8559950" y="4561484"/>
            <a:ext cx="499802" cy="499818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5282085" y="1567600"/>
            <a:ext cx="547534" cy="1545065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1" y="1917536"/>
            <a:ext cx="226331" cy="845192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8833385" y="594404"/>
            <a:ext cx="226367" cy="654605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4345633" y="4388816"/>
            <a:ext cx="226367" cy="654605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514348" y="0"/>
            <a:ext cx="499802" cy="499818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967" y="82198"/>
            <a:ext cx="1472728" cy="405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3" y="1843046"/>
            <a:ext cx="4414703" cy="9941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7" name="Espaço Reservado para Número de Slide 5">
            <a:extLst>
              <a:ext uri="{FF2B5EF4-FFF2-40B4-BE49-F238E27FC236}">
                <a16:creationId xmlns:a16="http://schemas.microsoft.com/office/drawing/2014/main" id="{3B780B9A-A2BA-4D35-84AA-01730F8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46523" y="4579403"/>
            <a:ext cx="511345" cy="46170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9771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490275" cy="51435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3" name="Google Shape;258;p5">
            <a:extLst>
              <a:ext uri="{FF2B5EF4-FFF2-40B4-BE49-F238E27FC236}">
                <a16:creationId xmlns:a16="http://schemas.microsoft.com/office/drawing/2014/main" id="{B52DD9F0-D398-451D-AEDE-618CEC4CC554}"/>
              </a:ext>
            </a:extLst>
          </p:cNvPr>
          <p:cNvSpPr/>
          <p:nvPr userDrawn="1"/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Google Shape;288;p5">
            <a:extLst>
              <a:ext uri="{FF2B5EF4-FFF2-40B4-BE49-F238E27FC236}">
                <a16:creationId xmlns:a16="http://schemas.microsoft.com/office/drawing/2014/main" id="{F80643C8-4304-4FB6-9DB2-FE18976685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73991" y="4879145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241781" y="500725"/>
            <a:ext cx="8273569" cy="4902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155" y="500718"/>
            <a:ext cx="116900" cy="49029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241789" y="4536765"/>
            <a:ext cx="499760" cy="499780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825891" y="500718"/>
            <a:ext cx="233861" cy="49029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76" y="114113"/>
            <a:ext cx="981819" cy="27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22"/>
            <a:ext cx="7886700" cy="487779"/>
          </a:xfrm>
          <a:prstGeom prst="rect">
            <a:avLst/>
          </a:prstGeom>
        </p:spPr>
        <p:txBody>
          <a:bodyPr anchor="ctr"/>
          <a:lstStyle>
            <a:lvl1pPr>
              <a:defRPr lang="pt-BR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4940523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490275" cy="51435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241781" y="434051"/>
            <a:ext cx="8273569" cy="40279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155" y="434044"/>
            <a:ext cx="116900" cy="402798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96311" y="4536765"/>
            <a:ext cx="499760" cy="499780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825891" y="434044"/>
            <a:ext cx="233861" cy="402798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76" y="114113"/>
            <a:ext cx="981819" cy="27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7432"/>
            <a:ext cx="7886700" cy="381617"/>
          </a:xfrm>
          <a:prstGeom prst="rect">
            <a:avLst/>
          </a:prstGeom>
        </p:spPr>
        <p:txBody>
          <a:bodyPr anchor="ctr"/>
          <a:lstStyle>
            <a:lvl1pPr>
              <a:defRPr lang="pt-BR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73991" y="4879145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3277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490275" cy="51435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155" y="500718"/>
            <a:ext cx="116900" cy="49029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241789" y="4536765"/>
            <a:ext cx="499760" cy="499780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825891" y="500718"/>
            <a:ext cx="233861" cy="49029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76" y="114113"/>
            <a:ext cx="981819" cy="270000"/>
          </a:xfrm>
          <a:prstGeom prst="rect">
            <a:avLst/>
          </a:prstGeom>
        </p:spPr>
      </p:pic>
      <p:sp>
        <p:nvSpPr>
          <p:cNvPr id="35" name="Google Shape;258;p5">
            <a:extLst>
              <a:ext uri="{FF2B5EF4-FFF2-40B4-BE49-F238E27FC236}">
                <a16:creationId xmlns:a16="http://schemas.microsoft.com/office/drawing/2014/main" id="{35C6C78B-8EB8-4F4B-B09C-726E56AD5CBF}"/>
              </a:ext>
            </a:extLst>
          </p:cNvPr>
          <p:cNvSpPr/>
          <p:nvPr userDrawn="1"/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Google Shape;288;p5">
            <a:extLst>
              <a:ext uri="{FF2B5EF4-FFF2-40B4-BE49-F238E27FC236}">
                <a16:creationId xmlns:a16="http://schemas.microsoft.com/office/drawing/2014/main" id="{43DD181F-B7E5-4BB0-951D-3ED0D092F3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73991" y="4879145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50905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9;p5">
            <a:extLst>
              <a:ext uri="{FF2B5EF4-FFF2-40B4-BE49-F238E27FC236}">
                <a16:creationId xmlns:a16="http://schemas.microsoft.com/office/drawing/2014/main" id="{132B25AA-BF7B-9A64-00CD-6E994B557FF2}"/>
              </a:ext>
            </a:extLst>
          </p:cNvPr>
          <p:cNvSpPr/>
          <p:nvPr userDrawn="1"/>
        </p:nvSpPr>
        <p:spPr>
          <a:xfrm>
            <a:off x="1" y="0"/>
            <a:ext cx="360000" cy="5143500"/>
          </a:xfrm>
          <a:prstGeom prst="rect">
            <a:avLst/>
          </a:prstGeom>
          <a:solidFill>
            <a:srgbClr val="2241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155" y="500718"/>
            <a:ext cx="116900" cy="360000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825891" y="500718"/>
            <a:ext cx="233861" cy="360000"/>
            <a:chOff x="5385375" y="498300"/>
            <a:chExt cx="802200" cy="556500"/>
          </a:xfrm>
          <a:solidFill>
            <a:srgbClr val="0D599B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76" y="114113"/>
            <a:ext cx="981819" cy="270000"/>
          </a:xfrm>
          <a:prstGeom prst="rect">
            <a:avLst/>
          </a:prstGeom>
        </p:spPr>
      </p:pic>
      <p:grpSp>
        <p:nvGrpSpPr>
          <p:cNvPr id="33" name="Google Shape;265;p5">
            <a:extLst>
              <a:ext uri="{FF2B5EF4-FFF2-40B4-BE49-F238E27FC236}">
                <a16:creationId xmlns:a16="http://schemas.microsoft.com/office/drawing/2014/main" id="{5AF1B4CE-6D40-20C2-CDF7-C19807E8B594}"/>
              </a:ext>
            </a:extLst>
          </p:cNvPr>
          <p:cNvGrpSpPr/>
          <p:nvPr userDrawn="1"/>
        </p:nvGrpSpPr>
        <p:grpSpPr>
          <a:xfrm>
            <a:off x="180001" y="4720697"/>
            <a:ext cx="360000" cy="360000"/>
            <a:chOff x="7134700" y="414375"/>
            <a:chExt cx="501919" cy="501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" name="Google Shape;266;p5">
              <a:extLst>
                <a:ext uri="{FF2B5EF4-FFF2-40B4-BE49-F238E27FC236}">
                  <a16:creationId xmlns:a16="http://schemas.microsoft.com/office/drawing/2014/main" id="{967111D3-4191-4EC7-5257-6174895C3D3A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267;p5">
              <a:extLst>
                <a:ext uri="{FF2B5EF4-FFF2-40B4-BE49-F238E27FC236}">
                  <a16:creationId xmlns:a16="http://schemas.microsoft.com/office/drawing/2014/main" id="{22A2634E-D1EF-9F5B-AAED-0575171DD59D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268;p5">
              <a:extLst>
                <a:ext uri="{FF2B5EF4-FFF2-40B4-BE49-F238E27FC236}">
                  <a16:creationId xmlns:a16="http://schemas.microsoft.com/office/drawing/2014/main" id="{63257478-449F-C28D-B852-0DB1B20C60B3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269;p5">
              <a:extLst>
                <a:ext uri="{FF2B5EF4-FFF2-40B4-BE49-F238E27FC236}">
                  <a16:creationId xmlns:a16="http://schemas.microsoft.com/office/drawing/2014/main" id="{73E41A3F-513C-7D91-9B8C-11C46DF2E1EC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270;p5">
              <a:extLst>
                <a:ext uri="{FF2B5EF4-FFF2-40B4-BE49-F238E27FC236}">
                  <a16:creationId xmlns:a16="http://schemas.microsoft.com/office/drawing/2014/main" id="{2C7342EC-D4CF-319D-C34E-63F764FE8115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271;p5">
              <a:extLst>
                <a:ext uri="{FF2B5EF4-FFF2-40B4-BE49-F238E27FC236}">
                  <a16:creationId xmlns:a16="http://schemas.microsoft.com/office/drawing/2014/main" id="{8FFF8475-C40A-1302-7BDA-6E78BB972AF2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272;p5">
              <a:extLst>
                <a:ext uri="{FF2B5EF4-FFF2-40B4-BE49-F238E27FC236}">
                  <a16:creationId xmlns:a16="http://schemas.microsoft.com/office/drawing/2014/main" id="{BF7C14A5-E3B1-8D2F-3833-52EE5C4F8E9E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273;p5">
              <a:extLst>
                <a:ext uri="{FF2B5EF4-FFF2-40B4-BE49-F238E27FC236}">
                  <a16:creationId xmlns:a16="http://schemas.microsoft.com/office/drawing/2014/main" id="{BC711C40-0334-1857-28BA-D734E4CA4266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274;p5">
              <a:extLst>
                <a:ext uri="{FF2B5EF4-FFF2-40B4-BE49-F238E27FC236}">
                  <a16:creationId xmlns:a16="http://schemas.microsoft.com/office/drawing/2014/main" id="{C5EA56CE-C8DC-C0BF-394B-1AC2A0A8A7A2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275;p5">
              <a:extLst>
                <a:ext uri="{FF2B5EF4-FFF2-40B4-BE49-F238E27FC236}">
                  <a16:creationId xmlns:a16="http://schemas.microsoft.com/office/drawing/2014/main" id="{87521FD8-500E-50B5-BD82-524B8229EB3A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276;p5">
              <a:extLst>
                <a:ext uri="{FF2B5EF4-FFF2-40B4-BE49-F238E27FC236}">
                  <a16:creationId xmlns:a16="http://schemas.microsoft.com/office/drawing/2014/main" id="{24BC06F3-514B-27E3-7016-A92321DA7972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277;p5">
              <a:extLst>
                <a:ext uri="{FF2B5EF4-FFF2-40B4-BE49-F238E27FC236}">
                  <a16:creationId xmlns:a16="http://schemas.microsoft.com/office/drawing/2014/main" id="{C017A240-3002-4865-9898-D112982B11CA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278;p5">
              <a:extLst>
                <a:ext uri="{FF2B5EF4-FFF2-40B4-BE49-F238E27FC236}">
                  <a16:creationId xmlns:a16="http://schemas.microsoft.com/office/drawing/2014/main" id="{FA7F91A9-1D90-EBB3-DB93-7944AF3054A8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279;p5">
              <a:extLst>
                <a:ext uri="{FF2B5EF4-FFF2-40B4-BE49-F238E27FC236}">
                  <a16:creationId xmlns:a16="http://schemas.microsoft.com/office/drawing/2014/main" id="{7B81D313-3915-AA2B-A881-310228C6E559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280;p5">
              <a:extLst>
                <a:ext uri="{FF2B5EF4-FFF2-40B4-BE49-F238E27FC236}">
                  <a16:creationId xmlns:a16="http://schemas.microsoft.com/office/drawing/2014/main" id="{6E209B26-A7E0-80A9-4175-7C0516E6C716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281;p5">
              <a:extLst>
                <a:ext uri="{FF2B5EF4-FFF2-40B4-BE49-F238E27FC236}">
                  <a16:creationId xmlns:a16="http://schemas.microsoft.com/office/drawing/2014/main" id="{68066B3C-3297-39BD-08DC-FBD82C8FDBAD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sp>
        <p:nvSpPr>
          <p:cNvPr id="53" name="Google Shape;258;p5">
            <a:extLst>
              <a:ext uri="{FF2B5EF4-FFF2-40B4-BE49-F238E27FC236}">
                <a16:creationId xmlns:a16="http://schemas.microsoft.com/office/drawing/2014/main" id="{9ADBC11E-38CF-C22A-32FF-AC720C9DD5AE}"/>
              </a:ext>
            </a:extLst>
          </p:cNvPr>
          <p:cNvSpPr/>
          <p:nvPr userDrawn="1"/>
        </p:nvSpPr>
        <p:spPr>
          <a:xfrm>
            <a:off x="8853414" y="4765697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Google Shape;288;p5">
            <a:extLst>
              <a:ext uri="{FF2B5EF4-FFF2-40B4-BE49-F238E27FC236}">
                <a16:creationId xmlns:a16="http://schemas.microsoft.com/office/drawing/2014/main" id="{D0CF1DFD-0C6B-2075-C4D7-C328E7356B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53405" y="4771341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920029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 preserve="1" userDrawn="1">
  <p:cSld name="1_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682750" y="4682046"/>
            <a:ext cx="461454" cy="461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1" y="538341"/>
            <a:ext cx="155867" cy="468000"/>
            <a:chOff x="5385375" y="498300"/>
            <a:chExt cx="802200" cy="5565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591" y="538341"/>
            <a:ext cx="468000" cy="468000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592" y="538341"/>
            <a:ext cx="311815" cy="468000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528DAA92-E4CD-48E9-AE39-8A6D9A677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81" y="122648"/>
            <a:ext cx="1047274" cy="288000"/>
          </a:xfrm>
          <a:prstGeom prst="rect">
            <a:avLst/>
          </a:prstGeom>
        </p:spPr>
      </p:pic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682749" y="4682045"/>
            <a:ext cx="461455" cy="4614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1200"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1" name="Google Shape;286;p5">
            <a:extLst>
              <a:ext uri="{FF2B5EF4-FFF2-40B4-BE49-F238E27FC236}">
                <a16:creationId xmlns:a16="http://schemas.microsoft.com/office/drawing/2014/main" id="{10645210-2CE6-4A58-8BDF-F67FFB3B4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996" y="445491"/>
            <a:ext cx="7843002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566618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0" y="0"/>
            <a:ext cx="490275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241781" y="500725"/>
            <a:ext cx="8273569" cy="490275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-155" y="500718"/>
            <a:ext cx="116900" cy="490291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241789" y="4536765"/>
            <a:ext cx="499760" cy="499780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825891" y="500718"/>
            <a:ext cx="233861" cy="490291"/>
            <a:chOff x="5385375" y="498300"/>
            <a:chExt cx="802200" cy="556500"/>
          </a:xfrm>
          <a:solidFill>
            <a:srgbClr val="034D92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876" y="114113"/>
            <a:ext cx="981819" cy="27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3222"/>
            <a:ext cx="7886700" cy="487779"/>
          </a:xfrm>
          <a:prstGeom prst="rect">
            <a:avLst/>
          </a:prstGeom>
        </p:spPr>
        <p:txBody>
          <a:bodyPr anchor="ctr"/>
          <a:lstStyle>
            <a:lvl1pPr>
              <a:defRPr lang="pt-BR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8874000" y="4873500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73991" y="4879145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279877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" y="0"/>
            <a:ext cx="6100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" name="Google Shape;12;p2"/>
          <p:cNvSpPr/>
          <p:nvPr/>
        </p:nvSpPr>
        <p:spPr>
          <a:xfrm>
            <a:off x="-174" y="1541675"/>
            <a:ext cx="6870000" cy="2060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8477597" y="4477089"/>
            <a:ext cx="666403" cy="666424"/>
            <a:chOff x="7996345" y="980275"/>
            <a:chExt cx="666403" cy="666424"/>
          </a:xfrm>
        </p:grpSpPr>
        <p:sp>
          <p:nvSpPr>
            <p:cNvPr id="14" name="Google Shape;14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042557" y="1541665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1" name="Google Shape;31;p2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-223" y="2008294"/>
            <a:ext cx="301775" cy="1126923"/>
            <a:chOff x="-225" y="1987280"/>
            <a:chExt cx="318900" cy="1190873"/>
          </a:xfrm>
        </p:grpSpPr>
        <p:sp>
          <p:nvSpPr>
            <p:cNvPr id="72" name="Google Shape;72;p2"/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8842176" y="668860"/>
            <a:ext cx="301822" cy="872807"/>
            <a:chOff x="-225" y="2255817"/>
            <a:chExt cx="318950" cy="922336"/>
          </a:xfrm>
        </p:grpSpPr>
        <p:sp>
          <p:nvSpPr>
            <p:cNvPr id="78" name="Google Shape;78;p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5798376" y="4270685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3" name="Google Shape;83;p2"/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685797" y="0"/>
            <a:ext cx="666403" cy="666424"/>
            <a:chOff x="7996345" y="980275"/>
            <a:chExt cx="666403" cy="666424"/>
          </a:xfrm>
        </p:grpSpPr>
        <p:sp>
          <p:nvSpPr>
            <p:cNvPr id="88" name="Google Shape;88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BA6E6B-4278-41CE-8352-F74A92777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25" y="95055"/>
            <a:ext cx="19636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7548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" y="0"/>
            <a:ext cx="61002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-174" y="1541675"/>
            <a:ext cx="6870000" cy="206010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" name="Google Shape;13;p2"/>
          <p:cNvGrpSpPr/>
          <p:nvPr/>
        </p:nvGrpSpPr>
        <p:grpSpPr>
          <a:xfrm>
            <a:off x="8477596" y="4477088"/>
            <a:ext cx="666403" cy="666424"/>
            <a:chOff x="7996345" y="980275"/>
            <a:chExt cx="666403" cy="666424"/>
          </a:xfrm>
        </p:grpSpPr>
        <p:sp>
          <p:nvSpPr>
            <p:cNvPr id="14" name="Google Shape;14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042556" y="1541664"/>
            <a:ext cx="730045" cy="2060087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1" name="Google Shape;31;p2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-224" y="2008293"/>
            <a:ext cx="301775" cy="1126923"/>
            <a:chOff x="-225" y="1987280"/>
            <a:chExt cx="318900" cy="1190873"/>
          </a:xfrm>
        </p:grpSpPr>
        <p:sp>
          <p:nvSpPr>
            <p:cNvPr id="72" name="Google Shape;72;p2"/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8842176" y="668859"/>
            <a:ext cx="301822" cy="872807"/>
            <a:chOff x="-225" y="2255817"/>
            <a:chExt cx="318950" cy="922336"/>
          </a:xfrm>
        </p:grpSpPr>
        <p:sp>
          <p:nvSpPr>
            <p:cNvPr id="78" name="Google Shape;78;p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5798376" y="4270684"/>
            <a:ext cx="301822" cy="872807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3" name="Google Shape;83;p2"/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685796" y="0"/>
            <a:ext cx="666403" cy="666424"/>
            <a:chOff x="7996345" y="980275"/>
            <a:chExt cx="666403" cy="666424"/>
          </a:xfrm>
        </p:grpSpPr>
        <p:sp>
          <p:nvSpPr>
            <p:cNvPr id="88" name="Google Shape;88;p2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BA6E6B-4278-41CE-8352-F74A92777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24" y="95055"/>
            <a:ext cx="19636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4575150" cy="5143500"/>
          </a:xfrm>
          <a:prstGeom prst="rect">
            <a:avLst/>
          </a:prstGeom>
          <a:solidFill>
            <a:srgbClr val="2241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38" y="1567594"/>
            <a:ext cx="5152500" cy="15450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8625266" y="4629232"/>
            <a:ext cx="499802" cy="499818"/>
            <a:chOff x="7996345" y="980275"/>
            <a:chExt cx="666403" cy="666424"/>
          </a:xfrm>
          <a:solidFill>
            <a:srgbClr val="01426A"/>
          </a:solidFill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5282085" y="1567600"/>
            <a:ext cx="547534" cy="1545065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1" y="1917536"/>
            <a:ext cx="226331" cy="845192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8831501" y="185802"/>
            <a:ext cx="226367" cy="654605"/>
            <a:chOff x="-225" y="2255817"/>
            <a:chExt cx="318950" cy="922336"/>
          </a:xfrm>
          <a:solidFill>
            <a:srgbClr val="01426A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4345633" y="4648741"/>
            <a:ext cx="226367" cy="460800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514348" y="0"/>
            <a:ext cx="499802" cy="499818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3" y="1843046"/>
            <a:ext cx="4414703" cy="9941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7" name="Espaço Reservado para Número de Slide 5">
            <a:extLst>
              <a:ext uri="{FF2B5EF4-FFF2-40B4-BE49-F238E27FC236}">
                <a16:creationId xmlns:a16="http://schemas.microsoft.com/office/drawing/2014/main" id="{3B780B9A-A2BA-4D35-84AA-01730F8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99556" y="4639335"/>
            <a:ext cx="511345" cy="461704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B8EC62FB-2968-5C97-3A89-CB8AD1288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86" y="4669475"/>
            <a:ext cx="1524845" cy="419332"/>
          </a:xfrm>
          <a:prstGeom prst="rect">
            <a:avLst/>
          </a:prstGeom>
        </p:spPr>
      </p:pic>
      <p:pic>
        <p:nvPicPr>
          <p:cNvPr id="96" name="Imagem 95" descr="Uma imagem contendo Ícone&#10;&#10;Descrição gerada automaticamente">
            <a:extLst>
              <a:ext uri="{FF2B5EF4-FFF2-40B4-BE49-F238E27FC236}">
                <a16:creationId xmlns:a16="http://schemas.microsoft.com/office/drawing/2014/main" id="{B55CD22A-48B8-65D0-CA58-FCA63EC82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3612" y="210439"/>
            <a:ext cx="2579393" cy="6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6076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1_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5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5"/>
          <p:cNvSpPr/>
          <p:nvPr/>
        </p:nvSpPr>
        <p:spPr>
          <a:xfrm>
            <a:off x="322375" y="664300"/>
            <a:ext cx="8181900" cy="6537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1" name="Google Shape;261;p5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262" name="Google Shape;262;p5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5" name="Google Shape;265;p5"/>
          <p:cNvGrpSpPr/>
          <p:nvPr/>
        </p:nvGrpSpPr>
        <p:grpSpPr>
          <a:xfrm>
            <a:off x="322384" y="4483463"/>
            <a:ext cx="666347" cy="666373"/>
            <a:chOff x="7134700" y="414375"/>
            <a:chExt cx="501919" cy="501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6" name="Google Shape;266;p5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2" name="Google Shape;282;p5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283" name="Google Shape;283;p5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188C8E4F-2168-4583-84EF-3C783D019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08" y="152150"/>
            <a:ext cx="1309092" cy="360000"/>
          </a:xfrm>
          <a:prstGeom prst="rect">
            <a:avLst/>
          </a:prstGeom>
        </p:spPr>
      </p:pic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97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 preserve="1" userDrawn="1">
  <p:cSld name="1_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682750" y="4682046"/>
            <a:ext cx="461454" cy="461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0" y="538341"/>
            <a:ext cx="155867" cy="468000"/>
            <a:chOff x="5385375" y="498300"/>
            <a:chExt cx="802200" cy="5565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591" y="538341"/>
            <a:ext cx="468000" cy="468000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591" y="538341"/>
            <a:ext cx="311815" cy="468000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528DAA92-E4CD-48E9-AE39-8A6D9A677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80" y="122648"/>
            <a:ext cx="1047274" cy="288000"/>
          </a:xfrm>
          <a:prstGeom prst="rect">
            <a:avLst/>
          </a:prstGeom>
        </p:spPr>
      </p:pic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682748" y="4682044"/>
            <a:ext cx="461455" cy="46145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1200"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1" name="Google Shape;286;p5">
            <a:extLst>
              <a:ext uri="{FF2B5EF4-FFF2-40B4-BE49-F238E27FC236}">
                <a16:creationId xmlns:a16="http://schemas.microsoft.com/office/drawing/2014/main" id="{10645210-2CE6-4A58-8BDF-F67FFB3B4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996" y="445491"/>
            <a:ext cx="7843002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73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Texto&#10;&#10;Descrição gerada automaticamente com confiança média">
            <a:extLst>
              <a:ext uri="{FF2B5EF4-FFF2-40B4-BE49-F238E27FC236}">
                <a16:creationId xmlns:a16="http://schemas.microsoft.com/office/drawing/2014/main" id="{DAB09605-B963-4DE0-9EA6-2CA0BA39B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760" y="1429187"/>
            <a:ext cx="1669091" cy="459000"/>
          </a:xfrm>
          <a:prstGeom prst="rect">
            <a:avLst/>
          </a:prstGeom>
        </p:spPr>
      </p:pic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546409"/>
            <a:ext cx="3979246" cy="39792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1537138"/>
            <a:ext cx="6687922" cy="8077326"/>
            <a:chOff x="11114088" y="2241550"/>
            <a:chExt cx="1905000" cy="2354263"/>
          </a:xfrm>
          <a:solidFill>
            <a:schemeClr val="bg1">
              <a:lumMod val="85000"/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050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sz="10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862540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795BA02-290A-FDB9-96D1-6230DB7B75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39209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1" y="0"/>
            <a:ext cx="360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241781" y="452383"/>
            <a:ext cx="8471913" cy="360000"/>
          </a:xfrm>
          <a:prstGeom prst="rect">
            <a:avLst/>
          </a:prstGeom>
          <a:solidFill>
            <a:srgbClr val="2241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0" y="452380"/>
            <a:ext cx="116900" cy="360007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10" name="Google Shape;265;p5">
            <a:extLst>
              <a:ext uri="{FF2B5EF4-FFF2-40B4-BE49-F238E27FC236}">
                <a16:creationId xmlns:a16="http://schemas.microsoft.com/office/drawing/2014/main" id="{AE06127E-7DB4-430C-B164-E338D6AA3BB1}"/>
              </a:ext>
            </a:extLst>
          </p:cNvPr>
          <p:cNvGrpSpPr/>
          <p:nvPr userDrawn="1"/>
        </p:nvGrpSpPr>
        <p:grpSpPr>
          <a:xfrm>
            <a:off x="180001" y="4720697"/>
            <a:ext cx="360000" cy="360000"/>
            <a:chOff x="7134700" y="414375"/>
            <a:chExt cx="501919" cy="501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" name="Google Shape;266;p5">
              <a:extLst>
                <a:ext uri="{FF2B5EF4-FFF2-40B4-BE49-F238E27FC236}">
                  <a16:creationId xmlns:a16="http://schemas.microsoft.com/office/drawing/2014/main" id="{151AEAEF-2678-4DDF-953C-33439245D312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67;p5">
              <a:extLst>
                <a:ext uri="{FF2B5EF4-FFF2-40B4-BE49-F238E27FC236}">
                  <a16:creationId xmlns:a16="http://schemas.microsoft.com/office/drawing/2014/main" id="{4E9FB75B-C147-4687-97F3-F7A03E32A256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68;p5">
              <a:extLst>
                <a:ext uri="{FF2B5EF4-FFF2-40B4-BE49-F238E27FC236}">
                  <a16:creationId xmlns:a16="http://schemas.microsoft.com/office/drawing/2014/main" id="{AA14FD57-9616-44FA-9ABD-EF84F3385E0C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69;p5">
              <a:extLst>
                <a:ext uri="{FF2B5EF4-FFF2-40B4-BE49-F238E27FC236}">
                  <a16:creationId xmlns:a16="http://schemas.microsoft.com/office/drawing/2014/main" id="{57F9E79D-AB66-4B00-B7BB-6C07DA4871F1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70;p5">
              <a:extLst>
                <a:ext uri="{FF2B5EF4-FFF2-40B4-BE49-F238E27FC236}">
                  <a16:creationId xmlns:a16="http://schemas.microsoft.com/office/drawing/2014/main" id="{F587E4E7-43A3-4866-BA5C-4AA789939967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71;p5">
              <a:extLst>
                <a:ext uri="{FF2B5EF4-FFF2-40B4-BE49-F238E27FC236}">
                  <a16:creationId xmlns:a16="http://schemas.microsoft.com/office/drawing/2014/main" id="{06C0668F-C1C4-438C-A2BE-29729660D69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72;p5">
              <a:extLst>
                <a:ext uri="{FF2B5EF4-FFF2-40B4-BE49-F238E27FC236}">
                  <a16:creationId xmlns:a16="http://schemas.microsoft.com/office/drawing/2014/main" id="{BF7EFD9B-5FAE-4134-AF55-B638A353C00D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73;p5">
              <a:extLst>
                <a:ext uri="{FF2B5EF4-FFF2-40B4-BE49-F238E27FC236}">
                  <a16:creationId xmlns:a16="http://schemas.microsoft.com/office/drawing/2014/main" id="{018F23BA-63B9-498D-9428-CFAFB46F5D42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4;p5">
              <a:extLst>
                <a:ext uri="{FF2B5EF4-FFF2-40B4-BE49-F238E27FC236}">
                  <a16:creationId xmlns:a16="http://schemas.microsoft.com/office/drawing/2014/main" id="{94C2D88C-A8E8-4ECE-81E1-15C07DDF4FD4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75;p5">
              <a:extLst>
                <a:ext uri="{FF2B5EF4-FFF2-40B4-BE49-F238E27FC236}">
                  <a16:creationId xmlns:a16="http://schemas.microsoft.com/office/drawing/2014/main" id="{3687AC87-D254-4E6D-9574-27ED39716C8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76;p5">
              <a:extLst>
                <a:ext uri="{FF2B5EF4-FFF2-40B4-BE49-F238E27FC236}">
                  <a16:creationId xmlns:a16="http://schemas.microsoft.com/office/drawing/2014/main" id="{CB428BCD-58FC-4247-9716-C755B79873B1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2" name="Google Shape;277;p5">
              <a:extLst>
                <a:ext uri="{FF2B5EF4-FFF2-40B4-BE49-F238E27FC236}">
                  <a16:creationId xmlns:a16="http://schemas.microsoft.com/office/drawing/2014/main" id="{E10E1C31-C0DE-49C9-ACCE-2F4B98CE3D59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3" name="Google Shape;278;p5">
              <a:extLst>
                <a:ext uri="{FF2B5EF4-FFF2-40B4-BE49-F238E27FC236}">
                  <a16:creationId xmlns:a16="http://schemas.microsoft.com/office/drawing/2014/main" id="{66EF4B50-056F-4D1F-B54E-DF55D3EF8A1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279;p5">
              <a:extLst>
                <a:ext uri="{FF2B5EF4-FFF2-40B4-BE49-F238E27FC236}">
                  <a16:creationId xmlns:a16="http://schemas.microsoft.com/office/drawing/2014/main" id="{B5648A83-B04A-48D3-97A2-C34CA1050034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280;p5">
              <a:extLst>
                <a:ext uri="{FF2B5EF4-FFF2-40B4-BE49-F238E27FC236}">
                  <a16:creationId xmlns:a16="http://schemas.microsoft.com/office/drawing/2014/main" id="{3D6A343B-30D6-457A-8F6F-D2F5F0B42118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281;p5">
              <a:extLst>
                <a:ext uri="{FF2B5EF4-FFF2-40B4-BE49-F238E27FC236}">
                  <a16:creationId xmlns:a16="http://schemas.microsoft.com/office/drawing/2014/main" id="{817F815C-94C6-4087-963F-BE8DEB43C2C6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910139" y="452380"/>
            <a:ext cx="233861" cy="360007"/>
            <a:chOff x="5385375" y="498300"/>
            <a:chExt cx="802200" cy="556500"/>
          </a:xfrm>
          <a:solidFill>
            <a:srgbClr val="224185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32" name="Imagem 31">
            <a:extLst>
              <a:ext uri="{FF2B5EF4-FFF2-40B4-BE49-F238E27FC236}">
                <a16:creationId xmlns:a16="http://schemas.microsoft.com/office/drawing/2014/main" id="{6CA702A7-EC80-4250-A39E-B19DCF1A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8" y="4765697"/>
            <a:ext cx="981819" cy="27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575"/>
            <a:ext cx="7886700" cy="381617"/>
          </a:xfrm>
          <a:prstGeom prst="rect">
            <a:avLst/>
          </a:prstGeom>
        </p:spPr>
        <p:txBody>
          <a:bodyPr anchor="ctr"/>
          <a:lstStyle>
            <a:lvl1pPr>
              <a:defRPr lang="pt-BR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34" name="Google Shape;258;p5">
            <a:extLst>
              <a:ext uri="{FF2B5EF4-FFF2-40B4-BE49-F238E27FC236}">
                <a16:creationId xmlns:a16="http://schemas.microsoft.com/office/drawing/2014/main" id="{DBE5743D-F3B1-4D79-AA35-CA16F22F1866}"/>
              </a:ext>
            </a:extLst>
          </p:cNvPr>
          <p:cNvSpPr/>
          <p:nvPr userDrawn="1"/>
        </p:nvSpPr>
        <p:spPr>
          <a:xfrm>
            <a:off x="8853414" y="4765697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Google Shape;288;p5">
            <a:extLst>
              <a:ext uri="{FF2B5EF4-FFF2-40B4-BE49-F238E27FC236}">
                <a16:creationId xmlns:a16="http://schemas.microsoft.com/office/drawing/2014/main" id="{D5A5C957-5B0B-490B-874E-4E6E1B6A3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53405" y="4771341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7" name="Imagem 36" descr="Uma imagem contendo luz, tráfego, aceso, relógio&#10;&#10;Descrição gerada automaticamente">
            <a:extLst>
              <a:ext uri="{FF2B5EF4-FFF2-40B4-BE49-F238E27FC236}">
                <a16:creationId xmlns:a16="http://schemas.microsoft.com/office/drawing/2014/main" id="{A33DDBFE-065D-6547-C50D-D7810D7D5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1381" y="103653"/>
            <a:ext cx="1245688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02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p5">
            <a:extLst>
              <a:ext uri="{FF2B5EF4-FFF2-40B4-BE49-F238E27FC236}">
                <a16:creationId xmlns:a16="http://schemas.microsoft.com/office/drawing/2014/main" id="{EB7E37E8-B9BC-49EB-891A-DF94068D6488}"/>
              </a:ext>
            </a:extLst>
          </p:cNvPr>
          <p:cNvSpPr/>
          <p:nvPr userDrawn="1"/>
        </p:nvSpPr>
        <p:spPr>
          <a:xfrm>
            <a:off x="1" y="0"/>
            <a:ext cx="360000" cy="5143500"/>
          </a:xfrm>
          <a:prstGeom prst="rect">
            <a:avLst/>
          </a:prstGeom>
          <a:solidFill>
            <a:srgbClr val="2241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5" name="Google Shape;260;p5">
            <a:extLst>
              <a:ext uri="{FF2B5EF4-FFF2-40B4-BE49-F238E27FC236}">
                <a16:creationId xmlns:a16="http://schemas.microsoft.com/office/drawing/2014/main" id="{2AE72A84-FA2B-492C-963A-6AD154741A64}"/>
              </a:ext>
            </a:extLst>
          </p:cNvPr>
          <p:cNvSpPr/>
          <p:nvPr userDrawn="1"/>
        </p:nvSpPr>
        <p:spPr>
          <a:xfrm>
            <a:off x="241781" y="452383"/>
            <a:ext cx="8471913" cy="360000"/>
          </a:xfrm>
          <a:prstGeom prst="rect">
            <a:avLst/>
          </a:prstGeom>
          <a:solidFill>
            <a:srgbClr val="00A84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6" name="Google Shape;261;p5">
            <a:extLst>
              <a:ext uri="{FF2B5EF4-FFF2-40B4-BE49-F238E27FC236}">
                <a16:creationId xmlns:a16="http://schemas.microsoft.com/office/drawing/2014/main" id="{81A8C460-A43A-44AF-9EF6-8BC1806A2C13}"/>
              </a:ext>
            </a:extLst>
          </p:cNvPr>
          <p:cNvGrpSpPr/>
          <p:nvPr userDrawn="1"/>
        </p:nvGrpSpPr>
        <p:grpSpPr>
          <a:xfrm>
            <a:off x="0" y="452380"/>
            <a:ext cx="116900" cy="360007"/>
            <a:chOff x="5385375" y="498300"/>
            <a:chExt cx="802200" cy="556500"/>
          </a:xfrm>
        </p:grpSpPr>
        <p:sp>
          <p:nvSpPr>
            <p:cNvPr id="7" name="Google Shape;262;p5">
              <a:extLst>
                <a:ext uri="{FF2B5EF4-FFF2-40B4-BE49-F238E27FC236}">
                  <a16:creationId xmlns:a16="http://schemas.microsoft.com/office/drawing/2014/main" id="{E87AF2A6-BED8-4175-BFF4-45B16F30F22A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263;p5">
              <a:extLst>
                <a:ext uri="{FF2B5EF4-FFF2-40B4-BE49-F238E27FC236}">
                  <a16:creationId xmlns:a16="http://schemas.microsoft.com/office/drawing/2014/main" id="{F7CF578F-F1BE-484D-80C8-D5A6A62CB613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264;p5">
              <a:extLst>
                <a:ext uri="{FF2B5EF4-FFF2-40B4-BE49-F238E27FC236}">
                  <a16:creationId xmlns:a16="http://schemas.microsoft.com/office/drawing/2014/main" id="{83C527C7-2719-41C6-963F-11DAD2A510F4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7" name="Google Shape;282;p5">
            <a:extLst>
              <a:ext uri="{FF2B5EF4-FFF2-40B4-BE49-F238E27FC236}">
                <a16:creationId xmlns:a16="http://schemas.microsoft.com/office/drawing/2014/main" id="{E3823EE5-4035-432A-A7C6-2A3B56A79FE7}"/>
              </a:ext>
            </a:extLst>
          </p:cNvPr>
          <p:cNvGrpSpPr/>
          <p:nvPr userDrawn="1"/>
        </p:nvGrpSpPr>
        <p:grpSpPr>
          <a:xfrm>
            <a:off x="8910139" y="452380"/>
            <a:ext cx="233861" cy="360007"/>
            <a:chOff x="5385375" y="498300"/>
            <a:chExt cx="802200" cy="556500"/>
          </a:xfrm>
          <a:solidFill>
            <a:srgbClr val="224185"/>
          </a:solidFill>
        </p:grpSpPr>
        <p:sp>
          <p:nvSpPr>
            <p:cNvPr id="28" name="Google Shape;283;p5">
              <a:extLst>
                <a:ext uri="{FF2B5EF4-FFF2-40B4-BE49-F238E27FC236}">
                  <a16:creationId xmlns:a16="http://schemas.microsoft.com/office/drawing/2014/main" id="{499F464C-BBC4-4663-9E3E-7FC744869809}"/>
                </a:ext>
              </a:extLst>
            </p:cNvPr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284;p5">
              <a:extLst>
                <a:ext uri="{FF2B5EF4-FFF2-40B4-BE49-F238E27FC236}">
                  <a16:creationId xmlns:a16="http://schemas.microsoft.com/office/drawing/2014/main" id="{D9335283-EA48-445F-A495-3BC075F21F1C}"/>
                </a:ext>
              </a:extLst>
            </p:cNvPr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285;p5">
              <a:extLst>
                <a:ext uri="{FF2B5EF4-FFF2-40B4-BE49-F238E27FC236}">
                  <a16:creationId xmlns:a16="http://schemas.microsoft.com/office/drawing/2014/main" id="{228645D2-EAA2-4ADF-9082-9DE7DEEF85A9}"/>
                </a:ext>
              </a:extLst>
            </p:cNvPr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A36081D-EADC-4634-82B3-A80996BB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1575"/>
            <a:ext cx="7886700" cy="381617"/>
          </a:xfrm>
          <a:prstGeom prst="rect">
            <a:avLst/>
          </a:prstGeom>
        </p:spPr>
        <p:txBody>
          <a:bodyPr anchor="ctr"/>
          <a:lstStyle>
            <a:lvl1pPr>
              <a:defRPr lang="pt-BR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pic>
        <p:nvPicPr>
          <p:cNvPr id="37" name="Imagem 36" descr="Uma imagem contendo luz, tráfego, aceso, relógio&#10;&#10;Descrição gerada automaticamente">
            <a:extLst>
              <a:ext uri="{FF2B5EF4-FFF2-40B4-BE49-F238E27FC236}">
                <a16:creationId xmlns:a16="http://schemas.microsoft.com/office/drawing/2014/main" id="{A33DDBFE-065D-6547-C50D-D7810D7D5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1381" y="103653"/>
            <a:ext cx="1245688" cy="216000"/>
          </a:xfrm>
          <a:prstGeom prst="rect">
            <a:avLst/>
          </a:prstGeom>
        </p:spPr>
      </p:pic>
      <p:grpSp>
        <p:nvGrpSpPr>
          <p:cNvPr id="44" name="Google Shape;265;p5">
            <a:extLst>
              <a:ext uri="{FF2B5EF4-FFF2-40B4-BE49-F238E27FC236}">
                <a16:creationId xmlns:a16="http://schemas.microsoft.com/office/drawing/2014/main" id="{D5EA9587-5412-5D50-3963-6ABCECBD9D3B}"/>
              </a:ext>
            </a:extLst>
          </p:cNvPr>
          <p:cNvGrpSpPr/>
          <p:nvPr userDrawn="1"/>
        </p:nvGrpSpPr>
        <p:grpSpPr>
          <a:xfrm>
            <a:off x="180001" y="4720697"/>
            <a:ext cx="360000" cy="360000"/>
            <a:chOff x="7134700" y="414375"/>
            <a:chExt cx="501919" cy="501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" name="Google Shape;266;p5">
              <a:extLst>
                <a:ext uri="{FF2B5EF4-FFF2-40B4-BE49-F238E27FC236}">
                  <a16:creationId xmlns:a16="http://schemas.microsoft.com/office/drawing/2014/main" id="{DB013B37-0C82-169A-3035-44BBE4112DA4}"/>
                </a:ext>
              </a:extLst>
            </p:cNvPr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267;p5">
              <a:extLst>
                <a:ext uri="{FF2B5EF4-FFF2-40B4-BE49-F238E27FC236}">
                  <a16:creationId xmlns:a16="http://schemas.microsoft.com/office/drawing/2014/main" id="{C1B0157A-3EDC-4BF6-086D-EDB9A74E7563}"/>
                </a:ext>
              </a:extLst>
            </p:cNvPr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268;p5">
              <a:extLst>
                <a:ext uri="{FF2B5EF4-FFF2-40B4-BE49-F238E27FC236}">
                  <a16:creationId xmlns:a16="http://schemas.microsoft.com/office/drawing/2014/main" id="{5D017AC2-3762-0CF4-A9B0-26F3CBAEC6C4}"/>
                </a:ext>
              </a:extLst>
            </p:cNvPr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269;p5">
              <a:extLst>
                <a:ext uri="{FF2B5EF4-FFF2-40B4-BE49-F238E27FC236}">
                  <a16:creationId xmlns:a16="http://schemas.microsoft.com/office/drawing/2014/main" id="{DB75C66D-BCC0-C844-C4F8-1869C6A291E2}"/>
                </a:ext>
              </a:extLst>
            </p:cNvPr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270;p5">
              <a:extLst>
                <a:ext uri="{FF2B5EF4-FFF2-40B4-BE49-F238E27FC236}">
                  <a16:creationId xmlns:a16="http://schemas.microsoft.com/office/drawing/2014/main" id="{1E39DA9C-F81D-D2E5-4C8C-5F344CEC6FF5}"/>
                </a:ext>
              </a:extLst>
            </p:cNvPr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271;p5">
              <a:extLst>
                <a:ext uri="{FF2B5EF4-FFF2-40B4-BE49-F238E27FC236}">
                  <a16:creationId xmlns:a16="http://schemas.microsoft.com/office/drawing/2014/main" id="{EAEF63C1-3A17-E8C7-4A3A-AAF59216F5B8}"/>
                </a:ext>
              </a:extLst>
            </p:cNvPr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272;p5">
              <a:extLst>
                <a:ext uri="{FF2B5EF4-FFF2-40B4-BE49-F238E27FC236}">
                  <a16:creationId xmlns:a16="http://schemas.microsoft.com/office/drawing/2014/main" id="{E5331602-8D4B-6742-712C-A4B0E344C4CA}"/>
                </a:ext>
              </a:extLst>
            </p:cNvPr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273;p5">
              <a:extLst>
                <a:ext uri="{FF2B5EF4-FFF2-40B4-BE49-F238E27FC236}">
                  <a16:creationId xmlns:a16="http://schemas.microsoft.com/office/drawing/2014/main" id="{77C7F7F7-ED72-08E7-93F0-78126DEF4A7C}"/>
                </a:ext>
              </a:extLst>
            </p:cNvPr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274;p5">
              <a:extLst>
                <a:ext uri="{FF2B5EF4-FFF2-40B4-BE49-F238E27FC236}">
                  <a16:creationId xmlns:a16="http://schemas.microsoft.com/office/drawing/2014/main" id="{CDC98BB2-0D0C-EACC-BA25-F36EC80929DA}"/>
                </a:ext>
              </a:extLst>
            </p:cNvPr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275;p5">
              <a:extLst>
                <a:ext uri="{FF2B5EF4-FFF2-40B4-BE49-F238E27FC236}">
                  <a16:creationId xmlns:a16="http://schemas.microsoft.com/office/drawing/2014/main" id="{CB2BF638-9C93-2355-51B0-74C653FF8BEF}"/>
                </a:ext>
              </a:extLst>
            </p:cNvPr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276;p5">
              <a:extLst>
                <a:ext uri="{FF2B5EF4-FFF2-40B4-BE49-F238E27FC236}">
                  <a16:creationId xmlns:a16="http://schemas.microsoft.com/office/drawing/2014/main" id="{99E31DAF-082C-A30B-5B6C-78964FC31F5A}"/>
                </a:ext>
              </a:extLst>
            </p:cNvPr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277;p5">
              <a:extLst>
                <a:ext uri="{FF2B5EF4-FFF2-40B4-BE49-F238E27FC236}">
                  <a16:creationId xmlns:a16="http://schemas.microsoft.com/office/drawing/2014/main" id="{AADABF30-9EF1-A815-CD10-5E9C387A39B2}"/>
                </a:ext>
              </a:extLst>
            </p:cNvPr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278;p5">
              <a:extLst>
                <a:ext uri="{FF2B5EF4-FFF2-40B4-BE49-F238E27FC236}">
                  <a16:creationId xmlns:a16="http://schemas.microsoft.com/office/drawing/2014/main" id="{6903656A-62BE-04B9-532F-76B131AF33D0}"/>
                </a:ext>
              </a:extLst>
            </p:cNvPr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279;p5">
              <a:extLst>
                <a:ext uri="{FF2B5EF4-FFF2-40B4-BE49-F238E27FC236}">
                  <a16:creationId xmlns:a16="http://schemas.microsoft.com/office/drawing/2014/main" id="{EABA9868-180F-B1D5-15AD-0FF26F571D59}"/>
                </a:ext>
              </a:extLst>
            </p:cNvPr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280;p5">
              <a:extLst>
                <a:ext uri="{FF2B5EF4-FFF2-40B4-BE49-F238E27FC236}">
                  <a16:creationId xmlns:a16="http://schemas.microsoft.com/office/drawing/2014/main" id="{FEC77146-7AC6-4ABE-EC01-AF708C5005A6}"/>
                </a:ext>
              </a:extLst>
            </p:cNvPr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281;p5">
              <a:extLst>
                <a:ext uri="{FF2B5EF4-FFF2-40B4-BE49-F238E27FC236}">
                  <a16:creationId xmlns:a16="http://schemas.microsoft.com/office/drawing/2014/main" id="{27DFC19D-DD47-DDD2-E233-664A2D59676A}"/>
                </a:ext>
              </a:extLst>
            </p:cNvPr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61" name="Imagem 60">
            <a:extLst>
              <a:ext uri="{FF2B5EF4-FFF2-40B4-BE49-F238E27FC236}">
                <a16:creationId xmlns:a16="http://schemas.microsoft.com/office/drawing/2014/main" id="{5C7B2764-F6F0-74EA-D1D8-8E6B8FEB2D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8" y="4765697"/>
            <a:ext cx="981819" cy="270000"/>
          </a:xfrm>
          <a:prstGeom prst="rect">
            <a:avLst/>
          </a:prstGeom>
        </p:spPr>
      </p:pic>
      <p:sp>
        <p:nvSpPr>
          <p:cNvPr id="62" name="Google Shape;258;p5">
            <a:extLst>
              <a:ext uri="{FF2B5EF4-FFF2-40B4-BE49-F238E27FC236}">
                <a16:creationId xmlns:a16="http://schemas.microsoft.com/office/drawing/2014/main" id="{08932DB4-EF30-5952-3783-813D09F20B3A}"/>
              </a:ext>
            </a:extLst>
          </p:cNvPr>
          <p:cNvSpPr/>
          <p:nvPr userDrawn="1"/>
        </p:nvSpPr>
        <p:spPr>
          <a:xfrm>
            <a:off x="8853414" y="4765697"/>
            <a:ext cx="270000" cy="27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Google Shape;288;p5">
            <a:extLst>
              <a:ext uri="{FF2B5EF4-FFF2-40B4-BE49-F238E27FC236}">
                <a16:creationId xmlns:a16="http://schemas.microsoft.com/office/drawing/2014/main" id="{A4356FDF-E0F3-A0B7-F10D-0083566635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53405" y="4771341"/>
            <a:ext cx="270018" cy="258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423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795BA02-290A-FDB9-96D1-6230DB7B75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39" name="Imagem 38" descr="Logotipo&#10;&#10;Descrição gerada automaticamente">
            <a:extLst>
              <a:ext uri="{FF2B5EF4-FFF2-40B4-BE49-F238E27FC236}">
                <a16:creationId xmlns:a16="http://schemas.microsoft.com/office/drawing/2014/main" id="{11B148D8-017A-6D7B-7FBF-B146F018E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4060" y="1048786"/>
            <a:ext cx="2960768" cy="2154380"/>
          </a:xfrm>
          <a:prstGeom prst="rect">
            <a:avLst/>
          </a:prstGeom>
        </p:spPr>
      </p:pic>
      <p:pic>
        <p:nvPicPr>
          <p:cNvPr id="41" name="Imagem 40" descr="Uma imagem contendo Ícone&#10;&#10;Descrição gerada automaticamente">
            <a:extLst>
              <a:ext uri="{FF2B5EF4-FFF2-40B4-BE49-F238E27FC236}">
                <a16:creationId xmlns:a16="http://schemas.microsoft.com/office/drawing/2014/main" id="{3D752520-3559-5D06-F7C8-E5A8FDCBE5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430" y="3746763"/>
            <a:ext cx="3736963" cy="876989"/>
          </a:xfrm>
          <a:prstGeom prst="rect">
            <a:avLst/>
          </a:prstGeom>
        </p:spPr>
      </p:pic>
      <p:pic>
        <p:nvPicPr>
          <p:cNvPr id="43" name="Imagem 42" descr="Logotipo&#10;&#10;Descrição gerada automaticamente">
            <a:extLst>
              <a:ext uri="{FF2B5EF4-FFF2-40B4-BE49-F238E27FC236}">
                <a16:creationId xmlns:a16="http://schemas.microsoft.com/office/drawing/2014/main" id="{C909FB78-8187-48DE-133C-7E8C9148A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370" y="1048786"/>
            <a:ext cx="2523755" cy="196492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3C7AFBC-C0A5-3235-CF28-A2317B8D30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954" y="-16829"/>
            <a:ext cx="9144000" cy="8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1854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4575150" cy="5143500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38" y="1567594"/>
            <a:ext cx="5152500" cy="154507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8625266" y="4629232"/>
            <a:ext cx="499802" cy="499818"/>
            <a:chOff x="7996345" y="980275"/>
            <a:chExt cx="666403" cy="666424"/>
          </a:xfrm>
          <a:solidFill>
            <a:srgbClr val="01426A"/>
          </a:solidFill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5282085" y="1567600"/>
            <a:ext cx="547534" cy="1545065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1" y="1917536"/>
            <a:ext cx="226331" cy="845192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8831501" y="185802"/>
            <a:ext cx="226367" cy="654605"/>
            <a:chOff x="-225" y="2255817"/>
            <a:chExt cx="318950" cy="922336"/>
          </a:xfrm>
          <a:solidFill>
            <a:srgbClr val="01426A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4345633" y="4648741"/>
            <a:ext cx="226367" cy="460800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514348" y="0"/>
            <a:ext cx="499802" cy="499818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3" y="1843046"/>
            <a:ext cx="4414703" cy="9941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7" name="Espaço Reservado para Número de Slide 5">
            <a:extLst>
              <a:ext uri="{FF2B5EF4-FFF2-40B4-BE49-F238E27FC236}">
                <a16:creationId xmlns:a16="http://schemas.microsoft.com/office/drawing/2014/main" id="{3B780B9A-A2BA-4D35-84AA-01730F8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99556" y="4639335"/>
            <a:ext cx="511345" cy="461704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B8EC62FB-2968-5C97-3A89-CB8AD1288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285" y="4669475"/>
            <a:ext cx="1524845" cy="4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05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 userDrawn="1">
  <p:cSld name="1_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831100" y="4840278"/>
            <a:ext cx="270000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398952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406" y="481584"/>
            <a:ext cx="108000" cy="396000"/>
            <a:chOff x="5385375" y="498300"/>
            <a:chExt cx="802200" cy="5565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186" y="499584"/>
            <a:ext cx="360000" cy="360000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93145" y="499584"/>
            <a:ext cx="252000" cy="360000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831100" y="4840278"/>
            <a:ext cx="270000" cy="27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sz="1050">
                <a:solidFill>
                  <a:schemeClr val="dk1"/>
                </a:solidFill>
                <a:latin typeface="+mn-lt"/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BFB9B0-7370-AEC9-64A1-E43D701A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19" y="501277"/>
            <a:ext cx="4779369" cy="3566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F81B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C15C7F-F018-3DA2-7ACC-E19CABCED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48" y="4840278"/>
            <a:ext cx="981819" cy="270000"/>
          </a:xfrm>
          <a:prstGeom prst="rect">
            <a:avLst/>
          </a:prstGeom>
        </p:spPr>
      </p:pic>
      <p:pic>
        <p:nvPicPr>
          <p:cNvPr id="5" name="Imagem 4" descr="Uma imagem contendo luz, tráfego, aceso, relógio&#10;&#10;Descrição gerada automaticamente">
            <a:extLst>
              <a:ext uri="{FF2B5EF4-FFF2-40B4-BE49-F238E27FC236}">
                <a16:creationId xmlns:a16="http://schemas.microsoft.com/office/drawing/2014/main" id="{82BD0CD3-1879-2B41-8DFD-7AB9D4080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1381" y="103653"/>
            <a:ext cx="1245688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0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A92A0B40-BB04-4975-9F3F-B9E90324F403}"/>
              </a:ext>
            </a:extLst>
          </p:cNvPr>
          <p:cNvSpPr/>
          <p:nvPr userDrawn="1"/>
        </p:nvSpPr>
        <p:spPr>
          <a:xfrm>
            <a:off x="1" y="0"/>
            <a:ext cx="457515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51E20C09-AF8B-478B-83C8-7D66832C31C5}"/>
              </a:ext>
            </a:extLst>
          </p:cNvPr>
          <p:cNvSpPr/>
          <p:nvPr userDrawn="1"/>
        </p:nvSpPr>
        <p:spPr>
          <a:xfrm>
            <a:off x="38" y="1567594"/>
            <a:ext cx="5152500" cy="1545075"/>
          </a:xfrm>
          <a:prstGeom prst="rect">
            <a:avLst/>
          </a:prstGeom>
          <a:solidFill>
            <a:srgbClr val="034D9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5" name="Google Shape;13;p2">
            <a:extLst>
              <a:ext uri="{FF2B5EF4-FFF2-40B4-BE49-F238E27FC236}">
                <a16:creationId xmlns:a16="http://schemas.microsoft.com/office/drawing/2014/main" id="{B316487B-E168-424E-9524-E9351842D7A7}"/>
              </a:ext>
            </a:extLst>
          </p:cNvPr>
          <p:cNvGrpSpPr/>
          <p:nvPr userDrawn="1"/>
        </p:nvGrpSpPr>
        <p:grpSpPr>
          <a:xfrm>
            <a:off x="8559950" y="4561484"/>
            <a:ext cx="499802" cy="499818"/>
            <a:chOff x="7996345" y="980275"/>
            <a:chExt cx="666403" cy="666424"/>
          </a:xfrm>
        </p:grpSpPr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82186DA8-BC23-4496-92C3-45CFE51F1BB7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4B410204-5DFD-405B-BB0B-868CD867F372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A74CE177-CFDA-4F40-A3DB-016BA4BE5649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DF7D9D90-F04F-49F9-9CB6-402C3E81D055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2230B264-2734-4069-AAB5-7F0F782B9D3B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D688753D-1939-4F68-81B3-C53D57EBCAE3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2" name="Google Shape;20;p2">
              <a:extLst>
                <a:ext uri="{FF2B5EF4-FFF2-40B4-BE49-F238E27FC236}">
                  <a16:creationId xmlns:a16="http://schemas.microsoft.com/office/drawing/2014/main" id="{A23370F5-A920-465E-9183-619939F923CE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21;p2">
              <a:extLst>
                <a:ext uri="{FF2B5EF4-FFF2-40B4-BE49-F238E27FC236}">
                  <a16:creationId xmlns:a16="http://schemas.microsoft.com/office/drawing/2014/main" id="{0C93EA0E-D5A5-4E81-A46B-B2E255E552A0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4" name="Google Shape;22;p2">
              <a:extLst>
                <a:ext uri="{FF2B5EF4-FFF2-40B4-BE49-F238E27FC236}">
                  <a16:creationId xmlns:a16="http://schemas.microsoft.com/office/drawing/2014/main" id="{28A2D8E7-7D94-49E6-A86D-663D3EF15103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5" name="Google Shape;23;p2">
              <a:extLst>
                <a:ext uri="{FF2B5EF4-FFF2-40B4-BE49-F238E27FC236}">
                  <a16:creationId xmlns:a16="http://schemas.microsoft.com/office/drawing/2014/main" id="{4FB5F9F7-BEDE-4A92-B499-95826A781745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6" name="Google Shape;24;p2">
              <a:extLst>
                <a:ext uri="{FF2B5EF4-FFF2-40B4-BE49-F238E27FC236}">
                  <a16:creationId xmlns:a16="http://schemas.microsoft.com/office/drawing/2014/main" id="{AA146ACF-6125-4D93-BD00-B3844BB20E52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7" name="Google Shape;25;p2">
              <a:extLst>
                <a:ext uri="{FF2B5EF4-FFF2-40B4-BE49-F238E27FC236}">
                  <a16:creationId xmlns:a16="http://schemas.microsoft.com/office/drawing/2014/main" id="{32C8A4EF-1298-4074-8FCE-973191514569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8" name="Google Shape;26;p2">
              <a:extLst>
                <a:ext uri="{FF2B5EF4-FFF2-40B4-BE49-F238E27FC236}">
                  <a16:creationId xmlns:a16="http://schemas.microsoft.com/office/drawing/2014/main" id="{9FDB5641-E359-4D22-AC22-75664CB409D6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9" name="Google Shape;27;p2">
              <a:extLst>
                <a:ext uri="{FF2B5EF4-FFF2-40B4-BE49-F238E27FC236}">
                  <a16:creationId xmlns:a16="http://schemas.microsoft.com/office/drawing/2014/main" id="{5D637480-7BF0-40D7-B544-22B1C725D725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0" name="Google Shape;28;p2">
              <a:extLst>
                <a:ext uri="{FF2B5EF4-FFF2-40B4-BE49-F238E27FC236}">
                  <a16:creationId xmlns:a16="http://schemas.microsoft.com/office/drawing/2014/main" id="{2BBCBB89-9E24-4A6D-930B-AFDF931D4FD5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1" name="Google Shape;29;p2">
              <a:extLst>
                <a:ext uri="{FF2B5EF4-FFF2-40B4-BE49-F238E27FC236}">
                  <a16:creationId xmlns:a16="http://schemas.microsoft.com/office/drawing/2014/main" id="{0623FB87-0B97-47C4-AD8C-659F1BE03D0E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22" name="Google Shape;30;p2">
            <a:extLst>
              <a:ext uri="{FF2B5EF4-FFF2-40B4-BE49-F238E27FC236}">
                <a16:creationId xmlns:a16="http://schemas.microsoft.com/office/drawing/2014/main" id="{BC7DFF41-20B7-4067-89E0-A44C3D35A3BC}"/>
              </a:ext>
            </a:extLst>
          </p:cNvPr>
          <p:cNvGrpSpPr/>
          <p:nvPr userDrawn="1"/>
        </p:nvGrpSpPr>
        <p:grpSpPr>
          <a:xfrm>
            <a:off x="5282085" y="1567600"/>
            <a:ext cx="547534" cy="1545065"/>
            <a:chOff x="7022220" y="1541675"/>
            <a:chExt cx="666403" cy="18804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Google Shape;31;p2">
              <a:extLst>
                <a:ext uri="{FF2B5EF4-FFF2-40B4-BE49-F238E27FC236}">
                  <a16:creationId xmlns:a16="http://schemas.microsoft.com/office/drawing/2014/main" id="{33CFB8A3-86AC-4CF2-9441-E9685B2847CD}"/>
                </a:ext>
              </a:extLst>
            </p:cNvPr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4" name="Google Shape;32;p2">
              <a:extLst>
                <a:ext uri="{FF2B5EF4-FFF2-40B4-BE49-F238E27FC236}">
                  <a16:creationId xmlns:a16="http://schemas.microsoft.com/office/drawing/2014/main" id="{9BE91AA0-EF04-4BB3-985C-A2E323944B90}"/>
                </a:ext>
              </a:extLst>
            </p:cNvPr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5" name="Google Shape;33;p2">
              <a:extLst>
                <a:ext uri="{FF2B5EF4-FFF2-40B4-BE49-F238E27FC236}">
                  <a16:creationId xmlns:a16="http://schemas.microsoft.com/office/drawing/2014/main" id="{76D76BDB-F26B-45BF-BF02-5306D86A03DE}"/>
                </a:ext>
              </a:extLst>
            </p:cNvPr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6" name="Google Shape;34;p2">
              <a:extLst>
                <a:ext uri="{FF2B5EF4-FFF2-40B4-BE49-F238E27FC236}">
                  <a16:creationId xmlns:a16="http://schemas.microsoft.com/office/drawing/2014/main" id="{5C06A1BD-9718-4E6C-B42B-44D050C0F0D2}"/>
                </a:ext>
              </a:extLst>
            </p:cNvPr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7" name="Google Shape;35;p2">
              <a:extLst>
                <a:ext uri="{FF2B5EF4-FFF2-40B4-BE49-F238E27FC236}">
                  <a16:creationId xmlns:a16="http://schemas.microsoft.com/office/drawing/2014/main" id="{4631ADCB-B373-444C-B536-48C30F1E441F}"/>
                </a:ext>
              </a:extLst>
            </p:cNvPr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8" name="Google Shape;36;p2">
              <a:extLst>
                <a:ext uri="{FF2B5EF4-FFF2-40B4-BE49-F238E27FC236}">
                  <a16:creationId xmlns:a16="http://schemas.microsoft.com/office/drawing/2014/main" id="{9DAFEEC0-A02D-45E8-AF44-2F8D302D16F6}"/>
                </a:ext>
              </a:extLst>
            </p:cNvPr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29" name="Google Shape;37;p2">
              <a:extLst>
                <a:ext uri="{FF2B5EF4-FFF2-40B4-BE49-F238E27FC236}">
                  <a16:creationId xmlns:a16="http://schemas.microsoft.com/office/drawing/2014/main" id="{0803CDEF-548D-410C-B016-3A11ED83926A}"/>
                </a:ext>
              </a:extLst>
            </p:cNvPr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0" name="Google Shape;38;p2">
              <a:extLst>
                <a:ext uri="{FF2B5EF4-FFF2-40B4-BE49-F238E27FC236}">
                  <a16:creationId xmlns:a16="http://schemas.microsoft.com/office/drawing/2014/main" id="{7337D598-6587-4466-8BBE-D72B26C3507E}"/>
                </a:ext>
              </a:extLst>
            </p:cNvPr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1" name="Google Shape;39;p2">
              <a:extLst>
                <a:ext uri="{FF2B5EF4-FFF2-40B4-BE49-F238E27FC236}">
                  <a16:creationId xmlns:a16="http://schemas.microsoft.com/office/drawing/2014/main" id="{306649B3-1911-4A9C-B82F-AF2F1D8F174F}"/>
                </a:ext>
              </a:extLst>
            </p:cNvPr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493294FC-8588-4FE6-964C-9FB2B3C6A4C7}"/>
                </a:ext>
              </a:extLst>
            </p:cNvPr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56A6E4F0-47D8-43CB-8A3D-98A8D0F168AC}"/>
                </a:ext>
              </a:extLst>
            </p:cNvPr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BCC9B34F-CD0F-4EF8-8A8E-A74BD7092D6C}"/>
                </a:ext>
              </a:extLst>
            </p:cNvPr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BC000AA6-8131-43F4-AB04-A14F85B3D83A}"/>
                </a:ext>
              </a:extLst>
            </p:cNvPr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620F6040-B4F6-45AE-AFAD-A5603C10E620}"/>
                </a:ext>
              </a:extLst>
            </p:cNvPr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7" name="Google Shape;45;p2">
              <a:extLst>
                <a:ext uri="{FF2B5EF4-FFF2-40B4-BE49-F238E27FC236}">
                  <a16:creationId xmlns:a16="http://schemas.microsoft.com/office/drawing/2014/main" id="{8BAF27B2-CD76-481E-8365-AE3700CE6CAB}"/>
                </a:ext>
              </a:extLst>
            </p:cNvPr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8" name="Google Shape;46;p2">
              <a:extLst>
                <a:ext uri="{FF2B5EF4-FFF2-40B4-BE49-F238E27FC236}">
                  <a16:creationId xmlns:a16="http://schemas.microsoft.com/office/drawing/2014/main" id="{B16A1999-5701-433F-92FC-3E1BDD7B475A}"/>
                </a:ext>
              </a:extLst>
            </p:cNvPr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39" name="Google Shape;47;p2">
              <a:extLst>
                <a:ext uri="{FF2B5EF4-FFF2-40B4-BE49-F238E27FC236}">
                  <a16:creationId xmlns:a16="http://schemas.microsoft.com/office/drawing/2014/main" id="{1AF20A84-035B-4425-9DBB-921C6ACB3F4D}"/>
                </a:ext>
              </a:extLst>
            </p:cNvPr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0" name="Google Shape;48;p2">
              <a:extLst>
                <a:ext uri="{FF2B5EF4-FFF2-40B4-BE49-F238E27FC236}">
                  <a16:creationId xmlns:a16="http://schemas.microsoft.com/office/drawing/2014/main" id="{6F052630-B830-472A-9578-C0BA1251A519}"/>
                </a:ext>
              </a:extLst>
            </p:cNvPr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1" name="Google Shape;49;p2">
              <a:extLst>
                <a:ext uri="{FF2B5EF4-FFF2-40B4-BE49-F238E27FC236}">
                  <a16:creationId xmlns:a16="http://schemas.microsoft.com/office/drawing/2014/main" id="{9C81553E-3246-46FF-971D-019520D5C90A}"/>
                </a:ext>
              </a:extLst>
            </p:cNvPr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2" name="Google Shape;50;p2">
              <a:extLst>
                <a:ext uri="{FF2B5EF4-FFF2-40B4-BE49-F238E27FC236}">
                  <a16:creationId xmlns:a16="http://schemas.microsoft.com/office/drawing/2014/main" id="{2E5664F0-9E8E-41D7-962A-5E0C41B3F1DB}"/>
                </a:ext>
              </a:extLst>
            </p:cNvPr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3" name="Google Shape;51;p2">
              <a:extLst>
                <a:ext uri="{FF2B5EF4-FFF2-40B4-BE49-F238E27FC236}">
                  <a16:creationId xmlns:a16="http://schemas.microsoft.com/office/drawing/2014/main" id="{BD2B21D9-C311-44B1-AFBC-64F4199E7394}"/>
                </a:ext>
              </a:extLst>
            </p:cNvPr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4" name="Google Shape;52;p2">
              <a:extLst>
                <a:ext uri="{FF2B5EF4-FFF2-40B4-BE49-F238E27FC236}">
                  <a16:creationId xmlns:a16="http://schemas.microsoft.com/office/drawing/2014/main" id="{8ED93D3D-EC83-489C-AECE-696484AB5FD8}"/>
                </a:ext>
              </a:extLst>
            </p:cNvPr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5" name="Google Shape;53;p2">
              <a:extLst>
                <a:ext uri="{FF2B5EF4-FFF2-40B4-BE49-F238E27FC236}">
                  <a16:creationId xmlns:a16="http://schemas.microsoft.com/office/drawing/2014/main" id="{3EA676B0-5E2A-4051-97FD-A69A564044E5}"/>
                </a:ext>
              </a:extLst>
            </p:cNvPr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6" name="Google Shape;54;p2">
              <a:extLst>
                <a:ext uri="{FF2B5EF4-FFF2-40B4-BE49-F238E27FC236}">
                  <a16:creationId xmlns:a16="http://schemas.microsoft.com/office/drawing/2014/main" id="{85D2B6C2-000D-4314-B036-F74EF5BF61D1}"/>
                </a:ext>
              </a:extLst>
            </p:cNvPr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7" name="Google Shape;55;p2">
              <a:extLst>
                <a:ext uri="{FF2B5EF4-FFF2-40B4-BE49-F238E27FC236}">
                  <a16:creationId xmlns:a16="http://schemas.microsoft.com/office/drawing/2014/main" id="{BE1CFF66-626F-4C92-82EC-BC118FE7C960}"/>
                </a:ext>
              </a:extLst>
            </p:cNvPr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8" name="Google Shape;56;p2">
              <a:extLst>
                <a:ext uri="{FF2B5EF4-FFF2-40B4-BE49-F238E27FC236}">
                  <a16:creationId xmlns:a16="http://schemas.microsoft.com/office/drawing/2014/main" id="{6C5380DC-90F5-405F-876B-3CFC49027881}"/>
                </a:ext>
              </a:extLst>
            </p:cNvPr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49" name="Google Shape;57;p2">
              <a:extLst>
                <a:ext uri="{FF2B5EF4-FFF2-40B4-BE49-F238E27FC236}">
                  <a16:creationId xmlns:a16="http://schemas.microsoft.com/office/drawing/2014/main" id="{37D806CD-D60D-495D-85D7-768ECF48BF18}"/>
                </a:ext>
              </a:extLst>
            </p:cNvPr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0" name="Google Shape;58;p2">
              <a:extLst>
                <a:ext uri="{FF2B5EF4-FFF2-40B4-BE49-F238E27FC236}">
                  <a16:creationId xmlns:a16="http://schemas.microsoft.com/office/drawing/2014/main" id="{833415D1-306C-494B-B748-78BEBAD35300}"/>
                </a:ext>
              </a:extLst>
            </p:cNvPr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1" name="Google Shape;59;p2">
              <a:extLst>
                <a:ext uri="{FF2B5EF4-FFF2-40B4-BE49-F238E27FC236}">
                  <a16:creationId xmlns:a16="http://schemas.microsoft.com/office/drawing/2014/main" id="{BF809A74-531F-4EE7-B4E0-76F0F8A642A4}"/>
                </a:ext>
              </a:extLst>
            </p:cNvPr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2" name="Google Shape;60;p2">
              <a:extLst>
                <a:ext uri="{FF2B5EF4-FFF2-40B4-BE49-F238E27FC236}">
                  <a16:creationId xmlns:a16="http://schemas.microsoft.com/office/drawing/2014/main" id="{2B9DB556-1EA7-4D2F-9F9B-DA2EE4A37F26}"/>
                </a:ext>
              </a:extLst>
            </p:cNvPr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3" name="Google Shape;61;p2">
              <a:extLst>
                <a:ext uri="{FF2B5EF4-FFF2-40B4-BE49-F238E27FC236}">
                  <a16:creationId xmlns:a16="http://schemas.microsoft.com/office/drawing/2014/main" id="{81E48653-50A0-45EF-9021-44F3D8AC4BCE}"/>
                </a:ext>
              </a:extLst>
            </p:cNvPr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4" name="Google Shape;62;p2">
              <a:extLst>
                <a:ext uri="{FF2B5EF4-FFF2-40B4-BE49-F238E27FC236}">
                  <a16:creationId xmlns:a16="http://schemas.microsoft.com/office/drawing/2014/main" id="{217B5598-B665-4A41-A466-A59B44BDC6B1}"/>
                </a:ext>
              </a:extLst>
            </p:cNvPr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5" name="Google Shape;63;p2">
              <a:extLst>
                <a:ext uri="{FF2B5EF4-FFF2-40B4-BE49-F238E27FC236}">
                  <a16:creationId xmlns:a16="http://schemas.microsoft.com/office/drawing/2014/main" id="{B3ED94E4-AE8D-4778-B4DE-9045F1F872D8}"/>
                </a:ext>
              </a:extLst>
            </p:cNvPr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6" name="Google Shape;64;p2">
              <a:extLst>
                <a:ext uri="{FF2B5EF4-FFF2-40B4-BE49-F238E27FC236}">
                  <a16:creationId xmlns:a16="http://schemas.microsoft.com/office/drawing/2014/main" id="{F7D57C8E-ECCE-4B0D-8DF3-EB176C919E74}"/>
                </a:ext>
              </a:extLst>
            </p:cNvPr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7" name="Google Shape;65;p2">
              <a:extLst>
                <a:ext uri="{FF2B5EF4-FFF2-40B4-BE49-F238E27FC236}">
                  <a16:creationId xmlns:a16="http://schemas.microsoft.com/office/drawing/2014/main" id="{D5B5E933-304F-41D2-A5B2-FCEAC9125380}"/>
                </a:ext>
              </a:extLst>
            </p:cNvPr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8" name="Google Shape;66;p2">
              <a:extLst>
                <a:ext uri="{FF2B5EF4-FFF2-40B4-BE49-F238E27FC236}">
                  <a16:creationId xmlns:a16="http://schemas.microsoft.com/office/drawing/2014/main" id="{D49E8D64-2A07-4774-8404-2C16476E69F6}"/>
                </a:ext>
              </a:extLst>
            </p:cNvPr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59" name="Google Shape;67;p2">
              <a:extLst>
                <a:ext uri="{FF2B5EF4-FFF2-40B4-BE49-F238E27FC236}">
                  <a16:creationId xmlns:a16="http://schemas.microsoft.com/office/drawing/2014/main" id="{12C68FEC-D747-4945-80B2-4BF708BA59CE}"/>
                </a:ext>
              </a:extLst>
            </p:cNvPr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0" name="Google Shape;68;p2">
              <a:extLst>
                <a:ext uri="{FF2B5EF4-FFF2-40B4-BE49-F238E27FC236}">
                  <a16:creationId xmlns:a16="http://schemas.microsoft.com/office/drawing/2014/main" id="{0BA733B0-221A-4B94-84E9-77D056AD90DB}"/>
                </a:ext>
              </a:extLst>
            </p:cNvPr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1" name="Google Shape;69;p2">
              <a:extLst>
                <a:ext uri="{FF2B5EF4-FFF2-40B4-BE49-F238E27FC236}">
                  <a16:creationId xmlns:a16="http://schemas.microsoft.com/office/drawing/2014/main" id="{C806B154-280C-48CE-B966-74BA40AEF5B3}"/>
                </a:ext>
              </a:extLst>
            </p:cNvPr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2" name="Google Shape;70;p2">
              <a:extLst>
                <a:ext uri="{FF2B5EF4-FFF2-40B4-BE49-F238E27FC236}">
                  <a16:creationId xmlns:a16="http://schemas.microsoft.com/office/drawing/2014/main" id="{48C4A711-550A-42C5-993D-92826AED61F7}"/>
                </a:ext>
              </a:extLst>
            </p:cNvPr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3" name="Google Shape;71;p2">
            <a:extLst>
              <a:ext uri="{FF2B5EF4-FFF2-40B4-BE49-F238E27FC236}">
                <a16:creationId xmlns:a16="http://schemas.microsoft.com/office/drawing/2014/main" id="{A62D18B5-1C24-4D6A-A6E5-A4196C0757B8}"/>
              </a:ext>
            </a:extLst>
          </p:cNvPr>
          <p:cNvGrpSpPr/>
          <p:nvPr userDrawn="1"/>
        </p:nvGrpSpPr>
        <p:grpSpPr>
          <a:xfrm>
            <a:off x="1" y="1917536"/>
            <a:ext cx="226331" cy="845192"/>
            <a:chOff x="-225" y="1987280"/>
            <a:chExt cx="318900" cy="1190873"/>
          </a:xfrm>
        </p:grpSpPr>
        <p:sp>
          <p:nvSpPr>
            <p:cNvPr id="64" name="Google Shape;72;p2">
              <a:extLst>
                <a:ext uri="{FF2B5EF4-FFF2-40B4-BE49-F238E27FC236}">
                  <a16:creationId xmlns:a16="http://schemas.microsoft.com/office/drawing/2014/main" id="{6652AFD8-89D5-49E5-AC6E-5EF0A7AA60EB}"/>
                </a:ext>
              </a:extLst>
            </p:cNvPr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5" name="Google Shape;73;p2">
              <a:extLst>
                <a:ext uri="{FF2B5EF4-FFF2-40B4-BE49-F238E27FC236}">
                  <a16:creationId xmlns:a16="http://schemas.microsoft.com/office/drawing/2014/main" id="{62D30D2E-0C15-4C4D-AA39-AD284E3569AC}"/>
                </a:ext>
              </a:extLst>
            </p:cNvPr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6" name="Google Shape;74;p2">
              <a:extLst>
                <a:ext uri="{FF2B5EF4-FFF2-40B4-BE49-F238E27FC236}">
                  <a16:creationId xmlns:a16="http://schemas.microsoft.com/office/drawing/2014/main" id="{4D655AC6-4A88-4A51-A874-3C3975E74D07}"/>
                </a:ext>
              </a:extLst>
            </p:cNvPr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7" name="Google Shape;75;p2">
              <a:extLst>
                <a:ext uri="{FF2B5EF4-FFF2-40B4-BE49-F238E27FC236}">
                  <a16:creationId xmlns:a16="http://schemas.microsoft.com/office/drawing/2014/main" id="{ECC7FB89-170B-4C16-99F1-C5B381117730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68" name="Google Shape;76;p2">
              <a:extLst>
                <a:ext uri="{FF2B5EF4-FFF2-40B4-BE49-F238E27FC236}">
                  <a16:creationId xmlns:a16="http://schemas.microsoft.com/office/drawing/2014/main" id="{D4B015B3-C1F4-4A43-8C11-E0FA6145DE94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69" name="Google Shape;77;p2">
            <a:extLst>
              <a:ext uri="{FF2B5EF4-FFF2-40B4-BE49-F238E27FC236}">
                <a16:creationId xmlns:a16="http://schemas.microsoft.com/office/drawing/2014/main" id="{11BBF740-E9A2-432E-A1BF-0B15825C74BF}"/>
              </a:ext>
            </a:extLst>
          </p:cNvPr>
          <p:cNvGrpSpPr/>
          <p:nvPr userDrawn="1"/>
        </p:nvGrpSpPr>
        <p:grpSpPr>
          <a:xfrm>
            <a:off x="8833385" y="594404"/>
            <a:ext cx="226367" cy="654605"/>
            <a:chOff x="-225" y="2255817"/>
            <a:chExt cx="318950" cy="922336"/>
          </a:xfrm>
          <a:solidFill>
            <a:srgbClr val="034D92"/>
          </a:solidFill>
        </p:grpSpPr>
        <p:sp>
          <p:nvSpPr>
            <p:cNvPr id="70" name="Google Shape;78;p2">
              <a:extLst>
                <a:ext uri="{FF2B5EF4-FFF2-40B4-BE49-F238E27FC236}">
                  <a16:creationId xmlns:a16="http://schemas.microsoft.com/office/drawing/2014/main" id="{849F6ADC-CD58-483B-9CEB-10FA33FDAC98}"/>
                </a:ext>
              </a:extLst>
            </p:cNvPr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1" name="Google Shape;79;p2">
              <a:extLst>
                <a:ext uri="{FF2B5EF4-FFF2-40B4-BE49-F238E27FC236}">
                  <a16:creationId xmlns:a16="http://schemas.microsoft.com/office/drawing/2014/main" id="{8FC27F7A-8A77-4D2E-A129-774755D6D56E}"/>
                </a:ext>
              </a:extLst>
            </p:cNvPr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2" name="Google Shape;80;p2">
              <a:extLst>
                <a:ext uri="{FF2B5EF4-FFF2-40B4-BE49-F238E27FC236}">
                  <a16:creationId xmlns:a16="http://schemas.microsoft.com/office/drawing/2014/main" id="{C6D7ADEC-A475-4F98-B8CA-6A5C52E4CCE5}"/>
                </a:ext>
              </a:extLst>
            </p:cNvPr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3" name="Google Shape;81;p2">
              <a:extLst>
                <a:ext uri="{FF2B5EF4-FFF2-40B4-BE49-F238E27FC236}">
                  <a16:creationId xmlns:a16="http://schemas.microsoft.com/office/drawing/2014/main" id="{2D3AF3A2-5C63-4959-9AAF-C766FA298620}"/>
                </a:ext>
              </a:extLst>
            </p:cNvPr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4" name="Google Shape;82;p2">
            <a:extLst>
              <a:ext uri="{FF2B5EF4-FFF2-40B4-BE49-F238E27FC236}">
                <a16:creationId xmlns:a16="http://schemas.microsoft.com/office/drawing/2014/main" id="{CA69DA80-CDBB-4D74-B0F5-7D7574E6B3C5}"/>
              </a:ext>
            </a:extLst>
          </p:cNvPr>
          <p:cNvGrpSpPr/>
          <p:nvPr userDrawn="1"/>
        </p:nvGrpSpPr>
        <p:grpSpPr>
          <a:xfrm>
            <a:off x="4345633" y="4388816"/>
            <a:ext cx="226367" cy="654605"/>
            <a:chOff x="1611209" y="2255817"/>
            <a:chExt cx="318950" cy="92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5" name="Google Shape;83;p2">
              <a:extLst>
                <a:ext uri="{FF2B5EF4-FFF2-40B4-BE49-F238E27FC236}">
                  <a16:creationId xmlns:a16="http://schemas.microsoft.com/office/drawing/2014/main" id="{1FF2A695-95FD-4C43-A8A5-0090B315BF3A}"/>
                </a:ext>
              </a:extLst>
            </p:cNvPr>
            <p:cNvSpPr/>
            <p:nvPr/>
          </p:nvSpPr>
          <p:spPr>
            <a:xfrm>
              <a:off x="1611259" y="2255817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6" name="Google Shape;84;p2">
              <a:extLst>
                <a:ext uri="{FF2B5EF4-FFF2-40B4-BE49-F238E27FC236}">
                  <a16:creationId xmlns:a16="http://schemas.microsoft.com/office/drawing/2014/main" id="{9B05A2BC-7051-439E-B344-3A7BED5CB329}"/>
                </a:ext>
              </a:extLst>
            </p:cNvPr>
            <p:cNvSpPr/>
            <p:nvPr/>
          </p:nvSpPr>
          <p:spPr>
            <a:xfrm>
              <a:off x="1611259" y="25243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7" name="Google Shape;85;p2">
              <a:extLst>
                <a:ext uri="{FF2B5EF4-FFF2-40B4-BE49-F238E27FC236}">
                  <a16:creationId xmlns:a16="http://schemas.microsoft.com/office/drawing/2014/main" id="{D490044D-9B0D-461D-B97D-65501E491296}"/>
                </a:ext>
              </a:extLst>
            </p:cNvPr>
            <p:cNvSpPr/>
            <p:nvPr/>
          </p:nvSpPr>
          <p:spPr>
            <a:xfrm>
              <a:off x="1611209" y="2792878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78" name="Google Shape;86;p2">
              <a:extLst>
                <a:ext uri="{FF2B5EF4-FFF2-40B4-BE49-F238E27FC236}">
                  <a16:creationId xmlns:a16="http://schemas.microsoft.com/office/drawing/2014/main" id="{7FBEF207-2E97-45BD-8B98-879B26B061F8}"/>
                </a:ext>
              </a:extLst>
            </p:cNvPr>
            <p:cNvSpPr/>
            <p:nvPr/>
          </p:nvSpPr>
          <p:spPr>
            <a:xfrm>
              <a:off x="1611209" y="3061453"/>
              <a:ext cx="318900" cy="11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grpSp>
        <p:nvGrpSpPr>
          <p:cNvPr id="79" name="Google Shape;87;p2">
            <a:extLst>
              <a:ext uri="{FF2B5EF4-FFF2-40B4-BE49-F238E27FC236}">
                <a16:creationId xmlns:a16="http://schemas.microsoft.com/office/drawing/2014/main" id="{63056A42-3E2A-4940-891D-3D6E83963B39}"/>
              </a:ext>
            </a:extLst>
          </p:cNvPr>
          <p:cNvGrpSpPr/>
          <p:nvPr userDrawn="1"/>
        </p:nvGrpSpPr>
        <p:grpSpPr>
          <a:xfrm>
            <a:off x="514348" y="0"/>
            <a:ext cx="499802" cy="499818"/>
            <a:chOff x="7996345" y="980275"/>
            <a:chExt cx="666403" cy="666424"/>
          </a:xfrm>
        </p:grpSpPr>
        <p:sp>
          <p:nvSpPr>
            <p:cNvPr id="80" name="Google Shape;88;p2">
              <a:extLst>
                <a:ext uri="{FF2B5EF4-FFF2-40B4-BE49-F238E27FC236}">
                  <a16:creationId xmlns:a16="http://schemas.microsoft.com/office/drawing/2014/main" id="{ACD5297D-F027-40E1-95E2-CE1C751C1716}"/>
                </a:ext>
              </a:extLst>
            </p:cNvPr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1" name="Google Shape;89;p2">
              <a:extLst>
                <a:ext uri="{FF2B5EF4-FFF2-40B4-BE49-F238E27FC236}">
                  <a16:creationId xmlns:a16="http://schemas.microsoft.com/office/drawing/2014/main" id="{FAE22360-075A-4EBE-8393-4C324F00A6B3}"/>
                </a:ext>
              </a:extLst>
            </p:cNvPr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2" name="Google Shape;90;p2">
              <a:extLst>
                <a:ext uri="{FF2B5EF4-FFF2-40B4-BE49-F238E27FC236}">
                  <a16:creationId xmlns:a16="http://schemas.microsoft.com/office/drawing/2014/main" id="{A970670A-ED6B-4359-B10E-327E102C9E3E}"/>
                </a:ext>
              </a:extLst>
            </p:cNvPr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3" name="Google Shape;91;p2">
              <a:extLst>
                <a:ext uri="{FF2B5EF4-FFF2-40B4-BE49-F238E27FC236}">
                  <a16:creationId xmlns:a16="http://schemas.microsoft.com/office/drawing/2014/main" id="{6C73EC49-6730-4BCC-A34B-137E714D7829}"/>
                </a:ext>
              </a:extLst>
            </p:cNvPr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4" name="Google Shape;92;p2">
              <a:extLst>
                <a:ext uri="{FF2B5EF4-FFF2-40B4-BE49-F238E27FC236}">
                  <a16:creationId xmlns:a16="http://schemas.microsoft.com/office/drawing/2014/main" id="{757C0E6D-232F-4C5A-9C7F-611B4DF0DA03}"/>
                </a:ext>
              </a:extLst>
            </p:cNvPr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5" name="Google Shape;93;p2">
              <a:extLst>
                <a:ext uri="{FF2B5EF4-FFF2-40B4-BE49-F238E27FC236}">
                  <a16:creationId xmlns:a16="http://schemas.microsoft.com/office/drawing/2014/main" id="{9D6F9AE0-893D-4394-85E8-57AD3297FD8E}"/>
                </a:ext>
              </a:extLst>
            </p:cNvPr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6" name="Google Shape;94;p2">
              <a:extLst>
                <a:ext uri="{FF2B5EF4-FFF2-40B4-BE49-F238E27FC236}">
                  <a16:creationId xmlns:a16="http://schemas.microsoft.com/office/drawing/2014/main" id="{67C26FDF-92DC-4F9A-90E6-5D11D97742B8}"/>
                </a:ext>
              </a:extLst>
            </p:cNvPr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7" name="Google Shape;95;p2">
              <a:extLst>
                <a:ext uri="{FF2B5EF4-FFF2-40B4-BE49-F238E27FC236}">
                  <a16:creationId xmlns:a16="http://schemas.microsoft.com/office/drawing/2014/main" id="{4617C838-A960-4FE3-9844-38F989D94B95}"/>
                </a:ext>
              </a:extLst>
            </p:cNvPr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8" name="Google Shape;96;p2">
              <a:extLst>
                <a:ext uri="{FF2B5EF4-FFF2-40B4-BE49-F238E27FC236}">
                  <a16:creationId xmlns:a16="http://schemas.microsoft.com/office/drawing/2014/main" id="{007C046F-70CA-4602-8B2A-9BB71B96AA1A}"/>
                </a:ext>
              </a:extLst>
            </p:cNvPr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89" name="Google Shape;97;p2">
              <a:extLst>
                <a:ext uri="{FF2B5EF4-FFF2-40B4-BE49-F238E27FC236}">
                  <a16:creationId xmlns:a16="http://schemas.microsoft.com/office/drawing/2014/main" id="{B476265A-5846-4B64-A590-42078432A5D6}"/>
                </a:ext>
              </a:extLst>
            </p:cNvPr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0" name="Google Shape;98;p2">
              <a:extLst>
                <a:ext uri="{FF2B5EF4-FFF2-40B4-BE49-F238E27FC236}">
                  <a16:creationId xmlns:a16="http://schemas.microsoft.com/office/drawing/2014/main" id="{0E08440E-6369-40CF-9610-1B5F23C17DBE}"/>
                </a:ext>
              </a:extLst>
            </p:cNvPr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1" name="Google Shape;99;p2">
              <a:extLst>
                <a:ext uri="{FF2B5EF4-FFF2-40B4-BE49-F238E27FC236}">
                  <a16:creationId xmlns:a16="http://schemas.microsoft.com/office/drawing/2014/main" id="{011FAE78-0892-4400-A971-B5F43D23BB1E}"/>
                </a:ext>
              </a:extLst>
            </p:cNvPr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2" name="Google Shape;100;p2">
              <a:extLst>
                <a:ext uri="{FF2B5EF4-FFF2-40B4-BE49-F238E27FC236}">
                  <a16:creationId xmlns:a16="http://schemas.microsoft.com/office/drawing/2014/main" id="{2F3CB5FE-672E-4C5C-89D0-5560BDCCA7D3}"/>
                </a:ext>
              </a:extLst>
            </p:cNvPr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3" name="Google Shape;101;p2">
              <a:extLst>
                <a:ext uri="{FF2B5EF4-FFF2-40B4-BE49-F238E27FC236}">
                  <a16:creationId xmlns:a16="http://schemas.microsoft.com/office/drawing/2014/main" id="{9D234F39-5DA2-482D-ADD7-BC95CC89BFB0}"/>
                </a:ext>
              </a:extLst>
            </p:cNvPr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4" name="Google Shape;102;p2">
              <a:extLst>
                <a:ext uri="{FF2B5EF4-FFF2-40B4-BE49-F238E27FC236}">
                  <a16:creationId xmlns:a16="http://schemas.microsoft.com/office/drawing/2014/main" id="{FAC60269-7A3E-44AF-90D5-F181EE4F637C}"/>
                </a:ext>
              </a:extLst>
            </p:cNvPr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95" name="Google Shape;103;p2">
              <a:extLst>
                <a:ext uri="{FF2B5EF4-FFF2-40B4-BE49-F238E27FC236}">
                  <a16:creationId xmlns:a16="http://schemas.microsoft.com/office/drawing/2014/main" id="{308618D7-39A5-4839-8EFA-A7AD9DCC5366}"/>
                </a:ext>
              </a:extLst>
            </p:cNvPr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</p:grpSp>
      <p:pic>
        <p:nvPicPr>
          <p:cNvPr id="96" name="Imagem 95">
            <a:extLst>
              <a:ext uri="{FF2B5EF4-FFF2-40B4-BE49-F238E27FC236}">
                <a16:creationId xmlns:a16="http://schemas.microsoft.com/office/drawing/2014/main" id="{9AE3C3B0-DBBD-448E-91C5-26C0004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967" y="82198"/>
            <a:ext cx="1472728" cy="405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84C4D-D8D8-4DDA-8464-18ECC7C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3" y="1843046"/>
            <a:ext cx="4414703" cy="994172"/>
          </a:xfrm>
          <a:prstGeom prst="rect">
            <a:avLst/>
          </a:prstGeom>
        </p:spPr>
        <p:txBody>
          <a:bodyPr/>
          <a:lstStyle>
            <a:lvl1pPr>
              <a:defRPr lang="pt-BR" sz="3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id="{A8108EE3-A5BC-4A1F-AA0A-B013619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46523" y="4579403"/>
            <a:ext cx="511345" cy="46170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480F03B-A137-4F3E-BC8A-6EFEC38168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884108"/>
      </p:ext>
    </p:extLst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80" r:id="rId3"/>
    <p:sldLayoutId id="2147483682" r:id="rId4"/>
    <p:sldLayoutId id="2147483672" r:id="rId5"/>
    <p:sldLayoutId id="2147483683" r:id="rId6"/>
    <p:sldLayoutId id="2147483666" r:id="rId7"/>
    <p:sldLayoutId id="2147483663" r:id="rId8"/>
    <p:sldLayoutId id="2147483679" r:id="rId9"/>
    <p:sldLayoutId id="2147483667" r:id="rId10"/>
    <p:sldLayoutId id="2147483678" r:id="rId11"/>
    <p:sldLayoutId id="2147483668" r:id="rId12"/>
    <p:sldLayoutId id="2147483669" r:id="rId13"/>
    <p:sldLayoutId id="2147483670" r:id="rId14"/>
    <p:sldLayoutId id="2147483673" r:id="rId15"/>
    <p:sldLayoutId id="2147483676" r:id="rId16"/>
    <p:sldLayoutId id="2147483671" r:id="rId17"/>
    <p:sldLayoutId id="2147483677" r:id="rId18"/>
    <p:sldLayoutId id="2147483661" r:id="rId19"/>
    <p:sldLayoutId id="2147483660" r:id="rId20"/>
    <p:sldLayoutId id="2147483662" r:id="rId21"/>
    <p:sldLayoutId id="2147483665" r:id="rId2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forms.office.com/r/gfSDVipwXZ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B50DD0BB-7949-D4A8-A784-1D76CB094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732" y="208087"/>
            <a:ext cx="1834642" cy="504526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E44FA1D9-493A-AE90-A6A3-8ED44B5C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307" y="1049751"/>
            <a:ext cx="4714239" cy="36703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E1F88-7F1E-1F56-6B12-565AFEBC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FDC53-3044-6D74-DB47-02E3F83D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Capacitações - Integra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6364F504-E386-7F83-A3F9-9C3E9F638E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10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A04D2C-AF76-9A45-71EA-BDDFF0B22A1A}"/>
              </a:ext>
            </a:extLst>
          </p:cNvPr>
          <p:cNvSpPr txBox="1"/>
          <p:nvPr/>
        </p:nvSpPr>
        <p:spPr>
          <a:xfrm>
            <a:off x="546717" y="893773"/>
            <a:ext cx="4363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Turmas: </a:t>
            </a:r>
            <a:r>
              <a:rPr lang="pt-BR" b="1" dirty="0">
                <a:solidFill>
                  <a:schemeClr val="bg2"/>
                </a:solidFill>
              </a:rPr>
              <a:t>Turmas 1 e 2/2024</a:t>
            </a:r>
          </a:p>
          <a:p>
            <a:r>
              <a:rPr lang="pt-BR" b="1" dirty="0"/>
              <a:t>Realização: </a:t>
            </a:r>
            <a:r>
              <a:rPr lang="pt-BR" b="1" dirty="0">
                <a:solidFill>
                  <a:schemeClr val="bg2"/>
                </a:solidFill>
              </a:rPr>
              <a:t>Setembro e Outubro 2024</a:t>
            </a:r>
          </a:p>
          <a:p>
            <a:r>
              <a:rPr lang="pt-BR" b="1" dirty="0"/>
              <a:t>Servidores Capacitados: </a:t>
            </a:r>
            <a:r>
              <a:rPr lang="pt-BR" b="1" dirty="0">
                <a:solidFill>
                  <a:schemeClr val="bg2"/>
                </a:solidFill>
              </a:rPr>
              <a:t>100 Servidores em 2024</a:t>
            </a: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66B09BD2-591B-469A-08DF-C65B917F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17401"/>
            <a:ext cx="8278283" cy="26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46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40913F3-3DEE-D713-A42A-73A84E94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400" dirty="0"/>
              <a:t>Fluxo Simplificado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F5D55A0-4DBD-B914-FCBC-B722057E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05B28B-8066-8187-08CD-8E09449E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06" y="1553687"/>
            <a:ext cx="2020226" cy="1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685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B9A9409-FB6C-5346-F09C-7E24EAF7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Fluxo de Informações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34329F6-1B27-1DF0-D494-A7E8A83CF0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53405" y="4840278"/>
            <a:ext cx="270018" cy="258712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A850194-B64D-A28F-5493-BB4EF752EE56}"/>
              </a:ext>
            </a:extLst>
          </p:cNvPr>
          <p:cNvGrpSpPr/>
          <p:nvPr/>
        </p:nvGrpSpPr>
        <p:grpSpPr>
          <a:xfrm>
            <a:off x="553490" y="1634278"/>
            <a:ext cx="8103023" cy="2368762"/>
            <a:chOff x="539750" y="1851025"/>
            <a:chExt cx="5403850" cy="1305504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FB2C93BC-90E5-4139-AEB9-DEFF74BCD851}"/>
                </a:ext>
              </a:extLst>
            </p:cNvPr>
            <p:cNvSpPr/>
            <p:nvPr/>
          </p:nvSpPr>
          <p:spPr>
            <a:xfrm>
              <a:off x="1231804" y="2182044"/>
              <a:ext cx="1260000" cy="6434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Selecionar um Normativo e um Ciclo</a:t>
              </a:r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1B2979DE-DE2C-EE4F-4DD0-882EAF82B43A}"/>
                </a:ext>
              </a:extLst>
            </p:cNvPr>
            <p:cNvSpPr/>
            <p:nvPr/>
          </p:nvSpPr>
          <p:spPr>
            <a:xfrm>
              <a:off x="2834567" y="2182044"/>
              <a:ext cx="1260000" cy="6434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Selecionar o Item de Conformidade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5F8A8BAB-5C26-AE5F-03E4-FEC355971BF9}"/>
                </a:ext>
              </a:extLst>
            </p:cNvPr>
            <p:cNvSpPr/>
            <p:nvPr/>
          </p:nvSpPr>
          <p:spPr>
            <a:xfrm>
              <a:off x="4437331" y="2190483"/>
              <a:ext cx="1260000" cy="643467"/>
            </a:xfrm>
            <a:prstGeom prst="roundRect">
              <a:avLst/>
            </a:prstGeom>
            <a:solidFill>
              <a:schemeClr val="tx2"/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Cadastrar a Evidência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018091A9-B8C9-A80D-A595-7AB246475338}"/>
                </a:ext>
              </a:extLst>
            </p:cNvPr>
            <p:cNvSpPr/>
            <p:nvPr/>
          </p:nvSpPr>
          <p:spPr>
            <a:xfrm rot="16200000">
              <a:off x="417608" y="2258032"/>
              <a:ext cx="972000" cy="4914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pt-BR" sz="1100" spc="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ou </a:t>
              </a:r>
              <a:r>
                <a:rPr lang="pt-BR" sz="11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Analista </a:t>
              </a:r>
              <a:r>
                <a:rPr lang="pt-BR" sz="1100" spc="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 Órgão</a:t>
              </a:r>
            </a:p>
          </p:txBody>
        </p:sp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id="{52B40A7F-2BCC-6E77-80FD-56CB1B87B19D}"/>
                </a:ext>
              </a:extLst>
            </p:cNvPr>
            <p:cNvSpPr/>
            <p:nvPr/>
          </p:nvSpPr>
          <p:spPr>
            <a:xfrm>
              <a:off x="2582811" y="2435197"/>
              <a:ext cx="160749" cy="137160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07DD7066-AD90-E096-CFB5-47FDB045B694}"/>
                </a:ext>
              </a:extLst>
            </p:cNvPr>
            <p:cNvSpPr/>
            <p:nvPr/>
          </p:nvSpPr>
          <p:spPr>
            <a:xfrm>
              <a:off x="4185574" y="2435197"/>
              <a:ext cx="160749" cy="137160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8CF6828-8FCB-9340-B57F-2DAF26FFC229}"/>
                </a:ext>
              </a:extLst>
            </p:cNvPr>
            <p:cNvSpPr/>
            <p:nvPr/>
          </p:nvSpPr>
          <p:spPr>
            <a:xfrm>
              <a:off x="539750" y="1851025"/>
              <a:ext cx="5403850" cy="1305504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6265F4-171C-33EF-6D03-CF73C7C922C1}"/>
              </a:ext>
            </a:extLst>
          </p:cNvPr>
          <p:cNvSpPr txBox="1"/>
          <p:nvPr/>
        </p:nvSpPr>
        <p:spPr>
          <a:xfrm>
            <a:off x="553490" y="1191800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Perfil: </a:t>
            </a:r>
            <a:r>
              <a:rPr lang="pt-BR" b="1" dirty="0">
                <a:solidFill>
                  <a:schemeClr val="bg2"/>
                </a:solidFill>
              </a:rPr>
              <a:t>Analista ou Gestor</a:t>
            </a:r>
          </a:p>
        </p:txBody>
      </p:sp>
    </p:spTree>
    <p:extLst>
      <p:ext uri="{BB962C8B-B14F-4D97-AF65-F5344CB8AC3E}">
        <p14:creationId xmlns:p14="http://schemas.microsoft.com/office/powerpoint/2010/main" val="329172514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5F94-ABCD-76AE-92FA-6B420D5A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6266F0E-BB07-467E-B019-1E25CFB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Fluxo de Informações – Validar Evidências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A0655A1-F2CE-637F-978C-0EE16D3921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53405" y="4840278"/>
            <a:ext cx="270018" cy="258712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34BABC1-D92A-C73E-9B61-62948AAFD160}"/>
              </a:ext>
            </a:extLst>
          </p:cNvPr>
          <p:cNvGrpSpPr/>
          <p:nvPr/>
        </p:nvGrpSpPr>
        <p:grpSpPr>
          <a:xfrm>
            <a:off x="553490" y="1868185"/>
            <a:ext cx="8380537" cy="1884242"/>
            <a:chOff x="553490" y="1868185"/>
            <a:chExt cx="7030427" cy="130550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AF621AAC-D59D-952C-9372-CABEE805EC48}"/>
                </a:ext>
              </a:extLst>
            </p:cNvPr>
            <p:cNvSpPr/>
            <p:nvPr/>
          </p:nvSpPr>
          <p:spPr>
            <a:xfrm rot="16200000">
              <a:off x="431347" y="2275193"/>
              <a:ext cx="972000" cy="49149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spc="50" dirty="0">
                  <a:solidFill>
                    <a:schemeClr val="accent1"/>
                  </a:solidFill>
                </a:rPr>
                <a:t>Gestor</a:t>
              </a:r>
              <a:r>
                <a:rPr lang="pt-BR" sz="1100" spc="50" dirty="0">
                  <a:solidFill>
                    <a:schemeClr val="accent1"/>
                  </a:solidFill>
                </a:rPr>
                <a:t> do Órgão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02B524EC-71B0-2F10-8BA5-9260C69430E5}"/>
                </a:ext>
              </a:extLst>
            </p:cNvPr>
            <p:cNvSpPr/>
            <p:nvPr/>
          </p:nvSpPr>
          <p:spPr>
            <a:xfrm>
              <a:off x="1259216" y="2199204"/>
              <a:ext cx="1260000" cy="6434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Selecionar um Normativo e um Ciclo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9292FF7A-D580-A3AB-299F-334A66E1027B}"/>
                </a:ext>
              </a:extLst>
            </p:cNvPr>
            <p:cNvSpPr/>
            <p:nvPr/>
          </p:nvSpPr>
          <p:spPr>
            <a:xfrm>
              <a:off x="2872213" y="2199204"/>
              <a:ext cx="1260000" cy="64346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Selecionar um item de Conformidade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AFBAA4E8-9C84-6B83-1C47-7C075B448F4C}"/>
                </a:ext>
              </a:extLst>
            </p:cNvPr>
            <p:cNvSpPr/>
            <p:nvPr/>
          </p:nvSpPr>
          <p:spPr>
            <a:xfrm>
              <a:off x="4485210" y="2199204"/>
              <a:ext cx="1260000" cy="64346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Validar a Evidência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773DACC5-4B19-5923-9257-03FD740581B4}"/>
                </a:ext>
              </a:extLst>
            </p:cNvPr>
            <p:cNvSpPr/>
            <p:nvPr/>
          </p:nvSpPr>
          <p:spPr>
            <a:xfrm>
              <a:off x="6098205" y="2221678"/>
              <a:ext cx="1260000" cy="64346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INTEGRA comunica o CNJ</a:t>
              </a:r>
            </a:p>
          </p:txBody>
        </p:sp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C1A91DD1-0BB7-C6EF-6FDE-ECC6700CDB15}"/>
                </a:ext>
              </a:extLst>
            </p:cNvPr>
            <p:cNvSpPr/>
            <p:nvPr/>
          </p:nvSpPr>
          <p:spPr>
            <a:xfrm>
              <a:off x="2615340" y="2452357"/>
              <a:ext cx="160749" cy="137160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ED9A649E-7962-4E2A-495E-CAB0DABEB30D}"/>
                </a:ext>
              </a:extLst>
            </p:cNvPr>
            <p:cNvSpPr/>
            <p:nvPr/>
          </p:nvSpPr>
          <p:spPr>
            <a:xfrm>
              <a:off x="4228337" y="2452357"/>
              <a:ext cx="160749" cy="137160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1F84D056-D677-DDE2-BA89-E13770741255}"/>
                </a:ext>
              </a:extLst>
            </p:cNvPr>
            <p:cNvSpPr/>
            <p:nvPr/>
          </p:nvSpPr>
          <p:spPr>
            <a:xfrm>
              <a:off x="5841334" y="2452357"/>
              <a:ext cx="160749" cy="137160"/>
            </a:xfrm>
            <a:prstGeom prst="rightArrow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18B6A15-2519-CE4F-512E-07CC76BB2DEF}"/>
                </a:ext>
              </a:extLst>
            </p:cNvPr>
            <p:cNvSpPr/>
            <p:nvPr/>
          </p:nvSpPr>
          <p:spPr>
            <a:xfrm>
              <a:off x="553490" y="1868185"/>
              <a:ext cx="7030427" cy="1305504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6F3CC6-7D98-CD0E-C60C-2F8299866D30}"/>
              </a:ext>
            </a:extLst>
          </p:cNvPr>
          <p:cNvSpPr txBox="1"/>
          <p:nvPr/>
        </p:nvSpPr>
        <p:spPr>
          <a:xfrm>
            <a:off x="553490" y="1191800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Perfil: </a:t>
            </a:r>
            <a:r>
              <a:rPr lang="pt-BR" b="1" dirty="0">
                <a:solidFill>
                  <a:schemeClr val="bg2"/>
                </a:solidFill>
              </a:rPr>
              <a:t>Gestor</a:t>
            </a:r>
          </a:p>
        </p:txBody>
      </p:sp>
    </p:spTree>
    <p:extLst>
      <p:ext uri="{BB962C8B-B14F-4D97-AF65-F5344CB8AC3E}">
        <p14:creationId xmlns:p14="http://schemas.microsoft.com/office/powerpoint/2010/main" val="383125173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4C7B345-77CB-7C05-0BC1-AAC879D684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1" name="Imagem 10" descr="Pessoa em cima de mesa&#10;&#10;Descrição gerada automaticamente com confiança baixa">
            <a:extLst>
              <a:ext uri="{FF2B5EF4-FFF2-40B4-BE49-F238E27FC236}">
                <a16:creationId xmlns:a16="http://schemas.microsoft.com/office/drawing/2014/main" id="{5967A604-6FB3-FB1A-CC10-51F43FB5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175" y="0"/>
            <a:ext cx="4000779" cy="51435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364BDB-0032-8A25-E156-92D3FDF1F5BD}"/>
              </a:ext>
            </a:extLst>
          </p:cNvPr>
          <p:cNvSpPr txBox="1"/>
          <p:nvPr/>
        </p:nvSpPr>
        <p:spPr>
          <a:xfrm>
            <a:off x="200358" y="185975"/>
            <a:ext cx="45872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Sua Opinião Importa</a:t>
            </a:r>
          </a:p>
          <a:p>
            <a:endParaRPr lang="pt-B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Compartilhe expectativas sobre o Integra.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Contribua para aprimoramento do serviço.</a:t>
            </a:r>
          </a:p>
        </p:txBody>
      </p:sp>
      <p:pic>
        <p:nvPicPr>
          <p:cNvPr id="17" name="Imagem 16" descr="Uma imagem contendo Ícone&#10;&#10;Descrição gerada automaticamente">
            <a:extLst>
              <a:ext uri="{FF2B5EF4-FFF2-40B4-BE49-F238E27FC236}">
                <a16:creationId xmlns:a16="http://schemas.microsoft.com/office/drawing/2014/main" id="{E77FF4EB-AFE9-7D4D-3520-E44DDF23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64" y="402649"/>
            <a:ext cx="2880000" cy="6758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D3A924-C1F9-7FA8-666F-A06EAD821AED}"/>
              </a:ext>
            </a:extLst>
          </p:cNvPr>
          <p:cNvSpPr txBox="1"/>
          <p:nvPr/>
        </p:nvSpPr>
        <p:spPr>
          <a:xfrm>
            <a:off x="273853" y="1478637"/>
            <a:ext cx="3291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https://forms.office.com/r/gfSDVipwXZ</a:t>
            </a:r>
            <a:r>
              <a:rPr lang="pt-BR" dirty="0"/>
              <a:t> </a:t>
            </a:r>
          </a:p>
        </p:txBody>
      </p:sp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EEC288C7-E966-36E8-2B4E-31495CA38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1895176"/>
            <a:ext cx="3062349" cy="30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612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D5D0EE6-A1DD-7211-49E4-BF55183B60D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74113" y="4773613"/>
            <a:ext cx="369887" cy="369887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9" name="Espaço Reservado para Imagem 9">
            <a:extLst>
              <a:ext uri="{FF2B5EF4-FFF2-40B4-BE49-F238E27FC236}">
                <a16:creationId xmlns:a16="http://schemas.microsoft.com/office/drawing/2014/main" id="{E7FDB4FC-F3E8-77FC-06FC-928E770B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373" y="550009"/>
            <a:ext cx="3948231" cy="3948231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10" name="Título 6">
            <a:extLst>
              <a:ext uri="{FF2B5EF4-FFF2-40B4-BE49-F238E27FC236}">
                <a16:creationId xmlns:a16="http://schemas.microsoft.com/office/drawing/2014/main" id="{57429A2D-901C-23C8-2E3C-093AC01DE2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0054" y="2066925"/>
            <a:ext cx="2693271" cy="651448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sz="2800" dirty="0">
                <a:solidFill>
                  <a:srgbClr val="4F81BD"/>
                </a:solidFill>
                <a:latin typeface="+mn-lt"/>
              </a:rPr>
              <a:t>Obrigado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460D56-7E68-408D-CF38-CD1D01BFA74D}"/>
              </a:ext>
            </a:extLst>
          </p:cNvPr>
          <p:cNvSpPr txBox="1"/>
          <p:nvPr/>
        </p:nvSpPr>
        <p:spPr>
          <a:xfrm>
            <a:off x="4860054" y="2782248"/>
            <a:ext cx="3572574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endParaRPr lang="pt-BR" sz="1600" dirty="0">
              <a:latin typeface="+mn-lt"/>
            </a:endParaRPr>
          </a:p>
        </p:txBody>
      </p:sp>
      <p:cxnSp>
        <p:nvCxnSpPr>
          <p:cNvPr id="12" name="Conector Reto 4">
            <a:extLst>
              <a:ext uri="{FF2B5EF4-FFF2-40B4-BE49-F238E27FC236}">
                <a16:creationId xmlns:a16="http://schemas.microsoft.com/office/drawing/2014/main" id="{AA5B237E-83C2-3A2D-A441-579F5C94B2DE}"/>
              </a:ext>
            </a:extLst>
          </p:cNvPr>
          <p:cNvCxnSpPr>
            <a:cxnSpLocks/>
          </p:cNvCxnSpPr>
          <p:nvPr/>
        </p:nvCxnSpPr>
        <p:spPr>
          <a:xfrm>
            <a:off x="4860054" y="2750310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5524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536" name="Google Shape;536;p16"/>
          <p:cNvSpPr txBox="1">
            <a:spLocks noGrp="1"/>
          </p:cNvSpPr>
          <p:nvPr>
            <p:ph type="title"/>
          </p:nvPr>
        </p:nvSpPr>
        <p:spPr>
          <a:xfrm>
            <a:off x="837589" y="452234"/>
            <a:ext cx="5014966" cy="46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Principais do Integra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35F9AB2-1AE1-4576-B513-44680F666E8F}"/>
              </a:ext>
            </a:extLst>
          </p:cNvPr>
          <p:cNvSpPr/>
          <p:nvPr/>
        </p:nvSpPr>
        <p:spPr>
          <a:xfrm>
            <a:off x="482283" y="1524160"/>
            <a:ext cx="5126086" cy="271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t-BR" sz="1800" b="1" dirty="0"/>
              <a:t>Promover a eficiência e transparência</a:t>
            </a:r>
            <a:r>
              <a:rPr lang="pt-BR" sz="1800" dirty="0"/>
              <a:t> no Poder Judiciário, com monitoramento abrangente dos normativos do CNJ.</a:t>
            </a:r>
            <a:r>
              <a:rPr lang="pt-BR" sz="1800" b="1" dirty="0"/>
              <a:t> 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pt-BR" sz="1800" b="1" dirty="0"/>
              <a:t>Apoiar a Transformação Digital do Judiciário</a:t>
            </a:r>
            <a:r>
              <a:rPr lang="pt-BR" sz="1800" dirty="0"/>
              <a:t> por meio de um serviço tecnológico inovador para a gestão da conformidade.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19859C-159D-5CD6-DB73-BB88F38B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88" y="1618987"/>
            <a:ext cx="286742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540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CED257F-6BCD-DCA4-E1AD-87397A85368B}"/>
              </a:ext>
            </a:extLst>
          </p:cNvPr>
          <p:cNvSpPr/>
          <p:nvPr/>
        </p:nvSpPr>
        <p:spPr>
          <a:xfrm>
            <a:off x="1109770" y="935279"/>
            <a:ext cx="2810059" cy="1872000"/>
          </a:xfrm>
          <a:prstGeom prst="roundRect">
            <a:avLst>
              <a:gd name="adj" fmla="val 4610"/>
            </a:avLst>
          </a:prstGeom>
          <a:solidFill>
            <a:srgbClr val="EEECE1">
              <a:alpha val="20000"/>
            </a:srgbClr>
          </a:solidFill>
          <a:ln w="635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813803-41A1-052F-D0E6-3AD5FDE089AE}"/>
              </a:ext>
            </a:extLst>
          </p:cNvPr>
          <p:cNvSpPr/>
          <p:nvPr/>
        </p:nvSpPr>
        <p:spPr>
          <a:xfrm>
            <a:off x="1109770" y="3069841"/>
            <a:ext cx="2810059" cy="1872000"/>
          </a:xfrm>
          <a:prstGeom prst="roundRect">
            <a:avLst>
              <a:gd name="adj" fmla="val 4610"/>
            </a:avLst>
          </a:prstGeom>
          <a:solidFill>
            <a:srgbClr val="EEECE1">
              <a:alpha val="20000"/>
            </a:srgbClr>
          </a:solidFill>
          <a:ln w="635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752354C-3845-D815-1A0F-4D9C7FD72E85}"/>
              </a:ext>
            </a:extLst>
          </p:cNvPr>
          <p:cNvSpPr/>
          <p:nvPr/>
        </p:nvSpPr>
        <p:spPr>
          <a:xfrm>
            <a:off x="4757715" y="935279"/>
            <a:ext cx="2810059" cy="1872000"/>
          </a:xfrm>
          <a:prstGeom prst="roundRect">
            <a:avLst>
              <a:gd name="adj" fmla="val 4610"/>
            </a:avLst>
          </a:prstGeom>
          <a:solidFill>
            <a:srgbClr val="EEECE1">
              <a:alpha val="20000"/>
            </a:srgbClr>
          </a:solidFill>
          <a:ln w="635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2C5247-4E77-4E98-8E18-14311A39628D}"/>
              </a:ext>
            </a:extLst>
          </p:cNvPr>
          <p:cNvSpPr txBox="1"/>
          <p:nvPr/>
        </p:nvSpPr>
        <p:spPr>
          <a:xfrm>
            <a:off x="1344799" y="3840689"/>
            <a:ext cx="2340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tx1">
                  <a:lumMod val="75000"/>
                  <a:lumOff val="25000"/>
                </a:schemeClr>
              </a:buClr>
              <a:defRPr sz="1200" b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Dificuldade em mensurar </a:t>
            </a:r>
          </a:p>
          <a:p>
            <a:endParaRPr lang="pt-BR" sz="7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forma objetiva o quanto o tribunal está cumprindo de cada norma.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B92CD-DFD7-442B-5E4C-A268E2A6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 do Integra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F5F60E7A-1332-A147-B2BC-DED0A204E9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3218E57-4F18-AE2B-BE2C-8B51AAF814E0}"/>
              </a:ext>
            </a:extLst>
          </p:cNvPr>
          <p:cNvGrpSpPr/>
          <p:nvPr/>
        </p:nvGrpSpPr>
        <p:grpSpPr>
          <a:xfrm>
            <a:off x="2341613" y="1080283"/>
            <a:ext cx="346373" cy="436743"/>
            <a:chOff x="1736762" y="1754609"/>
            <a:chExt cx="346373" cy="43674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0D1CA85F-893F-3ABD-EBC5-A0F82BA8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6762" y="1754609"/>
              <a:ext cx="270000" cy="3600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9789AD7-5E21-6B70-0DEF-6355D298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4949" y="1792980"/>
              <a:ext cx="270000" cy="3600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48B0A2A-5B17-9AB3-E516-FFD0A433B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3135" y="1831352"/>
              <a:ext cx="270000" cy="360000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006E5F-1A5B-5442-C632-4E875F3EDCEC}"/>
              </a:ext>
            </a:extLst>
          </p:cNvPr>
          <p:cNvSpPr txBox="1"/>
          <p:nvPr/>
        </p:nvSpPr>
        <p:spPr>
          <a:xfrm>
            <a:off x="1344799" y="1725416"/>
            <a:ext cx="2340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Elevado número de Normativos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Resoluções, Portarias e Recomendações.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B488CC-2375-7C46-289B-56B6575F8C88}"/>
              </a:ext>
            </a:extLst>
          </p:cNvPr>
          <p:cNvSpPr txBox="1"/>
          <p:nvPr/>
        </p:nvSpPr>
        <p:spPr>
          <a:xfrm>
            <a:off x="4992744" y="1725416"/>
            <a:ext cx="2340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Grande esforço exigido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 a adequação de processos e implementação de controles internos.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EE5D91F-DA25-2C9D-F7C0-097E1A51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799" y="3284979"/>
            <a:ext cx="450000" cy="36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71D74D1-9CDE-A61A-F25F-55BEC11C1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44" y="1118654"/>
            <a:ext cx="360000" cy="36000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59AD881-5BD6-12C9-742E-1C40213247F1}"/>
              </a:ext>
            </a:extLst>
          </p:cNvPr>
          <p:cNvSpPr/>
          <p:nvPr/>
        </p:nvSpPr>
        <p:spPr>
          <a:xfrm>
            <a:off x="4757715" y="3069841"/>
            <a:ext cx="2810059" cy="1872000"/>
          </a:xfrm>
          <a:prstGeom prst="roundRect">
            <a:avLst>
              <a:gd name="adj" fmla="val 4610"/>
            </a:avLst>
          </a:prstGeom>
          <a:solidFill>
            <a:srgbClr val="EEECE1">
              <a:alpha val="20000"/>
            </a:srgbClr>
          </a:solidFill>
          <a:ln w="635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F9654AE-1CA7-80EE-756A-7A81BBECD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208" y="3284979"/>
            <a:ext cx="449072" cy="360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18532561-7DA6-E120-3EF8-86784F1DEFD1}"/>
              </a:ext>
            </a:extLst>
          </p:cNvPr>
          <p:cNvSpPr txBox="1"/>
          <p:nvPr/>
        </p:nvSpPr>
        <p:spPr>
          <a:xfrm>
            <a:off x="4974744" y="3840689"/>
            <a:ext cx="237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Acompanhamento dos Cumprdecs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Dificuldades na padronização do monitoramento dos </a:t>
            </a:r>
            <a:r>
              <a:rPr lang="pt-BR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Cumprdecs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10168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42C5247-4E77-4E98-8E18-14311A39628D}"/>
              </a:ext>
            </a:extLst>
          </p:cNvPr>
          <p:cNvSpPr txBox="1"/>
          <p:nvPr/>
        </p:nvSpPr>
        <p:spPr>
          <a:xfrm>
            <a:off x="5521271" y="4038996"/>
            <a:ext cx="18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just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pt-BR" sz="1200" dirty="0">
                <a:latin typeface="+mn-lt"/>
              </a:rPr>
              <a:t>Solução intuitiva e simplificada para o cadastro de evidências.</a:t>
            </a:r>
            <a:endParaRPr lang="pt-BR" sz="1200" strike="sngStrik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68FC09-C2A2-1CC6-DF41-DEE32F73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do Integra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F5F60E7A-1332-A147-B2BC-DED0A204E9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4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B0BAB5-8876-FCF0-57B9-1FED785F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19" y="1660524"/>
            <a:ext cx="360000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1F22330-BB48-43EF-62A1-574E243AD47B}"/>
              </a:ext>
            </a:extLst>
          </p:cNvPr>
          <p:cNvSpPr txBox="1"/>
          <p:nvPr/>
        </p:nvSpPr>
        <p:spPr>
          <a:xfrm>
            <a:off x="1145119" y="2209106"/>
            <a:ext cx="180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+mn-lt"/>
              </a:rPr>
              <a:t>Otimização do trabalho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D9C97B-1BFB-B501-FBAB-963D03EC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57" y="1660524"/>
            <a:ext cx="405000" cy="36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2D8FFE-DF58-1CF1-8FC5-FC930A1165F0}"/>
              </a:ext>
            </a:extLst>
          </p:cNvPr>
          <p:cNvSpPr txBox="1"/>
          <p:nvPr/>
        </p:nvSpPr>
        <p:spPr>
          <a:xfrm>
            <a:off x="6728357" y="2209106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+mn-lt"/>
              </a:rPr>
              <a:t>Maior facilidade na validação das evidências.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35D2627-7F2F-260A-DDA0-38A74989A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92" y="1678524"/>
            <a:ext cx="411639" cy="324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3ACFAB-21D0-ADFD-662C-E4E20843FE9E}"/>
              </a:ext>
            </a:extLst>
          </p:cNvPr>
          <p:cNvSpPr txBox="1"/>
          <p:nvPr/>
        </p:nvSpPr>
        <p:spPr>
          <a:xfrm>
            <a:off x="3936111" y="2209106"/>
            <a:ext cx="18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+mn-lt"/>
              </a:rPr>
              <a:t>Melhor visibilidade do cumprimento dos Atos Normativos do CNJ.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0B9987E-1355-DA1A-734C-BF6FF37F1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462" y="3562766"/>
            <a:ext cx="360000" cy="36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53464A-8A02-2E09-5021-06589BF185E2}"/>
              </a:ext>
            </a:extLst>
          </p:cNvPr>
          <p:cNvSpPr txBox="1"/>
          <p:nvPr/>
        </p:nvSpPr>
        <p:spPr>
          <a:xfrm>
            <a:off x="2353462" y="4038996"/>
            <a:ext cx="180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+mn-lt"/>
              </a:rPr>
              <a:t>Diagnósticos mais aprofundados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75B6798-F375-203B-71C6-50246877D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1" y="3562766"/>
            <a:ext cx="360000" cy="360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F6F8D377-4465-4CA2-E485-4AB02452C4C2}"/>
              </a:ext>
            </a:extLst>
          </p:cNvPr>
          <p:cNvSpPr/>
          <p:nvPr/>
        </p:nvSpPr>
        <p:spPr>
          <a:xfrm>
            <a:off x="1055119" y="1449848"/>
            <a:ext cx="1980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20785F9-FB70-9FDD-A0D5-B19BE69AAE16}"/>
              </a:ext>
            </a:extLst>
          </p:cNvPr>
          <p:cNvSpPr/>
          <p:nvPr/>
        </p:nvSpPr>
        <p:spPr>
          <a:xfrm>
            <a:off x="6638357" y="1449848"/>
            <a:ext cx="1980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628AD52-9F04-6F0D-AC24-B80E6E86692C}"/>
              </a:ext>
            </a:extLst>
          </p:cNvPr>
          <p:cNvSpPr/>
          <p:nvPr/>
        </p:nvSpPr>
        <p:spPr>
          <a:xfrm>
            <a:off x="3846111" y="1449848"/>
            <a:ext cx="1980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1A6D180-D5E3-6D26-CB02-F1500823F102}"/>
              </a:ext>
            </a:extLst>
          </p:cNvPr>
          <p:cNvSpPr/>
          <p:nvPr/>
        </p:nvSpPr>
        <p:spPr>
          <a:xfrm>
            <a:off x="2263462" y="3318995"/>
            <a:ext cx="1980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FA1225-BFC3-85AC-42D7-8892781CFC5F}"/>
              </a:ext>
            </a:extLst>
          </p:cNvPr>
          <p:cNvSpPr/>
          <p:nvPr/>
        </p:nvSpPr>
        <p:spPr>
          <a:xfrm>
            <a:off x="5431271" y="3345136"/>
            <a:ext cx="1980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</p:spTree>
    <p:extLst>
      <p:ext uri="{BB962C8B-B14F-4D97-AF65-F5344CB8AC3E}">
        <p14:creationId xmlns:p14="http://schemas.microsoft.com/office/powerpoint/2010/main" val="5565693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50A6-010F-A974-9A7B-8C688DAD0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36DEDBD-6A10-64D6-F112-5A0E3DFD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400" dirty="0"/>
              <a:t>Histórico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941FF1-AE64-E957-76CC-5F0393E5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601D401B-8B0C-2775-9D66-85C34C2C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06" y="1553687"/>
            <a:ext cx="2020226" cy="1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39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A232-D75E-68B4-CC86-E40864FC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C3555-F342-1E27-4EB9-4804B49E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– SNMC-TIC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D926D1EF-E791-6B64-BB4E-C4D853B945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8DCC9-2D8E-DB13-35D2-9AF263C6A00A}"/>
              </a:ext>
            </a:extLst>
          </p:cNvPr>
          <p:cNvSpPr txBox="1"/>
          <p:nvPr/>
        </p:nvSpPr>
        <p:spPr>
          <a:xfrm>
            <a:off x="906780" y="1053490"/>
            <a:ext cx="77038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b="1" dirty="0">
                <a:solidFill>
                  <a:srgbClr val="224185"/>
                </a:solidFill>
                <a:effectLst/>
                <a:latin typeface="+mn-lt"/>
                <a:ea typeface="Calibri" panose="020F0502020204030204" pitchFamily="34" charset="0"/>
              </a:rPr>
              <a:t>Serviço Nacional de Monitoramento de Conformidades de TIC (SNMC-TIC)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O SNMC-TIC foi criado com o propósito de fornecer uma ferramenta de gestão de conformidade voltada exclusivamente para os normativos de TIC.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2614B6-5D26-8141-47C8-5D23AC57E4BA}"/>
              </a:ext>
            </a:extLst>
          </p:cNvPr>
          <p:cNvSpPr txBox="1"/>
          <p:nvPr/>
        </p:nvSpPr>
        <p:spPr>
          <a:xfrm>
            <a:off x="827088" y="2306686"/>
            <a:ext cx="6137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</a:rPr>
              <a:t>O SNMC-TIC foi implementado com sucesso em projetos-piloto: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B232A2A-389E-C6BE-1A06-6D6EC3570A44}"/>
              </a:ext>
            </a:extLst>
          </p:cNvPr>
          <p:cNvSpPr/>
          <p:nvPr/>
        </p:nvSpPr>
        <p:spPr>
          <a:xfrm>
            <a:off x="906780" y="2709536"/>
            <a:ext cx="2232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pt-BR" b="1" dirty="0">
                <a:solidFill>
                  <a:srgbClr val="224185"/>
                </a:solidFill>
                <a:latin typeface="+mn-lt"/>
                <a:ea typeface="Calibri" panose="020F0502020204030204" pitchFamily="34" charset="0"/>
              </a:rPr>
              <a:t>Resolução CNJ nº 370/2021</a:t>
            </a:r>
          </a:p>
          <a:p>
            <a:pPr algn="ctr"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</a:rPr>
              <a:t>Estratégia Nacional de Tecnologia da Informação e Comunicação do Poder Judiciário (ENTIC-JUD).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B091C95-941D-5FA8-93AF-4D01F5EC0359}"/>
              </a:ext>
            </a:extLst>
          </p:cNvPr>
          <p:cNvSpPr/>
          <p:nvPr/>
        </p:nvSpPr>
        <p:spPr>
          <a:xfrm>
            <a:off x="3595065" y="2709536"/>
            <a:ext cx="2232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rgbClr val="224185"/>
                </a:solidFill>
                <a:latin typeface="+mn-lt"/>
                <a:ea typeface="Calibri" panose="020F0502020204030204" pitchFamily="34" charset="0"/>
              </a:rPr>
              <a:t>Resolução CNJ nº 335/2020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</a:rPr>
              <a:t>Estabelece a política pública de governança e gestão do processo judicial eletrônico.</a:t>
            </a:r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E3F10F2-BFBD-EA86-7857-45E4C02603DA}"/>
              </a:ext>
            </a:extLst>
          </p:cNvPr>
          <p:cNvSpPr/>
          <p:nvPr/>
        </p:nvSpPr>
        <p:spPr>
          <a:xfrm>
            <a:off x="6283350" y="2709536"/>
            <a:ext cx="2232000" cy="1440000"/>
          </a:xfrm>
          <a:prstGeom prst="rect">
            <a:avLst/>
          </a:prstGeom>
          <a:noFill/>
          <a:ln w="63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>
                <a:solidFill>
                  <a:srgbClr val="224185"/>
                </a:solidFill>
                <a:latin typeface="+mn-lt"/>
                <a:ea typeface="Calibri" panose="020F0502020204030204" pitchFamily="34" charset="0"/>
              </a:rPr>
              <a:t>iGovTIC-JUD 2024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</a:rPr>
              <a:t>Índice de Governança, Gestão e Infraestrutura de TIC.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62086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0472-AE50-3D4F-4C80-1DB90456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FAD1F-257F-EB30-9DCF-294D59F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Capacitações – SNMC-TIC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2E2AFD62-955F-4F86-EA45-78BA4587F8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96AE57-BA0F-419F-46A7-90B1E4062E81}"/>
              </a:ext>
            </a:extLst>
          </p:cNvPr>
          <p:cNvSpPr txBox="1"/>
          <p:nvPr/>
        </p:nvSpPr>
        <p:spPr>
          <a:xfrm>
            <a:off x="546717" y="893773"/>
            <a:ext cx="43636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Turmas: </a:t>
            </a:r>
            <a:r>
              <a:rPr lang="pt-BR" b="1" dirty="0">
                <a:solidFill>
                  <a:schemeClr val="bg2"/>
                </a:solidFill>
              </a:rPr>
              <a:t>Turmas 1, 2 e 2/2024</a:t>
            </a:r>
          </a:p>
          <a:p>
            <a:r>
              <a:rPr lang="pt-BR" b="1" dirty="0"/>
              <a:t>Realização: </a:t>
            </a:r>
            <a:r>
              <a:rPr lang="pt-BR" b="1" dirty="0">
                <a:solidFill>
                  <a:schemeClr val="bg2"/>
                </a:solidFill>
              </a:rPr>
              <a:t>Fevereiro à Julho 2024</a:t>
            </a:r>
          </a:p>
          <a:p>
            <a:r>
              <a:rPr lang="pt-BR" b="1" dirty="0"/>
              <a:t>Servidores Capacitados: </a:t>
            </a:r>
            <a:r>
              <a:rPr lang="pt-BR" b="1" dirty="0">
                <a:solidFill>
                  <a:schemeClr val="bg2"/>
                </a:solidFill>
              </a:rPr>
              <a:t>130 Servidores em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D937A4-6D47-C794-AD25-2187B0536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0" t="10464" b="8791"/>
          <a:stretch/>
        </p:blipFill>
        <p:spPr>
          <a:xfrm>
            <a:off x="1259840" y="1716038"/>
            <a:ext cx="6326294" cy="34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107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A8C4-017D-591C-7AE6-3929F7DB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A10338-A741-D3DD-D744-40CEE73B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400" dirty="0"/>
              <a:t>Projeto - Integra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2F4181-E448-B813-3633-0940F61A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68877B-8D2E-22B7-5DB8-9A30816D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06" y="1553687"/>
            <a:ext cx="2020226" cy="1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344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59074-4562-8700-4BB8-867C1C534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D026B179-86D4-FF89-F3D9-23995D7ADFC0}"/>
              </a:ext>
            </a:extLst>
          </p:cNvPr>
          <p:cNvSpPr/>
          <p:nvPr/>
        </p:nvSpPr>
        <p:spPr>
          <a:xfrm>
            <a:off x="2240116" y="1268109"/>
            <a:ext cx="1450654" cy="476871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73C5980-3371-DC36-40B6-DFCDD58645E6}"/>
              </a:ext>
            </a:extLst>
          </p:cNvPr>
          <p:cNvSpPr/>
          <p:nvPr/>
        </p:nvSpPr>
        <p:spPr>
          <a:xfrm>
            <a:off x="3980736" y="1268109"/>
            <a:ext cx="1450654" cy="476871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F8D387E-7A1E-E4DF-65A9-401E4104BE9C}"/>
              </a:ext>
            </a:extLst>
          </p:cNvPr>
          <p:cNvSpPr/>
          <p:nvPr/>
        </p:nvSpPr>
        <p:spPr>
          <a:xfrm>
            <a:off x="5721356" y="1268109"/>
            <a:ext cx="1450654" cy="476871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9F31AC68-D5D8-AA59-76F5-D10D644452D4}"/>
              </a:ext>
            </a:extLst>
          </p:cNvPr>
          <p:cNvSpPr/>
          <p:nvPr/>
        </p:nvSpPr>
        <p:spPr>
          <a:xfrm>
            <a:off x="7461977" y="1268109"/>
            <a:ext cx="1450654" cy="476871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B51B1FE-A0CB-B3C4-955D-F5AEA1AC65C7}"/>
              </a:ext>
            </a:extLst>
          </p:cNvPr>
          <p:cNvSpPr/>
          <p:nvPr/>
        </p:nvSpPr>
        <p:spPr>
          <a:xfrm>
            <a:off x="499496" y="1268109"/>
            <a:ext cx="1450654" cy="476871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EB5264-C866-DFC8-9F61-ADC53BE0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Melhorias implementadas no Integra</a:t>
            </a:r>
          </a:p>
        </p:txBody>
      </p:sp>
      <p:sp>
        <p:nvSpPr>
          <p:cNvPr id="4" name="Google Shape;538;p16">
            <a:extLst>
              <a:ext uri="{FF2B5EF4-FFF2-40B4-BE49-F238E27FC236}">
                <a16:creationId xmlns:a16="http://schemas.microsoft.com/office/drawing/2014/main" id="{B4AA07A2-8407-1FF9-4CF2-0935CAEAAF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bg1"/>
                </a:solidFill>
              </a:rPr>
              <a:pPr/>
              <a:t>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Seta: Divisa 5">
            <a:extLst>
              <a:ext uri="{FF2B5EF4-FFF2-40B4-BE49-F238E27FC236}">
                <a16:creationId xmlns:a16="http://schemas.microsoft.com/office/drawing/2014/main" id="{F082000F-A0C7-6F33-950A-865D52345890}"/>
              </a:ext>
            </a:extLst>
          </p:cNvPr>
          <p:cNvSpPr/>
          <p:nvPr/>
        </p:nvSpPr>
        <p:spPr>
          <a:xfrm>
            <a:off x="1977591" y="985989"/>
            <a:ext cx="381000" cy="3383279"/>
          </a:xfrm>
          <a:prstGeom prst="chevron">
            <a:avLst>
              <a:gd name="adj" fmla="val 89678"/>
            </a:avLst>
          </a:prstGeom>
          <a:noFill/>
          <a:ln w="9525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89401-9F65-9863-9696-F76DC75A36BE}"/>
              </a:ext>
            </a:extLst>
          </p:cNvPr>
          <p:cNvSpPr txBox="1"/>
          <p:nvPr/>
        </p:nvSpPr>
        <p:spPr>
          <a:xfrm>
            <a:off x="533400" y="1237629"/>
            <a:ext cx="151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Padronização </a:t>
            </a:r>
            <a:b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Fluxos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Padronização dos procedimentos de acompanhamento do cumprimento de decisões (</a:t>
            </a:r>
            <a:r>
              <a:rPr lang="pt-BR" dirty="0" err="1">
                <a:latin typeface="+mn-lt"/>
              </a:rPr>
              <a:t>CUMPRDECs</a:t>
            </a:r>
            <a:r>
              <a:rPr lang="pt-BR" dirty="0">
                <a:latin typeface="+mn-lt"/>
              </a:rPr>
              <a:t>), garantindo maior consistência nas operações.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B87A44-1940-17FF-841E-3BE4C7A8409F}"/>
              </a:ext>
            </a:extLst>
          </p:cNvPr>
          <p:cNvSpPr txBox="1"/>
          <p:nvPr/>
        </p:nvSpPr>
        <p:spPr>
          <a:xfrm>
            <a:off x="2358591" y="1237629"/>
            <a:ext cx="1512000" cy="28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Campos Parametrizados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Implementação de campos parametrizáveis para atender a diferentes necessidades e tipos de demandas de monitoramento de normativos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F4FD9F-321D-7E45-4CBA-2D4D6DF9E995}"/>
              </a:ext>
            </a:extLst>
          </p:cNvPr>
          <p:cNvSpPr txBox="1"/>
          <p:nvPr/>
        </p:nvSpPr>
        <p:spPr>
          <a:xfrm>
            <a:off x="4088532" y="1237629"/>
            <a:ext cx="151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Grupos de </a:t>
            </a:r>
          </a:p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Gestão no CNJ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Estabelecimento de Grupos de Gestão, permitindo que cada grupo acompanhe com maior eficiência os Ciclos de Conformidade.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8057B92-ABEF-DDE8-36AC-4832CFFF34C2}"/>
              </a:ext>
            </a:extLst>
          </p:cNvPr>
          <p:cNvSpPr txBox="1"/>
          <p:nvPr/>
        </p:nvSpPr>
        <p:spPr>
          <a:xfrm>
            <a:off x="5818473" y="1237629"/>
            <a:ext cx="151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Relatórios Gerenciais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Disponibilização de diversos relatórios gerenciais, oferecendo tanto uma visão consolidada quanto uma análise detalhada para os tribunais e o CNJ.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4F6F6B-AF1E-A73E-4E92-A7E041F5C394}"/>
              </a:ext>
            </a:extLst>
          </p:cNvPr>
          <p:cNvSpPr txBox="1"/>
          <p:nvPr/>
        </p:nvSpPr>
        <p:spPr>
          <a:xfrm>
            <a:off x="7548414" y="1237629"/>
            <a:ext cx="1512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2418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Certidão de Conformidade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Desenvolvimento da Certidão de Conformidade, que pode ser submetida como comprovação de cumprimento de um CUMPRDEC.</a:t>
            </a:r>
          </a:p>
        </p:txBody>
      </p:sp>
      <p:sp>
        <p:nvSpPr>
          <p:cNvPr id="21" name="Seta: Divisa 20">
            <a:extLst>
              <a:ext uri="{FF2B5EF4-FFF2-40B4-BE49-F238E27FC236}">
                <a16:creationId xmlns:a16="http://schemas.microsoft.com/office/drawing/2014/main" id="{CEAF9C08-F453-ABDA-F7C9-2ED0865AEBD9}"/>
              </a:ext>
            </a:extLst>
          </p:cNvPr>
          <p:cNvSpPr/>
          <p:nvPr/>
        </p:nvSpPr>
        <p:spPr>
          <a:xfrm>
            <a:off x="3698385" y="985989"/>
            <a:ext cx="381000" cy="3383279"/>
          </a:xfrm>
          <a:prstGeom prst="chevron">
            <a:avLst>
              <a:gd name="adj" fmla="val 89678"/>
            </a:avLst>
          </a:prstGeom>
          <a:noFill/>
          <a:ln w="9525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22" name="Seta: Divisa 21">
            <a:extLst>
              <a:ext uri="{FF2B5EF4-FFF2-40B4-BE49-F238E27FC236}">
                <a16:creationId xmlns:a16="http://schemas.microsoft.com/office/drawing/2014/main" id="{D858BCF4-8186-0BD0-EA98-C135CF1ED98A}"/>
              </a:ext>
            </a:extLst>
          </p:cNvPr>
          <p:cNvSpPr/>
          <p:nvPr/>
        </p:nvSpPr>
        <p:spPr>
          <a:xfrm>
            <a:off x="5419179" y="985989"/>
            <a:ext cx="381000" cy="3383279"/>
          </a:xfrm>
          <a:prstGeom prst="chevron">
            <a:avLst>
              <a:gd name="adj" fmla="val 89678"/>
            </a:avLst>
          </a:prstGeom>
          <a:noFill/>
          <a:ln w="9525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23" name="Seta: Divisa 22">
            <a:extLst>
              <a:ext uri="{FF2B5EF4-FFF2-40B4-BE49-F238E27FC236}">
                <a16:creationId xmlns:a16="http://schemas.microsoft.com/office/drawing/2014/main" id="{2C4CB508-6BF9-A419-D8DA-AC50C1098B95}"/>
              </a:ext>
            </a:extLst>
          </p:cNvPr>
          <p:cNvSpPr/>
          <p:nvPr/>
        </p:nvSpPr>
        <p:spPr>
          <a:xfrm>
            <a:off x="7139973" y="985989"/>
            <a:ext cx="381000" cy="3383279"/>
          </a:xfrm>
          <a:prstGeom prst="chevron">
            <a:avLst>
              <a:gd name="adj" fmla="val 89678"/>
            </a:avLst>
          </a:prstGeom>
          <a:noFill/>
          <a:ln w="9525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9264523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odovico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D0B583B62CD4C9C9FA978CE171106" ma:contentTypeVersion="14" ma:contentTypeDescription="Create a new document." ma:contentTypeScope="" ma:versionID="4fbe336d2cef5f6b169275df46006712">
  <xsd:schema xmlns:xsd="http://www.w3.org/2001/XMLSchema" xmlns:xs="http://www.w3.org/2001/XMLSchema" xmlns:p="http://schemas.microsoft.com/office/2006/metadata/properties" xmlns:ns3="e8301065-2b8d-469d-a8a0-31b13707d9d8" xmlns:ns4="6bc68aaf-5e6d-4d6a-965d-54402d1b8928" targetNamespace="http://schemas.microsoft.com/office/2006/metadata/properties" ma:root="true" ma:fieldsID="f884bfd0c942494976d494b15c028729" ns3:_="" ns4:_="">
    <xsd:import namespace="e8301065-2b8d-469d-a8a0-31b13707d9d8"/>
    <xsd:import namespace="6bc68aaf-5e6d-4d6a-965d-54402d1b89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01065-2b8d-469d-a8a0-31b13707d9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aaf-5e6d-4d6a-965d-54402d1b8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78A18-E924-4E86-BB08-3965AA92D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FE78E-83E3-48B8-B6F2-B424FBB7CDB7}">
  <ds:schemaRefs>
    <ds:schemaRef ds:uri="http://www.w3.org/XML/1998/namespace"/>
    <ds:schemaRef ds:uri="http://purl.org/dc/dcmitype/"/>
    <ds:schemaRef ds:uri="http://schemas.microsoft.com/office/2006/documentManagement/types"/>
    <ds:schemaRef ds:uri="e8301065-2b8d-469d-a8a0-31b13707d9d8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bc68aaf-5e6d-4d6a-965d-54402d1b892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A12FD6-B509-4347-968F-AECD298C8B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8301065-2b8d-469d-a8a0-31b13707d9d8"/>
    <ds:schemaRef ds:uri="6bc68aaf-5e6d-4d6a-965d-54402d1b892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9722</TotalTime>
  <Words>487</Words>
  <Application>Microsoft Office PowerPoint</Application>
  <PresentationFormat>Apresentação na tela (16:9)</PresentationFormat>
  <Paragraphs>95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Lodovico template</vt:lpstr>
      <vt:lpstr>Apresentação do PowerPoint</vt:lpstr>
      <vt:lpstr>Objetivos Principais do Integra</vt:lpstr>
      <vt:lpstr>Justificativa do Integra</vt:lpstr>
      <vt:lpstr>Benefícios do Integra</vt:lpstr>
      <vt:lpstr>Histórico</vt:lpstr>
      <vt:lpstr>Histórico – SNMC-TIC</vt:lpstr>
      <vt:lpstr>Capacitações – SNMC-TIC</vt:lpstr>
      <vt:lpstr>Projeto - Integra </vt:lpstr>
      <vt:lpstr>Melhorias implementadas no Integra</vt:lpstr>
      <vt:lpstr>Capacitações - Integra</vt:lpstr>
      <vt:lpstr>Fluxo Simplificado</vt:lpstr>
      <vt:lpstr>Fluxo de Informações</vt:lpstr>
      <vt:lpstr>Fluxo de Informações – Validar Evidências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ENTIC-JUD 2021-2026  Resolução 370/2021</dc:title>
  <dc:creator>Frederico Ramos</dc:creator>
  <cp:keywords>Atomtech;Atom Planner;Kanvas Cards</cp:keywords>
  <cp:lastModifiedBy>IGOR GUIMARÃES PEDREIRA</cp:lastModifiedBy>
  <cp:revision>27</cp:revision>
  <dcterms:modified xsi:type="dcterms:W3CDTF">2024-10-30T20:26:05Z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0x010100970D0B583B62CD4C9C9FA978CE171106</vt:lpwstr>
  </property>
</Properties>
</file>