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103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495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22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262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586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5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012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0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394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81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334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3B4E-0EB3-47E1-9017-A14B4D4FF398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20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0"/>
            <a:ext cx="12191996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482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0500"/>
            <a:ext cx="12192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93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A72A42-FA29-E3F6-8A00-B0F9C84D32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98271FDA-DDCA-3DC8-01E5-9D0BE0233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0"/>
            <a:ext cx="12191996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8444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Laianny Gonçalves Mangabeira</dc:creator>
  <cp:lastModifiedBy>Robson Lenin Evangelista Carvalho</cp:lastModifiedBy>
  <cp:revision>8</cp:revision>
  <dcterms:created xsi:type="dcterms:W3CDTF">2022-11-23T18:02:18Z</dcterms:created>
  <dcterms:modified xsi:type="dcterms:W3CDTF">2024-10-16T13:58:31Z</dcterms:modified>
</cp:coreProperties>
</file>