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0500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72A42-FA29-E3F6-8A00-B0F9C84D3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8271FDA-DDCA-3DC8-01E5-9D0BE0233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444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Robson Lenin Evangelista Carvalho</cp:lastModifiedBy>
  <cp:revision>7</cp:revision>
  <dcterms:created xsi:type="dcterms:W3CDTF">2022-11-23T18:02:18Z</dcterms:created>
  <dcterms:modified xsi:type="dcterms:W3CDTF">2024-10-15T19:47:48Z</dcterms:modified>
</cp:coreProperties>
</file>