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7" r:id="rId13"/>
    <p:sldId id="266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088D07-3429-471B-98CD-7FEF4C452571}" v="105" dt="2024-06-26T12:42:08.1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ane Adolfo" userId="2d0f8d01824867f8" providerId="LiveId" clId="{A2088D07-3429-471B-98CD-7FEF4C452571}"/>
    <pc:docChg chg="undo redo custSel modSld modMainMaster">
      <pc:chgData name="Luciane Adolfo" userId="2d0f8d01824867f8" providerId="LiveId" clId="{A2088D07-3429-471B-98CD-7FEF4C452571}" dt="2024-06-26T12:47:36.208" v="693" actId="207"/>
      <pc:docMkLst>
        <pc:docMk/>
      </pc:docMkLst>
      <pc:sldChg chg="addSp delSp modSp mod modTransition setBg modClrScheme addAnim delAnim chgLayout">
        <pc:chgData name="Luciane Adolfo" userId="2d0f8d01824867f8" providerId="LiveId" clId="{A2088D07-3429-471B-98CD-7FEF4C452571}" dt="2024-06-26T12:42:08.171" v="639" actId="1076"/>
        <pc:sldMkLst>
          <pc:docMk/>
          <pc:sldMk cId="580598296" sldId="256"/>
        </pc:sldMkLst>
        <pc:spChg chg="add del mod">
          <ac:chgData name="Luciane Adolfo" userId="2d0f8d01824867f8" providerId="LiveId" clId="{A2088D07-3429-471B-98CD-7FEF4C452571}" dt="2024-06-26T12:16:34.424" v="426"/>
          <ac:spMkLst>
            <pc:docMk/>
            <pc:sldMk cId="580598296" sldId="256"/>
            <ac:spMk id="2" creationId="{75A3FAD3-5E0E-9821-A348-196526D74197}"/>
          </ac:spMkLst>
        </pc:spChg>
        <pc:spChg chg="del mod ord">
          <ac:chgData name="Luciane Adolfo" userId="2d0f8d01824867f8" providerId="LiveId" clId="{A2088D07-3429-471B-98CD-7FEF4C452571}" dt="2024-06-26T12:14:45.298" v="406" actId="478"/>
          <ac:spMkLst>
            <pc:docMk/>
            <pc:sldMk cId="580598296" sldId="256"/>
            <ac:spMk id="3" creationId="{00000000-0000-0000-0000-000000000000}"/>
          </ac:spMkLst>
        </pc:spChg>
        <pc:spChg chg="del mod ord">
          <ac:chgData name="Luciane Adolfo" userId="2d0f8d01824867f8" providerId="LiveId" clId="{A2088D07-3429-471B-98CD-7FEF4C452571}" dt="2024-06-26T12:14:56.354" v="408" actId="478"/>
          <ac:spMkLst>
            <pc:docMk/>
            <pc:sldMk cId="580598296" sldId="256"/>
            <ac:spMk id="5" creationId="{00000000-0000-0000-0000-000000000000}"/>
          </ac:spMkLst>
        </pc:spChg>
        <pc:spChg chg="add del mod">
          <ac:chgData name="Luciane Adolfo" userId="2d0f8d01824867f8" providerId="LiveId" clId="{A2088D07-3429-471B-98CD-7FEF4C452571}" dt="2024-06-26T12:14:51.098" v="407" actId="478"/>
          <ac:spMkLst>
            <pc:docMk/>
            <pc:sldMk cId="580598296" sldId="256"/>
            <ac:spMk id="7" creationId="{5E92C2F3-ACCD-E6A8-B99B-E6E74DE7985B}"/>
          </ac:spMkLst>
        </pc:spChg>
        <pc:spChg chg="add del mod">
          <ac:chgData name="Luciane Adolfo" userId="2d0f8d01824867f8" providerId="LiveId" clId="{A2088D07-3429-471B-98CD-7FEF4C452571}" dt="2024-06-26T12:15:01.269" v="409" actId="478"/>
          <ac:spMkLst>
            <pc:docMk/>
            <pc:sldMk cId="580598296" sldId="256"/>
            <ac:spMk id="9" creationId="{2E69F7D4-7BB1-3F61-A980-E39E1EC0AC08}"/>
          </ac:spMkLst>
        </pc:spChg>
        <pc:spChg chg="add mod ord">
          <ac:chgData name="Luciane Adolfo" userId="2d0f8d01824867f8" providerId="LiveId" clId="{A2088D07-3429-471B-98CD-7FEF4C452571}" dt="2024-06-26T12:35:28.921" v="574" actId="1076"/>
          <ac:spMkLst>
            <pc:docMk/>
            <pc:sldMk cId="580598296" sldId="256"/>
            <ac:spMk id="10" creationId="{E5BF3966-251E-C237-19BF-A7D362CE012B}"/>
          </ac:spMkLst>
        </pc:spChg>
        <pc:spChg chg="add mod ord">
          <ac:chgData name="Luciane Adolfo" userId="2d0f8d01824867f8" providerId="LiveId" clId="{A2088D07-3429-471B-98CD-7FEF4C452571}" dt="2024-06-26T12:38:55.200" v="626" actId="207"/>
          <ac:spMkLst>
            <pc:docMk/>
            <pc:sldMk cId="580598296" sldId="256"/>
            <ac:spMk id="11" creationId="{FD4145F7-FD15-454E-9517-C50196440793}"/>
          </ac:spMkLst>
        </pc:spChg>
        <pc:spChg chg="add mod">
          <ac:chgData name="Luciane Adolfo" userId="2d0f8d01824867f8" providerId="LiveId" clId="{A2088D07-3429-471B-98CD-7FEF4C452571}" dt="2024-06-26T12:38:52.072" v="625" actId="207"/>
          <ac:spMkLst>
            <pc:docMk/>
            <pc:sldMk cId="580598296" sldId="256"/>
            <ac:spMk id="14" creationId="{19768C81-E00A-B0DF-5F56-5052255DD434}"/>
          </ac:spMkLst>
        </pc:spChg>
        <pc:spChg chg="add del">
          <ac:chgData name="Luciane Adolfo" userId="2d0f8d01824867f8" providerId="LiveId" clId="{A2088D07-3429-471B-98CD-7FEF4C452571}" dt="2024-06-26T12:19:28.919" v="463" actId="26606"/>
          <ac:spMkLst>
            <pc:docMk/>
            <pc:sldMk cId="580598296" sldId="256"/>
            <ac:spMk id="1031" creationId="{6234BCC6-39B9-47D9-8BF8-C665401AE23C}"/>
          </ac:spMkLst>
        </pc:spChg>
        <pc:spChg chg="add del">
          <ac:chgData name="Luciane Adolfo" userId="2d0f8d01824867f8" providerId="LiveId" clId="{A2088D07-3429-471B-98CD-7FEF4C452571}" dt="2024-06-26T12:19:28.919" v="463" actId="26606"/>
          <ac:spMkLst>
            <pc:docMk/>
            <pc:sldMk cId="580598296" sldId="256"/>
            <ac:spMk id="1033" creationId="{72A9CE9D-DAC3-40AF-B504-78A64A909F9D}"/>
          </ac:spMkLst>
        </pc:spChg>
        <pc:spChg chg="add del">
          <ac:chgData name="Luciane Adolfo" userId="2d0f8d01824867f8" providerId="LiveId" clId="{A2088D07-3429-471B-98CD-7FEF4C452571}" dt="2024-06-26T12:19:28.919" v="463" actId="26606"/>
          <ac:spMkLst>
            <pc:docMk/>
            <pc:sldMk cId="580598296" sldId="256"/>
            <ac:spMk id="1035" creationId="{506D7452-6CDE-4381-86CE-07B2459383D5}"/>
          </ac:spMkLst>
        </pc:spChg>
        <pc:spChg chg="add del">
          <ac:chgData name="Luciane Adolfo" userId="2d0f8d01824867f8" providerId="LiveId" clId="{A2088D07-3429-471B-98CD-7FEF4C452571}" dt="2024-06-26T12:19:28.919" v="463" actId="26606"/>
          <ac:spMkLst>
            <pc:docMk/>
            <pc:sldMk cId="580598296" sldId="256"/>
            <ac:spMk id="1037" creationId="{762DA937-8B55-4317-BD32-98D7AF30E39E}"/>
          </ac:spMkLst>
        </pc:spChg>
        <pc:spChg chg="add del">
          <ac:chgData name="Luciane Adolfo" userId="2d0f8d01824867f8" providerId="LiveId" clId="{A2088D07-3429-471B-98CD-7FEF4C452571}" dt="2024-06-26T12:19:28.919" v="463" actId="26606"/>
          <ac:spMkLst>
            <pc:docMk/>
            <pc:sldMk cId="580598296" sldId="256"/>
            <ac:spMk id="1039" creationId="{C52EE5A8-045B-4D39-8ED1-513334085EEC}"/>
          </ac:spMkLst>
        </pc:spChg>
        <pc:picChg chg="del mod">
          <ac:chgData name="Luciane Adolfo" userId="2d0f8d01824867f8" providerId="LiveId" clId="{A2088D07-3429-471B-98CD-7FEF4C452571}" dt="2024-06-26T12:10:24.666" v="324" actId="478"/>
          <ac:picMkLst>
            <pc:docMk/>
            <pc:sldMk cId="580598296" sldId="256"/>
            <ac:picMk id="4" creationId="{00000000-0000-0000-0000-000000000000}"/>
          </ac:picMkLst>
        </pc:picChg>
        <pc:picChg chg="add del mod ord">
          <ac:chgData name="Luciane Adolfo" userId="2d0f8d01824867f8" providerId="LiveId" clId="{A2088D07-3429-471B-98CD-7FEF4C452571}" dt="2024-06-26T12:34:58.151" v="569" actId="478"/>
          <ac:picMkLst>
            <pc:docMk/>
            <pc:sldMk cId="580598296" sldId="256"/>
            <ac:picMk id="12" creationId="{00000000-0000-0000-0000-000000000000}"/>
          </ac:picMkLst>
        </pc:picChg>
        <pc:picChg chg="add mod">
          <ac:chgData name="Luciane Adolfo" userId="2d0f8d01824867f8" providerId="LiveId" clId="{A2088D07-3429-471B-98CD-7FEF4C452571}" dt="2024-06-26T12:42:08.171" v="639" actId="1076"/>
          <ac:picMkLst>
            <pc:docMk/>
            <pc:sldMk cId="580598296" sldId="256"/>
            <ac:picMk id="1026" creationId="{D13DBC8B-C599-F5E8-A62D-B89B0CD9F047}"/>
          </ac:picMkLst>
        </pc:picChg>
      </pc:sldChg>
      <pc:sldChg chg="addSp delSp modSp mod modTransition setBg modClrScheme delDesignElem chgLayout">
        <pc:chgData name="Luciane Adolfo" userId="2d0f8d01824867f8" providerId="LiveId" clId="{A2088D07-3429-471B-98CD-7FEF4C452571}" dt="2024-06-26T12:47:36.208" v="693" actId="207"/>
        <pc:sldMkLst>
          <pc:docMk/>
          <pc:sldMk cId="195525721" sldId="257"/>
        </pc:sldMkLst>
        <pc:spChg chg="mod ord">
          <ac:chgData name="Luciane Adolfo" userId="2d0f8d01824867f8" providerId="LiveId" clId="{A2088D07-3429-471B-98CD-7FEF4C452571}" dt="2024-06-26T12:47:36.208" v="693" actId="207"/>
          <ac:spMkLst>
            <pc:docMk/>
            <pc:sldMk cId="195525721" sldId="257"/>
            <ac:spMk id="3" creationId="{00000000-0000-0000-0000-000000000000}"/>
          </ac:spMkLst>
        </pc:spChg>
        <pc:spChg chg="del mod ord">
          <ac:chgData name="Luciane Adolfo" userId="2d0f8d01824867f8" providerId="LiveId" clId="{A2088D07-3429-471B-98CD-7FEF4C452571}" dt="2024-06-26T11:45:56.888" v="179" actId="478"/>
          <ac:spMkLst>
            <pc:docMk/>
            <pc:sldMk cId="195525721" sldId="257"/>
            <ac:spMk id="5" creationId="{00000000-0000-0000-0000-000000000000}"/>
          </ac:spMkLst>
        </pc:spChg>
        <pc:spChg chg="add del">
          <ac:chgData name="Luciane Adolfo" userId="2d0f8d01824867f8" providerId="LiveId" clId="{A2088D07-3429-471B-98CD-7FEF4C452571}" dt="2024-06-26T11:38:50.941" v="36" actId="26606"/>
          <ac:spMkLst>
            <pc:docMk/>
            <pc:sldMk cId="195525721" sldId="257"/>
            <ac:spMk id="7" creationId="{058A14AF-9FB5-4CC7-BA35-E8E85D3EDF0E}"/>
          </ac:spMkLst>
        </pc:spChg>
        <pc:spChg chg="add del">
          <ac:chgData name="Luciane Adolfo" userId="2d0f8d01824867f8" providerId="LiveId" clId="{A2088D07-3429-471B-98CD-7FEF4C452571}" dt="2024-06-26T11:38:50.941" v="36" actId="26606"/>
          <ac:spMkLst>
            <pc:docMk/>
            <pc:sldMk cId="195525721" sldId="257"/>
            <ac:spMk id="8" creationId="{3A9A4357-BD1D-4622-A4FE-766E6AB8DE84}"/>
          </ac:spMkLst>
        </pc:spChg>
        <pc:spChg chg="add del">
          <ac:chgData name="Luciane Adolfo" userId="2d0f8d01824867f8" providerId="LiveId" clId="{A2088D07-3429-471B-98CD-7FEF4C452571}" dt="2024-06-26T11:38:50.941" v="36" actId="26606"/>
          <ac:spMkLst>
            <pc:docMk/>
            <pc:sldMk cId="195525721" sldId="257"/>
            <ac:spMk id="9" creationId="{E659831F-0D9A-4C63-9EBB-8435B85A440F}"/>
          </ac:spMkLst>
        </pc:spChg>
        <pc:spChg chg="add del">
          <ac:chgData name="Luciane Adolfo" userId="2d0f8d01824867f8" providerId="LiveId" clId="{A2088D07-3429-471B-98CD-7FEF4C452571}" dt="2024-06-26T11:37:22.005" v="32" actId="26606"/>
          <ac:spMkLst>
            <pc:docMk/>
            <pc:sldMk cId="195525721" sldId="257"/>
            <ac:spMk id="10" creationId="{058A14AF-9FB5-4CC7-BA35-E8E85D3EDF0E}"/>
          </ac:spMkLst>
        </pc:spChg>
        <pc:spChg chg="add del">
          <ac:chgData name="Luciane Adolfo" userId="2d0f8d01824867f8" providerId="LiveId" clId="{A2088D07-3429-471B-98CD-7FEF4C452571}" dt="2024-06-26T11:38:50.941" v="36" actId="26606"/>
          <ac:spMkLst>
            <pc:docMk/>
            <pc:sldMk cId="195525721" sldId="257"/>
            <ac:spMk id="11" creationId="{E6995CE5-F890-4ABA-82A2-26507CE8D2A3}"/>
          </ac:spMkLst>
        </pc:spChg>
        <pc:spChg chg="add del">
          <ac:chgData name="Luciane Adolfo" userId="2d0f8d01824867f8" providerId="LiveId" clId="{A2088D07-3429-471B-98CD-7FEF4C452571}" dt="2024-06-26T11:37:22.005" v="32" actId="26606"/>
          <ac:spMkLst>
            <pc:docMk/>
            <pc:sldMk cId="195525721" sldId="257"/>
            <ac:spMk id="12" creationId="{3A9A4357-BD1D-4622-A4FE-766E6AB8DE84}"/>
          </ac:spMkLst>
        </pc:spChg>
        <pc:spChg chg="add del">
          <ac:chgData name="Luciane Adolfo" userId="2d0f8d01824867f8" providerId="LiveId" clId="{A2088D07-3429-471B-98CD-7FEF4C452571}" dt="2024-06-26T11:39:43.215" v="48" actId="26606"/>
          <ac:spMkLst>
            <pc:docMk/>
            <pc:sldMk cId="195525721" sldId="257"/>
            <ac:spMk id="13" creationId="{743AA782-23D1-4521-8CAD-47662984AA08}"/>
          </ac:spMkLst>
        </pc:spChg>
        <pc:spChg chg="add del">
          <ac:chgData name="Luciane Adolfo" userId="2d0f8d01824867f8" providerId="LiveId" clId="{A2088D07-3429-471B-98CD-7FEF4C452571}" dt="2024-06-26T11:37:22.005" v="32" actId="26606"/>
          <ac:spMkLst>
            <pc:docMk/>
            <pc:sldMk cId="195525721" sldId="257"/>
            <ac:spMk id="14" creationId="{E659831F-0D9A-4C63-9EBB-8435B85A440F}"/>
          </ac:spMkLst>
        </pc:spChg>
        <pc:spChg chg="add del">
          <ac:chgData name="Luciane Adolfo" userId="2d0f8d01824867f8" providerId="LiveId" clId="{A2088D07-3429-471B-98CD-7FEF4C452571}" dt="2024-06-26T11:39:43.215" v="48" actId="26606"/>
          <ac:spMkLst>
            <pc:docMk/>
            <pc:sldMk cId="195525721" sldId="257"/>
            <ac:spMk id="15" creationId="{71877DBC-BB60-40F0-AC93-2ACDBAAE60CE}"/>
          </ac:spMkLst>
        </pc:spChg>
        <pc:spChg chg="add del">
          <ac:chgData name="Luciane Adolfo" userId="2d0f8d01824867f8" providerId="LiveId" clId="{A2088D07-3429-471B-98CD-7FEF4C452571}" dt="2024-06-26T11:37:22.005" v="32" actId="26606"/>
          <ac:spMkLst>
            <pc:docMk/>
            <pc:sldMk cId="195525721" sldId="257"/>
            <ac:spMk id="16" creationId="{E6995CE5-F890-4ABA-82A2-26507CE8D2A3}"/>
          </ac:spMkLst>
        </pc:spChg>
        <pc:spChg chg="add del">
          <ac:chgData name="Luciane Adolfo" userId="2d0f8d01824867f8" providerId="LiveId" clId="{A2088D07-3429-471B-98CD-7FEF4C452571}" dt="2024-06-26T11:51:49.267" v="254" actId="700"/>
          <ac:spMkLst>
            <pc:docMk/>
            <pc:sldMk cId="195525721" sldId="257"/>
            <ac:spMk id="17" creationId="{E659831F-0D9A-4C63-9EBB-8435B85A440F}"/>
          </ac:spMkLst>
        </pc:spChg>
        <pc:spChg chg="add del">
          <ac:chgData name="Luciane Adolfo" userId="2d0f8d01824867f8" providerId="LiveId" clId="{A2088D07-3429-471B-98CD-7FEF4C452571}" dt="2024-06-26T11:51:49.267" v="254" actId="700"/>
          <ac:spMkLst>
            <pc:docMk/>
            <pc:sldMk cId="195525721" sldId="257"/>
            <ac:spMk id="18" creationId="{E6995CE5-F890-4ABA-82A2-26507CE8D2A3}"/>
          </ac:spMkLst>
        </pc:spChg>
        <pc:spChg chg="add del mod">
          <ac:chgData name="Luciane Adolfo" userId="2d0f8d01824867f8" providerId="LiveId" clId="{A2088D07-3429-471B-98CD-7FEF4C452571}" dt="2024-06-26T11:45:59.669" v="180" actId="478"/>
          <ac:spMkLst>
            <pc:docMk/>
            <pc:sldMk cId="195525721" sldId="257"/>
            <ac:spMk id="19" creationId="{F014FD02-1CCB-7720-38E9-2C80D330AA32}"/>
          </ac:spMkLst>
        </pc:spChg>
        <pc:spChg chg="add del">
          <ac:chgData name="Luciane Adolfo" userId="2d0f8d01824867f8" providerId="LiveId" clId="{A2088D07-3429-471B-98CD-7FEF4C452571}" dt="2024-06-26T11:51:49.267" v="254" actId="700"/>
          <ac:spMkLst>
            <pc:docMk/>
            <pc:sldMk cId="195525721" sldId="257"/>
            <ac:spMk id="20" creationId="{058A14AF-9FB5-4CC7-BA35-E8E85D3EDF0E}"/>
          </ac:spMkLst>
        </pc:spChg>
        <pc:spChg chg="add del">
          <ac:chgData name="Luciane Adolfo" userId="2d0f8d01824867f8" providerId="LiveId" clId="{A2088D07-3429-471B-98CD-7FEF4C452571}" dt="2024-06-26T11:38:31.096" v="34" actId="700"/>
          <ac:spMkLst>
            <pc:docMk/>
            <pc:sldMk cId="195525721" sldId="257"/>
            <ac:spMk id="21" creationId="{28D31E1B-0407-4223-9642-0B642CBF57D9}"/>
          </ac:spMkLst>
        </pc:spChg>
        <pc:spChg chg="add del">
          <ac:chgData name="Luciane Adolfo" userId="2d0f8d01824867f8" providerId="LiveId" clId="{A2088D07-3429-471B-98CD-7FEF4C452571}" dt="2024-06-26T11:51:49.267" v="254" actId="700"/>
          <ac:spMkLst>
            <pc:docMk/>
            <pc:sldMk cId="195525721" sldId="257"/>
            <ac:spMk id="22" creationId="{3A9A4357-BD1D-4622-A4FE-766E6AB8DE84}"/>
          </ac:spMkLst>
        </pc:spChg>
        <pc:spChg chg="add mod">
          <ac:chgData name="Luciane Adolfo" userId="2d0f8d01824867f8" providerId="LiveId" clId="{A2088D07-3429-471B-98CD-7FEF4C452571}" dt="2024-06-26T12:36:12.500" v="582" actId="207"/>
          <ac:spMkLst>
            <pc:docMk/>
            <pc:sldMk cId="195525721" sldId="257"/>
            <ac:spMk id="27" creationId="{D8C649DA-0918-F771-45D3-F18D49ACCB2D}"/>
          </ac:spMkLst>
        </pc:spChg>
        <pc:spChg chg="add del">
          <ac:chgData name="Luciane Adolfo" userId="2d0f8d01824867f8" providerId="LiveId" clId="{A2088D07-3429-471B-98CD-7FEF4C452571}" dt="2024-06-26T11:38:31.096" v="34" actId="700"/>
          <ac:spMkLst>
            <pc:docMk/>
            <pc:sldMk cId="195525721" sldId="257"/>
            <ac:spMk id="28" creationId="{D5B0017B-2ECA-49AF-B397-DC140825DF8D}"/>
          </ac:spMkLst>
        </pc:spChg>
        <pc:spChg chg="add del mod ord">
          <ac:chgData name="Luciane Adolfo" userId="2d0f8d01824867f8" providerId="LiveId" clId="{A2088D07-3429-471B-98CD-7FEF4C452571}" dt="2024-06-26T11:51:44.588" v="253" actId="700"/>
          <ac:spMkLst>
            <pc:docMk/>
            <pc:sldMk cId="195525721" sldId="257"/>
            <ac:spMk id="29" creationId="{3839D895-1D77-109C-97EE-CC2BB85C4418}"/>
          </ac:spMkLst>
        </pc:spChg>
        <pc:spChg chg="add del">
          <ac:chgData name="Luciane Adolfo" userId="2d0f8d01824867f8" providerId="LiveId" clId="{A2088D07-3429-471B-98CD-7FEF4C452571}" dt="2024-06-26T11:38:31.096" v="34" actId="700"/>
          <ac:spMkLst>
            <pc:docMk/>
            <pc:sldMk cId="195525721" sldId="257"/>
            <ac:spMk id="30" creationId="{70E96339-907C-46C3-99AC-31179B6F0EBD}"/>
          </ac:spMkLst>
        </pc:spChg>
        <pc:grpChg chg="add del">
          <ac:chgData name="Luciane Adolfo" userId="2d0f8d01824867f8" providerId="LiveId" clId="{A2088D07-3429-471B-98CD-7FEF4C452571}" dt="2024-06-26T11:38:31.096" v="34" actId="700"/>
          <ac:grpSpMkLst>
            <pc:docMk/>
            <pc:sldMk cId="195525721" sldId="257"/>
            <ac:grpSpMk id="23" creationId="{AE1C45F0-260A-458C-96ED-C1F6D2151219}"/>
          </ac:grpSpMkLst>
        </pc:grpChg>
        <pc:picChg chg="add mod">
          <ac:chgData name="Luciane Adolfo" userId="2d0f8d01824867f8" providerId="LiveId" clId="{A2088D07-3429-471B-98CD-7FEF4C452571}" dt="2024-06-26T11:39:52.061" v="50" actId="14100"/>
          <ac:picMkLst>
            <pc:docMk/>
            <pc:sldMk cId="195525721" sldId="257"/>
            <ac:picMk id="2" creationId="{EFBC4581-2D48-C6DE-C79E-AF3B3EC90C71}"/>
          </ac:picMkLst>
        </pc:picChg>
        <pc:picChg chg="del">
          <ac:chgData name="Luciane Adolfo" userId="2d0f8d01824867f8" providerId="LiveId" clId="{A2088D07-3429-471B-98CD-7FEF4C452571}" dt="2024-06-26T11:35:35.565" v="23" actId="478"/>
          <ac:picMkLst>
            <pc:docMk/>
            <pc:sldMk cId="195525721" sldId="257"/>
            <ac:picMk id="4" creationId="{00000000-0000-0000-0000-000000000000}"/>
          </ac:picMkLst>
        </pc:picChg>
        <pc:cxnChg chg="add del">
          <ac:chgData name="Luciane Adolfo" userId="2d0f8d01824867f8" providerId="LiveId" clId="{A2088D07-3429-471B-98CD-7FEF4C452571}" dt="2024-06-26T11:38:31.096" v="34" actId="700"/>
          <ac:cxnSpMkLst>
            <pc:docMk/>
            <pc:sldMk cId="195525721" sldId="257"/>
            <ac:cxnSpMk id="32" creationId="{6CF1BAF6-AD41-4082-B212-8A1F9A2E8779}"/>
          </ac:cxnSpMkLst>
        </pc:cxnChg>
      </pc:sldChg>
      <pc:sldChg chg="addSp delSp modSp mod modTransition">
        <pc:chgData name="Luciane Adolfo" userId="2d0f8d01824867f8" providerId="LiveId" clId="{A2088D07-3429-471B-98CD-7FEF4C452571}" dt="2024-06-26T12:46:19.040" v="677" actId="207"/>
        <pc:sldMkLst>
          <pc:docMk/>
          <pc:sldMk cId="1585291578" sldId="258"/>
        </pc:sldMkLst>
        <pc:spChg chg="mod">
          <ac:chgData name="Luciane Adolfo" userId="2d0f8d01824867f8" providerId="LiveId" clId="{A2088D07-3429-471B-98CD-7FEF4C452571}" dt="2024-06-26T12:46:19.040" v="677" actId="207"/>
          <ac:spMkLst>
            <pc:docMk/>
            <pc:sldMk cId="1585291578" sldId="258"/>
            <ac:spMk id="3" creationId="{00000000-0000-0000-0000-000000000000}"/>
          </ac:spMkLst>
        </pc:spChg>
        <pc:spChg chg="del">
          <ac:chgData name="Luciane Adolfo" userId="2d0f8d01824867f8" providerId="LiveId" clId="{A2088D07-3429-471B-98CD-7FEF4C452571}" dt="2024-06-26T11:40:56.583" v="75" actId="478"/>
          <ac:spMkLst>
            <pc:docMk/>
            <pc:sldMk cId="1585291578" sldId="258"/>
            <ac:spMk id="5" creationId="{00000000-0000-0000-0000-000000000000}"/>
          </ac:spMkLst>
        </pc:spChg>
        <pc:spChg chg="add mod">
          <ac:chgData name="Luciane Adolfo" userId="2d0f8d01824867f8" providerId="LiveId" clId="{A2088D07-3429-471B-98CD-7FEF4C452571}" dt="2024-06-26T12:36:16.808" v="583" actId="207"/>
          <ac:spMkLst>
            <pc:docMk/>
            <pc:sldMk cId="1585291578" sldId="258"/>
            <ac:spMk id="7" creationId="{46DC0094-A56C-60F1-C7FB-D69EA993EB5F}"/>
          </ac:spMkLst>
        </pc:spChg>
        <pc:picChg chg="add del mod">
          <ac:chgData name="Luciane Adolfo" userId="2d0f8d01824867f8" providerId="LiveId" clId="{A2088D07-3429-471B-98CD-7FEF4C452571}" dt="2024-06-26T11:42:12.259" v="86" actId="478"/>
          <ac:picMkLst>
            <pc:docMk/>
            <pc:sldMk cId="1585291578" sldId="258"/>
            <ac:picMk id="2" creationId="{7550C111-0692-E6D7-ABFA-43214AD5D49B}"/>
          </ac:picMkLst>
        </pc:picChg>
        <pc:picChg chg="del">
          <ac:chgData name="Luciane Adolfo" userId="2d0f8d01824867f8" providerId="LiveId" clId="{A2088D07-3429-471B-98CD-7FEF4C452571}" dt="2024-06-26T11:40:53.700" v="74" actId="478"/>
          <ac:picMkLst>
            <pc:docMk/>
            <pc:sldMk cId="1585291578" sldId="258"/>
            <ac:picMk id="4" creationId="{00000000-0000-0000-0000-000000000000}"/>
          </ac:picMkLst>
        </pc:picChg>
        <pc:picChg chg="add mod">
          <ac:chgData name="Luciane Adolfo" userId="2d0f8d01824867f8" providerId="LiveId" clId="{A2088D07-3429-471B-98CD-7FEF4C452571}" dt="2024-06-26T11:42:10.124" v="85"/>
          <ac:picMkLst>
            <pc:docMk/>
            <pc:sldMk cId="1585291578" sldId="258"/>
            <ac:picMk id="8" creationId="{C70E2C2F-9545-7FC2-8FD3-98F1719A1714}"/>
          </ac:picMkLst>
        </pc:picChg>
      </pc:sldChg>
      <pc:sldChg chg="addSp delSp modSp mod modTransition">
        <pc:chgData name="Luciane Adolfo" userId="2d0f8d01824867f8" providerId="LiveId" clId="{A2088D07-3429-471B-98CD-7FEF4C452571}" dt="2024-06-26T12:36:25.129" v="584" actId="207"/>
        <pc:sldMkLst>
          <pc:docMk/>
          <pc:sldMk cId="3471746500" sldId="259"/>
        </pc:sldMkLst>
        <pc:spChg chg="mod">
          <ac:chgData name="Luciane Adolfo" userId="2d0f8d01824867f8" providerId="LiveId" clId="{A2088D07-3429-471B-98CD-7FEF4C452571}" dt="2024-06-26T11:55:56.094" v="295" actId="207"/>
          <ac:spMkLst>
            <pc:docMk/>
            <pc:sldMk cId="3471746500" sldId="259"/>
            <ac:spMk id="3" creationId="{00000000-0000-0000-0000-000000000000}"/>
          </ac:spMkLst>
        </pc:spChg>
        <pc:spChg chg="del mod">
          <ac:chgData name="Luciane Adolfo" userId="2d0f8d01824867f8" providerId="LiveId" clId="{A2088D07-3429-471B-98CD-7FEF4C452571}" dt="2024-06-26T11:46:04.100" v="182" actId="478"/>
          <ac:spMkLst>
            <pc:docMk/>
            <pc:sldMk cId="3471746500" sldId="259"/>
            <ac:spMk id="5" creationId="{00000000-0000-0000-0000-000000000000}"/>
          </ac:spMkLst>
        </pc:spChg>
        <pc:spChg chg="add del mod">
          <ac:chgData name="Luciane Adolfo" userId="2d0f8d01824867f8" providerId="LiveId" clId="{A2088D07-3429-471B-98CD-7FEF4C452571}" dt="2024-06-26T11:46:07.098" v="183" actId="478"/>
          <ac:spMkLst>
            <pc:docMk/>
            <pc:sldMk cId="3471746500" sldId="259"/>
            <ac:spMk id="7" creationId="{4BA0246A-FE89-3025-87E8-7A1263A48AF0}"/>
          </ac:spMkLst>
        </pc:spChg>
        <pc:spChg chg="add mod">
          <ac:chgData name="Luciane Adolfo" userId="2d0f8d01824867f8" providerId="LiveId" clId="{A2088D07-3429-471B-98CD-7FEF4C452571}" dt="2024-06-26T12:36:25.129" v="584" actId="207"/>
          <ac:spMkLst>
            <pc:docMk/>
            <pc:sldMk cId="3471746500" sldId="259"/>
            <ac:spMk id="8" creationId="{4173190C-9158-0A2C-CE67-888B4E2561F9}"/>
          </ac:spMkLst>
        </pc:spChg>
        <pc:picChg chg="add mod">
          <ac:chgData name="Luciane Adolfo" userId="2d0f8d01824867f8" providerId="LiveId" clId="{A2088D07-3429-471B-98CD-7FEF4C452571}" dt="2024-06-26T11:42:17.963" v="88"/>
          <ac:picMkLst>
            <pc:docMk/>
            <pc:sldMk cId="3471746500" sldId="259"/>
            <ac:picMk id="2" creationId="{C99C4176-9A56-D40F-EADC-BA216822B79A}"/>
          </ac:picMkLst>
        </pc:picChg>
        <pc:picChg chg="del">
          <ac:chgData name="Luciane Adolfo" userId="2d0f8d01824867f8" providerId="LiveId" clId="{A2088D07-3429-471B-98CD-7FEF4C452571}" dt="2024-06-26T11:42:15.391" v="87" actId="478"/>
          <ac:picMkLst>
            <pc:docMk/>
            <pc:sldMk cId="3471746500" sldId="259"/>
            <ac:picMk id="4" creationId="{00000000-0000-0000-0000-000000000000}"/>
          </ac:picMkLst>
        </pc:picChg>
      </pc:sldChg>
      <pc:sldChg chg="addSp delSp modSp mod modTransition">
        <pc:chgData name="Luciane Adolfo" userId="2d0f8d01824867f8" providerId="LiveId" clId="{A2088D07-3429-471B-98CD-7FEF4C452571}" dt="2024-06-26T12:45:11.052" v="663" actId="207"/>
        <pc:sldMkLst>
          <pc:docMk/>
          <pc:sldMk cId="302523875" sldId="260"/>
        </pc:sldMkLst>
        <pc:spChg chg="mod">
          <ac:chgData name="Luciane Adolfo" userId="2d0f8d01824867f8" providerId="LiveId" clId="{A2088D07-3429-471B-98CD-7FEF4C452571}" dt="2024-06-26T12:45:11.052" v="663" actId="207"/>
          <ac:spMkLst>
            <pc:docMk/>
            <pc:sldMk cId="302523875" sldId="260"/>
            <ac:spMk id="3" creationId="{00000000-0000-0000-0000-000000000000}"/>
          </ac:spMkLst>
        </pc:spChg>
        <pc:spChg chg="del">
          <ac:chgData name="Luciane Adolfo" userId="2d0f8d01824867f8" providerId="LiveId" clId="{A2088D07-3429-471B-98CD-7FEF4C452571}" dt="2024-06-26T11:46:35.289" v="191" actId="478"/>
          <ac:spMkLst>
            <pc:docMk/>
            <pc:sldMk cId="302523875" sldId="260"/>
            <ac:spMk id="5" creationId="{00000000-0000-0000-0000-000000000000}"/>
          </ac:spMkLst>
        </pc:spChg>
        <pc:spChg chg="add mod">
          <ac:chgData name="Luciane Adolfo" userId="2d0f8d01824867f8" providerId="LiveId" clId="{A2088D07-3429-471B-98CD-7FEF4C452571}" dt="2024-06-26T12:36:28.863" v="585" actId="207"/>
          <ac:spMkLst>
            <pc:docMk/>
            <pc:sldMk cId="302523875" sldId="260"/>
            <ac:spMk id="6" creationId="{A8BB4E9F-6289-F36F-B479-56E28BFF7730}"/>
          </ac:spMkLst>
        </pc:spChg>
        <pc:picChg chg="add mod">
          <ac:chgData name="Luciane Adolfo" userId="2d0f8d01824867f8" providerId="LiveId" clId="{A2088D07-3429-471B-98CD-7FEF4C452571}" dt="2024-06-26T11:42:23.872" v="90"/>
          <ac:picMkLst>
            <pc:docMk/>
            <pc:sldMk cId="302523875" sldId="260"/>
            <ac:picMk id="2" creationId="{BD3AA32F-E52D-F09E-8B93-DC329238450F}"/>
          </ac:picMkLst>
        </pc:picChg>
        <pc:picChg chg="del">
          <ac:chgData name="Luciane Adolfo" userId="2d0f8d01824867f8" providerId="LiveId" clId="{A2088D07-3429-471B-98CD-7FEF4C452571}" dt="2024-06-26T11:42:20.866" v="89" actId="478"/>
          <ac:picMkLst>
            <pc:docMk/>
            <pc:sldMk cId="302523875" sldId="260"/>
            <ac:picMk id="4" creationId="{00000000-0000-0000-0000-000000000000}"/>
          </ac:picMkLst>
        </pc:picChg>
      </pc:sldChg>
      <pc:sldChg chg="addSp delSp modSp mod modTransition">
        <pc:chgData name="Luciane Adolfo" userId="2d0f8d01824867f8" providerId="LiveId" clId="{A2088D07-3429-471B-98CD-7FEF4C452571}" dt="2024-06-26T12:44:47.390" v="658" actId="6549"/>
        <pc:sldMkLst>
          <pc:docMk/>
          <pc:sldMk cId="16560257" sldId="261"/>
        </pc:sldMkLst>
        <pc:spChg chg="mod">
          <ac:chgData name="Luciane Adolfo" userId="2d0f8d01824867f8" providerId="LiveId" clId="{A2088D07-3429-471B-98CD-7FEF4C452571}" dt="2024-06-26T12:44:47.390" v="658" actId="6549"/>
          <ac:spMkLst>
            <pc:docMk/>
            <pc:sldMk cId="16560257" sldId="261"/>
            <ac:spMk id="3" creationId="{00000000-0000-0000-0000-000000000000}"/>
          </ac:spMkLst>
        </pc:spChg>
        <pc:spChg chg="del">
          <ac:chgData name="Luciane Adolfo" userId="2d0f8d01824867f8" providerId="LiveId" clId="{A2088D07-3429-471B-98CD-7FEF4C452571}" dt="2024-06-26T11:46:48.348" v="196" actId="478"/>
          <ac:spMkLst>
            <pc:docMk/>
            <pc:sldMk cId="16560257" sldId="261"/>
            <ac:spMk id="5" creationId="{00000000-0000-0000-0000-000000000000}"/>
          </ac:spMkLst>
        </pc:spChg>
        <pc:spChg chg="add mod">
          <ac:chgData name="Luciane Adolfo" userId="2d0f8d01824867f8" providerId="LiveId" clId="{A2088D07-3429-471B-98CD-7FEF4C452571}" dt="2024-06-26T12:36:31.668" v="586" actId="207"/>
          <ac:spMkLst>
            <pc:docMk/>
            <pc:sldMk cId="16560257" sldId="261"/>
            <ac:spMk id="6" creationId="{441F8AC4-AD08-EC24-4219-82097EE8EAF0}"/>
          </ac:spMkLst>
        </pc:spChg>
        <pc:picChg chg="add mod">
          <ac:chgData name="Luciane Adolfo" userId="2d0f8d01824867f8" providerId="LiveId" clId="{A2088D07-3429-471B-98CD-7FEF4C452571}" dt="2024-06-26T11:42:30.533" v="92"/>
          <ac:picMkLst>
            <pc:docMk/>
            <pc:sldMk cId="16560257" sldId="261"/>
            <ac:picMk id="2" creationId="{39CBC84E-6FAD-A82D-27D7-3144B73D194D}"/>
          </ac:picMkLst>
        </pc:picChg>
        <pc:picChg chg="del">
          <ac:chgData name="Luciane Adolfo" userId="2d0f8d01824867f8" providerId="LiveId" clId="{A2088D07-3429-471B-98CD-7FEF4C452571}" dt="2024-06-26T11:42:29.504" v="91" actId="478"/>
          <ac:picMkLst>
            <pc:docMk/>
            <pc:sldMk cId="16560257" sldId="261"/>
            <ac:picMk id="4" creationId="{00000000-0000-0000-0000-000000000000}"/>
          </ac:picMkLst>
        </pc:picChg>
      </pc:sldChg>
      <pc:sldChg chg="addSp delSp modSp mod modTransition">
        <pc:chgData name="Luciane Adolfo" userId="2d0f8d01824867f8" providerId="LiveId" clId="{A2088D07-3429-471B-98CD-7FEF4C452571}" dt="2024-06-26T12:43:54.903" v="651" actId="14100"/>
        <pc:sldMkLst>
          <pc:docMk/>
          <pc:sldMk cId="1480642261" sldId="262"/>
        </pc:sldMkLst>
        <pc:spChg chg="mod">
          <ac:chgData name="Luciane Adolfo" userId="2d0f8d01824867f8" providerId="LiveId" clId="{A2088D07-3429-471B-98CD-7FEF4C452571}" dt="2024-06-26T12:43:54.903" v="651" actId="14100"/>
          <ac:spMkLst>
            <pc:docMk/>
            <pc:sldMk cId="1480642261" sldId="262"/>
            <ac:spMk id="3" creationId="{00000000-0000-0000-0000-000000000000}"/>
          </ac:spMkLst>
        </pc:spChg>
        <pc:spChg chg="del">
          <ac:chgData name="Luciane Adolfo" userId="2d0f8d01824867f8" providerId="LiveId" clId="{A2088D07-3429-471B-98CD-7FEF4C452571}" dt="2024-06-26T11:47:01.039" v="201" actId="478"/>
          <ac:spMkLst>
            <pc:docMk/>
            <pc:sldMk cId="1480642261" sldId="262"/>
            <ac:spMk id="5" creationId="{00000000-0000-0000-0000-000000000000}"/>
          </ac:spMkLst>
        </pc:spChg>
        <pc:spChg chg="add mod">
          <ac:chgData name="Luciane Adolfo" userId="2d0f8d01824867f8" providerId="LiveId" clId="{A2088D07-3429-471B-98CD-7FEF4C452571}" dt="2024-06-26T12:36:35.451" v="587" actId="207"/>
          <ac:spMkLst>
            <pc:docMk/>
            <pc:sldMk cId="1480642261" sldId="262"/>
            <ac:spMk id="6" creationId="{EB1566A5-3802-9DD8-76EB-9B3D2A18367E}"/>
          </ac:spMkLst>
        </pc:spChg>
        <pc:picChg chg="add mod">
          <ac:chgData name="Luciane Adolfo" userId="2d0f8d01824867f8" providerId="LiveId" clId="{A2088D07-3429-471B-98CD-7FEF4C452571}" dt="2024-06-26T11:42:34.728" v="93"/>
          <ac:picMkLst>
            <pc:docMk/>
            <pc:sldMk cId="1480642261" sldId="262"/>
            <ac:picMk id="2" creationId="{0DF97963-AE35-4698-D1D5-E5F5F92B6A17}"/>
          </ac:picMkLst>
        </pc:picChg>
        <pc:picChg chg="del">
          <ac:chgData name="Luciane Adolfo" userId="2d0f8d01824867f8" providerId="LiveId" clId="{A2088D07-3429-471B-98CD-7FEF4C452571}" dt="2024-06-26T11:42:36.051" v="94" actId="478"/>
          <ac:picMkLst>
            <pc:docMk/>
            <pc:sldMk cId="1480642261" sldId="262"/>
            <ac:picMk id="4" creationId="{00000000-0000-0000-0000-000000000000}"/>
          </ac:picMkLst>
        </pc:picChg>
      </pc:sldChg>
      <pc:sldChg chg="addSp delSp modSp mod modTransition">
        <pc:chgData name="Luciane Adolfo" userId="2d0f8d01824867f8" providerId="LiveId" clId="{A2088D07-3429-471B-98CD-7FEF4C452571}" dt="2024-06-26T12:43:26.425" v="643" actId="207"/>
        <pc:sldMkLst>
          <pc:docMk/>
          <pc:sldMk cId="3635601873" sldId="263"/>
        </pc:sldMkLst>
        <pc:spChg chg="mod">
          <ac:chgData name="Luciane Adolfo" userId="2d0f8d01824867f8" providerId="LiveId" clId="{A2088D07-3429-471B-98CD-7FEF4C452571}" dt="2024-06-26T12:43:26.425" v="643" actId="207"/>
          <ac:spMkLst>
            <pc:docMk/>
            <pc:sldMk cId="3635601873" sldId="263"/>
            <ac:spMk id="3" creationId="{00000000-0000-0000-0000-000000000000}"/>
          </ac:spMkLst>
        </pc:spChg>
        <pc:spChg chg="del">
          <ac:chgData name="Luciane Adolfo" userId="2d0f8d01824867f8" providerId="LiveId" clId="{A2088D07-3429-471B-98CD-7FEF4C452571}" dt="2024-06-26T11:47:23.974" v="209" actId="478"/>
          <ac:spMkLst>
            <pc:docMk/>
            <pc:sldMk cId="3635601873" sldId="263"/>
            <ac:spMk id="5" creationId="{00000000-0000-0000-0000-000000000000}"/>
          </ac:spMkLst>
        </pc:spChg>
        <pc:spChg chg="add mod">
          <ac:chgData name="Luciane Adolfo" userId="2d0f8d01824867f8" providerId="LiveId" clId="{A2088D07-3429-471B-98CD-7FEF4C452571}" dt="2024-06-26T12:36:42.768" v="589" actId="207"/>
          <ac:spMkLst>
            <pc:docMk/>
            <pc:sldMk cId="3635601873" sldId="263"/>
            <ac:spMk id="6" creationId="{B9CF970F-065D-F91A-EAD6-B71BA6D52A3A}"/>
          </ac:spMkLst>
        </pc:spChg>
        <pc:picChg chg="add mod">
          <ac:chgData name="Luciane Adolfo" userId="2d0f8d01824867f8" providerId="LiveId" clId="{A2088D07-3429-471B-98CD-7FEF4C452571}" dt="2024-06-26T11:42:44.423" v="97"/>
          <ac:picMkLst>
            <pc:docMk/>
            <pc:sldMk cId="3635601873" sldId="263"/>
            <ac:picMk id="2" creationId="{9F020BA4-B4C3-230E-D5C6-E6E0F3A2479F}"/>
          </ac:picMkLst>
        </pc:picChg>
        <pc:picChg chg="del">
          <ac:chgData name="Luciane Adolfo" userId="2d0f8d01824867f8" providerId="LiveId" clId="{A2088D07-3429-471B-98CD-7FEF4C452571}" dt="2024-06-26T11:42:46.093" v="98" actId="478"/>
          <ac:picMkLst>
            <pc:docMk/>
            <pc:sldMk cId="3635601873" sldId="263"/>
            <ac:picMk id="4" creationId="{00000000-0000-0000-0000-000000000000}"/>
          </ac:picMkLst>
        </pc:picChg>
      </pc:sldChg>
      <pc:sldChg chg="addSp delSp modSp mod modTransition">
        <pc:chgData name="Luciane Adolfo" userId="2d0f8d01824867f8" providerId="LiveId" clId="{A2088D07-3429-471B-98CD-7FEF4C452571}" dt="2024-06-26T12:43:31.348" v="644" actId="207"/>
        <pc:sldMkLst>
          <pc:docMk/>
          <pc:sldMk cId="3835920136" sldId="264"/>
        </pc:sldMkLst>
        <pc:spChg chg="mod">
          <ac:chgData name="Luciane Adolfo" userId="2d0f8d01824867f8" providerId="LiveId" clId="{A2088D07-3429-471B-98CD-7FEF4C452571}" dt="2024-06-26T12:43:31.348" v="644" actId="207"/>
          <ac:spMkLst>
            <pc:docMk/>
            <pc:sldMk cId="3835920136" sldId="264"/>
            <ac:spMk id="3" creationId="{00000000-0000-0000-0000-000000000000}"/>
          </ac:spMkLst>
        </pc:spChg>
        <pc:spChg chg="del">
          <ac:chgData name="Luciane Adolfo" userId="2d0f8d01824867f8" providerId="LiveId" clId="{A2088D07-3429-471B-98CD-7FEF4C452571}" dt="2024-06-26T11:47:12.763" v="205" actId="478"/>
          <ac:spMkLst>
            <pc:docMk/>
            <pc:sldMk cId="3835920136" sldId="264"/>
            <ac:spMk id="5" creationId="{00000000-0000-0000-0000-000000000000}"/>
          </ac:spMkLst>
        </pc:spChg>
        <pc:spChg chg="add mod">
          <ac:chgData name="Luciane Adolfo" userId="2d0f8d01824867f8" providerId="LiveId" clId="{A2088D07-3429-471B-98CD-7FEF4C452571}" dt="2024-06-26T12:36:38.691" v="588" actId="207"/>
          <ac:spMkLst>
            <pc:docMk/>
            <pc:sldMk cId="3835920136" sldId="264"/>
            <ac:spMk id="6" creationId="{E742D103-BA40-7E11-CA2B-D3E733001039}"/>
          </ac:spMkLst>
        </pc:spChg>
        <pc:picChg chg="add mod">
          <ac:chgData name="Luciane Adolfo" userId="2d0f8d01824867f8" providerId="LiveId" clId="{A2088D07-3429-471B-98CD-7FEF4C452571}" dt="2024-06-26T11:42:39.636" v="96"/>
          <ac:picMkLst>
            <pc:docMk/>
            <pc:sldMk cId="3835920136" sldId="264"/>
            <ac:picMk id="2" creationId="{E40F5E6F-2C78-45B9-A50C-80BE7C0944B0}"/>
          </ac:picMkLst>
        </pc:picChg>
        <pc:picChg chg="del">
          <ac:chgData name="Luciane Adolfo" userId="2d0f8d01824867f8" providerId="LiveId" clId="{A2088D07-3429-471B-98CD-7FEF4C452571}" dt="2024-06-26T11:42:38.881" v="95" actId="478"/>
          <ac:picMkLst>
            <pc:docMk/>
            <pc:sldMk cId="3835920136" sldId="264"/>
            <ac:picMk id="4" creationId="{00000000-0000-0000-0000-000000000000}"/>
          </ac:picMkLst>
        </pc:picChg>
      </pc:sldChg>
      <pc:sldChg chg="addSp delSp modSp mod modTransition">
        <pc:chgData name="Luciane Adolfo" userId="2d0f8d01824867f8" providerId="LiveId" clId="{A2088D07-3429-471B-98CD-7FEF4C452571}" dt="2024-06-26T12:43:08.407" v="641" actId="207"/>
        <pc:sldMkLst>
          <pc:docMk/>
          <pc:sldMk cId="1408212935" sldId="265"/>
        </pc:sldMkLst>
        <pc:spChg chg="mod">
          <ac:chgData name="Luciane Adolfo" userId="2d0f8d01824867f8" providerId="LiveId" clId="{A2088D07-3429-471B-98CD-7FEF4C452571}" dt="2024-06-26T12:43:08.407" v="641" actId="207"/>
          <ac:spMkLst>
            <pc:docMk/>
            <pc:sldMk cId="1408212935" sldId="265"/>
            <ac:spMk id="3" creationId="{00000000-0000-0000-0000-000000000000}"/>
          </ac:spMkLst>
        </pc:spChg>
        <pc:spChg chg="del">
          <ac:chgData name="Luciane Adolfo" userId="2d0f8d01824867f8" providerId="LiveId" clId="{A2088D07-3429-471B-98CD-7FEF4C452571}" dt="2024-06-26T11:48:02.550" v="221" actId="478"/>
          <ac:spMkLst>
            <pc:docMk/>
            <pc:sldMk cId="1408212935" sldId="265"/>
            <ac:spMk id="5" creationId="{00000000-0000-0000-0000-000000000000}"/>
          </ac:spMkLst>
        </pc:spChg>
        <pc:spChg chg="add mod">
          <ac:chgData name="Luciane Adolfo" userId="2d0f8d01824867f8" providerId="LiveId" clId="{A2088D07-3429-471B-98CD-7FEF4C452571}" dt="2024-06-26T12:36:45.642" v="590" actId="207"/>
          <ac:spMkLst>
            <pc:docMk/>
            <pc:sldMk cId="1408212935" sldId="265"/>
            <ac:spMk id="6" creationId="{943F650C-3608-2493-AF1C-1F5496A69346}"/>
          </ac:spMkLst>
        </pc:spChg>
        <pc:picChg chg="add mod">
          <ac:chgData name="Luciane Adolfo" userId="2d0f8d01824867f8" providerId="LiveId" clId="{A2088D07-3429-471B-98CD-7FEF4C452571}" dt="2024-06-26T11:42:48.887" v="99"/>
          <ac:picMkLst>
            <pc:docMk/>
            <pc:sldMk cId="1408212935" sldId="265"/>
            <ac:picMk id="2" creationId="{20948408-8334-F926-A1F5-F694F27B507B}"/>
          </ac:picMkLst>
        </pc:picChg>
        <pc:picChg chg="del">
          <ac:chgData name="Luciane Adolfo" userId="2d0f8d01824867f8" providerId="LiveId" clId="{A2088D07-3429-471B-98CD-7FEF4C452571}" dt="2024-06-26T11:42:50.446" v="100" actId="478"/>
          <ac:picMkLst>
            <pc:docMk/>
            <pc:sldMk cId="1408212935" sldId="265"/>
            <ac:picMk id="4" creationId="{00000000-0000-0000-0000-000000000000}"/>
          </ac:picMkLst>
        </pc:picChg>
      </pc:sldChg>
      <pc:sldChg chg="addSp delSp modSp mod modTransition setBg">
        <pc:chgData name="Luciane Adolfo" userId="2d0f8d01824867f8" providerId="LiveId" clId="{A2088D07-3429-471B-98CD-7FEF4C452571}" dt="2024-06-26T12:38:38.349" v="624" actId="20577"/>
        <pc:sldMkLst>
          <pc:docMk/>
          <pc:sldMk cId="4051340473" sldId="266"/>
        </pc:sldMkLst>
        <pc:spChg chg="mod ord">
          <ac:chgData name="Luciane Adolfo" userId="2d0f8d01824867f8" providerId="LiveId" clId="{A2088D07-3429-471B-98CD-7FEF4C452571}" dt="2024-06-26T12:38:38.349" v="624" actId="20577"/>
          <ac:spMkLst>
            <pc:docMk/>
            <pc:sldMk cId="4051340473" sldId="266"/>
            <ac:spMk id="3" creationId="{00000000-0000-0000-0000-000000000000}"/>
          </ac:spMkLst>
        </pc:spChg>
        <pc:spChg chg="del">
          <ac:chgData name="Luciane Adolfo" userId="2d0f8d01824867f8" providerId="LiveId" clId="{A2088D07-3429-471B-98CD-7FEF4C452571}" dt="2024-06-26T11:49:37.697" v="242" actId="478"/>
          <ac:spMkLst>
            <pc:docMk/>
            <pc:sldMk cId="4051340473" sldId="266"/>
            <ac:spMk id="5" creationId="{00000000-0000-0000-0000-000000000000}"/>
          </ac:spMkLst>
        </pc:spChg>
        <pc:spChg chg="add del">
          <ac:chgData name="Luciane Adolfo" userId="2d0f8d01824867f8" providerId="LiveId" clId="{A2088D07-3429-471B-98CD-7FEF4C452571}" dt="2024-06-26T11:50:49.992" v="245" actId="26606"/>
          <ac:spMkLst>
            <pc:docMk/>
            <pc:sldMk cId="4051340473" sldId="266"/>
            <ac:spMk id="9" creationId="{66E48AFA-8884-4F68-A44F-D2C1E8609C5A}"/>
          </ac:spMkLst>
        </pc:spChg>
        <pc:spChg chg="add del">
          <ac:chgData name="Luciane Adolfo" userId="2d0f8d01824867f8" providerId="LiveId" clId="{A2088D07-3429-471B-98CD-7FEF4C452571}" dt="2024-06-26T11:50:49.992" v="245" actId="26606"/>
          <ac:spMkLst>
            <pc:docMk/>
            <pc:sldMk cId="4051340473" sldId="266"/>
            <ac:spMk id="11" creationId="{969D19A6-08CB-498C-93EC-3FFB021FC68A}"/>
          </ac:spMkLst>
        </pc:spChg>
        <pc:picChg chg="mod">
          <ac:chgData name="Luciane Adolfo" userId="2d0f8d01824867f8" providerId="LiveId" clId="{A2088D07-3429-471B-98CD-7FEF4C452571}" dt="2024-06-26T11:50:49.992" v="245" actId="26606"/>
          <ac:picMkLst>
            <pc:docMk/>
            <pc:sldMk cId="4051340473" sldId="266"/>
            <ac:picMk id="4" creationId="{00000000-0000-0000-0000-000000000000}"/>
          </ac:picMkLst>
        </pc:picChg>
      </pc:sldChg>
      <pc:sldChg chg="addSp delSp modSp mod modTransition setBg">
        <pc:chgData name="Luciane Adolfo" userId="2d0f8d01824867f8" providerId="LiveId" clId="{A2088D07-3429-471B-98CD-7FEF4C452571}" dt="2024-06-26T12:36:54.229" v="592" actId="113"/>
        <pc:sldMkLst>
          <pc:docMk/>
          <pc:sldMk cId="3589125917" sldId="267"/>
        </pc:sldMkLst>
        <pc:spChg chg="del mod">
          <ac:chgData name="Luciane Adolfo" userId="2d0f8d01824867f8" providerId="LiveId" clId="{A2088D07-3429-471B-98CD-7FEF4C452571}" dt="2024-06-26T11:49:24.722" v="241" actId="478"/>
          <ac:spMkLst>
            <pc:docMk/>
            <pc:sldMk cId="3589125917" sldId="267"/>
            <ac:spMk id="3" creationId="{00000000-0000-0000-0000-000000000000}"/>
          </ac:spMkLst>
        </pc:spChg>
        <pc:spChg chg="mod">
          <ac:chgData name="Luciane Adolfo" userId="2d0f8d01824867f8" providerId="LiveId" clId="{A2088D07-3429-471B-98CD-7FEF4C452571}" dt="2024-06-26T12:36:54.229" v="592" actId="113"/>
          <ac:spMkLst>
            <pc:docMk/>
            <pc:sldMk cId="3589125917" sldId="267"/>
            <ac:spMk id="5" creationId="{00000000-0000-0000-0000-000000000000}"/>
          </ac:spMkLst>
        </pc:spChg>
        <pc:spChg chg="add del">
          <ac:chgData name="Luciane Adolfo" userId="2d0f8d01824867f8" providerId="LiveId" clId="{A2088D07-3429-471B-98CD-7FEF4C452571}" dt="2024-06-26T11:42:57.344" v="101" actId="26606"/>
          <ac:spMkLst>
            <pc:docMk/>
            <pc:sldMk cId="3589125917" sldId="267"/>
            <ac:spMk id="8" creationId="{99F1FFA9-D672-408C-9220-ADEEC6ABDD09}"/>
          </ac:spMkLst>
        </pc:spChg>
        <pc:spChg chg="add">
          <ac:chgData name="Luciane Adolfo" userId="2d0f8d01824867f8" providerId="LiveId" clId="{A2088D07-3429-471B-98CD-7FEF4C452571}" dt="2024-06-26T11:42:57.344" v="101" actId="26606"/>
          <ac:spMkLst>
            <pc:docMk/>
            <pc:sldMk cId="3589125917" sldId="267"/>
            <ac:spMk id="10" creationId="{352BEC0E-22F8-46D0-9632-375DB541B06C}"/>
          </ac:spMkLst>
        </pc:spChg>
        <pc:spChg chg="add del">
          <ac:chgData name="Luciane Adolfo" userId="2d0f8d01824867f8" providerId="LiveId" clId="{A2088D07-3429-471B-98CD-7FEF4C452571}" dt="2024-06-26T11:34:10.716" v="4" actId="26606"/>
          <ac:spMkLst>
            <pc:docMk/>
            <pc:sldMk cId="3589125917" sldId="267"/>
            <ac:spMk id="11" creationId="{352BEC0E-22F8-46D0-9632-375DB541B06C}"/>
          </ac:spMkLst>
        </pc:spChg>
        <pc:spChg chg="add del">
          <ac:chgData name="Luciane Adolfo" userId="2d0f8d01824867f8" providerId="LiveId" clId="{A2088D07-3429-471B-98CD-7FEF4C452571}" dt="2024-06-26T11:34:10.716" v="4" actId="26606"/>
          <ac:spMkLst>
            <pc:docMk/>
            <pc:sldMk cId="3589125917" sldId="267"/>
            <ac:spMk id="13" creationId="{3FCFB1DE-0B7E-48CC-BA90-B2AB0889F9D6}"/>
          </ac:spMkLst>
        </pc:spChg>
        <pc:spChg chg="add">
          <ac:chgData name="Luciane Adolfo" userId="2d0f8d01824867f8" providerId="LiveId" clId="{A2088D07-3429-471B-98CD-7FEF4C452571}" dt="2024-06-26T11:42:57.344" v="101" actId="26606"/>
          <ac:spMkLst>
            <pc:docMk/>
            <pc:sldMk cId="3589125917" sldId="267"/>
            <ac:spMk id="15" creationId="{3FCFB1DE-0B7E-48CC-BA90-B2AB0889F9D6}"/>
          </ac:spMkLst>
        </pc:spChg>
        <pc:picChg chg="del mod ord">
          <ac:chgData name="Luciane Adolfo" userId="2d0f8d01824867f8" providerId="LiveId" clId="{A2088D07-3429-471B-98CD-7FEF4C452571}" dt="2024-06-26T11:43:04.011" v="104" actId="478"/>
          <ac:picMkLst>
            <pc:docMk/>
            <pc:sldMk cId="3589125917" sldId="267"/>
            <ac:picMk id="4" creationId="{00000000-0000-0000-0000-000000000000}"/>
          </ac:picMkLst>
        </pc:picChg>
        <pc:picChg chg="add mod modCrop">
          <ac:chgData name="Luciane Adolfo" userId="2d0f8d01824867f8" providerId="LiveId" clId="{A2088D07-3429-471B-98CD-7FEF4C452571}" dt="2024-06-26T11:53:35.916" v="287" actId="1076"/>
          <ac:picMkLst>
            <pc:docMk/>
            <pc:sldMk cId="3589125917" sldId="267"/>
            <ac:picMk id="6" creationId="{23F334B7-AFC5-176A-9A67-252D32D7A2EE}"/>
          </ac:picMkLst>
        </pc:picChg>
        <pc:picChg chg="add mod">
          <ac:chgData name="Luciane Adolfo" userId="2d0f8d01824867f8" providerId="LiveId" clId="{A2088D07-3429-471B-98CD-7FEF4C452571}" dt="2024-06-26T11:43:06.404" v="105"/>
          <ac:picMkLst>
            <pc:docMk/>
            <pc:sldMk cId="3589125917" sldId="267"/>
            <ac:picMk id="7" creationId="{F192A498-1A48-4237-66D9-616970DC7D8F}"/>
          </ac:picMkLst>
        </pc:picChg>
      </pc:sldChg>
      <pc:sldChg chg="addSp delSp modSp mod">
        <pc:chgData name="Luciane Adolfo" userId="2d0f8d01824867f8" providerId="LiveId" clId="{A2088D07-3429-471B-98CD-7FEF4C452571}" dt="2024-06-26T12:47:00.962" v="685" actId="207"/>
        <pc:sldMkLst>
          <pc:docMk/>
          <pc:sldMk cId="3952032416" sldId="268"/>
        </pc:sldMkLst>
        <pc:spChg chg="mod">
          <ac:chgData name="Luciane Adolfo" userId="2d0f8d01824867f8" providerId="LiveId" clId="{A2088D07-3429-471B-98CD-7FEF4C452571}" dt="2024-06-26T12:47:00.962" v="685" actId="207"/>
          <ac:spMkLst>
            <pc:docMk/>
            <pc:sldMk cId="3952032416" sldId="268"/>
            <ac:spMk id="3" creationId="{00000000-0000-0000-0000-000000000000}"/>
          </ac:spMkLst>
        </pc:spChg>
        <pc:spChg chg="del">
          <ac:chgData name="Luciane Adolfo" userId="2d0f8d01824867f8" providerId="LiveId" clId="{A2088D07-3429-471B-98CD-7FEF4C452571}" dt="2024-06-26T12:19:49.046" v="465" actId="478"/>
          <ac:spMkLst>
            <pc:docMk/>
            <pc:sldMk cId="3952032416" sldId="268"/>
            <ac:spMk id="5" creationId="{00000000-0000-0000-0000-000000000000}"/>
          </ac:spMkLst>
        </pc:spChg>
        <pc:spChg chg="add mod">
          <ac:chgData name="Luciane Adolfo" userId="2d0f8d01824867f8" providerId="LiveId" clId="{A2088D07-3429-471B-98CD-7FEF4C452571}" dt="2024-06-26T12:36:08.126" v="581" actId="207"/>
          <ac:spMkLst>
            <pc:docMk/>
            <pc:sldMk cId="3952032416" sldId="268"/>
            <ac:spMk id="6" creationId="{F481279A-BA95-9FC4-ECC7-D3323CB3CC49}"/>
          </ac:spMkLst>
        </pc:spChg>
        <pc:spChg chg="add del mod">
          <ac:chgData name="Luciane Adolfo" userId="2d0f8d01824867f8" providerId="LiveId" clId="{A2088D07-3429-471B-98CD-7FEF4C452571}" dt="2024-06-26T12:35:37.149" v="575" actId="478"/>
          <ac:spMkLst>
            <pc:docMk/>
            <pc:sldMk cId="3952032416" sldId="268"/>
            <ac:spMk id="8" creationId="{3AFC21E3-01E6-1CC2-5AA5-5038D86EF4D4}"/>
          </ac:spMkLst>
        </pc:spChg>
        <pc:picChg chg="add mod">
          <ac:chgData name="Luciane Adolfo" userId="2d0f8d01824867f8" providerId="LiveId" clId="{A2088D07-3429-471B-98CD-7FEF4C452571}" dt="2024-06-26T12:19:02.465" v="457"/>
          <ac:picMkLst>
            <pc:docMk/>
            <pc:sldMk cId="3952032416" sldId="268"/>
            <ac:picMk id="2" creationId="{6CC04CB6-46B6-3D87-8373-1B68DD14470E}"/>
          </ac:picMkLst>
        </pc:picChg>
        <pc:picChg chg="del">
          <ac:chgData name="Luciane Adolfo" userId="2d0f8d01824867f8" providerId="LiveId" clId="{A2088D07-3429-471B-98CD-7FEF4C452571}" dt="2024-06-26T12:19:13.535" v="458" actId="21"/>
          <ac:picMkLst>
            <pc:docMk/>
            <pc:sldMk cId="3952032416" sldId="268"/>
            <ac:picMk id="4" creationId="{00000000-0000-0000-0000-000000000000}"/>
          </ac:picMkLst>
        </pc:picChg>
      </pc:sldChg>
      <pc:sldMasterChg chg="modTransition modSldLayout">
        <pc:chgData name="Luciane Adolfo" userId="2d0f8d01824867f8" providerId="LiveId" clId="{A2088D07-3429-471B-98CD-7FEF4C452571}" dt="2024-06-26T11:57:28" v="308"/>
        <pc:sldMasterMkLst>
          <pc:docMk/>
          <pc:sldMasterMk cId="3694972832" sldId="2147483648"/>
        </pc:sldMasterMkLst>
        <pc:sldLayoutChg chg="modTransition">
          <pc:chgData name="Luciane Adolfo" userId="2d0f8d01824867f8" providerId="LiveId" clId="{A2088D07-3429-471B-98CD-7FEF4C452571}" dt="2024-06-26T11:57:28" v="308"/>
          <pc:sldLayoutMkLst>
            <pc:docMk/>
            <pc:sldMasterMk cId="3694972832" sldId="2147483648"/>
            <pc:sldLayoutMk cId="970012258" sldId="2147483649"/>
          </pc:sldLayoutMkLst>
        </pc:sldLayoutChg>
        <pc:sldLayoutChg chg="modTransition">
          <pc:chgData name="Luciane Adolfo" userId="2d0f8d01824867f8" providerId="LiveId" clId="{A2088D07-3429-471B-98CD-7FEF4C452571}" dt="2024-06-26T11:57:28" v="308"/>
          <pc:sldLayoutMkLst>
            <pc:docMk/>
            <pc:sldMasterMk cId="3694972832" sldId="2147483648"/>
            <pc:sldLayoutMk cId="1318597611" sldId="2147483650"/>
          </pc:sldLayoutMkLst>
        </pc:sldLayoutChg>
        <pc:sldLayoutChg chg="modTransition">
          <pc:chgData name="Luciane Adolfo" userId="2d0f8d01824867f8" providerId="LiveId" clId="{A2088D07-3429-471B-98CD-7FEF4C452571}" dt="2024-06-26T11:57:28" v="308"/>
          <pc:sldLayoutMkLst>
            <pc:docMk/>
            <pc:sldMasterMk cId="3694972832" sldId="2147483648"/>
            <pc:sldLayoutMk cId="2349133287" sldId="2147483651"/>
          </pc:sldLayoutMkLst>
        </pc:sldLayoutChg>
        <pc:sldLayoutChg chg="modTransition">
          <pc:chgData name="Luciane Adolfo" userId="2d0f8d01824867f8" providerId="LiveId" clId="{A2088D07-3429-471B-98CD-7FEF4C452571}" dt="2024-06-26T11:57:28" v="308"/>
          <pc:sldLayoutMkLst>
            <pc:docMk/>
            <pc:sldMasterMk cId="3694972832" sldId="2147483648"/>
            <pc:sldLayoutMk cId="260009823" sldId="2147483652"/>
          </pc:sldLayoutMkLst>
        </pc:sldLayoutChg>
        <pc:sldLayoutChg chg="modTransition">
          <pc:chgData name="Luciane Adolfo" userId="2d0f8d01824867f8" providerId="LiveId" clId="{A2088D07-3429-471B-98CD-7FEF4C452571}" dt="2024-06-26T11:57:28" v="308"/>
          <pc:sldLayoutMkLst>
            <pc:docMk/>
            <pc:sldMasterMk cId="3694972832" sldId="2147483648"/>
            <pc:sldLayoutMk cId="240186677" sldId="2147483653"/>
          </pc:sldLayoutMkLst>
        </pc:sldLayoutChg>
        <pc:sldLayoutChg chg="modTransition">
          <pc:chgData name="Luciane Adolfo" userId="2d0f8d01824867f8" providerId="LiveId" clId="{A2088D07-3429-471B-98CD-7FEF4C452571}" dt="2024-06-26T11:57:28" v="308"/>
          <pc:sldLayoutMkLst>
            <pc:docMk/>
            <pc:sldMasterMk cId="3694972832" sldId="2147483648"/>
            <pc:sldLayoutMk cId="3537570125" sldId="2147483654"/>
          </pc:sldLayoutMkLst>
        </pc:sldLayoutChg>
        <pc:sldLayoutChg chg="modTransition">
          <pc:chgData name="Luciane Adolfo" userId="2d0f8d01824867f8" providerId="LiveId" clId="{A2088D07-3429-471B-98CD-7FEF4C452571}" dt="2024-06-26T11:57:28" v="308"/>
          <pc:sldLayoutMkLst>
            <pc:docMk/>
            <pc:sldMasterMk cId="3694972832" sldId="2147483648"/>
            <pc:sldLayoutMk cId="1107264975" sldId="2147483655"/>
          </pc:sldLayoutMkLst>
        </pc:sldLayoutChg>
        <pc:sldLayoutChg chg="modTransition">
          <pc:chgData name="Luciane Adolfo" userId="2d0f8d01824867f8" providerId="LiveId" clId="{A2088D07-3429-471B-98CD-7FEF4C452571}" dt="2024-06-26T11:57:28" v="308"/>
          <pc:sldLayoutMkLst>
            <pc:docMk/>
            <pc:sldMasterMk cId="3694972832" sldId="2147483648"/>
            <pc:sldLayoutMk cId="4013061298" sldId="2147483656"/>
          </pc:sldLayoutMkLst>
        </pc:sldLayoutChg>
        <pc:sldLayoutChg chg="modTransition">
          <pc:chgData name="Luciane Adolfo" userId="2d0f8d01824867f8" providerId="LiveId" clId="{A2088D07-3429-471B-98CD-7FEF4C452571}" dt="2024-06-26T11:57:28" v="308"/>
          <pc:sldLayoutMkLst>
            <pc:docMk/>
            <pc:sldMasterMk cId="3694972832" sldId="2147483648"/>
            <pc:sldLayoutMk cId="3543670990" sldId="2147483657"/>
          </pc:sldLayoutMkLst>
        </pc:sldLayoutChg>
        <pc:sldLayoutChg chg="modTransition">
          <pc:chgData name="Luciane Adolfo" userId="2d0f8d01824867f8" providerId="LiveId" clId="{A2088D07-3429-471B-98CD-7FEF4C452571}" dt="2024-06-26T11:57:28" v="308"/>
          <pc:sldLayoutMkLst>
            <pc:docMk/>
            <pc:sldMasterMk cId="3694972832" sldId="2147483648"/>
            <pc:sldLayoutMk cId="2015165986" sldId="2147483658"/>
          </pc:sldLayoutMkLst>
        </pc:sldLayoutChg>
        <pc:sldLayoutChg chg="modTransition">
          <pc:chgData name="Luciane Adolfo" userId="2d0f8d01824867f8" providerId="LiveId" clId="{A2088D07-3429-471B-98CD-7FEF4C452571}" dt="2024-06-26T11:57:28" v="308"/>
          <pc:sldLayoutMkLst>
            <pc:docMk/>
            <pc:sldMasterMk cId="3694972832" sldId="2147483648"/>
            <pc:sldLayoutMk cId="323064587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773D-133F-4C78-A33B-E0CDAB6D6E27}" type="datetimeFigureOut">
              <a:rPr lang="pt-BR" smtClean="0"/>
              <a:t>26/06/2024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F8E0-F962-4A8C-8CA6-AF1FCA42F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0012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773D-133F-4C78-A33B-E0CDAB6D6E27}" type="datetimeFigureOut">
              <a:rPr lang="pt-BR" smtClean="0"/>
              <a:t>26/06/2024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F8E0-F962-4A8C-8CA6-AF1FCA42F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5165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773D-133F-4C78-A33B-E0CDAB6D6E27}" type="datetimeFigureOut">
              <a:rPr lang="pt-BR" smtClean="0"/>
              <a:t>26/06/2024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F8E0-F962-4A8C-8CA6-AF1FCA42F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064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773D-133F-4C78-A33B-E0CDAB6D6E27}" type="datetimeFigureOut">
              <a:rPr lang="pt-BR" smtClean="0"/>
              <a:t>26/06/2024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F8E0-F962-4A8C-8CA6-AF1FCA42F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8597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773D-133F-4C78-A33B-E0CDAB6D6E27}" type="datetimeFigureOut">
              <a:rPr lang="pt-BR" smtClean="0"/>
              <a:t>26/06/2024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F8E0-F962-4A8C-8CA6-AF1FCA42F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9133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773D-133F-4C78-A33B-E0CDAB6D6E27}" type="datetimeFigureOut">
              <a:rPr lang="pt-BR" smtClean="0"/>
              <a:t>26/06/2024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F8E0-F962-4A8C-8CA6-AF1FCA42F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009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773D-133F-4C78-A33B-E0CDAB6D6E27}" type="datetimeFigureOut">
              <a:rPr lang="pt-BR" smtClean="0"/>
              <a:t>26/06/2024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F8E0-F962-4A8C-8CA6-AF1FCA42F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18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773D-133F-4C78-A33B-E0CDAB6D6E27}" type="datetimeFigureOut">
              <a:rPr lang="pt-BR" smtClean="0"/>
              <a:t>26/06/2024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F8E0-F962-4A8C-8CA6-AF1FCA42F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7570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773D-133F-4C78-A33B-E0CDAB6D6E27}" type="datetimeFigureOut">
              <a:rPr lang="pt-BR" smtClean="0"/>
              <a:t>26/06/2024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F8E0-F962-4A8C-8CA6-AF1FCA42F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7264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773D-133F-4C78-A33B-E0CDAB6D6E27}" type="datetimeFigureOut">
              <a:rPr lang="pt-BR" smtClean="0"/>
              <a:t>26/06/2024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F8E0-F962-4A8C-8CA6-AF1FCA42F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3061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773D-133F-4C78-A33B-E0CDAB6D6E27}" type="datetimeFigureOut">
              <a:rPr lang="pt-BR" smtClean="0"/>
              <a:t>26/06/2024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F8E0-F962-4A8C-8CA6-AF1FCA42F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3670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C773D-133F-4C78-A33B-E0CDAB6D6E27}" type="datetimeFigureOut">
              <a:rPr lang="pt-BR" smtClean="0"/>
              <a:t>26/06/2024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0F8E0-F962-4A8C-8CA6-AF1FCA42F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4972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cnj.jus.br/programas-e-acoes/gestao-documental-e-memoria-proname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D13DBC8B-C599-F5E8-A62D-B89B0CD9F0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70" b="10604"/>
          <a:stretch/>
        </p:blipFill>
        <p:spPr bwMode="auto">
          <a:xfrm>
            <a:off x="0" y="-17792"/>
            <a:ext cx="12192000" cy="4307840"/>
          </a:xfrm>
          <a:prstGeom prst="flowChartDocumen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olo 9">
            <a:extLst>
              <a:ext uri="{FF2B5EF4-FFF2-40B4-BE49-F238E27FC236}">
                <a16:creationId xmlns:a16="http://schemas.microsoft.com/office/drawing/2014/main" id="{E5BF3966-251E-C237-19BF-A7D362CE01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7956" y="4290048"/>
            <a:ext cx="11226800" cy="1512338"/>
          </a:xfrm>
          <a:ln>
            <a:noFill/>
            <a:extLst>
              <a:ext uri="{C807C97D-BFC1-408E-A445-0C87EB9F89A2}">
                <ask:lineSketchStyleProps xmlns="" xmlns:ask="http://schemas.microsoft.com/office/drawing/2018/sketchyshapes" sd="981765707">
                  <a:custGeom>
                    <a:avLst/>
                    <a:gdLst>
                      <a:gd name="connsiteX0" fmla="*/ 0 w 11226800"/>
                      <a:gd name="connsiteY0" fmla="*/ 0 h 1774543"/>
                      <a:gd name="connsiteX1" fmla="*/ 11226800 w 11226800"/>
                      <a:gd name="connsiteY1" fmla="*/ 0 h 1774543"/>
                      <a:gd name="connsiteX2" fmla="*/ 11226800 w 11226800"/>
                      <a:gd name="connsiteY2" fmla="*/ 1774543 h 1774543"/>
                      <a:gd name="connsiteX3" fmla="*/ 0 w 11226800"/>
                      <a:gd name="connsiteY3" fmla="*/ 1774543 h 1774543"/>
                      <a:gd name="connsiteX4" fmla="*/ 0 w 11226800"/>
                      <a:gd name="connsiteY4" fmla="*/ 0 h 17745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1226800" h="1774543" fill="none" extrusionOk="0">
                        <a:moveTo>
                          <a:pt x="0" y="0"/>
                        </a:moveTo>
                        <a:cubicBezTo>
                          <a:pt x="4382456" y="-33775"/>
                          <a:pt x="6300886" y="138873"/>
                          <a:pt x="11226800" y="0"/>
                        </a:cubicBezTo>
                        <a:cubicBezTo>
                          <a:pt x="11231770" y="282087"/>
                          <a:pt x="11348132" y="1493170"/>
                          <a:pt x="11226800" y="1774543"/>
                        </a:cubicBezTo>
                        <a:cubicBezTo>
                          <a:pt x="6380036" y="1637213"/>
                          <a:pt x="2093167" y="1636687"/>
                          <a:pt x="0" y="1774543"/>
                        </a:cubicBezTo>
                        <a:cubicBezTo>
                          <a:pt x="-96037" y="1301561"/>
                          <a:pt x="-82167" y="250076"/>
                          <a:pt x="0" y="0"/>
                        </a:cubicBezTo>
                        <a:close/>
                      </a:path>
                      <a:path w="11226800" h="1774543" stroke="0" extrusionOk="0">
                        <a:moveTo>
                          <a:pt x="0" y="0"/>
                        </a:moveTo>
                        <a:cubicBezTo>
                          <a:pt x="1560508" y="-101487"/>
                          <a:pt x="6012270" y="-162162"/>
                          <a:pt x="11226800" y="0"/>
                        </a:cubicBezTo>
                        <a:cubicBezTo>
                          <a:pt x="11181165" y="732508"/>
                          <a:pt x="11244049" y="1301682"/>
                          <a:pt x="11226800" y="1774543"/>
                        </a:cubicBezTo>
                        <a:cubicBezTo>
                          <a:pt x="7401908" y="1824608"/>
                          <a:pt x="2649557" y="1616094"/>
                          <a:pt x="0" y="1774543"/>
                        </a:cubicBezTo>
                        <a:cubicBezTo>
                          <a:pt x="-147994" y="1467204"/>
                          <a:pt x="9151" y="4151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r>
              <a:rPr lang="pt-BR" sz="3200" b="1" dirty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Uso das Tabelas Processuais Unificadas </a:t>
            </a:r>
            <a:r>
              <a:rPr lang="pt-BR" sz="3200" b="1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na </a:t>
            </a:r>
            <a:r>
              <a:rPr lang="pt-BR" sz="3200" b="1" smtClean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definição </a:t>
            </a:r>
            <a:r>
              <a:rPr lang="pt-BR" sz="3200" b="1" dirty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da temporalidade dos processos</a:t>
            </a:r>
            <a:br>
              <a:rPr lang="pt-BR" sz="3200" b="1" dirty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rPr>
            </a:br>
            <a:endParaRPr lang="it-IT" sz="3200" dirty="0"/>
          </a:p>
        </p:txBody>
      </p:sp>
      <p:sp>
        <p:nvSpPr>
          <p:cNvPr id="11" name="Sottotitolo 10">
            <a:extLst>
              <a:ext uri="{FF2B5EF4-FFF2-40B4-BE49-F238E27FC236}">
                <a16:creationId xmlns:a16="http://schemas.microsoft.com/office/drawing/2014/main" id="{FD4145F7-FD15-454E-9517-C501964407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0044" y="5802386"/>
            <a:ext cx="9144000" cy="635000"/>
          </a:xfrm>
        </p:spPr>
        <p:txBody>
          <a:bodyPr anchor="b">
            <a:normAutofit/>
          </a:bodyPr>
          <a:lstStyle/>
          <a:p>
            <a:pPr algn="r"/>
            <a:r>
              <a:rPr lang="pt-BR" sz="1800" dirty="0">
                <a:solidFill>
                  <a:schemeClr val="accent5">
                    <a:lumMod val="50000"/>
                  </a:schemeClr>
                </a:solidFill>
              </a:rPr>
              <a:t>27 de junho de 2024.</a:t>
            </a:r>
            <a:endParaRPr lang="it-IT" sz="1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19768C81-E00A-B0DF-5F56-5052255DD434}"/>
              </a:ext>
            </a:extLst>
          </p:cNvPr>
          <p:cNvSpPr txBox="1"/>
          <p:nvPr/>
        </p:nvSpPr>
        <p:spPr>
          <a:xfrm>
            <a:off x="767956" y="5791055"/>
            <a:ext cx="7538720" cy="646331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marL="0" indent="0">
              <a:buNone/>
            </a:pPr>
            <a:r>
              <a:rPr lang="pt-BR" dirty="0">
                <a:solidFill>
                  <a:schemeClr val="accent5">
                    <a:lumMod val="50000"/>
                  </a:schemeClr>
                </a:solidFill>
              </a:rPr>
              <a:t>Ingrid Schroder Sliwka</a:t>
            </a:r>
          </a:p>
          <a:p>
            <a:pPr marL="0" indent="0">
              <a:buNone/>
            </a:pPr>
            <a:r>
              <a:rPr lang="pt-BR" dirty="0">
                <a:solidFill>
                  <a:schemeClr val="accent5">
                    <a:lumMod val="50000"/>
                  </a:schemeClr>
                </a:solidFill>
              </a:rPr>
              <a:t>Juíza Federal (TRF4)</a:t>
            </a:r>
          </a:p>
        </p:txBody>
      </p:sp>
    </p:spTree>
    <p:extLst>
      <p:ext uri="{BB962C8B-B14F-4D97-AF65-F5344CB8AC3E}">
        <p14:creationId xmlns:p14="http://schemas.microsoft.com/office/powerpoint/2010/main" val="580598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idx="1"/>
          </p:nvPr>
        </p:nvSpPr>
        <p:spPr>
          <a:xfrm>
            <a:off x="838200" y="2056047"/>
            <a:ext cx="10515600" cy="41209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700" dirty="0"/>
              <a:t>Guia de Aplicação da Tabela de Temporalidade da Documentação Unificada – Área Fim (TTDU): </a:t>
            </a:r>
            <a:r>
              <a:rPr lang="pt-BR" sz="2700" b="1" dirty="0">
                <a:solidFill>
                  <a:schemeClr val="accent5">
                    <a:lumMod val="75000"/>
                  </a:schemeClr>
                </a:solidFill>
              </a:rPr>
              <a:t>Parte Especial</a:t>
            </a:r>
          </a:p>
          <a:p>
            <a:pPr algn="just"/>
            <a:r>
              <a:rPr lang="pt-BR" sz="2700" b="1" dirty="0">
                <a:solidFill>
                  <a:schemeClr val="accent5">
                    <a:lumMod val="75000"/>
                  </a:schemeClr>
                </a:solidFill>
              </a:rPr>
              <a:t>Movimentos: </a:t>
            </a:r>
            <a:r>
              <a:rPr lang="pt-BR" sz="2700" dirty="0"/>
              <a:t>Litisconsórcio (análise individual), cancelamento da distribuição e extinção sem julgamento do mérito (temporalidade reduzida), </a:t>
            </a:r>
            <a:r>
              <a:rPr lang="pt-BR" sz="2700" dirty="0" smtClean="0"/>
              <a:t>matéria </a:t>
            </a:r>
            <a:r>
              <a:rPr lang="pt-BR" sz="2700" dirty="0"/>
              <a:t>criminal (condenação x absolvição ou movimentos análogos</a:t>
            </a:r>
            <a:r>
              <a:rPr lang="pt-BR" sz="2700" dirty="0" smtClean="0"/>
              <a:t>).</a:t>
            </a:r>
            <a:endParaRPr lang="pt-BR" sz="2700" dirty="0"/>
          </a:p>
          <a:p>
            <a:pPr algn="just"/>
            <a:r>
              <a:rPr lang="pt-BR" sz="2700" b="1" dirty="0">
                <a:solidFill>
                  <a:schemeClr val="accent5">
                    <a:lumMod val="75000"/>
                  </a:schemeClr>
                </a:solidFill>
              </a:rPr>
              <a:t>Documentos: </a:t>
            </a:r>
            <a:r>
              <a:rPr lang="pt-BR" sz="2700" dirty="0"/>
              <a:t>Guarda permanente (preservação da íntegra) x Eliminação (preservação de documentos externos e internos: peças processuais e decisões para registro histórico, salvaguarda do direito de certidão e verificação de prevenção e coisa julgada</a:t>
            </a:r>
            <a:r>
              <a:rPr lang="pt-BR" sz="2700" dirty="0" smtClean="0"/>
              <a:t>).</a:t>
            </a:r>
            <a:endParaRPr lang="pt-BR" sz="2700" dirty="0"/>
          </a:p>
        </p:txBody>
      </p:sp>
      <p:pic>
        <p:nvPicPr>
          <p:cNvPr id="2" name="Imagem 3">
            <a:extLst>
              <a:ext uri="{FF2B5EF4-FFF2-40B4-BE49-F238E27FC236}">
                <a16:creationId xmlns:a16="http://schemas.microsoft.com/office/drawing/2014/main" id="{9F020BA4-B4C3-230E-D5C6-E6E0F3A2479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1" b="1"/>
          <a:stretch/>
        </p:blipFill>
        <p:spPr>
          <a:xfrm>
            <a:off x="9235440" y="1032035"/>
            <a:ext cx="2941583" cy="895264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B9CF970F-065D-F91A-EAD6-B71BA6D52A3A}"/>
              </a:ext>
            </a:extLst>
          </p:cNvPr>
          <p:cNvSpPr txBox="1"/>
          <p:nvPr/>
        </p:nvSpPr>
        <p:spPr>
          <a:xfrm>
            <a:off x="876300" y="403688"/>
            <a:ext cx="10439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t-BR" sz="3600" b="1" dirty="0">
                <a:solidFill>
                  <a:schemeClr val="accent5">
                    <a:lumMod val="50000"/>
                  </a:schemeClr>
                </a:solidFill>
              </a:rPr>
              <a:t>Uso das </a:t>
            </a:r>
            <a:r>
              <a:rPr lang="pt-BR" sz="3600" b="1" dirty="0" err="1">
                <a:solidFill>
                  <a:schemeClr val="accent5">
                    <a:lumMod val="50000"/>
                  </a:schemeClr>
                </a:solidFill>
              </a:rPr>
              <a:t>TPUs</a:t>
            </a:r>
            <a:r>
              <a:rPr lang="pt-BR" sz="3600" b="1" dirty="0">
                <a:solidFill>
                  <a:schemeClr val="accent5">
                    <a:lumMod val="50000"/>
                  </a:schemeClr>
                </a:solidFill>
              </a:rPr>
              <a:t> na definição da temporalidade dos processos</a:t>
            </a:r>
          </a:p>
        </p:txBody>
      </p:sp>
    </p:spTree>
    <p:extLst>
      <p:ext uri="{BB962C8B-B14F-4D97-AF65-F5344CB8AC3E}">
        <p14:creationId xmlns:p14="http://schemas.microsoft.com/office/powerpoint/2010/main" val="3635601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idx="1"/>
          </p:nvPr>
        </p:nvSpPr>
        <p:spPr>
          <a:xfrm>
            <a:off x="838200" y="2056047"/>
            <a:ext cx="10515600" cy="41209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700" dirty="0"/>
              <a:t>Guia de Aplicação da Tabela de Temporalidade da Documentação Unificada – Área Fim (TTDU): </a:t>
            </a:r>
          </a:p>
          <a:p>
            <a:pPr marL="0" indent="0" algn="just">
              <a:buNone/>
            </a:pPr>
            <a:r>
              <a:rPr lang="pt-BR" sz="2700" b="1" dirty="0">
                <a:solidFill>
                  <a:schemeClr val="accent5">
                    <a:lumMod val="75000"/>
                  </a:schemeClr>
                </a:solidFill>
              </a:rPr>
              <a:t>Anexo I – Fluxogramas de Avaliação, Seleção e Destinação de Autos Findos</a:t>
            </a:r>
          </a:p>
          <a:p>
            <a:pPr algn="just"/>
            <a:r>
              <a:rPr lang="pt-BR" sz="2700" dirty="0"/>
              <a:t>Orientam as funções de seleção e destinação e auxiliam na verificação da </a:t>
            </a:r>
            <a:r>
              <a:rPr lang="pt-BR" sz="2700" dirty="0" smtClean="0"/>
              <a:t>temporalidade.</a:t>
            </a:r>
            <a:endParaRPr lang="pt-BR" sz="2700" dirty="0"/>
          </a:p>
          <a:p>
            <a:pPr algn="just"/>
            <a:r>
              <a:rPr lang="pt-BR" sz="2700" dirty="0"/>
              <a:t>Fluxogramas Cível, Crime, Casos Especiais e </a:t>
            </a:r>
            <a:r>
              <a:rPr lang="pt-BR" sz="2700" dirty="0" smtClean="0"/>
              <a:t>Trabalhista.</a:t>
            </a:r>
            <a:endParaRPr lang="pt-BR" sz="2700" dirty="0"/>
          </a:p>
          <a:p>
            <a:pPr algn="just"/>
            <a:r>
              <a:rPr lang="pt-BR" sz="2700" dirty="0"/>
              <a:t>Ponto de partida: classes processuais. </a:t>
            </a:r>
            <a:r>
              <a:rPr lang="pt-BR" sz="2700" i="1" dirty="0" err="1"/>
              <a:t>Obs</a:t>
            </a:r>
            <a:r>
              <a:rPr lang="pt-BR" sz="2700" i="1" dirty="0"/>
              <a:t>:</a:t>
            </a:r>
            <a:r>
              <a:rPr lang="pt-BR" sz="2700" dirty="0"/>
              <a:t> Dois fluxos partem do movimento final (extinção sem julgamento do mérito ou cancelamento da distribuição</a:t>
            </a:r>
            <a:r>
              <a:rPr lang="pt-BR" sz="2700" dirty="0" smtClean="0"/>
              <a:t>).</a:t>
            </a:r>
            <a:endParaRPr lang="pt-BR" sz="2700" dirty="0"/>
          </a:p>
        </p:txBody>
      </p:sp>
      <p:pic>
        <p:nvPicPr>
          <p:cNvPr id="2" name="Imagem 3">
            <a:extLst>
              <a:ext uri="{FF2B5EF4-FFF2-40B4-BE49-F238E27FC236}">
                <a16:creationId xmlns:a16="http://schemas.microsoft.com/office/drawing/2014/main" id="{20948408-8334-F926-A1F5-F694F27B507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1" b="1"/>
          <a:stretch/>
        </p:blipFill>
        <p:spPr>
          <a:xfrm>
            <a:off x="9235440" y="1032035"/>
            <a:ext cx="2941583" cy="895264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943F650C-3608-2493-AF1C-1F5496A69346}"/>
              </a:ext>
            </a:extLst>
          </p:cNvPr>
          <p:cNvSpPr txBox="1"/>
          <p:nvPr/>
        </p:nvSpPr>
        <p:spPr>
          <a:xfrm>
            <a:off x="876300" y="403688"/>
            <a:ext cx="10439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t-BR" sz="3600" b="1" dirty="0">
                <a:solidFill>
                  <a:schemeClr val="accent5">
                    <a:lumMod val="50000"/>
                  </a:schemeClr>
                </a:solidFill>
              </a:rPr>
              <a:t>Uso das </a:t>
            </a:r>
            <a:r>
              <a:rPr lang="pt-BR" sz="3600" b="1" dirty="0" err="1">
                <a:solidFill>
                  <a:schemeClr val="accent5">
                    <a:lumMod val="50000"/>
                  </a:schemeClr>
                </a:solidFill>
              </a:rPr>
              <a:t>TPUs</a:t>
            </a:r>
            <a:r>
              <a:rPr lang="pt-BR" sz="3600" b="1" dirty="0">
                <a:solidFill>
                  <a:schemeClr val="accent5">
                    <a:lumMod val="50000"/>
                  </a:schemeClr>
                </a:solidFill>
              </a:rPr>
              <a:t> na definição da temporalidade dos processos</a:t>
            </a:r>
          </a:p>
        </p:txBody>
      </p:sp>
    </p:spTree>
    <p:extLst>
      <p:ext uri="{BB962C8B-B14F-4D97-AF65-F5344CB8AC3E}">
        <p14:creationId xmlns:p14="http://schemas.microsoft.com/office/powerpoint/2010/main" val="140821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12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20413" y="376828"/>
            <a:ext cx="6894576" cy="821036"/>
          </a:xfrm>
        </p:spPr>
        <p:txBody>
          <a:bodyPr anchor="b">
            <a:normAutofit/>
          </a:bodyPr>
          <a:lstStyle/>
          <a:p>
            <a:r>
              <a:rPr lang="pt-BR" sz="36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Exemplo - Fluxograma Crime</a:t>
            </a:r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3F334B7-AFC5-176A-9A67-252D32D7A2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7" t="1" r="-852" b="1"/>
          <a:stretch/>
        </p:blipFill>
        <p:spPr>
          <a:xfrm>
            <a:off x="166186" y="1574692"/>
            <a:ext cx="12010837" cy="3996573"/>
          </a:xfrm>
          <a:prstGeom prst="rect">
            <a:avLst/>
          </a:prstGeom>
        </p:spPr>
      </p:pic>
      <p:pic>
        <p:nvPicPr>
          <p:cNvPr id="7" name="Imagem 3">
            <a:extLst>
              <a:ext uri="{FF2B5EF4-FFF2-40B4-BE49-F238E27FC236}">
                <a16:creationId xmlns:a16="http://schemas.microsoft.com/office/drawing/2014/main" id="{F192A498-1A48-4237-66D9-616970DC7D8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1" b="1"/>
          <a:stretch/>
        </p:blipFill>
        <p:spPr>
          <a:xfrm>
            <a:off x="9235440" y="1032035"/>
            <a:ext cx="2941583" cy="89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125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6E48AFA-8884-4F68-A44F-D2C1E8609C5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969D19A6-08CB-498C-93EC-3FFB021FC6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269068">
            <a:off x="8717845" y="3339275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459" y="704504"/>
            <a:ext cx="9941082" cy="2957472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</p:spPr>
      </p:pic>
      <p:sp>
        <p:nvSpPr>
          <p:cNvPr id="3" name="Subtítulo 2"/>
          <p:cNvSpPr>
            <a:spLocks noGrp="1"/>
          </p:cNvSpPr>
          <p:nvPr>
            <p:ph idx="1"/>
          </p:nvPr>
        </p:nvSpPr>
        <p:spPr>
          <a:xfrm>
            <a:off x="1125459" y="3998018"/>
            <a:ext cx="9941082" cy="255518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1800" b="1" dirty="0">
                <a:solidFill>
                  <a:schemeClr val="accent5">
                    <a:lumMod val="50000"/>
                  </a:schemeClr>
                </a:solidFill>
              </a:rPr>
              <a:t>Uso das </a:t>
            </a:r>
            <a:r>
              <a:rPr lang="pt-BR" sz="1800" b="1" dirty="0" err="1">
                <a:solidFill>
                  <a:schemeClr val="accent5">
                    <a:lumMod val="50000"/>
                  </a:schemeClr>
                </a:solidFill>
              </a:rPr>
              <a:t>TPUs</a:t>
            </a:r>
            <a:r>
              <a:rPr lang="pt-BR" sz="1800" b="1" dirty="0">
                <a:solidFill>
                  <a:schemeClr val="accent5">
                    <a:lumMod val="50000"/>
                  </a:schemeClr>
                </a:solidFill>
              </a:rPr>
              <a:t> na definição da temporalidade dos processos</a:t>
            </a:r>
          </a:p>
          <a:p>
            <a:pPr marL="0" indent="0" algn="ctr">
              <a:buNone/>
            </a:pPr>
            <a:endParaRPr lang="pt-BR" sz="18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pt-BR" sz="1800" b="1" dirty="0">
                <a:solidFill>
                  <a:schemeClr val="accent5">
                    <a:lumMod val="50000"/>
                  </a:schemeClr>
                </a:solidFill>
              </a:rPr>
              <a:t>OBRIGADA!</a:t>
            </a:r>
          </a:p>
          <a:p>
            <a:pPr marL="0" indent="0" algn="ctr">
              <a:buNone/>
            </a:pPr>
            <a:endParaRPr lang="pt-BR" sz="18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t-BR" sz="1800" b="1" dirty="0">
                <a:solidFill>
                  <a:schemeClr val="accent5">
                    <a:lumMod val="50000"/>
                  </a:schemeClr>
                </a:solidFill>
              </a:rPr>
              <a:t>Ingrid Schroder Sliwka</a:t>
            </a:r>
          </a:p>
          <a:p>
            <a:pPr marL="0" indent="0">
              <a:buNone/>
            </a:pPr>
            <a:r>
              <a:rPr lang="pt-BR" sz="1800" dirty="0">
                <a:solidFill>
                  <a:schemeClr val="accent5">
                    <a:lumMod val="50000"/>
                  </a:schemeClr>
                </a:solidFill>
              </a:rPr>
              <a:t>Juíza Federal (TRF4)</a:t>
            </a:r>
          </a:p>
          <a:p>
            <a:pPr marL="0" indent="0">
              <a:buNone/>
            </a:pPr>
            <a:r>
              <a:rPr lang="pt-BR" sz="1800" dirty="0">
                <a:solidFill>
                  <a:schemeClr val="accent5">
                    <a:lumMod val="50000"/>
                  </a:schemeClr>
                </a:solidFill>
              </a:rPr>
              <a:t>Integrante dos Comitês Gestores do Proname e das Tabelas Processuais Unificadas do Poder Judiciário</a:t>
            </a:r>
          </a:p>
        </p:txBody>
      </p:sp>
    </p:spTree>
    <p:extLst>
      <p:ext uri="{BB962C8B-B14F-4D97-AF65-F5344CB8AC3E}">
        <p14:creationId xmlns:p14="http://schemas.microsoft.com/office/powerpoint/2010/main" val="4051340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idx="1"/>
          </p:nvPr>
        </p:nvSpPr>
        <p:spPr>
          <a:xfrm>
            <a:off x="787400" y="2121867"/>
            <a:ext cx="10834687" cy="4332445"/>
          </a:xfrm>
        </p:spPr>
        <p:txBody>
          <a:bodyPr anchor="ctr">
            <a:noAutofit/>
          </a:bodyPr>
          <a:lstStyle/>
          <a:p>
            <a:r>
              <a:rPr lang="pt-BR" sz="2700" b="1" dirty="0">
                <a:solidFill>
                  <a:schemeClr val="accent5">
                    <a:lumMod val="75000"/>
                  </a:schemeClr>
                </a:solidFill>
              </a:rPr>
              <a:t>Normas</a:t>
            </a:r>
            <a:r>
              <a:rPr lang="pt-BR" sz="2700" dirty="0"/>
              <a:t> de gestão documental: </a:t>
            </a:r>
            <a:r>
              <a:rPr lang="pt-BR" sz="2700" dirty="0" smtClean="0"/>
              <a:t>CF (</a:t>
            </a:r>
            <a:r>
              <a:rPr lang="pt-BR" sz="2700" dirty="0" err="1" smtClean="0"/>
              <a:t>arts</a:t>
            </a:r>
            <a:r>
              <a:rPr lang="pt-BR" sz="2700" dirty="0"/>
              <a:t>. 5º, XIV e XXXIII, 23, III a V, 37, §3º, II, 93, IX, 215 e </a:t>
            </a:r>
            <a:r>
              <a:rPr lang="pt-BR" sz="2700" dirty="0" smtClean="0"/>
              <a:t>216), </a:t>
            </a:r>
            <a:r>
              <a:rPr lang="pt-BR" sz="2700" dirty="0"/>
              <a:t>Lei nº </a:t>
            </a:r>
            <a:r>
              <a:rPr lang="pt-BR" sz="2700" dirty="0" smtClean="0"/>
              <a:t>8.159/1991.</a:t>
            </a:r>
            <a:endParaRPr lang="pt-BR" sz="2700" dirty="0"/>
          </a:p>
          <a:p>
            <a:r>
              <a:rPr lang="pt-BR" sz="2700" b="1" dirty="0">
                <a:solidFill>
                  <a:schemeClr val="accent5">
                    <a:lumMod val="75000"/>
                  </a:schemeClr>
                </a:solidFill>
              </a:rPr>
              <a:t>CF</a:t>
            </a:r>
            <a:r>
              <a:rPr lang="pt-BR" sz="2700" dirty="0">
                <a:solidFill>
                  <a:schemeClr val="accent5">
                    <a:lumMod val="75000"/>
                  </a:schemeClr>
                </a:solidFill>
              </a:rPr>
              <a:t>:</a:t>
            </a:r>
            <a:r>
              <a:rPr lang="pt-BR" sz="2700" dirty="0"/>
              <a:t> art. 215 (exercício dos direitos culturais e acesso às fontes da cultura) e art. 216 (patrimônio cultural), §2º ( deveres de gestão da documentação governamental e de propiciar </a:t>
            </a:r>
            <a:r>
              <a:rPr lang="pt-BR" sz="2700" dirty="0" smtClean="0"/>
              <a:t>o acesso aos documentos).</a:t>
            </a:r>
            <a:endParaRPr lang="pt-BR" sz="2700" dirty="0"/>
          </a:p>
          <a:p>
            <a:r>
              <a:rPr lang="pt-BR" sz="2700" b="1" dirty="0">
                <a:solidFill>
                  <a:schemeClr val="accent5">
                    <a:lumMod val="75000"/>
                  </a:schemeClr>
                </a:solidFill>
              </a:rPr>
              <a:t>Lei nº 8.159/1991</a:t>
            </a:r>
            <a:r>
              <a:rPr lang="pt-BR" sz="2700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pt-BR" sz="2700" dirty="0"/>
              <a:t>Art. 3º - Considera-se gestão de documentos o conjunto de procedimentos e operações técnicas referentes à sua produção, tramitação, uso, avaliação e arquivamento em fase corrente e intermediária, visando a sua eliminação ou recolhimento para guarda permanente.</a:t>
            </a:r>
          </a:p>
        </p:txBody>
      </p:sp>
      <p:pic>
        <p:nvPicPr>
          <p:cNvPr id="2" name="Imagem 3">
            <a:extLst>
              <a:ext uri="{FF2B5EF4-FFF2-40B4-BE49-F238E27FC236}">
                <a16:creationId xmlns:a16="http://schemas.microsoft.com/office/drawing/2014/main" id="{6CC04CB6-46B6-3D87-8373-1B68DD14470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1" b="1"/>
          <a:stretch/>
        </p:blipFill>
        <p:spPr>
          <a:xfrm>
            <a:off x="9235440" y="1032035"/>
            <a:ext cx="2941583" cy="895264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F481279A-BA95-9FC4-ECC7-D3323CB3CC49}"/>
              </a:ext>
            </a:extLst>
          </p:cNvPr>
          <p:cNvSpPr txBox="1"/>
          <p:nvPr/>
        </p:nvSpPr>
        <p:spPr>
          <a:xfrm>
            <a:off x="876300" y="403688"/>
            <a:ext cx="10439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t-BR" sz="3600" b="1" dirty="0">
                <a:solidFill>
                  <a:schemeClr val="accent5">
                    <a:lumMod val="50000"/>
                  </a:schemeClr>
                </a:solidFill>
              </a:rPr>
              <a:t>Uso das </a:t>
            </a:r>
            <a:r>
              <a:rPr lang="pt-BR" sz="3600" b="1" dirty="0" err="1">
                <a:solidFill>
                  <a:schemeClr val="accent5">
                    <a:lumMod val="50000"/>
                  </a:schemeClr>
                </a:solidFill>
              </a:rPr>
              <a:t>TPUs</a:t>
            </a:r>
            <a:r>
              <a:rPr lang="pt-BR" sz="3600" b="1" dirty="0">
                <a:solidFill>
                  <a:schemeClr val="accent5">
                    <a:lumMod val="50000"/>
                  </a:schemeClr>
                </a:solidFill>
              </a:rPr>
              <a:t> na definição da temporalidade dos processos</a:t>
            </a:r>
          </a:p>
        </p:txBody>
      </p:sp>
    </p:spTree>
    <p:extLst>
      <p:ext uri="{BB962C8B-B14F-4D97-AF65-F5344CB8AC3E}">
        <p14:creationId xmlns:p14="http://schemas.microsoft.com/office/powerpoint/2010/main" val="3952032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idx="4294967295"/>
          </p:nvPr>
        </p:nvSpPr>
        <p:spPr>
          <a:xfrm>
            <a:off x="800893" y="1964838"/>
            <a:ext cx="10590213" cy="4674863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500" b="1" dirty="0" err="1">
                <a:solidFill>
                  <a:schemeClr val="accent5">
                    <a:lumMod val="75000"/>
                  </a:schemeClr>
                </a:solidFill>
              </a:rPr>
              <a:t>Programa</a:t>
            </a:r>
            <a:r>
              <a:rPr lang="en-US" sz="2500" b="1" dirty="0">
                <a:solidFill>
                  <a:schemeClr val="accent5">
                    <a:lumMod val="75000"/>
                  </a:schemeClr>
                </a:solidFill>
              </a:rPr>
              <a:t> Nacional de Gestão Documental e Memória do </a:t>
            </a:r>
            <a:r>
              <a:rPr lang="en-US" sz="2500" b="1" dirty="0" err="1">
                <a:solidFill>
                  <a:schemeClr val="accent5">
                    <a:lumMod val="75000"/>
                  </a:schemeClr>
                </a:solidFill>
              </a:rPr>
              <a:t>Poder</a:t>
            </a:r>
            <a:r>
              <a:rPr lang="en-US" sz="2500" b="1" dirty="0">
                <a:solidFill>
                  <a:schemeClr val="accent5">
                    <a:lumMod val="75000"/>
                  </a:schemeClr>
                </a:solidFill>
              </a:rPr>
              <a:t> Judiciário (Proname): </a:t>
            </a:r>
            <a:r>
              <a:rPr lang="en-US" sz="2500" dirty="0" err="1"/>
              <a:t>página</a:t>
            </a:r>
            <a:r>
              <a:rPr lang="en-US" sz="2500" dirty="0"/>
              <a:t> no portal do CNJ:</a:t>
            </a:r>
          </a:p>
          <a:p>
            <a:pPr marL="0" indent="0">
              <a:buNone/>
            </a:pPr>
            <a:r>
              <a:rPr lang="en-US" sz="2500" dirty="0">
                <a:hlinkClick r:id="rId2"/>
              </a:rPr>
              <a:t>https://www.cnj.jus.br/programas-e-acoes/gestao-documental-e-memoria-proname/</a:t>
            </a:r>
            <a:endParaRPr lang="en-US" sz="2500" dirty="0"/>
          </a:p>
          <a:p>
            <a:r>
              <a:rPr lang="en-US" sz="2500" dirty="0" err="1"/>
              <a:t>Resoluções</a:t>
            </a:r>
            <a:r>
              <a:rPr lang="en-US" sz="2500" dirty="0"/>
              <a:t> </a:t>
            </a:r>
            <a:r>
              <a:rPr lang="en-US" sz="2500" b="1" dirty="0">
                <a:solidFill>
                  <a:schemeClr val="accent5">
                    <a:lumMod val="75000"/>
                  </a:schemeClr>
                </a:solidFill>
              </a:rPr>
              <a:t>CNJ nº 324/2020 </a:t>
            </a:r>
            <a:r>
              <a:rPr lang="en-US" sz="2500" dirty="0"/>
              <a:t>(</a:t>
            </a:r>
            <a:r>
              <a:rPr lang="en-US" sz="2500" dirty="0" err="1"/>
              <a:t>normativo</a:t>
            </a:r>
            <a:r>
              <a:rPr lang="en-US" sz="2500" dirty="0"/>
              <a:t> </a:t>
            </a:r>
            <a:r>
              <a:rPr lang="en-US" sz="2500" dirty="0" err="1"/>
              <a:t>geral</a:t>
            </a:r>
            <a:r>
              <a:rPr lang="en-US" sz="2500" dirty="0"/>
              <a:t>), </a:t>
            </a:r>
            <a:r>
              <a:rPr lang="en-US" sz="2500" b="1" dirty="0">
                <a:solidFill>
                  <a:schemeClr val="accent5">
                    <a:lumMod val="75000"/>
                  </a:schemeClr>
                </a:solidFill>
              </a:rPr>
              <a:t>469/2021</a:t>
            </a:r>
            <a:r>
              <a:rPr lang="en-US" sz="2500" dirty="0"/>
              <a:t> (</a:t>
            </a:r>
            <a:r>
              <a:rPr lang="en-US" sz="2500" dirty="0" err="1"/>
              <a:t>digitalização</a:t>
            </a:r>
            <a:r>
              <a:rPr lang="en-US" sz="2500" dirty="0"/>
              <a:t>) e </a:t>
            </a:r>
            <a:r>
              <a:rPr lang="en-US" sz="2500" b="1" dirty="0">
                <a:solidFill>
                  <a:schemeClr val="accent5">
                    <a:lumMod val="75000"/>
                  </a:schemeClr>
                </a:solidFill>
              </a:rPr>
              <a:t>522/2023</a:t>
            </a:r>
            <a:r>
              <a:rPr lang="en-US" sz="2500" dirty="0"/>
              <a:t> (</a:t>
            </a:r>
            <a:r>
              <a:rPr lang="en-US" sz="2500" dirty="0" err="1"/>
              <a:t>MoReq</a:t>
            </a:r>
            <a:r>
              <a:rPr lang="en-US" sz="2500" dirty="0"/>
              <a:t>-Jus</a:t>
            </a:r>
            <a:r>
              <a:rPr lang="en-US" sz="2500" dirty="0" smtClean="0"/>
              <a:t>).</a:t>
            </a:r>
            <a:endParaRPr lang="en-US" sz="2500" dirty="0"/>
          </a:p>
          <a:p>
            <a:r>
              <a:rPr lang="en-US" sz="2500" b="1" dirty="0" err="1">
                <a:solidFill>
                  <a:schemeClr val="accent5">
                    <a:lumMod val="75000"/>
                  </a:schemeClr>
                </a:solidFill>
              </a:rPr>
              <a:t>Instrumentos</a:t>
            </a:r>
            <a:r>
              <a:rPr lang="en-US" sz="2500" dirty="0">
                <a:solidFill>
                  <a:schemeClr val="accent5">
                    <a:lumMod val="75000"/>
                  </a:schemeClr>
                </a:solidFill>
              </a:rPr>
              <a:t>:</a:t>
            </a:r>
            <a:r>
              <a:rPr lang="en-US" sz="2500" dirty="0"/>
              <a:t> Res. CNJ nº 324/2020, art. 5º, I (</a:t>
            </a:r>
            <a:r>
              <a:rPr lang="en-US" sz="2500" b="1" dirty="0" err="1">
                <a:solidFill>
                  <a:schemeClr val="accent5">
                    <a:lumMod val="75000"/>
                  </a:schemeClr>
                </a:solidFill>
              </a:rPr>
              <a:t>sistemas</a:t>
            </a:r>
            <a:r>
              <a:rPr lang="en-US" sz="2500" dirty="0"/>
              <a:t> </a:t>
            </a:r>
            <a:r>
              <a:rPr lang="en-US" sz="2500" dirty="0" err="1"/>
              <a:t>informatizados</a:t>
            </a:r>
            <a:r>
              <a:rPr lang="en-US" sz="2500" dirty="0"/>
              <a:t> de </a:t>
            </a:r>
            <a:r>
              <a:rPr lang="en-US" sz="2500" dirty="0" err="1"/>
              <a:t>gestão</a:t>
            </a:r>
            <a:r>
              <a:rPr lang="en-US" sz="2500" dirty="0"/>
              <a:t> </a:t>
            </a:r>
            <a:r>
              <a:rPr lang="en-US" sz="2500" dirty="0" smtClean="0"/>
              <a:t>de </a:t>
            </a:r>
            <a:r>
              <a:rPr lang="en-US" sz="2500" dirty="0" err="1" smtClean="0"/>
              <a:t>documentos</a:t>
            </a:r>
            <a:r>
              <a:rPr lang="en-US" sz="2500" dirty="0" smtClean="0"/>
              <a:t> e </a:t>
            </a:r>
            <a:r>
              <a:rPr lang="en-US" sz="2500" dirty="0" err="1"/>
              <a:t>metadados</a:t>
            </a:r>
            <a:r>
              <a:rPr lang="en-US" sz="2500" dirty="0"/>
              <a:t>), II (</a:t>
            </a:r>
            <a:r>
              <a:rPr lang="en-US" sz="2500" b="1" dirty="0">
                <a:solidFill>
                  <a:schemeClr val="accent5">
                    <a:lumMod val="75000"/>
                  </a:schemeClr>
                </a:solidFill>
              </a:rPr>
              <a:t>Plano de </a:t>
            </a:r>
            <a:r>
              <a:rPr lang="en-US" sz="2500" b="1" dirty="0" err="1">
                <a:solidFill>
                  <a:schemeClr val="accent5">
                    <a:lumMod val="75000"/>
                  </a:schemeClr>
                </a:solidFill>
              </a:rPr>
              <a:t>Classificação</a:t>
            </a:r>
            <a:r>
              <a:rPr lang="en-US" sz="25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500" dirty="0"/>
              <a:t>- </a:t>
            </a:r>
            <a:r>
              <a:rPr lang="en-US" sz="2500" dirty="0" err="1"/>
              <a:t>Tabelas</a:t>
            </a:r>
            <a:r>
              <a:rPr lang="en-US" sz="2500" dirty="0"/>
              <a:t> </a:t>
            </a:r>
            <a:r>
              <a:rPr lang="en-US" sz="2500" dirty="0" err="1"/>
              <a:t>Processuais</a:t>
            </a:r>
            <a:r>
              <a:rPr lang="en-US" sz="2500" dirty="0"/>
              <a:t> </a:t>
            </a:r>
            <a:r>
              <a:rPr lang="en-US" sz="2500" dirty="0" err="1"/>
              <a:t>Unificadas</a:t>
            </a:r>
            <a:r>
              <a:rPr lang="en-US" sz="2500" dirty="0"/>
              <a:t> e </a:t>
            </a:r>
            <a:r>
              <a:rPr lang="en-US" sz="2500" b="1" dirty="0" err="1">
                <a:solidFill>
                  <a:schemeClr val="accent5">
                    <a:lumMod val="75000"/>
                  </a:schemeClr>
                </a:solidFill>
              </a:rPr>
              <a:t>Tabela</a:t>
            </a:r>
            <a:r>
              <a:rPr lang="en-US" sz="2500" b="1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2500" b="1" dirty="0" err="1">
                <a:solidFill>
                  <a:schemeClr val="accent5">
                    <a:lumMod val="75000"/>
                  </a:schemeClr>
                </a:solidFill>
              </a:rPr>
              <a:t>Temporalidade</a:t>
            </a:r>
            <a:r>
              <a:rPr lang="en-US" sz="2500" dirty="0"/>
              <a:t>), VI (</a:t>
            </a:r>
            <a:r>
              <a:rPr lang="en-US" sz="2500" b="1" dirty="0" err="1">
                <a:solidFill>
                  <a:schemeClr val="accent5">
                    <a:lumMod val="75000"/>
                  </a:schemeClr>
                </a:solidFill>
              </a:rPr>
              <a:t>Fluxogramas</a:t>
            </a:r>
            <a:r>
              <a:rPr lang="en-US" sz="2500" dirty="0"/>
              <a:t> de </a:t>
            </a:r>
            <a:r>
              <a:rPr lang="en-US" sz="2500" dirty="0" err="1"/>
              <a:t>Avaliação</a:t>
            </a:r>
            <a:r>
              <a:rPr lang="en-US" sz="2500" dirty="0"/>
              <a:t>, </a:t>
            </a:r>
            <a:r>
              <a:rPr lang="en-US" sz="2500" dirty="0" err="1"/>
              <a:t>Seleção</a:t>
            </a:r>
            <a:r>
              <a:rPr lang="en-US" sz="2500" dirty="0"/>
              <a:t> e </a:t>
            </a:r>
            <a:r>
              <a:rPr lang="en-US" sz="2500" dirty="0" err="1"/>
              <a:t>Destinação</a:t>
            </a:r>
            <a:r>
              <a:rPr lang="en-US" sz="2500" dirty="0"/>
              <a:t> de Autos </a:t>
            </a:r>
            <a:r>
              <a:rPr lang="en-US" sz="2500" dirty="0" err="1"/>
              <a:t>Findos</a:t>
            </a:r>
            <a:r>
              <a:rPr lang="en-US" sz="2500" dirty="0"/>
              <a:t>), VIII a X (</a:t>
            </a:r>
            <a:r>
              <a:rPr lang="en-US" sz="2500" b="1" dirty="0" err="1">
                <a:solidFill>
                  <a:schemeClr val="accent5">
                    <a:lumMod val="75000"/>
                  </a:schemeClr>
                </a:solidFill>
              </a:rPr>
              <a:t>Manuais</a:t>
            </a:r>
            <a:r>
              <a:rPr lang="en-US" sz="2500" b="1" dirty="0"/>
              <a:t> </a:t>
            </a:r>
            <a:r>
              <a:rPr lang="en-US" sz="2500" dirty="0"/>
              <a:t>de Gestão Documental, de Memória e de </a:t>
            </a:r>
            <a:r>
              <a:rPr lang="en-US" sz="2500" dirty="0" err="1"/>
              <a:t>Digitalização</a:t>
            </a:r>
            <a:r>
              <a:rPr lang="en-US" sz="2500" dirty="0" smtClean="0"/>
              <a:t>).</a:t>
            </a:r>
            <a:endParaRPr lang="en-US" sz="2500" dirty="0"/>
          </a:p>
        </p:txBody>
      </p:sp>
      <p:pic>
        <p:nvPicPr>
          <p:cNvPr id="2" name="Imagem 3">
            <a:extLst>
              <a:ext uri="{FF2B5EF4-FFF2-40B4-BE49-F238E27FC236}">
                <a16:creationId xmlns:a16="http://schemas.microsoft.com/office/drawing/2014/main" id="{EFBC4581-2D48-C6DE-C79E-AF3B3EC90C7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1" b="1"/>
          <a:stretch/>
        </p:blipFill>
        <p:spPr>
          <a:xfrm>
            <a:off x="9235440" y="1032035"/>
            <a:ext cx="2941583" cy="895264"/>
          </a:xfrm>
          <a:prstGeom prst="rect">
            <a:avLst/>
          </a:prstGeom>
        </p:spPr>
      </p:pic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D8C649DA-0918-F771-45D3-F18D49ACCB2D}"/>
              </a:ext>
            </a:extLst>
          </p:cNvPr>
          <p:cNvSpPr txBox="1"/>
          <p:nvPr/>
        </p:nvSpPr>
        <p:spPr>
          <a:xfrm>
            <a:off x="876300" y="403688"/>
            <a:ext cx="10439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t-BR" sz="3600" b="1" dirty="0">
                <a:solidFill>
                  <a:schemeClr val="accent5">
                    <a:lumMod val="50000"/>
                  </a:schemeClr>
                </a:solidFill>
              </a:rPr>
              <a:t>Uso das </a:t>
            </a:r>
            <a:r>
              <a:rPr lang="pt-BR" sz="3600" b="1" dirty="0" err="1">
                <a:solidFill>
                  <a:schemeClr val="accent5">
                    <a:lumMod val="50000"/>
                  </a:schemeClr>
                </a:solidFill>
              </a:rPr>
              <a:t>TPUs</a:t>
            </a:r>
            <a:r>
              <a:rPr lang="pt-BR" sz="3600" b="1" dirty="0">
                <a:solidFill>
                  <a:schemeClr val="accent5">
                    <a:lumMod val="50000"/>
                  </a:schemeClr>
                </a:solidFill>
              </a:rPr>
              <a:t> na definição da temporalidade dos processos</a:t>
            </a:r>
          </a:p>
        </p:txBody>
      </p:sp>
    </p:spTree>
    <p:extLst>
      <p:ext uri="{BB962C8B-B14F-4D97-AF65-F5344CB8AC3E}">
        <p14:creationId xmlns:p14="http://schemas.microsoft.com/office/powerpoint/2010/main" val="195525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idx="1"/>
          </p:nvPr>
        </p:nvSpPr>
        <p:spPr>
          <a:xfrm>
            <a:off x="838200" y="2042159"/>
            <a:ext cx="10515600" cy="4264659"/>
          </a:xfrm>
        </p:spPr>
        <p:txBody>
          <a:bodyPr>
            <a:normAutofit/>
          </a:bodyPr>
          <a:lstStyle/>
          <a:p>
            <a:r>
              <a:rPr lang="pt-BR" sz="2700" dirty="0"/>
              <a:t>Tabelas Processuais: </a:t>
            </a:r>
            <a:r>
              <a:rPr lang="pt-BR" sz="2700" b="1" dirty="0">
                <a:solidFill>
                  <a:schemeClr val="accent5">
                    <a:lumMod val="75000"/>
                  </a:schemeClr>
                </a:solidFill>
              </a:rPr>
              <a:t>Res. CNJ nº 46/2007 </a:t>
            </a:r>
            <a:r>
              <a:rPr lang="pt-BR" sz="2700" dirty="0" smtClean="0"/>
              <a:t>(alteração pela </a:t>
            </a:r>
            <a:r>
              <a:rPr lang="pt-BR" sz="2700" b="1" dirty="0">
                <a:solidFill>
                  <a:schemeClr val="accent5">
                    <a:lumMod val="75000"/>
                  </a:schemeClr>
                </a:solidFill>
              </a:rPr>
              <a:t>Res. CNJ nº </a:t>
            </a:r>
            <a:r>
              <a:rPr lang="pt-BR" sz="2700" b="1" dirty="0" smtClean="0">
                <a:solidFill>
                  <a:schemeClr val="accent5">
                    <a:lumMod val="75000"/>
                  </a:schemeClr>
                </a:solidFill>
              </a:rPr>
              <a:t>326/2020).</a:t>
            </a:r>
            <a:endParaRPr lang="pt-BR" sz="27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pt-BR" sz="2700" dirty="0"/>
              <a:t>Res. </a:t>
            </a:r>
            <a:r>
              <a:rPr lang="pt-BR" sz="2700" b="1" dirty="0">
                <a:solidFill>
                  <a:schemeClr val="accent5">
                    <a:lumMod val="75000"/>
                  </a:schemeClr>
                </a:solidFill>
              </a:rPr>
              <a:t>CNJ nº 324/2020</a:t>
            </a:r>
            <a:r>
              <a:rPr lang="pt-BR" sz="2700" dirty="0"/>
              <a:t>: </a:t>
            </a:r>
            <a:r>
              <a:rPr lang="pt-BR" sz="2700" dirty="0" err="1"/>
              <a:t>arts</a:t>
            </a:r>
            <a:r>
              <a:rPr lang="pt-BR" sz="2700" dirty="0"/>
              <a:t>. 5º, II, 20, 22 e </a:t>
            </a:r>
            <a:r>
              <a:rPr lang="pt-BR" sz="2700" dirty="0" smtClean="0"/>
              <a:t>32.</a:t>
            </a:r>
            <a:endParaRPr lang="pt-BR" sz="2700" dirty="0"/>
          </a:p>
          <a:p>
            <a:r>
              <a:rPr lang="pt-BR" sz="2700" dirty="0"/>
              <a:t>Sistema de Gestão de Tabelas </a:t>
            </a:r>
            <a:r>
              <a:rPr lang="pt-BR" sz="2700" dirty="0" err="1"/>
              <a:t>Procesuais</a:t>
            </a:r>
            <a:r>
              <a:rPr lang="pt-BR" sz="2700" dirty="0"/>
              <a:t> Unificadas (</a:t>
            </a:r>
            <a:r>
              <a:rPr lang="pt-BR" sz="2700" b="1" dirty="0"/>
              <a:t>SGT</a:t>
            </a:r>
            <a:r>
              <a:rPr lang="pt-BR" sz="2700" dirty="0"/>
              <a:t>): </a:t>
            </a:r>
            <a:r>
              <a:rPr lang="pt-BR" sz="2700" b="1" dirty="0">
                <a:solidFill>
                  <a:schemeClr val="accent5">
                    <a:lumMod val="75000"/>
                  </a:schemeClr>
                </a:solidFill>
              </a:rPr>
              <a:t>classes, assuntos, movimentos e documentos</a:t>
            </a:r>
            <a:r>
              <a:rPr lang="pt-BR" sz="2700" dirty="0">
                <a:solidFill>
                  <a:schemeClr val="accent5">
                    <a:lumMod val="75000"/>
                  </a:schemeClr>
                </a:solidFill>
              </a:rPr>
              <a:t>: detalhamento</a:t>
            </a:r>
            <a:r>
              <a:rPr lang="pt-BR" sz="2700" dirty="0"/>
              <a:t> e registro da </a:t>
            </a:r>
            <a:r>
              <a:rPr lang="pt-BR" sz="2700" dirty="0" smtClean="0">
                <a:solidFill>
                  <a:schemeClr val="accent5">
                    <a:lumMod val="75000"/>
                  </a:schemeClr>
                </a:solidFill>
              </a:rPr>
              <a:t>temporalidade.</a:t>
            </a:r>
            <a:endParaRPr lang="pt-BR" sz="27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pt-BR" sz="2700" dirty="0"/>
              <a:t>Aplicação: </a:t>
            </a:r>
            <a:r>
              <a:rPr lang="pt-BR" sz="2700" b="1" dirty="0">
                <a:solidFill>
                  <a:schemeClr val="accent5">
                    <a:lumMod val="75000"/>
                  </a:schemeClr>
                </a:solidFill>
              </a:rPr>
              <a:t>Guia de Aplicação </a:t>
            </a:r>
            <a:r>
              <a:rPr lang="pt-BR" sz="2700" dirty="0"/>
              <a:t>da Tabela de Temporalidade da Documentação Unificada – Área Fim (TTDU) – publicado em </a:t>
            </a:r>
            <a:r>
              <a:rPr lang="pt-BR" sz="2700" dirty="0" smtClean="0"/>
              <a:t>11/2023. </a:t>
            </a:r>
            <a:r>
              <a:rPr lang="pt-BR" sz="2700" dirty="0" err="1" smtClean="0"/>
              <a:t>Obs</a:t>
            </a:r>
            <a:r>
              <a:rPr lang="pt-BR" sz="2700" dirty="0" smtClean="0"/>
              <a:t>: Disponível </a:t>
            </a:r>
            <a:r>
              <a:rPr lang="pt-BR" sz="2700" dirty="0"/>
              <a:t>na página do </a:t>
            </a:r>
            <a:r>
              <a:rPr lang="pt-BR" sz="2700" dirty="0" err="1"/>
              <a:t>Proname</a:t>
            </a:r>
            <a:r>
              <a:rPr lang="pt-BR" sz="2700" dirty="0"/>
              <a:t>, item Gestão Documental: Planos de Classificação e Tabelas de </a:t>
            </a:r>
            <a:r>
              <a:rPr lang="pt-BR" sz="2700" dirty="0" smtClean="0"/>
              <a:t>Temporalidade.</a:t>
            </a:r>
            <a:endParaRPr lang="pt-BR" sz="27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6DC0094-A56C-60F1-C7FB-D69EA993EB5F}"/>
              </a:ext>
            </a:extLst>
          </p:cNvPr>
          <p:cNvSpPr txBox="1"/>
          <p:nvPr/>
        </p:nvSpPr>
        <p:spPr>
          <a:xfrm>
            <a:off x="876300" y="403688"/>
            <a:ext cx="10439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t-BR" sz="3600" b="1" dirty="0">
                <a:solidFill>
                  <a:schemeClr val="accent5">
                    <a:lumMod val="50000"/>
                  </a:schemeClr>
                </a:solidFill>
              </a:rPr>
              <a:t>Uso das </a:t>
            </a:r>
            <a:r>
              <a:rPr lang="pt-BR" sz="3600" b="1" dirty="0" err="1">
                <a:solidFill>
                  <a:schemeClr val="accent5">
                    <a:lumMod val="50000"/>
                  </a:schemeClr>
                </a:solidFill>
              </a:rPr>
              <a:t>TPUs</a:t>
            </a:r>
            <a:r>
              <a:rPr lang="pt-BR" sz="3600" b="1" dirty="0">
                <a:solidFill>
                  <a:schemeClr val="accent5">
                    <a:lumMod val="50000"/>
                  </a:schemeClr>
                </a:solidFill>
              </a:rPr>
              <a:t> na definição da temporalidade dos processos</a:t>
            </a:r>
          </a:p>
        </p:txBody>
      </p:sp>
      <p:pic>
        <p:nvPicPr>
          <p:cNvPr id="8" name="Imagem 3">
            <a:extLst>
              <a:ext uri="{FF2B5EF4-FFF2-40B4-BE49-F238E27FC236}">
                <a16:creationId xmlns:a16="http://schemas.microsoft.com/office/drawing/2014/main" id="{C70E2C2F-9545-7FC2-8FD3-98F1719A171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1" b="1"/>
          <a:stretch/>
        </p:blipFill>
        <p:spPr>
          <a:xfrm>
            <a:off x="9235440" y="1032035"/>
            <a:ext cx="2941583" cy="89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29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idx="1"/>
          </p:nvPr>
        </p:nvSpPr>
        <p:spPr>
          <a:xfrm>
            <a:off x="838200" y="2092960"/>
            <a:ext cx="10515600" cy="417598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chemeClr val="accent5">
                    <a:lumMod val="75000"/>
                  </a:schemeClr>
                </a:solidFill>
              </a:rPr>
              <a:t>SGT e</a:t>
            </a:r>
            <a:r>
              <a:rPr lang="pt-BR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t-BR" b="1" dirty="0">
                <a:solidFill>
                  <a:schemeClr val="accent5">
                    <a:lumMod val="75000"/>
                  </a:schemeClr>
                </a:solidFill>
              </a:rPr>
              <a:t>Temporalidade</a:t>
            </a:r>
            <a:r>
              <a:rPr lang="pt-BR" dirty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 algn="just"/>
            <a:r>
              <a:rPr lang="pt-BR" b="1" dirty="0">
                <a:solidFill>
                  <a:schemeClr val="accent5">
                    <a:lumMod val="75000"/>
                  </a:schemeClr>
                </a:solidFill>
              </a:rPr>
              <a:t>Registros por Ramo </a:t>
            </a:r>
            <a:r>
              <a:rPr lang="pt-BR" dirty="0"/>
              <a:t>(Justiça Estadual, Federal, do Trabalho, Eleitoral, Militar Estadual, Militar da União), STJ e </a:t>
            </a:r>
            <a:r>
              <a:rPr lang="pt-BR" dirty="0" smtClean="0"/>
              <a:t>STF.</a:t>
            </a:r>
            <a:endParaRPr lang="pt-BR" dirty="0"/>
          </a:p>
          <a:p>
            <a:pPr algn="just"/>
            <a:r>
              <a:rPr lang="pt-BR" b="1" dirty="0">
                <a:solidFill>
                  <a:schemeClr val="accent5">
                    <a:lumMod val="75000"/>
                  </a:schemeClr>
                </a:solidFill>
              </a:rPr>
              <a:t>Atualização em 2023 </a:t>
            </a:r>
            <a:r>
              <a:rPr lang="pt-BR" dirty="0"/>
              <a:t>em relação à Justiça Estadual, Federal, do Trabalho, Militar Estadual e Militar da </a:t>
            </a:r>
            <a:r>
              <a:rPr lang="pt-BR" dirty="0" smtClean="0"/>
              <a:t>União.</a:t>
            </a:r>
            <a:endParaRPr lang="pt-BR" dirty="0"/>
          </a:p>
          <a:p>
            <a:pPr algn="just"/>
            <a:r>
              <a:rPr lang="pt-BR" dirty="0"/>
              <a:t>Temporalidades do </a:t>
            </a:r>
            <a:r>
              <a:rPr lang="pt-BR" b="1" dirty="0">
                <a:solidFill>
                  <a:schemeClr val="accent5">
                    <a:lumMod val="75000"/>
                  </a:schemeClr>
                </a:solidFill>
              </a:rPr>
              <a:t>SGT: temporalidades </a:t>
            </a:r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</a:rPr>
              <a:t>mínimas.</a:t>
            </a:r>
            <a:endParaRPr lang="pt-BR" b="1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pt-BR" b="1" dirty="0">
                <a:solidFill>
                  <a:schemeClr val="accent5">
                    <a:lumMod val="75000"/>
                  </a:schemeClr>
                </a:solidFill>
              </a:rPr>
              <a:t>Registros de temporalidade</a:t>
            </a:r>
            <a:r>
              <a:rPr lang="pt-BR" dirty="0"/>
              <a:t>: 2 anos, 5 anos, 10 anos, 20 anos, 30 anos, 40 anos, 100 anos, Permanente, Não se aplica e </a:t>
            </a:r>
            <a:r>
              <a:rPr lang="pt-BR" dirty="0" smtClean="0"/>
              <a:t>Vide </a:t>
            </a:r>
            <a:r>
              <a:rPr lang="pt-BR" dirty="0"/>
              <a:t>Guia de </a:t>
            </a:r>
            <a:r>
              <a:rPr lang="pt-BR" dirty="0" smtClean="0"/>
              <a:t>Aplicação.</a:t>
            </a:r>
            <a:endParaRPr lang="pt-BR" dirty="0"/>
          </a:p>
          <a:p>
            <a:pPr algn="just"/>
            <a:r>
              <a:rPr lang="pt-BR" b="1" dirty="0">
                <a:solidFill>
                  <a:schemeClr val="accent5">
                    <a:lumMod val="75000"/>
                  </a:schemeClr>
                </a:solidFill>
              </a:rPr>
              <a:t>Termo inicial de contagem</a:t>
            </a:r>
            <a:r>
              <a:rPr lang="pt-BR" dirty="0"/>
              <a:t>: arquivamento definitivo do processo (</a:t>
            </a:r>
            <a:r>
              <a:rPr lang="pt-BR" dirty="0" err="1"/>
              <a:t>arts</a:t>
            </a:r>
            <a:r>
              <a:rPr lang="pt-BR" dirty="0"/>
              <a:t>. 16 e 19 da Res. CNJ nº 324/2020</a:t>
            </a:r>
            <a:r>
              <a:rPr lang="pt-BR" dirty="0" smtClean="0"/>
              <a:t>).</a:t>
            </a:r>
            <a:endParaRPr lang="pt-BR" dirty="0"/>
          </a:p>
        </p:txBody>
      </p:sp>
      <p:pic>
        <p:nvPicPr>
          <p:cNvPr id="2" name="Imagem 3">
            <a:extLst>
              <a:ext uri="{FF2B5EF4-FFF2-40B4-BE49-F238E27FC236}">
                <a16:creationId xmlns:a16="http://schemas.microsoft.com/office/drawing/2014/main" id="{C99C4176-9A56-D40F-EADC-BA216822B79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1" b="1"/>
          <a:stretch/>
        </p:blipFill>
        <p:spPr>
          <a:xfrm>
            <a:off x="9235440" y="1032035"/>
            <a:ext cx="2941583" cy="895264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4173190C-9158-0A2C-CE67-888B4E2561F9}"/>
              </a:ext>
            </a:extLst>
          </p:cNvPr>
          <p:cNvSpPr txBox="1"/>
          <p:nvPr/>
        </p:nvSpPr>
        <p:spPr>
          <a:xfrm>
            <a:off x="876300" y="403688"/>
            <a:ext cx="10439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t-BR" sz="3600" b="1" dirty="0">
                <a:solidFill>
                  <a:schemeClr val="accent5">
                    <a:lumMod val="50000"/>
                  </a:schemeClr>
                </a:solidFill>
              </a:rPr>
              <a:t>Uso das </a:t>
            </a:r>
            <a:r>
              <a:rPr lang="pt-BR" sz="3600" b="1" dirty="0" err="1">
                <a:solidFill>
                  <a:schemeClr val="accent5">
                    <a:lumMod val="50000"/>
                  </a:schemeClr>
                </a:solidFill>
              </a:rPr>
              <a:t>TPUs</a:t>
            </a:r>
            <a:r>
              <a:rPr lang="pt-BR" sz="3600" b="1" dirty="0">
                <a:solidFill>
                  <a:schemeClr val="accent5">
                    <a:lumMod val="50000"/>
                  </a:schemeClr>
                </a:solidFill>
              </a:rPr>
              <a:t> na definição da temporalidade dos processos</a:t>
            </a:r>
          </a:p>
        </p:txBody>
      </p:sp>
    </p:spTree>
    <p:extLst>
      <p:ext uri="{BB962C8B-B14F-4D97-AF65-F5344CB8AC3E}">
        <p14:creationId xmlns:p14="http://schemas.microsoft.com/office/powerpoint/2010/main" val="347174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idx="1"/>
          </p:nvPr>
        </p:nvSpPr>
        <p:spPr>
          <a:xfrm>
            <a:off x="838200" y="2232363"/>
            <a:ext cx="10515600" cy="4127797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t-BR" sz="3100" b="1" dirty="0">
                <a:solidFill>
                  <a:schemeClr val="accent5">
                    <a:lumMod val="75000"/>
                  </a:schemeClr>
                </a:solidFill>
              </a:rPr>
              <a:t>Temporalidades registradas</a:t>
            </a:r>
            <a:r>
              <a:rPr lang="pt-BR" sz="3100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pt-BR" sz="3100" dirty="0"/>
              <a:t>temporalidades com base em critérios aplicáveis consoante as classificações definidas. </a:t>
            </a:r>
            <a:r>
              <a:rPr lang="pt-BR" sz="3100" dirty="0" err="1" smtClean="0"/>
              <a:t>Obs</a:t>
            </a:r>
            <a:r>
              <a:rPr lang="pt-BR" sz="3100" dirty="0" smtClean="0"/>
              <a:t>: Atenção </a:t>
            </a:r>
            <a:r>
              <a:rPr lang="pt-BR" sz="3100" dirty="0"/>
              <a:t>com temporalidades não registradas no SGT.</a:t>
            </a:r>
          </a:p>
          <a:p>
            <a:pPr algn="just"/>
            <a:r>
              <a:rPr lang="pt-BR" sz="3100" b="1" dirty="0">
                <a:solidFill>
                  <a:schemeClr val="accent5">
                    <a:lumMod val="75000"/>
                  </a:schemeClr>
                </a:solidFill>
              </a:rPr>
              <a:t>Permanente</a:t>
            </a:r>
            <a:r>
              <a:rPr lang="pt-BR" sz="3100" b="1" dirty="0"/>
              <a:t> </a:t>
            </a:r>
            <a:r>
              <a:rPr lang="pt-BR" sz="3100" dirty="0"/>
              <a:t>(recolhimento): critérios de valor secundário definidos de forma prévia e multidisciplinar para acesso à informação de interesse pessoal ou coletivo ou exercício de </a:t>
            </a:r>
            <a:r>
              <a:rPr lang="pt-BR" sz="3100" dirty="0" smtClean="0"/>
              <a:t>direitos.</a:t>
            </a:r>
            <a:endParaRPr lang="pt-BR" sz="3100" dirty="0"/>
          </a:p>
          <a:p>
            <a:pPr algn="just"/>
            <a:r>
              <a:rPr lang="pt-BR" sz="3100" b="1" dirty="0">
                <a:solidFill>
                  <a:schemeClr val="accent5">
                    <a:lumMod val="75000"/>
                  </a:schemeClr>
                </a:solidFill>
              </a:rPr>
              <a:t>Em número de anos</a:t>
            </a:r>
            <a:r>
              <a:rPr lang="pt-BR" sz="3100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pt-BR" sz="3100" dirty="0"/>
              <a:t>guarda intermediária, conforme critérios prescricionais e </a:t>
            </a:r>
            <a:r>
              <a:rPr lang="pt-BR" sz="3100" dirty="0" smtClean="0"/>
              <a:t>precaucionais.</a:t>
            </a:r>
            <a:endParaRPr lang="pt-BR" sz="3100" dirty="0"/>
          </a:p>
          <a:p>
            <a:pPr algn="just"/>
            <a:r>
              <a:rPr lang="pt-BR" sz="3100" b="1" dirty="0">
                <a:solidFill>
                  <a:schemeClr val="accent5">
                    <a:lumMod val="75000"/>
                  </a:schemeClr>
                </a:solidFill>
              </a:rPr>
              <a:t>Não se aplica</a:t>
            </a:r>
            <a:r>
              <a:rPr lang="pt-BR" sz="3100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pt-BR" sz="3100" dirty="0"/>
              <a:t>marcação para as hipóteses em que a classe, assunto ou movimento não se aplica ao ramo de justiça ou aos Tribunais </a:t>
            </a:r>
            <a:r>
              <a:rPr lang="pt-BR" sz="3100" dirty="0" smtClean="0"/>
              <a:t>Superiores (STJ e STF).</a:t>
            </a:r>
            <a:endParaRPr lang="pt-BR" sz="3100" dirty="0"/>
          </a:p>
          <a:p>
            <a:pPr algn="just"/>
            <a:r>
              <a:rPr lang="pt-BR" sz="3100" b="1" dirty="0">
                <a:solidFill>
                  <a:schemeClr val="accent5">
                    <a:lumMod val="75000"/>
                  </a:schemeClr>
                </a:solidFill>
              </a:rPr>
              <a:t>Vide Guia de Aplicação</a:t>
            </a:r>
            <a:r>
              <a:rPr lang="pt-BR" sz="3100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pt-BR" sz="3100" dirty="0"/>
              <a:t>indica a necessidade de consulta às regras do Guia para identificação da </a:t>
            </a:r>
            <a:r>
              <a:rPr lang="pt-BR" sz="3100" dirty="0" smtClean="0"/>
              <a:t>temporalidade. </a:t>
            </a:r>
            <a:r>
              <a:rPr lang="pt-BR" sz="3100" dirty="0" err="1" smtClean="0"/>
              <a:t>Obs</a:t>
            </a:r>
            <a:r>
              <a:rPr lang="pt-BR" sz="3100" dirty="0" smtClean="0"/>
              <a:t>: a </a:t>
            </a:r>
            <a:r>
              <a:rPr lang="pt-BR" sz="3100" dirty="0"/>
              <a:t>consulta é recomendável em todos os casos, mesmo quando haja temporalidade </a:t>
            </a:r>
            <a:r>
              <a:rPr lang="pt-BR" sz="3100" dirty="0" smtClean="0"/>
              <a:t>indicada.</a:t>
            </a:r>
            <a:endParaRPr lang="pt-BR" sz="3100" dirty="0"/>
          </a:p>
        </p:txBody>
      </p:sp>
      <p:pic>
        <p:nvPicPr>
          <p:cNvPr id="2" name="Imagem 3">
            <a:extLst>
              <a:ext uri="{FF2B5EF4-FFF2-40B4-BE49-F238E27FC236}">
                <a16:creationId xmlns:a16="http://schemas.microsoft.com/office/drawing/2014/main" id="{BD3AA32F-E52D-F09E-8B93-DC329238450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1" b="1"/>
          <a:stretch/>
        </p:blipFill>
        <p:spPr>
          <a:xfrm>
            <a:off x="9235440" y="1032035"/>
            <a:ext cx="2941583" cy="895264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A8BB4E9F-6289-F36F-B479-56E28BFF7730}"/>
              </a:ext>
            </a:extLst>
          </p:cNvPr>
          <p:cNvSpPr txBox="1"/>
          <p:nvPr/>
        </p:nvSpPr>
        <p:spPr>
          <a:xfrm>
            <a:off x="876300" y="403688"/>
            <a:ext cx="10439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t-BR" sz="3600" b="1" dirty="0">
                <a:solidFill>
                  <a:schemeClr val="accent5">
                    <a:lumMod val="50000"/>
                  </a:schemeClr>
                </a:solidFill>
              </a:rPr>
              <a:t>Uso das </a:t>
            </a:r>
            <a:r>
              <a:rPr lang="pt-BR" sz="3600" b="1" dirty="0" err="1">
                <a:solidFill>
                  <a:schemeClr val="accent5">
                    <a:lumMod val="50000"/>
                  </a:schemeClr>
                </a:solidFill>
              </a:rPr>
              <a:t>TPUs</a:t>
            </a:r>
            <a:r>
              <a:rPr lang="pt-BR" sz="3600" b="1" dirty="0">
                <a:solidFill>
                  <a:schemeClr val="accent5">
                    <a:lumMod val="50000"/>
                  </a:schemeClr>
                </a:solidFill>
              </a:rPr>
              <a:t> na definição da temporalidade dos processos</a:t>
            </a:r>
          </a:p>
        </p:txBody>
      </p:sp>
    </p:spTree>
    <p:extLst>
      <p:ext uri="{BB962C8B-B14F-4D97-AF65-F5344CB8AC3E}">
        <p14:creationId xmlns:p14="http://schemas.microsoft.com/office/powerpoint/2010/main" val="30252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idx="1"/>
          </p:nvPr>
        </p:nvSpPr>
        <p:spPr>
          <a:xfrm>
            <a:off x="838200" y="2133599"/>
            <a:ext cx="10515600" cy="40433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dirty="0"/>
              <a:t>Guia de Aplicação da Tabela de Temporalidade da Documentação Unificada – Área Fim (TTDU)</a:t>
            </a:r>
          </a:p>
          <a:p>
            <a:pPr algn="just"/>
            <a:r>
              <a:rPr lang="pt-BR" sz="2800" b="1" dirty="0">
                <a:solidFill>
                  <a:schemeClr val="accent5">
                    <a:lumMod val="75000"/>
                  </a:schemeClr>
                </a:solidFill>
              </a:rPr>
              <a:t>Apresentação, Introdução, Parte Geral, Parte </a:t>
            </a:r>
            <a:r>
              <a:rPr lang="pt-BR" sz="2800" b="1" dirty="0" smtClean="0">
                <a:solidFill>
                  <a:schemeClr val="accent5">
                    <a:lumMod val="75000"/>
                  </a:schemeClr>
                </a:solidFill>
              </a:rPr>
              <a:t>Especial e </a:t>
            </a:r>
            <a:r>
              <a:rPr lang="pt-BR" sz="2800" b="1" dirty="0">
                <a:solidFill>
                  <a:schemeClr val="accent5">
                    <a:lumMod val="75000"/>
                  </a:schemeClr>
                </a:solidFill>
              </a:rPr>
              <a:t>Anexo </a:t>
            </a:r>
            <a:r>
              <a:rPr lang="pt-BR" sz="2800" b="1" dirty="0" smtClean="0">
                <a:solidFill>
                  <a:schemeClr val="accent5">
                    <a:lumMod val="75000"/>
                  </a:schemeClr>
                </a:solidFill>
              </a:rPr>
              <a:t>I.</a:t>
            </a:r>
            <a:endParaRPr lang="pt-BR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pt-BR" b="1" dirty="0">
                <a:solidFill>
                  <a:schemeClr val="accent5">
                    <a:lumMod val="75000"/>
                  </a:schemeClr>
                </a:solidFill>
              </a:rPr>
              <a:t>1. Introdução</a:t>
            </a:r>
            <a:r>
              <a:rPr lang="pt-BR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pt-BR" dirty="0"/>
              <a:t>estrutura das Tabelas e metodologia de registros de </a:t>
            </a:r>
            <a:r>
              <a:rPr lang="pt-BR" dirty="0" smtClean="0"/>
              <a:t>temporalidade.</a:t>
            </a:r>
            <a:endParaRPr lang="pt-BR" dirty="0"/>
          </a:p>
          <a:p>
            <a:pPr algn="just"/>
            <a:r>
              <a:rPr lang="pt-BR" sz="2800" b="1" dirty="0">
                <a:solidFill>
                  <a:schemeClr val="accent5">
                    <a:lumMod val="75000"/>
                  </a:schemeClr>
                </a:solidFill>
              </a:rPr>
              <a:t>2. Parte Geral</a:t>
            </a:r>
            <a:r>
              <a:rPr lang="pt-BR" sz="2800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pt-BR" sz="2800" dirty="0"/>
              <a:t>procedimentos de </a:t>
            </a:r>
            <a:r>
              <a:rPr lang="pt-BR" sz="2800" dirty="0" smtClean="0"/>
              <a:t>gestão.</a:t>
            </a:r>
            <a:endParaRPr lang="pt-BR" sz="2800" dirty="0"/>
          </a:p>
          <a:p>
            <a:pPr algn="just"/>
            <a:r>
              <a:rPr lang="pt-BR" b="1" dirty="0">
                <a:solidFill>
                  <a:schemeClr val="accent5">
                    <a:lumMod val="75000"/>
                  </a:schemeClr>
                </a:solidFill>
              </a:rPr>
              <a:t>3. Parte Especial</a:t>
            </a:r>
            <a:r>
              <a:rPr lang="pt-BR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pt-BR" dirty="0"/>
              <a:t>critérios de aplicação das Tabelas de Classes, Assuntos, Movimentos e </a:t>
            </a:r>
            <a:r>
              <a:rPr lang="pt-BR" dirty="0" smtClean="0"/>
              <a:t>Documentos.</a:t>
            </a:r>
            <a:endParaRPr lang="pt-BR" dirty="0"/>
          </a:p>
          <a:p>
            <a:pPr algn="just"/>
            <a:r>
              <a:rPr lang="pt-BR" sz="2800" b="1" dirty="0">
                <a:solidFill>
                  <a:schemeClr val="accent5">
                    <a:lumMod val="75000"/>
                  </a:schemeClr>
                </a:solidFill>
              </a:rPr>
              <a:t>Anexo I: Fluxogramas de Avaliação, Seleção e Destinação</a:t>
            </a:r>
            <a:r>
              <a:rPr lang="pt-BR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t-BR" sz="2800" dirty="0"/>
              <a:t>de Autos Findos: </a:t>
            </a:r>
            <a:r>
              <a:rPr lang="pt-BR" dirty="0" smtClean="0"/>
              <a:t>apoio às atividades de gestão documental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pic>
        <p:nvPicPr>
          <p:cNvPr id="2" name="Imagem 3">
            <a:extLst>
              <a:ext uri="{FF2B5EF4-FFF2-40B4-BE49-F238E27FC236}">
                <a16:creationId xmlns:a16="http://schemas.microsoft.com/office/drawing/2014/main" id="{39CBC84E-6FAD-A82D-27D7-3144B73D194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1" b="1"/>
          <a:stretch/>
        </p:blipFill>
        <p:spPr>
          <a:xfrm>
            <a:off x="9235440" y="1032035"/>
            <a:ext cx="2941583" cy="895264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441F8AC4-AD08-EC24-4219-82097EE8EAF0}"/>
              </a:ext>
            </a:extLst>
          </p:cNvPr>
          <p:cNvSpPr txBox="1"/>
          <p:nvPr/>
        </p:nvSpPr>
        <p:spPr>
          <a:xfrm>
            <a:off x="876300" y="403688"/>
            <a:ext cx="10439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t-BR" sz="3600" b="1" dirty="0">
                <a:solidFill>
                  <a:schemeClr val="accent5">
                    <a:lumMod val="50000"/>
                  </a:schemeClr>
                </a:solidFill>
              </a:rPr>
              <a:t>Uso das </a:t>
            </a:r>
            <a:r>
              <a:rPr lang="pt-BR" sz="3600" b="1" dirty="0" err="1">
                <a:solidFill>
                  <a:schemeClr val="accent5">
                    <a:lumMod val="50000"/>
                  </a:schemeClr>
                </a:solidFill>
              </a:rPr>
              <a:t>TPUs</a:t>
            </a:r>
            <a:r>
              <a:rPr lang="pt-BR" sz="3600" b="1" dirty="0">
                <a:solidFill>
                  <a:schemeClr val="accent5">
                    <a:lumMod val="50000"/>
                  </a:schemeClr>
                </a:solidFill>
              </a:rPr>
              <a:t> na definição da temporalidade dos processos</a:t>
            </a:r>
          </a:p>
        </p:txBody>
      </p:sp>
    </p:spTree>
    <p:extLst>
      <p:ext uri="{BB962C8B-B14F-4D97-AF65-F5344CB8AC3E}">
        <p14:creationId xmlns:p14="http://schemas.microsoft.com/office/powerpoint/2010/main" val="165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idx="1"/>
          </p:nvPr>
        </p:nvSpPr>
        <p:spPr>
          <a:xfrm>
            <a:off x="838200" y="2056046"/>
            <a:ext cx="10515600" cy="461907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dirty="0"/>
              <a:t>Guia de Aplicação da Tabela de Temporalidade da Documentação Unificada – Área Fim (TTDU): </a:t>
            </a:r>
          </a:p>
          <a:p>
            <a:pPr marL="0" indent="0" algn="just">
              <a:buNone/>
            </a:pPr>
            <a:r>
              <a:rPr lang="pt-BR" b="1" dirty="0">
                <a:solidFill>
                  <a:schemeClr val="accent5">
                    <a:lumMod val="75000"/>
                  </a:schemeClr>
                </a:solidFill>
              </a:rPr>
              <a:t>Parte Geral</a:t>
            </a:r>
          </a:p>
          <a:p>
            <a:pPr algn="just"/>
            <a:r>
              <a:rPr lang="pt-BR" dirty="0"/>
              <a:t>Aplicação integrada das Tabelas. </a:t>
            </a:r>
            <a:r>
              <a:rPr lang="pt-BR" dirty="0" err="1"/>
              <a:t>Obs</a:t>
            </a:r>
            <a:r>
              <a:rPr lang="pt-BR" dirty="0"/>
              <a:t>: em relação à tabela de documentos, aplicação na seleção e destinação somente em caso de eliminação.</a:t>
            </a:r>
          </a:p>
          <a:p>
            <a:pPr algn="just"/>
            <a:r>
              <a:rPr lang="pt-BR" dirty="0"/>
              <a:t>Prevalência da guarda permanente ou maior temporalidade (exceções em casos especiais</a:t>
            </a:r>
            <a:r>
              <a:rPr lang="pt-BR" dirty="0" smtClean="0"/>
              <a:t>).</a:t>
            </a:r>
            <a:endParaRPr lang="pt-BR" dirty="0"/>
          </a:p>
          <a:p>
            <a:pPr algn="just"/>
            <a:r>
              <a:rPr lang="pt-BR" dirty="0"/>
              <a:t>Busca do nível mais específico para classe, assunto ou </a:t>
            </a:r>
            <a:r>
              <a:rPr lang="pt-BR" dirty="0" smtClean="0"/>
              <a:t>movimento.</a:t>
            </a:r>
            <a:endParaRPr lang="pt-BR" dirty="0"/>
          </a:p>
          <a:p>
            <a:pPr algn="just"/>
            <a:r>
              <a:rPr lang="pt-BR" dirty="0"/>
              <a:t>Observância de critérios não registrados no SGT (</a:t>
            </a:r>
            <a:r>
              <a:rPr lang="pt-BR" dirty="0" err="1"/>
              <a:t>arts</a:t>
            </a:r>
            <a:r>
              <a:rPr lang="pt-BR" dirty="0"/>
              <a:t>. 22, § 1º e 30, III e VI a XI, da Res. CNJ nº 324/2020</a:t>
            </a:r>
            <a:r>
              <a:rPr lang="pt-BR" dirty="0" smtClean="0"/>
              <a:t>).</a:t>
            </a:r>
            <a:endParaRPr lang="pt-BR" dirty="0"/>
          </a:p>
          <a:p>
            <a:pPr algn="just"/>
            <a:r>
              <a:rPr lang="pt-BR" dirty="0"/>
              <a:t>Conferência da correção </a:t>
            </a:r>
            <a:r>
              <a:rPr lang="pt-BR" dirty="0" smtClean="0"/>
              <a:t>do cadastramento do processo no </a:t>
            </a:r>
            <a:r>
              <a:rPr lang="pt-BR" dirty="0"/>
              <a:t>momento da </a:t>
            </a:r>
            <a:r>
              <a:rPr lang="pt-BR" dirty="0" smtClean="0"/>
              <a:t>seleção.</a:t>
            </a:r>
            <a:endParaRPr lang="pt-BR" dirty="0"/>
          </a:p>
        </p:txBody>
      </p:sp>
      <p:pic>
        <p:nvPicPr>
          <p:cNvPr id="2" name="Imagem 3">
            <a:extLst>
              <a:ext uri="{FF2B5EF4-FFF2-40B4-BE49-F238E27FC236}">
                <a16:creationId xmlns:a16="http://schemas.microsoft.com/office/drawing/2014/main" id="{0DF97963-AE35-4698-D1D5-E5F5F92B6A1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1" b="1"/>
          <a:stretch/>
        </p:blipFill>
        <p:spPr>
          <a:xfrm>
            <a:off x="9235440" y="1032035"/>
            <a:ext cx="2941583" cy="895264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EB1566A5-3802-9DD8-76EB-9B3D2A18367E}"/>
              </a:ext>
            </a:extLst>
          </p:cNvPr>
          <p:cNvSpPr txBox="1"/>
          <p:nvPr/>
        </p:nvSpPr>
        <p:spPr>
          <a:xfrm>
            <a:off x="876300" y="403688"/>
            <a:ext cx="10439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t-BR" sz="3600" b="1" dirty="0">
                <a:solidFill>
                  <a:schemeClr val="accent5">
                    <a:lumMod val="50000"/>
                  </a:schemeClr>
                </a:solidFill>
              </a:rPr>
              <a:t>Uso das </a:t>
            </a:r>
            <a:r>
              <a:rPr lang="pt-BR" sz="3600" b="1" dirty="0" err="1">
                <a:solidFill>
                  <a:schemeClr val="accent5">
                    <a:lumMod val="50000"/>
                  </a:schemeClr>
                </a:solidFill>
              </a:rPr>
              <a:t>TPUs</a:t>
            </a:r>
            <a:r>
              <a:rPr lang="pt-BR" sz="3600" b="1" dirty="0">
                <a:solidFill>
                  <a:schemeClr val="accent5">
                    <a:lumMod val="50000"/>
                  </a:schemeClr>
                </a:solidFill>
              </a:rPr>
              <a:t> na definição da temporalidade dos processos</a:t>
            </a:r>
          </a:p>
        </p:txBody>
      </p:sp>
    </p:spTree>
    <p:extLst>
      <p:ext uri="{BB962C8B-B14F-4D97-AF65-F5344CB8AC3E}">
        <p14:creationId xmlns:p14="http://schemas.microsoft.com/office/powerpoint/2010/main" val="148064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idx="1"/>
          </p:nvPr>
        </p:nvSpPr>
        <p:spPr>
          <a:xfrm>
            <a:off x="838200" y="2130763"/>
            <a:ext cx="10515600" cy="394459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dirty="0"/>
              <a:t>Guia de Aplicação da Tabela de Temporalidade da Documentação Unificada – Área Fim (TTDU): </a:t>
            </a:r>
            <a:r>
              <a:rPr lang="pt-BR" sz="2400" b="1" dirty="0">
                <a:solidFill>
                  <a:schemeClr val="accent5">
                    <a:lumMod val="75000"/>
                  </a:schemeClr>
                </a:solidFill>
              </a:rPr>
              <a:t>Parte Especial</a:t>
            </a:r>
          </a:p>
          <a:p>
            <a:pPr algn="just"/>
            <a:r>
              <a:rPr lang="pt-BR" sz="2400" b="1" dirty="0">
                <a:solidFill>
                  <a:schemeClr val="accent5">
                    <a:lumMod val="75000"/>
                  </a:schemeClr>
                </a:solidFill>
              </a:rPr>
              <a:t>Classes: </a:t>
            </a:r>
            <a:r>
              <a:rPr lang="pt-BR" sz="2400" dirty="0"/>
              <a:t>Avaliação conjunta de processos conexos e dependentes e de rescisórias e autos que a originaram. Regramentos especiais para algumas espécies recursais, cartas (ordem, precatória e rogatória), Juizado Especial, Execuções de Título e Fiscais, Cumprimento de Sentença, Cumprimento de Sentença em Ação Coletiva, processos relacionados à Falência, Recuperação Judicial, Liquidação e Insolvência Civil e espécies de procedimentos criminais (preparatórios e investigatórios, sumaríssimo, execução de pena, embargos de terceiro criminal, </a:t>
            </a:r>
            <a:r>
              <a:rPr lang="pt-BR" sz="2400" i="1" dirty="0"/>
              <a:t>habeas corpus </a:t>
            </a:r>
            <a:r>
              <a:rPr lang="pt-BR" sz="2400" dirty="0"/>
              <a:t>autônomo, liberdade provisória e relaxamento de prisão)</a:t>
            </a:r>
          </a:p>
          <a:p>
            <a:pPr algn="just"/>
            <a:r>
              <a:rPr lang="pt-BR" sz="2400" b="1" dirty="0">
                <a:solidFill>
                  <a:schemeClr val="accent5">
                    <a:lumMod val="75000"/>
                  </a:schemeClr>
                </a:solidFill>
              </a:rPr>
              <a:t>Assuntos: </a:t>
            </a:r>
            <a:r>
              <a:rPr lang="pt-BR" sz="2400" dirty="0"/>
              <a:t>Se mais de um, o de maior temporalidade. Assuntos anteriores à Res. CNJ nº 46/2007, procedimento “de para” ou temporalidade de processo relacionado com previsão na Tabela.</a:t>
            </a:r>
          </a:p>
        </p:txBody>
      </p:sp>
      <p:pic>
        <p:nvPicPr>
          <p:cNvPr id="2" name="Imagem 3">
            <a:extLst>
              <a:ext uri="{FF2B5EF4-FFF2-40B4-BE49-F238E27FC236}">
                <a16:creationId xmlns:a16="http://schemas.microsoft.com/office/drawing/2014/main" id="{E40F5E6F-2C78-45B9-A50C-80BE7C0944B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1" b="1"/>
          <a:stretch/>
        </p:blipFill>
        <p:spPr>
          <a:xfrm>
            <a:off x="9235440" y="1032035"/>
            <a:ext cx="2941583" cy="895264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E742D103-BA40-7E11-CA2B-D3E733001039}"/>
              </a:ext>
            </a:extLst>
          </p:cNvPr>
          <p:cNvSpPr txBox="1"/>
          <p:nvPr/>
        </p:nvSpPr>
        <p:spPr>
          <a:xfrm>
            <a:off x="876300" y="403688"/>
            <a:ext cx="10439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t-BR" sz="3600" b="1" dirty="0">
                <a:solidFill>
                  <a:schemeClr val="accent5">
                    <a:lumMod val="50000"/>
                  </a:schemeClr>
                </a:solidFill>
              </a:rPr>
              <a:t>Uso das </a:t>
            </a:r>
            <a:r>
              <a:rPr lang="pt-BR" sz="3600" b="1" dirty="0" err="1">
                <a:solidFill>
                  <a:schemeClr val="accent5">
                    <a:lumMod val="50000"/>
                  </a:schemeClr>
                </a:solidFill>
              </a:rPr>
              <a:t>TPUs</a:t>
            </a:r>
            <a:r>
              <a:rPr lang="pt-BR" sz="3600" b="1" dirty="0">
                <a:solidFill>
                  <a:schemeClr val="accent5">
                    <a:lumMod val="50000"/>
                  </a:schemeClr>
                </a:solidFill>
              </a:rPr>
              <a:t> na definição da temporalidade dos processos</a:t>
            </a:r>
          </a:p>
        </p:txBody>
      </p:sp>
    </p:spTree>
    <p:extLst>
      <p:ext uri="{BB962C8B-B14F-4D97-AF65-F5344CB8AC3E}">
        <p14:creationId xmlns:p14="http://schemas.microsoft.com/office/powerpoint/2010/main" val="3835920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</TotalTime>
  <Words>1259</Words>
  <Application>Microsoft Office PowerPoint</Application>
  <PresentationFormat>Widescreen</PresentationFormat>
  <Paragraphs>68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do Office</vt:lpstr>
      <vt:lpstr>Uso das Tabelas Processuais Unificadas na definição da temporalidade dos processos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Exemplo - Fluxograma Crime</vt:lpstr>
      <vt:lpstr>Apresentação do PowerPoint</vt:lpstr>
    </vt:vector>
  </TitlesOfParts>
  <Company>Justiça Federal do Rio Grande do Sul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jfrs</dc:creator>
  <cp:lastModifiedBy>jfrs</cp:lastModifiedBy>
  <cp:revision>25</cp:revision>
  <dcterms:created xsi:type="dcterms:W3CDTF">2024-06-25T22:46:35Z</dcterms:created>
  <dcterms:modified xsi:type="dcterms:W3CDTF">2024-06-26T13:21:43Z</dcterms:modified>
</cp:coreProperties>
</file>