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103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4952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822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2622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586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051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0127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0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394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81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334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3B4E-0EB3-47E1-9017-A14B4D4FF398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201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191998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482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493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0"/>
            <a:ext cx="12191996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5813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Laianny Gonçalves Mangabeira</dc:creator>
  <cp:lastModifiedBy>Robson Lenin Evangelista Carvalho</cp:lastModifiedBy>
  <cp:revision>6</cp:revision>
  <dcterms:created xsi:type="dcterms:W3CDTF">2022-11-23T18:02:18Z</dcterms:created>
  <dcterms:modified xsi:type="dcterms:W3CDTF">2024-05-24T13:11:10Z</dcterms:modified>
</cp:coreProperties>
</file>