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60" r:id="rId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23/05/2024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3103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23/05/2024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34952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23/05/2024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18226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23/05/2024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2622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23/05/2024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5864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23/05/2024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2051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23/05/2024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0127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23/05/2024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04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23/05/2024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3947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23/05/2024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6810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43B4E-0EB3-47E1-9017-A14B4D4FF398}" type="datetimeFigureOut">
              <a:rPr lang="pt-BR" smtClean="0"/>
              <a:t>23/05/2024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63340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43B4E-0EB3-47E1-9017-A14B4D4FF398}" type="datetimeFigureOut">
              <a:rPr lang="pt-BR" smtClean="0"/>
              <a:t>23/05/2024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555ED-842C-42B5-BFF1-DA77B82DB0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62015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111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id="{0B2D5D71-7EBC-AC78-9AE1-93C8639491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725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80527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Laianny Gonçalves Mangabeira</dc:creator>
  <cp:lastModifiedBy>Robson Lenin Evangelista Carvalho</cp:lastModifiedBy>
  <cp:revision>8</cp:revision>
  <dcterms:created xsi:type="dcterms:W3CDTF">2022-11-23T18:02:18Z</dcterms:created>
  <dcterms:modified xsi:type="dcterms:W3CDTF">2024-05-23T18:52:37Z</dcterms:modified>
</cp:coreProperties>
</file>