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95B5D1-6070-49BC-9D4F-91C50800E4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D562F67-61AB-F14D-82E3-48B45B25DD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0672498-5ACF-7CD6-6A89-E45B1DFE0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EA24-E78E-435E-9898-035B94F7893E}" type="datetimeFigureOut">
              <a:rPr lang="pt-BR" smtClean="0"/>
              <a:t>28/02/2024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A6A9E6B-E096-B7DB-43E6-6EFE63B9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6562E1-6BC6-2690-D6EB-676DC2F77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14F39-830F-4141-B0D2-D34276AB38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8215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488CA7-2D80-F01C-266F-6941C796C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839F0E5-0460-F8FE-343A-8FD0978BEA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662811-BB50-FB10-DC60-390F738D8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EA24-E78E-435E-9898-035B94F7893E}" type="datetimeFigureOut">
              <a:rPr lang="pt-BR" smtClean="0"/>
              <a:t>28/02/2024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2C50CA4-2CED-EF81-BE23-C71AAEEB0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778247E-E0E5-8057-D5F0-58FFC3AC6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14F39-830F-4141-B0D2-D34276AB38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2269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52EA096-EFEC-A86C-122C-A495514A45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9D6E0FF-DE18-3101-E4DE-53F6150411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11B1FD7-C7B8-1462-79D8-8FA6252C4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EA24-E78E-435E-9898-035B94F7893E}" type="datetimeFigureOut">
              <a:rPr lang="pt-BR" smtClean="0"/>
              <a:t>28/02/2024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A50AEDA-16DC-45DD-EDD0-040DC40A6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0870A3D-E9D8-6A1A-53E8-BA721C269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14F39-830F-4141-B0D2-D34276AB38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5061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C270D1-6D0C-7548-1ED7-3F01B46B8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CE2FA4D-7B36-3714-3211-46202BB27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D9364E4-FEE0-4908-BF74-6387DAE5B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EA24-E78E-435E-9898-035B94F7893E}" type="datetimeFigureOut">
              <a:rPr lang="pt-BR" smtClean="0"/>
              <a:t>28/02/2024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2DA6D0E-B576-B81D-06BC-5FB75D96B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D381FBA-9294-A605-4825-56DC185A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14F39-830F-4141-B0D2-D34276AB38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3807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42979F-1107-0B90-1A69-B75AE24F8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ADD4E36-C7F1-0528-2056-ED240A0ED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87DADC2-28B2-6EBE-6D88-B45C997EE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EA24-E78E-435E-9898-035B94F7893E}" type="datetimeFigureOut">
              <a:rPr lang="pt-BR" smtClean="0"/>
              <a:t>28/02/2024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229C05B-3D88-5943-2A52-33947FEF8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2E3E0A-DB9D-BE41-18CF-D7DDF3AA2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14F39-830F-4141-B0D2-D34276AB38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1571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BFCFF4-18CF-B066-BD01-8FFEDAF92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E639DA-39DA-FE47-1D66-60BB6247C6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E77539E-ED2D-92D8-C7A7-793C0753EF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F06509-06EB-D5AD-0B36-4B8FE12FD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EA24-E78E-435E-9898-035B94F7893E}" type="datetimeFigureOut">
              <a:rPr lang="pt-BR" smtClean="0"/>
              <a:t>28/02/2024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BC2C410-FE67-C22F-45AC-D98D2B52B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2B49803-118D-8476-1A0F-C7075BFF6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14F39-830F-4141-B0D2-D34276AB38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0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840365-29D4-60D4-2814-E8244EFE7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0B9AE00-0373-7BC7-28B4-1746FEB83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0580AA0-51DD-0FFF-02D3-2F77A6281D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FEE02C8-F7C1-2E1D-C8B1-BE86E6D845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8B4E199-8888-83F2-4B6C-C9A0ABB26A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619F389-EAB6-C675-A431-49524E6A4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EA24-E78E-435E-9898-035B94F7893E}" type="datetimeFigureOut">
              <a:rPr lang="pt-BR" smtClean="0"/>
              <a:t>28/02/2024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C2CD40B-CF0A-8B4D-2566-E991E520F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6436B50-1167-36D8-EA45-40DE58896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14F39-830F-4141-B0D2-D34276AB38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9937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7BF21A-F7D0-D5AA-42D6-B27DC0155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684AEE2-2467-AC71-5AE7-663A10D71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EA24-E78E-435E-9898-035B94F7893E}" type="datetimeFigureOut">
              <a:rPr lang="pt-BR" smtClean="0"/>
              <a:t>28/02/2024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7601447-452B-1696-C37D-BBCD5E8C6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929C3CE-4F8F-5D4C-2BDE-8324DAD32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14F39-830F-4141-B0D2-D34276AB38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0247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17D655D-5E4E-1F3E-4F24-F5137D7F4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EA24-E78E-435E-9898-035B94F7893E}" type="datetimeFigureOut">
              <a:rPr lang="pt-BR" smtClean="0"/>
              <a:t>28/02/2024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634275E-8BA2-AAB7-FF7E-F6AAFF778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5DC56D3-DE54-A6C6-9A67-199476FF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14F39-830F-4141-B0D2-D34276AB38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5823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4A171C-0FFC-8DFB-C3A1-3967BEB9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B76098F-E5C6-8F83-CC93-595707517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D3ABB1A-4414-C3FC-921B-6DEE09A4EA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B8F45CF-43F7-9597-B119-0C7EF5404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EA24-E78E-435E-9898-035B94F7893E}" type="datetimeFigureOut">
              <a:rPr lang="pt-BR" smtClean="0"/>
              <a:t>28/02/2024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EACD120-BBDA-BD35-64FA-2DFE45FA8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62BF479-9750-6F99-34E1-507B26BCE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14F39-830F-4141-B0D2-D34276AB38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1828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89246C-B4AF-666F-1518-00FCD6CD8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2E0535A-FAA6-2A8F-A690-C39ECEDFF9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D635A2C-34AB-2635-A91A-B367B803FA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6209D88-07A3-443B-A2FA-82F7A8698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EA24-E78E-435E-9898-035B94F7893E}" type="datetimeFigureOut">
              <a:rPr lang="pt-BR" smtClean="0"/>
              <a:t>28/02/2024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6A27D8C-4E98-7E14-BC58-45732C5AF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38BD098-9048-9850-1FB0-07101911E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14F39-830F-4141-B0D2-D34276AB38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0889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3EE3655-6991-22C6-E917-A00D8CC4B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AD54E68-119A-EA35-9F58-012196AAA8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0BBA44-37FA-AADA-29DA-D6FA3CE25F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2EA24-E78E-435E-9898-035B94F7893E}" type="datetimeFigureOut">
              <a:rPr lang="pt-BR" smtClean="0"/>
              <a:t>28/02/2024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19797F9-603D-E926-F9B3-B725B85D12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D66E040-EE5D-FECB-4D1D-818265AD29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14F39-830F-4141-B0D2-D34276AB38BC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BA8B17BF-04E3-A43A-6E42-977933B3405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353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6EDEB8-0EE5-5086-AB9A-BFF9CC047C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F9F272-9611-599F-E6AC-0B27E06A68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CE1215B5-3E0F-AFDA-4775-311950F47B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455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28D67A69-F31B-8AB5-D825-A932DACAE0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780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CE9BFF-714D-8883-6F4D-EA278A1A4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0EE14919-83BA-4801-276D-0A900E3637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4737459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Marcelo Fabiano Rodrigues Gomes</dc:creator>
  <cp:lastModifiedBy>Robson Lenin Evangelista Carvalho</cp:lastModifiedBy>
  <cp:revision>6</cp:revision>
  <dcterms:created xsi:type="dcterms:W3CDTF">2022-12-19T18:26:14Z</dcterms:created>
  <dcterms:modified xsi:type="dcterms:W3CDTF">2024-02-28T13:45:18Z</dcterms:modified>
</cp:coreProperties>
</file>