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19/10/2023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0"/>
            <a:ext cx="1219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4934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Laianny Gonçalves Mangabeira</cp:lastModifiedBy>
  <cp:revision>2</cp:revision>
  <dcterms:created xsi:type="dcterms:W3CDTF">2022-11-23T18:02:18Z</dcterms:created>
  <dcterms:modified xsi:type="dcterms:W3CDTF">2023-10-19T21:30:38Z</dcterms:modified>
</cp:coreProperties>
</file>