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3A883-2AAE-4432-B918-C8BC21BB27DD}" v="13" dt="2022-07-21T18:06:30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21.07.2022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Logotipo&#10;&#10;Descrição gerada automaticamente">
            <a:extLst>
              <a:ext uri="{FF2B5EF4-FFF2-40B4-BE49-F238E27FC236}">
                <a16:creationId xmlns:a16="http://schemas.microsoft.com/office/drawing/2014/main" id="{0FCB64BC-5617-2037-062E-C0D4E77F9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97" y="590"/>
            <a:ext cx="12210881" cy="689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EE689061-9D1E-4DF4-9DAA-491D34F1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97" y="-1433"/>
            <a:ext cx="12204138" cy="7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05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47A73ACBF704F93866AC42357470D" ma:contentTypeVersion="16" ma:contentTypeDescription="Create a new document." ma:contentTypeScope="" ma:versionID="1ae769babfe07eeafefc3f5974047d39">
  <xsd:schema xmlns:xsd="http://www.w3.org/2001/XMLSchema" xmlns:xs="http://www.w3.org/2001/XMLSchema" xmlns:p="http://schemas.microsoft.com/office/2006/metadata/properties" xmlns:ns2="c64ce60a-21e0-417e-8c3b-fca75d3c6dc0" xmlns:ns3="5a1951a9-d4b3-483d-bedc-ec831d61958f" targetNamespace="http://schemas.microsoft.com/office/2006/metadata/properties" ma:root="true" ma:fieldsID="f82ca182e22a331f5e462c9b58bd6c01" ns2:_="" ns3:_="">
    <xsd:import namespace="c64ce60a-21e0-417e-8c3b-fca75d3c6dc0"/>
    <xsd:import namespace="5a1951a9-d4b3-483d-bedc-ec831d619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ce60a-21e0-417e-8c3b-fca75d3c6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452bb7-58dd-49e7-8a24-adf1385a2b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951a9-d4b3-483d-bedc-ec831d619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c793a2-6b65-437f-b12c-91b9fdabda93}" ma:internalName="TaxCatchAll" ma:showField="CatchAllData" ma:web="5a1951a9-d4b3-483d-bedc-ec831d619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1951a9-d4b3-483d-bedc-ec831d61958f" xsi:nil="true"/>
    <lcf76f155ced4ddcb4097134ff3c332f xmlns="c64ce60a-21e0-417e-8c3b-fca75d3c6d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E38E79-0A13-419B-83A4-96D376E997D1}"/>
</file>

<file path=customXml/itemProps2.xml><?xml version="1.0" encoding="utf-8"?>
<ds:datastoreItem xmlns:ds="http://schemas.openxmlformats.org/officeDocument/2006/customXml" ds:itemID="{4C28086A-797B-4B2F-8E2B-814357B16E19}"/>
</file>

<file path=customXml/itemProps3.xml><?xml version="1.0" encoding="utf-8"?>
<ds:datastoreItem xmlns:ds="http://schemas.openxmlformats.org/officeDocument/2006/customXml" ds:itemID="{A4B67F7B-DBAC-48DA-84BC-450ABDBF54D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8</cp:revision>
  <dcterms:created xsi:type="dcterms:W3CDTF">2022-07-21T18:05:55Z</dcterms:created>
  <dcterms:modified xsi:type="dcterms:W3CDTF">2022-07-21T18:06:40Z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0x01010095B47A73ACBF704F93866AC42357470D</vt:lpwstr>
  </property>
</Properties>
</file>