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ppt/revisionInfo.xml" ContentType="application/vnd.ms-powerpoint.revisioninfo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13A883-2AAE-4432-B918-C8BC21BB27DD}" v="13" dt="2022-07-21T18:06:30.9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openxmlformats.org/officeDocument/2006/relationships/customXml" Target="../customXml/item3.xml"/><Relationship Id="rId5" Type="http://schemas.openxmlformats.org/officeDocument/2006/relationships/viewProps" Target="viewProps.xml"/><Relationship Id="rId10" Type="http://schemas.openxmlformats.org/officeDocument/2006/relationships/customXml" Target="../customXml/item2.xml"/><Relationship Id="rId4" Type="http://schemas.openxmlformats.org/officeDocument/2006/relationships/presProps" Target="presProps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21.07.2022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7683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21.07.2022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6588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21.07.2022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6397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21.07.2022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005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21.07.2022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1375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21.07.2022</a:t>
            </a:fld>
            <a:endParaRPr lang="de-DE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4613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21.07.2022</a:t>
            </a:fld>
            <a:endParaRPr lang="de-DE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442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21.07.2022</a:t>
            </a:fld>
            <a:endParaRPr lang="de-DE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8533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21.07.2022</a:t>
            </a:fld>
            <a:endParaRPr lang="de-DE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8281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21.07.2022</a:t>
            </a:fld>
            <a:endParaRPr lang="de-DE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7836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21.07.2022</a:t>
            </a:fld>
            <a:endParaRPr lang="de-DE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5566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51C7C-CEA3-4CAA-BE4B-344879E7C377}" type="datetimeFigureOut">
              <a:rPr lang="de-DE" smtClean="0"/>
              <a:t>21.07.2022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5746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4" descr="Logotipo&#10;&#10;Descrição gerada automaticamente">
            <a:extLst>
              <a:ext uri="{FF2B5EF4-FFF2-40B4-BE49-F238E27FC236}">
                <a16:creationId xmlns:a16="http://schemas.microsoft.com/office/drawing/2014/main" id="{0FCB64BC-5617-2037-062E-C0D4E77F98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697" y="590"/>
            <a:ext cx="12210881" cy="6890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866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4" descr="Uma imagem contendo Forma&#10;&#10;Descrição gerada automaticamente">
            <a:extLst>
              <a:ext uri="{FF2B5EF4-FFF2-40B4-BE49-F238E27FC236}">
                <a16:creationId xmlns:a16="http://schemas.microsoft.com/office/drawing/2014/main" id="{EE689061-9D1E-4DF4-9DAA-491D34F13F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697" y="-1433"/>
            <a:ext cx="12204138" cy="751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60052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5B47A73ACBF704F93866AC42357470D" ma:contentTypeVersion="16" ma:contentTypeDescription="Create a new document." ma:contentTypeScope="" ma:versionID="1ae769babfe07eeafefc3f5974047d39">
  <xsd:schema xmlns:xsd="http://www.w3.org/2001/XMLSchema" xmlns:xs="http://www.w3.org/2001/XMLSchema" xmlns:p="http://schemas.microsoft.com/office/2006/metadata/properties" xmlns:ns2="c64ce60a-21e0-417e-8c3b-fca75d3c6dc0" xmlns:ns3="5a1951a9-d4b3-483d-bedc-ec831d61958f" targetNamespace="http://schemas.microsoft.com/office/2006/metadata/properties" ma:root="true" ma:fieldsID="f82ca182e22a331f5e462c9b58bd6c01" ns2:_="" ns3:_="">
    <xsd:import namespace="c64ce60a-21e0-417e-8c3b-fca75d3c6dc0"/>
    <xsd:import namespace="5a1951a9-d4b3-483d-bedc-ec831d61958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4ce60a-21e0-417e-8c3b-fca75d3c6d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f1452bb7-58dd-49e7-8a24-adf1385a2b0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1951a9-d4b3-483d-bedc-ec831d61958f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99c793a2-6b65-437f-b12c-91b9fdabda93}" ma:internalName="TaxCatchAll" ma:showField="CatchAllData" ma:web="5a1951a9-d4b3-483d-bedc-ec831d61958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a1951a9-d4b3-483d-bedc-ec831d61958f" xsi:nil="true"/>
    <lcf76f155ced4ddcb4097134ff3c332f xmlns="c64ce60a-21e0-417e-8c3b-fca75d3c6dc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1E38E79-0A13-419B-83A4-96D376E997D1}"/>
</file>

<file path=customXml/itemProps2.xml><?xml version="1.0" encoding="utf-8"?>
<ds:datastoreItem xmlns:ds="http://schemas.openxmlformats.org/officeDocument/2006/customXml" ds:itemID="{4C28086A-797B-4B2F-8E2B-814357B16E19}"/>
</file>

<file path=customXml/itemProps3.xml><?xml version="1.0" encoding="utf-8"?>
<ds:datastoreItem xmlns:ds="http://schemas.openxmlformats.org/officeDocument/2006/customXml" ds:itemID="{A4B67F7B-DBAC-48DA-84BC-450ABDBF54DE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/>
  <cp:lastModifiedBy/>
  <cp:revision>8</cp:revision>
  <dcterms:created xsi:type="dcterms:W3CDTF">2022-07-21T18:05:55Z</dcterms:created>
  <dcterms:modified xsi:type="dcterms:W3CDTF">2022-07-21T18:06:40Z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0x01010095B47A73ACBF704F93866AC42357470D</vt:lpwstr>
  </property>
</Properties>
</file>