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1038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952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8226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262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5864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051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012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04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3947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810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3340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43B4E-0EB3-47E1-9017-A14B4D4FF398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015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482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4934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Laianny Gonçalves Mangabeira</dc:creator>
  <cp:lastModifiedBy>Laianny Gonçalves Mangabeira</cp:lastModifiedBy>
  <cp:revision>3</cp:revision>
  <dcterms:created xsi:type="dcterms:W3CDTF">2022-11-23T18:02:18Z</dcterms:created>
  <dcterms:modified xsi:type="dcterms:W3CDTF">2023-07-06T15:08:45Z</dcterms:modified>
</cp:coreProperties>
</file>