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</p:sldMasterIdLst>
  <p:notesMasterIdLst>
    <p:notesMasterId r:id="rId29"/>
  </p:notesMasterIdLst>
  <p:handoutMasterIdLst>
    <p:handoutMasterId r:id="rId30"/>
  </p:handoutMasterIdLst>
  <p:sldIdLst>
    <p:sldId id="337" r:id="rId6"/>
    <p:sldId id="257" r:id="rId7"/>
    <p:sldId id="412" r:id="rId8"/>
    <p:sldId id="413" r:id="rId9"/>
    <p:sldId id="305" r:id="rId10"/>
    <p:sldId id="307" r:id="rId11"/>
    <p:sldId id="414" r:id="rId12"/>
    <p:sldId id="309" r:id="rId13"/>
    <p:sldId id="310" r:id="rId14"/>
    <p:sldId id="283" r:id="rId15"/>
    <p:sldId id="321" r:id="rId16"/>
    <p:sldId id="293" r:id="rId17"/>
    <p:sldId id="304" r:id="rId18"/>
    <p:sldId id="312" r:id="rId19"/>
    <p:sldId id="314" r:id="rId20"/>
    <p:sldId id="315" r:id="rId21"/>
    <p:sldId id="333" r:id="rId22"/>
    <p:sldId id="317" r:id="rId23"/>
    <p:sldId id="319" r:id="rId24"/>
    <p:sldId id="320" r:id="rId25"/>
    <p:sldId id="328" r:id="rId26"/>
    <p:sldId id="301" r:id="rId27"/>
    <p:sldId id="263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FF01B5D-FC98-4B31-AB95-24BAEF6DAA1A}">
          <p14:sldIdLst>
            <p14:sldId id="337"/>
            <p14:sldId id="257"/>
            <p14:sldId id="412"/>
            <p14:sldId id="413"/>
            <p14:sldId id="305"/>
            <p14:sldId id="307"/>
            <p14:sldId id="414"/>
            <p14:sldId id="309"/>
            <p14:sldId id="310"/>
            <p14:sldId id="283"/>
            <p14:sldId id="321"/>
            <p14:sldId id="293"/>
            <p14:sldId id="304"/>
            <p14:sldId id="312"/>
            <p14:sldId id="314"/>
            <p14:sldId id="315"/>
            <p14:sldId id="333"/>
            <p14:sldId id="317"/>
            <p14:sldId id="319"/>
            <p14:sldId id="320"/>
            <p14:sldId id="328"/>
            <p14:sldId id="301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64" userDrawn="1">
          <p15:clr>
            <a:srgbClr val="A4A3A4"/>
          </p15:clr>
        </p15:guide>
        <p15:guide id="2" pos="574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orient="horz" pos="3294" userDrawn="1">
          <p15:clr>
            <a:srgbClr val="A4A3A4"/>
          </p15:clr>
        </p15:guide>
        <p15:guide id="5" orient="horz" pos="2500" userDrawn="1">
          <p15:clr>
            <a:srgbClr val="A4A3A4"/>
          </p15:clr>
        </p15:guide>
        <p15:guide id="6" pos="7423" userDrawn="1">
          <p15:clr>
            <a:srgbClr val="A4A3A4"/>
          </p15:clr>
        </p15:guide>
        <p15:guide id="7" orient="horz" pos="958" userDrawn="1">
          <p15:clr>
            <a:srgbClr val="A4A3A4"/>
          </p15:clr>
        </p15:guide>
        <p15:guide id="8" orient="horz" pos="2387" userDrawn="1">
          <p15:clr>
            <a:srgbClr val="A4A3A4"/>
          </p15:clr>
        </p15:guide>
        <p15:guide id="9" pos="2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3885F2-9C9D-F0E9-46FE-7BF7855BE5CE}" name="Fernanda Magalhães" initials="FM" userId="dd3bd2ae14b1af4f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 Magalhães" initials="FM" lastIdx="1" clrIdx="0">
    <p:extLst>
      <p:ext uri="{19B8F6BF-5375-455C-9EA6-DF929625EA0E}">
        <p15:presenceInfo xmlns:p15="http://schemas.microsoft.com/office/powerpoint/2012/main" userId="dd3bd2ae14b1af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4472C4"/>
    <a:srgbClr val="262626"/>
    <a:srgbClr val="A0A0A0"/>
    <a:srgbClr val="00B0F0"/>
    <a:srgbClr val="3A58BA"/>
    <a:srgbClr val="034D92"/>
    <a:srgbClr val="074884"/>
    <a:srgbClr val="868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95196" autoAdjust="0"/>
  </p:normalViewPr>
  <p:slideViewPr>
    <p:cSldViewPr snapToGrid="0" showGuides="1">
      <p:cViewPr varScale="1">
        <p:scale>
          <a:sx n="85" d="100"/>
          <a:sy n="85" d="100"/>
        </p:scale>
        <p:origin x="960" y="62"/>
      </p:cViewPr>
      <p:guideLst>
        <p:guide orient="horz" pos="1664"/>
        <p:guide pos="574"/>
        <p:guide orient="horz" pos="754"/>
        <p:guide orient="horz" pos="3294"/>
        <p:guide orient="horz" pos="2500"/>
        <p:guide pos="7423"/>
        <p:guide orient="horz" pos="958"/>
        <p:guide orient="horz" pos="2387"/>
        <p:guide pos="20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01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a Magalhães" userId="dd3bd2ae14b1af4f" providerId="LiveId" clId="{01875C5C-880F-4716-A926-82FE34725045}"/>
    <pc:docChg chg="undo custSel modSld">
      <pc:chgData name="Fernanda Magalhães" userId="dd3bd2ae14b1af4f" providerId="LiveId" clId="{01875C5C-880F-4716-A926-82FE34725045}" dt="2023-06-16T15:33:56.778" v="306" actId="20577"/>
      <pc:docMkLst>
        <pc:docMk/>
      </pc:docMkLst>
      <pc:sldChg chg="modSp mod">
        <pc:chgData name="Fernanda Magalhães" userId="dd3bd2ae14b1af4f" providerId="LiveId" clId="{01875C5C-880F-4716-A926-82FE34725045}" dt="2023-06-16T15:33:56.778" v="306" actId="20577"/>
        <pc:sldMkLst>
          <pc:docMk/>
          <pc:sldMk cId="987700130" sldId="310"/>
        </pc:sldMkLst>
        <pc:graphicFrameChg chg="mod modGraphic">
          <ac:chgData name="Fernanda Magalhães" userId="dd3bd2ae14b1af4f" providerId="LiveId" clId="{01875C5C-880F-4716-A926-82FE34725045}" dt="2023-06-16T15:33:56.778" v="306" actId="20577"/>
          <ac:graphicFrameMkLst>
            <pc:docMk/>
            <pc:sldMk cId="987700130" sldId="310"/>
            <ac:graphicFrameMk id="2" creationId="{B703615A-4758-31E7-4787-D588C06FC7B4}"/>
          </ac:graphicFrameMkLst>
        </pc:graphicFrameChg>
      </pc:sldChg>
      <pc:sldChg chg="modSp mod">
        <pc:chgData name="Fernanda Magalhães" userId="dd3bd2ae14b1af4f" providerId="LiveId" clId="{01875C5C-880F-4716-A926-82FE34725045}" dt="2023-06-16T15:21:15.292" v="182" actId="20577"/>
        <pc:sldMkLst>
          <pc:docMk/>
          <pc:sldMk cId="2129753726" sldId="312"/>
        </pc:sldMkLst>
        <pc:graphicFrameChg chg="modGraphic">
          <ac:chgData name="Fernanda Magalhães" userId="dd3bd2ae14b1af4f" providerId="LiveId" clId="{01875C5C-880F-4716-A926-82FE34725045}" dt="2023-06-16T15:21:15.292" v="182" actId="20577"/>
          <ac:graphicFrameMkLst>
            <pc:docMk/>
            <pc:sldMk cId="2129753726" sldId="312"/>
            <ac:graphicFrameMk id="7" creationId="{68B31704-06B9-4901-EFDB-6A4509FD3204}"/>
          </ac:graphicFrameMkLst>
        </pc:graphicFrameChg>
        <pc:graphicFrameChg chg="modGraphic">
          <ac:chgData name="Fernanda Magalhães" userId="dd3bd2ae14b1af4f" providerId="LiveId" clId="{01875C5C-880F-4716-A926-82FE34725045}" dt="2023-06-16T15:19:12.170" v="121" actId="20577"/>
          <ac:graphicFrameMkLst>
            <pc:docMk/>
            <pc:sldMk cId="2129753726" sldId="312"/>
            <ac:graphicFrameMk id="8" creationId="{CB4A7879-8364-E1A8-6982-07DD2CCE1C54}"/>
          </ac:graphicFrameMkLst>
        </pc:graphicFrameChg>
      </pc:sldChg>
      <pc:sldChg chg="modSp mod">
        <pc:chgData name="Fernanda Magalhães" userId="dd3bd2ae14b1af4f" providerId="LiveId" clId="{01875C5C-880F-4716-A926-82FE34725045}" dt="2023-06-16T15:26:28.342" v="254" actId="20577"/>
        <pc:sldMkLst>
          <pc:docMk/>
          <pc:sldMk cId="380304384" sldId="314"/>
        </pc:sldMkLst>
        <pc:graphicFrameChg chg="modGraphic">
          <ac:chgData name="Fernanda Magalhães" userId="dd3bd2ae14b1af4f" providerId="LiveId" clId="{01875C5C-880F-4716-A926-82FE34725045}" dt="2023-06-16T15:19:56.361" v="142" actId="6549"/>
          <ac:graphicFrameMkLst>
            <pc:docMk/>
            <pc:sldMk cId="380304384" sldId="314"/>
            <ac:graphicFrameMk id="9" creationId="{6C8F4F0A-D8B1-2B5A-FD30-1F3010BAEF6C}"/>
          </ac:graphicFrameMkLst>
        </pc:graphicFrameChg>
        <pc:graphicFrameChg chg="modGraphic">
          <ac:chgData name="Fernanda Magalhães" userId="dd3bd2ae14b1af4f" providerId="LiveId" clId="{01875C5C-880F-4716-A926-82FE34725045}" dt="2023-06-16T15:26:28.342" v="254" actId="20577"/>
          <ac:graphicFrameMkLst>
            <pc:docMk/>
            <pc:sldMk cId="380304384" sldId="314"/>
            <ac:graphicFrameMk id="10" creationId="{FEB1ADAC-89F5-1417-F992-F53842DEB7EF}"/>
          </ac:graphicFrameMkLst>
        </pc:graphicFrameChg>
      </pc:sldChg>
      <pc:sldChg chg="modSp mod">
        <pc:chgData name="Fernanda Magalhães" userId="dd3bd2ae14b1af4f" providerId="LiveId" clId="{01875C5C-880F-4716-A926-82FE34725045}" dt="2023-06-16T15:26:43.741" v="264" actId="20577"/>
        <pc:sldMkLst>
          <pc:docMk/>
          <pc:sldMk cId="3157161028" sldId="317"/>
        </pc:sldMkLst>
        <pc:graphicFrameChg chg="modGraphic">
          <ac:chgData name="Fernanda Magalhães" userId="dd3bd2ae14b1af4f" providerId="LiveId" clId="{01875C5C-880F-4716-A926-82FE34725045}" dt="2023-06-16T15:26:43.741" v="264" actId="20577"/>
          <ac:graphicFrameMkLst>
            <pc:docMk/>
            <pc:sldMk cId="3157161028" sldId="317"/>
            <ac:graphicFrameMk id="10" creationId="{A4A83E88-62C3-1965-A88B-BABD15B96561}"/>
          </ac:graphicFrameMkLst>
        </pc:graphicFrameChg>
        <pc:graphicFrameChg chg="modGraphic">
          <ac:chgData name="Fernanda Magalhães" userId="dd3bd2ae14b1af4f" providerId="LiveId" clId="{01875C5C-880F-4716-A926-82FE34725045}" dt="2023-06-16T15:25:49.355" v="243" actId="20577"/>
          <ac:graphicFrameMkLst>
            <pc:docMk/>
            <pc:sldMk cId="3157161028" sldId="317"/>
            <ac:graphicFrameMk id="11" creationId="{A1128FE9-AF6E-8B1F-9BD5-9044C12B898C}"/>
          </ac:graphicFrameMkLst>
        </pc:graphicFrameChg>
      </pc:sldChg>
      <pc:sldChg chg="delSp modSp mod">
        <pc:chgData name="Fernanda Magalhães" userId="dd3bd2ae14b1af4f" providerId="LiveId" clId="{01875C5C-880F-4716-A926-82FE34725045}" dt="2023-06-16T15:17:35.268" v="19" actId="20577"/>
        <pc:sldMkLst>
          <pc:docMk/>
          <pc:sldMk cId="271074499" sldId="319"/>
        </pc:sldMkLst>
        <pc:graphicFrameChg chg="mod modGraphic">
          <ac:chgData name="Fernanda Magalhães" userId="dd3bd2ae14b1af4f" providerId="LiveId" clId="{01875C5C-880F-4716-A926-82FE34725045}" dt="2023-06-16T15:17:35.268" v="19" actId="20577"/>
          <ac:graphicFrameMkLst>
            <pc:docMk/>
            <pc:sldMk cId="271074499" sldId="319"/>
            <ac:graphicFrameMk id="2" creationId="{EE8603DB-A22D-4092-2110-E37AA77BFE25}"/>
          </ac:graphicFrameMkLst>
        </pc:graphicFrameChg>
        <pc:graphicFrameChg chg="del modGraphic">
          <ac:chgData name="Fernanda Magalhães" userId="dd3bd2ae14b1af4f" providerId="LiveId" clId="{01875C5C-880F-4716-A926-82FE34725045}" dt="2023-06-16T15:17:28.573" v="17" actId="478"/>
          <ac:graphicFrameMkLst>
            <pc:docMk/>
            <pc:sldMk cId="271074499" sldId="319"/>
            <ac:graphicFrameMk id="6" creationId="{9C13D8CA-FEA8-57A6-6F3E-671DA0326779}"/>
          </ac:graphicFrameMkLst>
        </pc:graphicFrameChg>
      </pc:sldChg>
      <pc:sldChg chg="modSp mod">
        <pc:chgData name="Fernanda Magalhães" userId="dd3bd2ae14b1af4f" providerId="LiveId" clId="{01875C5C-880F-4716-A926-82FE34725045}" dt="2023-06-16T15:28:37.546" v="274" actId="113"/>
        <pc:sldMkLst>
          <pc:docMk/>
          <pc:sldMk cId="2650551434" sldId="320"/>
        </pc:sldMkLst>
        <pc:graphicFrameChg chg="mod modGraphic">
          <ac:chgData name="Fernanda Magalhães" userId="dd3bd2ae14b1af4f" providerId="LiveId" clId="{01875C5C-880F-4716-A926-82FE34725045}" dt="2023-06-16T15:28:37.546" v="274" actId="113"/>
          <ac:graphicFrameMkLst>
            <pc:docMk/>
            <pc:sldMk cId="2650551434" sldId="320"/>
            <ac:graphicFrameMk id="6" creationId="{0534D30B-36FB-8EED-6FF6-46842280BB20}"/>
          </ac:graphicFrameMkLst>
        </pc:graphicFrameChg>
      </pc:sldChg>
      <pc:sldChg chg="modSp mod">
        <pc:chgData name="Fernanda Magalhães" userId="dd3bd2ae14b1af4f" providerId="LiveId" clId="{01875C5C-880F-4716-A926-82FE34725045}" dt="2023-06-16T15:30:26.013" v="276" actId="1038"/>
        <pc:sldMkLst>
          <pc:docMk/>
          <pc:sldMk cId="1188037013" sldId="337"/>
        </pc:sldMkLst>
        <pc:picChg chg="mod">
          <ac:chgData name="Fernanda Magalhães" userId="dd3bd2ae14b1af4f" providerId="LiveId" clId="{01875C5C-880F-4716-A926-82FE34725045}" dt="2023-06-16T15:30:26.013" v="276" actId="1038"/>
          <ac:picMkLst>
            <pc:docMk/>
            <pc:sldMk cId="1188037013" sldId="337"/>
            <ac:picMk id="4" creationId="{5331139B-B807-F3C1-86B8-E232928AB81F}"/>
          </ac:picMkLst>
        </pc:picChg>
      </pc:sldChg>
      <pc:sldChg chg="addSp delSp modSp mod">
        <pc:chgData name="Fernanda Magalhães" userId="dd3bd2ae14b1af4f" providerId="LiveId" clId="{01875C5C-880F-4716-A926-82FE34725045}" dt="2023-06-16T15:32:26.638" v="303" actId="14100"/>
        <pc:sldMkLst>
          <pc:docMk/>
          <pc:sldMk cId="68218614" sldId="413"/>
        </pc:sldMkLst>
        <pc:spChg chg="mod">
          <ac:chgData name="Fernanda Magalhães" userId="dd3bd2ae14b1af4f" providerId="LiveId" clId="{01875C5C-880F-4716-A926-82FE34725045}" dt="2023-06-16T15:30:33.421" v="279" actId="20577"/>
          <ac:spMkLst>
            <pc:docMk/>
            <pc:sldMk cId="68218614" sldId="413"/>
            <ac:spMk id="6" creationId="{308B00C1-39F0-43BB-8113-7D02D65760C1}"/>
          </ac:spMkLst>
        </pc:spChg>
        <pc:picChg chg="del">
          <ac:chgData name="Fernanda Magalhães" userId="dd3bd2ae14b1af4f" providerId="LiveId" clId="{01875C5C-880F-4716-A926-82FE34725045}" dt="2023-06-16T15:31:13.706" v="287" actId="478"/>
          <ac:picMkLst>
            <pc:docMk/>
            <pc:sldMk cId="68218614" sldId="413"/>
            <ac:picMk id="2" creationId="{91390E14-3811-1A14-BE29-CA2342734662}"/>
          </ac:picMkLst>
        </pc:picChg>
        <pc:picChg chg="del">
          <ac:chgData name="Fernanda Magalhães" userId="dd3bd2ae14b1af4f" providerId="LiveId" clId="{01875C5C-880F-4716-A926-82FE34725045}" dt="2023-06-16T15:30:31.370" v="277" actId="478"/>
          <ac:picMkLst>
            <pc:docMk/>
            <pc:sldMk cId="68218614" sldId="413"/>
            <ac:picMk id="5" creationId="{ED71310A-3CB4-0A1E-7440-8443C88F2406}"/>
          </ac:picMkLst>
        </pc:picChg>
        <pc:picChg chg="add mod modCrop">
          <ac:chgData name="Fernanda Magalhães" userId="dd3bd2ae14b1af4f" providerId="LiveId" clId="{01875C5C-880F-4716-A926-82FE34725045}" dt="2023-06-16T15:31:09.780" v="286" actId="1076"/>
          <ac:picMkLst>
            <pc:docMk/>
            <pc:sldMk cId="68218614" sldId="413"/>
            <ac:picMk id="7" creationId="{0099A5D1-E40C-CFDC-B1AB-DF055A10934E}"/>
          </ac:picMkLst>
        </pc:picChg>
        <pc:picChg chg="add mod modCrop">
          <ac:chgData name="Fernanda Magalhães" userId="dd3bd2ae14b1af4f" providerId="LiveId" clId="{01875C5C-880F-4716-A926-82FE34725045}" dt="2023-06-16T15:32:10.084" v="299" actId="1076"/>
          <ac:picMkLst>
            <pc:docMk/>
            <pc:sldMk cId="68218614" sldId="413"/>
            <ac:picMk id="8" creationId="{EE7F50EF-FA2A-0428-6A97-59C0E4C81499}"/>
          </ac:picMkLst>
        </pc:picChg>
        <pc:picChg chg="del">
          <ac:chgData name="Fernanda Magalhães" userId="dd3bd2ae14b1af4f" providerId="LiveId" clId="{01875C5C-880F-4716-A926-82FE34725045}" dt="2023-06-16T15:32:11.782" v="300" actId="478"/>
          <ac:picMkLst>
            <pc:docMk/>
            <pc:sldMk cId="68218614" sldId="413"/>
            <ac:picMk id="9" creationId="{27D37F89-14F7-231F-F228-BF676A8932D7}"/>
          </ac:picMkLst>
        </pc:picChg>
        <pc:picChg chg="add mod">
          <ac:chgData name="Fernanda Magalhães" userId="dd3bd2ae14b1af4f" providerId="LiveId" clId="{01875C5C-880F-4716-A926-82FE34725045}" dt="2023-06-16T15:32:26.638" v="303" actId="14100"/>
          <ac:picMkLst>
            <pc:docMk/>
            <pc:sldMk cId="68218614" sldId="413"/>
            <ac:picMk id="10" creationId="{4B8E7561-731E-0186-62DB-EF1E8B677EB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0F4B228-03E8-DCAA-A8F5-A1F4874E51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2F80461-2A71-9BD9-1698-79929DD07E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72FBE-4FAF-402F-9F83-EAED9B90DCCE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944D9DD-946F-3AC7-4BA8-86AFD94723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179A7E6-47E7-1DEB-A819-B9C3943843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D4DE8-96DF-4403-B81D-1AAF744E2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874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CD6C4-2942-41A5-B02D-3BC3B80BE2C6}" type="datetimeFigureOut">
              <a:rPr lang="pt-BR" smtClean="0"/>
              <a:t>16/06/2023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96FF5-F0BA-43B0-9527-CFD637697D7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696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96FF5-F0BA-43B0-9527-CFD637697D78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472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96FF5-F0BA-43B0-9527-CFD637697D78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549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;p2">
            <a:extLst>
              <a:ext uri="{FF2B5EF4-FFF2-40B4-BE49-F238E27FC236}">
                <a16:creationId xmlns:a16="http://schemas.microsoft.com/office/drawing/2014/main" id="{A92A0B40-BB04-4975-9F3F-B9E90324F403}"/>
              </a:ext>
            </a:extLst>
          </p:cNvPr>
          <p:cNvSpPr/>
          <p:nvPr userDrawn="1"/>
        </p:nvSpPr>
        <p:spPr>
          <a:xfrm>
            <a:off x="1" y="0"/>
            <a:ext cx="6100200" cy="6858000"/>
          </a:xfrm>
          <a:prstGeom prst="rect">
            <a:avLst/>
          </a:prstGeom>
          <a:solidFill>
            <a:srgbClr val="034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51E20C09-AF8B-478B-83C8-7D66832C31C5}"/>
              </a:ext>
            </a:extLst>
          </p:cNvPr>
          <p:cNvSpPr/>
          <p:nvPr userDrawn="1"/>
        </p:nvSpPr>
        <p:spPr>
          <a:xfrm>
            <a:off x="50" y="2090125"/>
            <a:ext cx="6870000" cy="20601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" name="Google Shape;13;p2">
            <a:extLst>
              <a:ext uri="{FF2B5EF4-FFF2-40B4-BE49-F238E27FC236}">
                <a16:creationId xmlns:a16="http://schemas.microsoft.com/office/drawing/2014/main" id="{B316487B-E168-424E-9524-E9351842D7A7}"/>
              </a:ext>
            </a:extLst>
          </p:cNvPr>
          <p:cNvGrpSpPr/>
          <p:nvPr userDrawn="1"/>
        </p:nvGrpSpPr>
        <p:grpSpPr>
          <a:xfrm>
            <a:off x="11413266" y="6081979"/>
            <a:ext cx="666403" cy="666424"/>
            <a:chOff x="7996345" y="980275"/>
            <a:chExt cx="666403" cy="666424"/>
          </a:xfrm>
        </p:grpSpPr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82186DA8-BC23-4496-92C3-45CFE51F1BB7}"/>
                </a:ext>
              </a:extLst>
            </p:cNvPr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4B410204-5DFD-405B-BB0B-868CD867F372}"/>
                </a:ext>
              </a:extLst>
            </p:cNvPr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A74CE177-CFDA-4F40-A3DB-016BA4BE5649}"/>
                </a:ext>
              </a:extLst>
            </p:cNvPr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DF7D9D90-F04F-49F9-9CB6-402C3E81D055}"/>
                </a:ext>
              </a:extLst>
            </p:cNvPr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2230B264-2734-4069-AAB5-7F0F782B9D3B}"/>
                </a:ext>
              </a:extLst>
            </p:cNvPr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D688753D-1939-4F68-81B3-C53D57EBCAE3}"/>
                </a:ext>
              </a:extLst>
            </p:cNvPr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20;p2">
              <a:extLst>
                <a:ext uri="{FF2B5EF4-FFF2-40B4-BE49-F238E27FC236}">
                  <a16:creationId xmlns:a16="http://schemas.microsoft.com/office/drawing/2014/main" id="{A23370F5-A920-465E-9183-619939F923CE}"/>
                </a:ext>
              </a:extLst>
            </p:cNvPr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1;p2">
              <a:extLst>
                <a:ext uri="{FF2B5EF4-FFF2-40B4-BE49-F238E27FC236}">
                  <a16:creationId xmlns:a16="http://schemas.microsoft.com/office/drawing/2014/main" id="{0C93EA0E-D5A5-4E81-A46B-B2E255E552A0}"/>
                </a:ext>
              </a:extLst>
            </p:cNvPr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22;p2">
              <a:extLst>
                <a:ext uri="{FF2B5EF4-FFF2-40B4-BE49-F238E27FC236}">
                  <a16:creationId xmlns:a16="http://schemas.microsoft.com/office/drawing/2014/main" id="{28A2D8E7-7D94-49E6-A86D-663D3EF15103}"/>
                </a:ext>
              </a:extLst>
            </p:cNvPr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23;p2">
              <a:extLst>
                <a:ext uri="{FF2B5EF4-FFF2-40B4-BE49-F238E27FC236}">
                  <a16:creationId xmlns:a16="http://schemas.microsoft.com/office/drawing/2014/main" id="{4FB5F9F7-BEDE-4A92-B499-95826A781745}"/>
                </a:ext>
              </a:extLst>
            </p:cNvPr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24;p2">
              <a:extLst>
                <a:ext uri="{FF2B5EF4-FFF2-40B4-BE49-F238E27FC236}">
                  <a16:creationId xmlns:a16="http://schemas.microsoft.com/office/drawing/2014/main" id="{AA146ACF-6125-4D93-BD00-B3844BB20E52}"/>
                </a:ext>
              </a:extLst>
            </p:cNvPr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25;p2">
              <a:extLst>
                <a:ext uri="{FF2B5EF4-FFF2-40B4-BE49-F238E27FC236}">
                  <a16:creationId xmlns:a16="http://schemas.microsoft.com/office/drawing/2014/main" id="{32C8A4EF-1298-4074-8FCE-973191514569}"/>
                </a:ext>
              </a:extLst>
            </p:cNvPr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26;p2">
              <a:extLst>
                <a:ext uri="{FF2B5EF4-FFF2-40B4-BE49-F238E27FC236}">
                  <a16:creationId xmlns:a16="http://schemas.microsoft.com/office/drawing/2014/main" id="{9FDB5641-E359-4D22-AC22-75664CB409D6}"/>
                </a:ext>
              </a:extLst>
            </p:cNvPr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27;p2">
              <a:extLst>
                <a:ext uri="{FF2B5EF4-FFF2-40B4-BE49-F238E27FC236}">
                  <a16:creationId xmlns:a16="http://schemas.microsoft.com/office/drawing/2014/main" id="{5D637480-7BF0-40D7-B544-22B1C725D725}"/>
                </a:ext>
              </a:extLst>
            </p:cNvPr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8;p2">
              <a:extLst>
                <a:ext uri="{FF2B5EF4-FFF2-40B4-BE49-F238E27FC236}">
                  <a16:creationId xmlns:a16="http://schemas.microsoft.com/office/drawing/2014/main" id="{2BBCBB89-9E24-4A6D-930B-AFDF931D4FD5}"/>
                </a:ext>
              </a:extLst>
            </p:cNvPr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9;p2">
              <a:extLst>
                <a:ext uri="{FF2B5EF4-FFF2-40B4-BE49-F238E27FC236}">
                  <a16:creationId xmlns:a16="http://schemas.microsoft.com/office/drawing/2014/main" id="{0623FB87-0B97-47C4-AD8C-659F1BE03D0E}"/>
                </a:ext>
              </a:extLst>
            </p:cNvPr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" name="Google Shape;30;p2">
            <a:extLst>
              <a:ext uri="{FF2B5EF4-FFF2-40B4-BE49-F238E27FC236}">
                <a16:creationId xmlns:a16="http://schemas.microsoft.com/office/drawing/2014/main" id="{BC7DFF41-20B7-4067-89E0-A44C3D35A3BC}"/>
              </a:ext>
            </a:extLst>
          </p:cNvPr>
          <p:cNvGrpSpPr/>
          <p:nvPr userDrawn="1"/>
        </p:nvGrpSpPr>
        <p:grpSpPr>
          <a:xfrm>
            <a:off x="7042780" y="2090132"/>
            <a:ext cx="730045" cy="2060087"/>
            <a:chOff x="7022220" y="1541675"/>
            <a:chExt cx="666403" cy="188049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3" name="Google Shape;31;p2">
              <a:extLst>
                <a:ext uri="{FF2B5EF4-FFF2-40B4-BE49-F238E27FC236}">
                  <a16:creationId xmlns:a16="http://schemas.microsoft.com/office/drawing/2014/main" id="{33CFB8A3-86AC-4CF2-9441-E9685B2847CD}"/>
                </a:ext>
              </a:extLst>
            </p:cNvPr>
            <p:cNvSpPr/>
            <p:nvPr/>
          </p:nvSpPr>
          <p:spPr>
            <a:xfrm>
              <a:off x="7022220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32;p2">
              <a:extLst>
                <a:ext uri="{FF2B5EF4-FFF2-40B4-BE49-F238E27FC236}">
                  <a16:creationId xmlns:a16="http://schemas.microsoft.com/office/drawing/2014/main" id="{9BE91AA0-EF04-4BB3-985C-A2E323944B90}"/>
                </a:ext>
              </a:extLst>
            </p:cNvPr>
            <p:cNvSpPr/>
            <p:nvPr/>
          </p:nvSpPr>
          <p:spPr>
            <a:xfrm>
              <a:off x="7224547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33;p2">
              <a:extLst>
                <a:ext uri="{FF2B5EF4-FFF2-40B4-BE49-F238E27FC236}">
                  <a16:creationId xmlns:a16="http://schemas.microsoft.com/office/drawing/2014/main" id="{76D76BDB-F26B-45BF-BF02-5306D86A03DE}"/>
                </a:ext>
              </a:extLst>
            </p:cNvPr>
            <p:cNvSpPr/>
            <p:nvPr/>
          </p:nvSpPr>
          <p:spPr>
            <a:xfrm>
              <a:off x="7426873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34;p2">
              <a:extLst>
                <a:ext uri="{FF2B5EF4-FFF2-40B4-BE49-F238E27FC236}">
                  <a16:creationId xmlns:a16="http://schemas.microsoft.com/office/drawing/2014/main" id="{5C06A1BD-9718-4E6C-B42B-44D050C0F0D2}"/>
                </a:ext>
              </a:extLst>
            </p:cNvPr>
            <p:cNvSpPr/>
            <p:nvPr/>
          </p:nvSpPr>
          <p:spPr>
            <a:xfrm>
              <a:off x="7022220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35;p2">
              <a:extLst>
                <a:ext uri="{FF2B5EF4-FFF2-40B4-BE49-F238E27FC236}">
                  <a16:creationId xmlns:a16="http://schemas.microsoft.com/office/drawing/2014/main" id="{4631ADCB-B373-444C-B536-48C30F1E441F}"/>
                </a:ext>
              </a:extLst>
            </p:cNvPr>
            <p:cNvSpPr/>
            <p:nvPr/>
          </p:nvSpPr>
          <p:spPr>
            <a:xfrm>
              <a:off x="7224547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36;p2">
              <a:extLst>
                <a:ext uri="{FF2B5EF4-FFF2-40B4-BE49-F238E27FC236}">
                  <a16:creationId xmlns:a16="http://schemas.microsoft.com/office/drawing/2014/main" id="{9DAFEEC0-A02D-45E8-AF44-2F8D302D16F6}"/>
                </a:ext>
              </a:extLst>
            </p:cNvPr>
            <p:cNvSpPr/>
            <p:nvPr/>
          </p:nvSpPr>
          <p:spPr>
            <a:xfrm>
              <a:off x="7426873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37;p2">
              <a:extLst>
                <a:ext uri="{FF2B5EF4-FFF2-40B4-BE49-F238E27FC236}">
                  <a16:creationId xmlns:a16="http://schemas.microsoft.com/office/drawing/2014/main" id="{0803CDEF-548D-410C-B016-3A11ED83926A}"/>
                </a:ext>
              </a:extLst>
            </p:cNvPr>
            <p:cNvSpPr/>
            <p:nvPr/>
          </p:nvSpPr>
          <p:spPr>
            <a:xfrm>
              <a:off x="7022220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8;p2">
              <a:extLst>
                <a:ext uri="{FF2B5EF4-FFF2-40B4-BE49-F238E27FC236}">
                  <a16:creationId xmlns:a16="http://schemas.microsoft.com/office/drawing/2014/main" id="{7337D598-6587-4466-8BBE-D72B26C3507E}"/>
                </a:ext>
              </a:extLst>
            </p:cNvPr>
            <p:cNvSpPr/>
            <p:nvPr/>
          </p:nvSpPr>
          <p:spPr>
            <a:xfrm>
              <a:off x="7224547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9;p2">
              <a:extLst>
                <a:ext uri="{FF2B5EF4-FFF2-40B4-BE49-F238E27FC236}">
                  <a16:creationId xmlns:a16="http://schemas.microsoft.com/office/drawing/2014/main" id="{306649B3-1911-4A9C-B82F-AF2F1D8F174F}"/>
                </a:ext>
              </a:extLst>
            </p:cNvPr>
            <p:cNvSpPr/>
            <p:nvPr/>
          </p:nvSpPr>
          <p:spPr>
            <a:xfrm>
              <a:off x="7426873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40;p2">
              <a:extLst>
                <a:ext uri="{FF2B5EF4-FFF2-40B4-BE49-F238E27FC236}">
                  <a16:creationId xmlns:a16="http://schemas.microsoft.com/office/drawing/2014/main" id="{493294FC-8588-4FE6-964C-9FB2B3C6A4C7}"/>
                </a:ext>
              </a:extLst>
            </p:cNvPr>
            <p:cNvSpPr/>
            <p:nvPr/>
          </p:nvSpPr>
          <p:spPr>
            <a:xfrm>
              <a:off x="7022220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41;p2">
              <a:extLst>
                <a:ext uri="{FF2B5EF4-FFF2-40B4-BE49-F238E27FC236}">
                  <a16:creationId xmlns:a16="http://schemas.microsoft.com/office/drawing/2014/main" id="{56A6E4F0-47D8-43CB-8A3D-98A8D0F168AC}"/>
                </a:ext>
              </a:extLst>
            </p:cNvPr>
            <p:cNvSpPr/>
            <p:nvPr/>
          </p:nvSpPr>
          <p:spPr>
            <a:xfrm>
              <a:off x="7224547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42;p2">
              <a:extLst>
                <a:ext uri="{FF2B5EF4-FFF2-40B4-BE49-F238E27FC236}">
                  <a16:creationId xmlns:a16="http://schemas.microsoft.com/office/drawing/2014/main" id="{BCC9B34F-CD0F-4EF8-8A8E-A74BD7092D6C}"/>
                </a:ext>
              </a:extLst>
            </p:cNvPr>
            <p:cNvSpPr/>
            <p:nvPr/>
          </p:nvSpPr>
          <p:spPr>
            <a:xfrm>
              <a:off x="7426873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43;p2">
              <a:extLst>
                <a:ext uri="{FF2B5EF4-FFF2-40B4-BE49-F238E27FC236}">
                  <a16:creationId xmlns:a16="http://schemas.microsoft.com/office/drawing/2014/main" id="{BC000AA6-8131-43F4-AB04-A14F85B3D83A}"/>
                </a:ext>
              </a:extLst>
            </p:cNvPr>
            <p:cNvSpPr/>
            <p:nvPr/>
          </p:nvSpPr>
          <p:spPr>
            <a:xfrm>
              <a:off x="7629199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44;p2">
              <a:extLst>
                <a:ext uri="{FF2B5EF4-FFF2-40B4-BE49-F238E27FC236}">
                  <a16:creationId xmlns:a16="http://schemas.microsoft.com/office/drawing/2014/main" id="{620F6040-B4F6-45AE-AFAD-A5603C10E620}"/>
                </a:ext>
              </a:extLst>
            </p:cNvPr>
            <p:cNvSpPr/>
            <p:nvPr/>
          </p:nvSpPr>
          <p:spPr>
            <a:xfrm>
              <a:off x="7629199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45;p2">
              <a:extLst>
                <a:ext uri="{FF2B5EF4-FFF2-40B4-BE49-F238E27FC236}">
                  <a16:creationId xmlns:a16="http://schemas.microsoft.com/office/drawing/2014/main" id="{8BAF27B2-CD76-481E-8365-AE3700CE6CAB}"/>
                </a:ext>
              </a:extLst>
            </p:cNvPr>
            <p:cNvSpPr/>
            <p:nvPr/>
          </p:nvSpPr>
          <p:spPr>
            <a:xfrm>
              <a:off x="7629199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46;p2">
              <a:extLst>
                <a:ext uri="{FF2B5EF4-FFF2-40B4-BE49-F238E27FC236}">
                  <a16:creationId xmlns:a16="http://schemas.microsoft.com/office/drawing/2014/main" id="{B16A1999-5701-433F-92FC-3E1BDD7B475A}"/>
                </a:ext>
              </a:extLst>
            </p:cNvPr>
            <p:cNvSpPr/>
            <p:nvPr/>
          </p:nvSpPr>
          <p:spPr>
            <a:xfrm>
              <a:off x="7629224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47;p2">
              <a:extLst>
                <a:ext uri="{FF2B5EF4-FFF2-40B4-BE49-F238E27FC236}">
                  <a16:creationId xmlns:a16="http://schemas.microsoft.com/office/drawing/2014/main" id="{1AF20A84-035B-4425-9DBB-921C6ACB3F4D}"/>
                </a:ext>
              </a:extLst>
            </p:cNvPr>
            <p:cNvSpPr/>
            <p:nvPr/>
          </p:nvSpPr>
          <p:spPr>
            <a:xfrm>
              <a:off x="7022220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8;p2">
              <a:extLst>
                <a:ext uri="{FF2B5EF4-FFF2-40B4-BE49-F238E27FC236}">
                  <a16:creationId xmlns:a16="http://schemas.microsoft.com/office/drawing/2014/main" id="{6F052630-B830-472A-9578-C0BA1251A519}"/>
                </a:ext>
              </a:extLst>
            </p:cNvPr>
            <p:cNvSpPr/>
            <p:nvPr/>
          </p:nvSpPr>
          <p:spPr>
            <a:xfrm>
              <a:off x="7224547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9;p2">
              <a:extLst>
                <a:ext uri="{FF2B5EF4-FFF2-40B4-BE49-F238E27FC236}">
                  <a16:creationId xmlns:a16="http://schemas.microsoft.com/office/drawing/2014/main" id="{9C81553E-3246-46FF-971D-019520D5C90A}"/>
                </a:ext>
              </a:extLst>
            </p:cNvPr>
            <p:cNvSpPr/>
            <p:nvPr/>
          </p:nvSpPr>
          <p:spPr>
            <a:xfrm>
              <a:off x="7426873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0;p2">
              <a:extLst>
                <a:ext uri="{FF2B5EF4-FFF2-40B4-BE49-F238E27FC236}">
                  <a16:creationId xmlns:a16="http://schemas.microsoft.com/office/drawing/2014/main" id="{2E5664F0-9E8E-41D7-962A-5E0C41B3F1DB}"/>
                </a:ext>
              </a:extLst>
            </p:cNvPr>
            <p:cNvSpPr/>
            <p:nvPr/>
          </p:nvSpPr>
          <p:spPr>
            <a:xfrm>
              <a:off x="7022220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1;p2">
              <a:extLst>
                <a:ext uri="{FF2B5EF4-FFF2-40B4-BE49-F238E27FC236}">
                  <a16:creationId xmlns:a16="http://schemas.microsoft.com/office/drawing/2014/main" id="{BD2B21D9-C311-44B1-AFBC-64F4199E7394}"/>
                </a:ext>
              </a:extLst>
            </p:cNvPr>
            <p:cNvSpPr/>
            <p:nvPr/>
          </p:nvSpPr>
          <p:spPr>
            <a:xfrm>
              <a:off x="7224547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2;p2">
              <a:extLst>
                <a:ext uri="{FF2B5EF4-FFF2-40B4-BE49-F238E27FC236}">
                  <a16:creationId xmlns:a16="http://schemas.microsoft.com/office/drawing/2014/main" id="{8ED93D3D-EC83-489C-AECE-696484AB5FD8}"/>
                </a:ext>
              </a:extLst>
            </p:cNvPr>
            <p:cNvSpPr/>
            <p:nvPr/>
          </p:nvSpPr>
          <p:spPr>
            <a:xfrm>
              <a:off x="7426873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53;p2">
              <a:extLst>
                <a:ext uri="{FF2B5EF4-FFF2-40B4-BE49-F238E27FC236}">
                  <a16:creationId xmlns:a16="http://schemas.microsoft.com/office/drawing/2014/main" id="{3EA676B0-5E2A-4051-97FD-A69A564044E5}"/>
                </a:ext>
              </a:extLst>
            </p:cNvPr>
            <p:cNvSpPr/>
            <p:nvPr/>
          </p:nvSpPr>
          <p:spPr>
            <a:xfrm>
              <a:off x="7022220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54;p2">
              <a:extLst>
                <a:ext uri="{FF2B5EF4-FFF2-40B4-BE49-F238E27FC236}">
                  <a16:creationId xmlns:a16="http://schemas.microsoft.com/office/drawing/2014/main" id="{85D2B6C2-000D-4314-B036-F74EF5BF61D1}"/>
                </a:ext>
              </a:extLst>
            </p:cNvPr>
            <p:cNvSpPr/>
            <p:nvPr/>
          </p:nvSpPr>
          <p:spPr>
            <a:xfrm>
              <a:off x="7224547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55;p2">
              <a:extLst>
                <a:ext uri="{FF2B5EF4-FFF2-40B4-BE49-F238E27FC236}">
                  <a16:creationId xmlns:a16="http://schemas.microsoft.com/office/drawing/2014/main" id="{BE1CFF66-626F-4C92-82EC-BC118FE7C960}"/>
                </a:ext>
              </a:extLst>
            </p:cNvPr>
            <p:cNvSpPr/>
            <p:nvPr/>
          </p:nvSpPr>
          <p:spPr>
            <a:xfrm>
              <a:off x="7426873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56;p2">
              <a:extLst>
                <a:ext uri="{FF2B5EF4-FFF2-40B4-BE49-F238E27FC236}">
                  <a16:creationId xmlns:a16="http://schemas.microsoft.com/office/drawing/2014/main" id="{6C5380DC-90F5-405F-876B-3CFC49027881}"/>
                </a:ext>
              </a:extLst>
            </p:cNvPr>
            <p:cNvSpPr/>
            <p:nvPr/>
          </p:nvSpPr>
          <p:spPr>
            <a:xfrm>
              <a:off x="7022220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57;p2">
              <a:extLst>
                <a:ext uri="{FF2B5EF4-FFF2-40B4-BE49-F238E27FC236}">
                  <a16:creationId xmlns:a16="http://schemas.microsoft.com/office/drawing/2014/main" id="{37D806CD-D60D-495D-85D7-768ECF48BF18}"/>
                </a:ext>
              </a:extLst>
            </p:cNvPr>
            <p:cNvSpPr/>
            <p:nvPr/>
          </p:nvSpPr>
          <p:spPr>
            <a:xfrm>
              <a:off x="7224547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8;p2">
              <a:extLst>
                <a:ext uri="{FF2B5EF4-FFF2-40B4-BE49-F238E27FC236}">
                  <a16:creationId xmlns:a16="http://schemas.microsoft.com/office/drawing/2014/main" id="{833415D1-306C-494B-B748-78BEBAD35300}"/>
                </a:ext>
              </a:extLst>
            </p:cNvPr>
            <p:cNvSpPr/>
            <p:nvPr/>
          </p:nvSpPr>
          <p:spPr>
            <a:xfrm>
              <a:off x="7426873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9;p2">
              <a:extLst>
                <a:ext uri="{FF2B5EF4-FFF2-40B4-BE49-F238E27FC236}">
                  <a16:creationId xmlns:a16="http://schemas.microsoft.com/office/drawing/2014/main" id="{BF809A74-531F-4EE7-B4E0-76F0F8A642A4}"/>
                </a:ext>
              </a:extLst>
            </p:cNvPr>
            <p:cNvSpPr/>
            <p:nvPr/>
          </p:nvSpPr>
          <p:spPr>
            <a:xfrm>
              <a:off x="7629199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60;p2">
              <a:extLst>
                <a:ext uri="{FF2B5EF4-FFF2-40B4-BE49-F238E27FC236}">
                  <a16:creationId xmlns:a16="http://schemas.microsoft.com/office/drawing/2014/main" id="{2B9DB556-1EA7-4D2F-9F9B-DA2EE4A37F26}"/>
                </a:ext>
              </a:extLst>
            </p:cNvPr>
            <p:cNvSpPr/>
            <p:nvPr/>
          </p:nvSpPr>
          <p:spPr>
            <a:xfrm>
              <a:off x="7629199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61;p2">
              <a:extLst>
                <a:ext uri="{FF2B5EF4-FFF2-40B4-BE49-F238E27FC236}">
                  <a16:creationId xmlns:a16="http://schemas.microsoft.com/office/drawing/2014/main" id="{81E48653-50A0-45EF-9021-44F3D8AC4BCE}"/>
                </a:ext>
              </a:extLst>
            </p:cNvPr>
            <p:cNvSpPr/>
            <p:nvPr/>
          </p:nvSpPr>
          <p:spPr>
            <a:xfrm>
              <a:off x="7629199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62;p2">
              <a:extLst>
                <a:ext uri="{FF2B5EF4-FFF2-40B4-BE49-F238E27FC236}">
                  <a16:creationId xmlns:a16="http://schemas.microsoft.com/office/drawing/2014/main" id="{217B5598-B665-4A41-A466-A59B44BDC6B1}"/>
                </a:ext>
              </a:extLst>
            </p:cNvPr>
            <p:cNvSpPr/>
            <p:nvPr/>
          </p:nvSpPr>
          <p:spPr>
            <a:xfrm>
              <a:off x="7629224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63;p2">
              <a:extLst>
                <a:ext uri="{FF2B5EF4-FFF2-40B4-BE49-F238E27FC236}">
                  <a16:creationId xmlns:a16="http://schemas.microsoft.com/office/drawing/2014/main" id="{B3ED94E4-AE8D-4778-B4DE-9045F1F872D8}"/>
                </a:ext>
              </a:extLst>
            </p:cNvPr>
            <p:cNvSpPr/>
            <p:nvPr/>
          </p:nvSpPr>
          <p:spPr>
            <a:xfrm>
              <a:off x="7022220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64;p2">
              <a:extLst>
                <a:ext uri="{FF2B5EF4-FFF2-40B4-BE49-F238E27FC236}">
                  <a16:creationId xmlns:a16="http://schemas.microsoft.com/office/drawing/2014/main" id="{F7D57C8E-ECCE-4B0D-8DF3-EB176C919E74}"/>
                </a:ext>
              </a:extLst>
            </p:cNvPr>
            <p:cNvSpPr/>
            <p:nvPr/>
          </p:nvSpPr>
          <p:spPr>
            <a:xfrm>
              <a:off x="7224547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65;p2">
              <a:extLst>
                <a:ext uri="{FF2B5EF4-FFF2-40B4-BE49-F238E27FC236}">
                  <a16:creationId xmlns:a16="http://schemas.microsoft.com/office/drawing/2014/main" id="{D5B5E933-304F-41D2-A5B2-FCEAC9125380}"/>
                </a:ext>
              </a:extLst>
            </p:cNvPr>
            <p:cNvSpPr/>
            <p:nvPr/>
          </p:nvSpPr>
          <p:spPr>
            <a:xfrm>
              <a:off x="7426873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66;p2">
              <a:extLst>
                <a:ext uri="{FF2B5EF4-FFF2-40B4-BE49-F238E27FC236}">
                  <a16:creationId xmlns:a16="http://schemas.microsoft.com/office/drawing/2014/main" id="{D49E8D64-2A07-4774-8404-2C16476E69F6}"/>
                </a:ext>
              </a:extLst>
            </p:cNvPr>
            <p:cNvSpPr/>
            <p:nvPr/>
          </p:nvSpPr>
          <p:spPr>
            <a:xfrm>
              <a:off x="7022220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67;p2">
              <a:extLst>
                <a:ext uri="{FF2B5EF4-FFF2-40B4-BE49-F238E27FC236}">
                  <a16:creationId xmlns:a16="http://schemas.microsoft.com/office/drawing/2014/main" id="{12C68FEC-D747-4945-80B2-4BF708BA59CE}"/>
                </a:ext>
              </a:extLst>
            </p:cNvPr>
            <p:cNvSpPr/>
            <p:nvPr/>
          </p:nvSpPr>
          <p:spPr>
            <a:xfrm>
              <a:off x="7224547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8;p2">
              <a:extLst>
                <a:ext uri="{FF2B5EF4-FFF2-40B4-BE49-F238E27FC236}">
                  <a16:creationId xmlns:a16="http://schemas.microsoft.com/office/drawing/2014/main" id="{0BA733B0-221A-4B94-84E9-77D056AD90DB}"/>
                </a:ext>
              </a:extLst>
            </p:cNvPr>
            <p:cNvSpPr/>
            <p:nvPr/>
          </p:nvSpPr>
          <p:spPr>
            <a:xfrm>
              <a:off x="7426873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9;p2">
              <a:extLst>
                <a:ext uri="{FF2B5EF4-FFF2-40B4-BE49-F238E27FC236}">
                  <a16:creationId xmlns:a16="http://schemas.microsoft.com/office/drawing/2014/main" id="{C806B154-280C-48CE-B966-74BA40AEF5B3}"/>
                </a:ext>
              </a:extLst>
            </p:cNvPr>
            <p:cNvSpPr/>
            <p:nvPr/>
          </p:nvSpPr>
          <p:spPr>
            <a:xfrm>
              <a:off x="7629199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70;p2">
              <a:extLst>
                <a:ext uri="{FF2B5EF4-FFF2-40B4-BE49-F238E27FC236}">
                  <a16:creationId xmlns:a16="http://schemas.microsoft.com/office/drawing/2014/main" id="{48C4A711-550A-42C5-993D-92826AED61F7}"/>
                </a:ext>
              </a:extLst>
            </p:cNvPr>
            <p:cNvSpPr/>
            <p:nvPr/>
          </p:nvSpPr>
          <p:spPr>
            <a:xfrm>
              <a:off x="7629224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3" name="Google Shape;71;p2">
            <a:extLst>
              <a:ext uri="{FF2B5EF4-FFF2-40B4-BE49-F238E27FC236}">
                <a16:creationId xmlns:a16="http://schemas.microsoft.com/office/drawing/2014/main" id="{A62D18B5-1C24-4D6A-A6E5-A4196C0757B8}"/>
              </a:ext>
            </a:extLst>
          </p:cNvPr>
          <p:cNvGrpSpPr/>
          <p:nvPr userDrawn="1"/>
        </p:nvGrpSpPr>
        <p:grpSpPr>
          <a:xfrm>
            <a:off x="0" y="2556714"/>
            <a:ext cx="301775" cy="1126923"/>
            <a:chOff x="-225" y="1987280"/>
            <a:chExt cx="318900" cy="1190873"/>
          </a:xfrm>
        </p:grpSpPr>
        <p:sp>
          <p:nvSpPr>
            <p:cNvPr id="64" name="Google Shape;72;p2">
              <a:extLst>
                <a:ext uri="{FF2B5EF4-FFF2-40B4-BE49-F238E27FC236}">
                  <a16:creationId xmlns:a16="http://schemas.microsoft.com/office/drawing/2014/main" id="{6652AFD8-89D5-49E5-AC6E-5EF0A7AA60EB}"/>
                </a:ext>
              </a:extLst>
            </p:cNvPr>
            <p:cNvSpPr/>
            <p:nvPr/>
          </p:nvSpPr>
          <p:spPr>
            <a:xfrm>
              <a:off x="-175" y="1987280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73;p2">
              <a:extLst>
                <a:ext uri="{FF2B5EF4-FFF2-40B4-BE49-F238E27FC236}">
                  <a16:creationId xmlns:a16="http://schemas.microsoft.com/office/drawing/2014/main" id="{62D30D2E-0C15-4C4D-AA39-AD284E3569AC}"/>
                </a:ext>
              </a:extLst>
            </p:cNvPr>
            <p:cNvSpPr/>
            <p:nvPr/>
          </p:nvSpPr>
          <p:spPr>
            <a:xfrm>
              <a:off x="-175" y="2255817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74;p2">
              <a:extLst>
                <a:ext uri="{FF2B5EF4-FFF2-40B4-BE49-F238E27FC236}">
                  <a16:creationId xmlns:a16="http://schemas.microsoft.com/office/drawing/2014/main" id="{4D655AC6-4A88-4A51-A874-3C3975E74D07}"/>
                </a:ext>
              </a:extLst>
            </p:cNvPr>
            <p:cNvSpPr/>
            <p:nvPr/>
          </p:nvSpPr>
          <p:spPr>
            <a:xfrm>
              <a:off x="-175" y="2524353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75;p2">
              <a:extLst>
                <a:ext uri="{FF2B5EF4-FFF2-40B4-BE49-F238E27FC236}">
                  <a16:creationId xmlns:a16="http://schemas.microsoft.com/office/drawing/2014/main" id="{ECC7FB89-170B-4C16-99F1-C5B381117730}"/>
                </a:ext>
              </a:extLst>
            </p:cNvPr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76;p2">
              <a:extLst>
                <a:ext uri="{FF2B5EF4-FFF2-40B4-BE49-F238E27FC236}">
                  <a16:creationId xmlns:a16="http://schemas.microsoft.com/office/drawing/2014/main" id="{D4B015B3-C1F4-4A43-8C11-E0FA6145DE94}"/>
                </a:ext>
              </a:extLst>
            </p:cNvPr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9" name="Google Shape;77;p2">
            <a:extLst>
              <a:ext uri="{FF2B5EF4-FFF2-40B4-BE49-F238E27FC236}">
                <a16:creationId xmlns:a16="http://schemas.microsoft.com/office/drawing/2014/main" id="{11BBF740-E9A2-432E-A1BF-0B15825C74BF}"/>
              </a:ext>
            </a:extLst>
          </p:cNvPr>
          <p:cNvGrpSpPr/>
          <p:nvPr userDrawn="1"/>
        </p:nvGrpSpPr>
        <p:grpSpPr>
          <a:xfrm>
            <a:off x="11777847" y="792538"/>
            <a:ext cx="301822" cy="872807"/>
            <a:chOff x="-225" y="2255817"/>
            <a:chExt cx="318950" cy="922336"/>
          </a:xfrm>
          <a:solidFill>
            <a:srgbClr val="034D92"/>
          </a:solidFill>
        </p:grpSpPr>
        <p:sp>
          <p:nvSpPr>
            <p:cNvPr id="70" name="Google Shape;78;p2">
              <a:extLst>
                <a:ext uri="{FF2B5EF4-FFF2-40B4-BE49-F238E27FC236}">
                  <a16:creationId xmlns:a16="http://schemas.microsoft.com/office/drawing/2014/main" id="{849F6ADC-CD58-483B-9CEB-10FA33FDAC98}"/>
                </a:ext>
              </a:extLst>
            </p:cNvPr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9;p2">
              <a:extLst>
                <a:ext uri="{FF2B5EF4-FFF2-40B4-BE49-F238E27FC236}">
                  <a16:creationId xmlns:a16="http://schemas.microsoft.com/office/drawing/2014/main" id="{8FC27F7A-8A77-4D2E-A129-774755D6D56E}"/>
                </a:ext>
              </a:extLst>
            </p:cNvPr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80;p2">
              <a:extLst>
                <a:ext uri="{FF2B5EF4-FFF2-40B4-BE49-F238E27FC236}">
                  <a16:creationId xmlns:a16="http://schemas.microsoft.com/office/drawing/2014/main" id="{C6D7ADEC-A475-4F98-B8CA-6A5C52E4CCE5}"/>
                </a:ext>
              </a:extLst>
            </p:cNvPr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81;p2">
              <a:extLst>
                <a:ext uri="{FF2B5EF4-FFF2-40B4-BE49-F238E27FC236}">
                  <a16:creationId xmlns:a16="http://schemas.microsoft.com/office/drawing/2014/main" id="{2D3AF3A2-5C63-4959-9AAF-C766FA298620}"/>
                </a:ext>
              </a:extLst>
            </p:cNvPr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4" name="Google Shape;82;p2">
            <a:extLst>
              <a:ext uri="{FF2B5EF4-FFF2-40B4-BE49-F238E27FC236}">
                <a16:creationId xmlns:a16="http://schemas.microsoft.com/office/drawing/2014/main" id="{CA69DA80-CDBB-4D74-B0F5-7D7574E6B3C5}"/>
              </a:ext>
            </a:extLst>
          </p:cNvPr>
          <p:cNvGrpSpPr/>
          <p:nvPr userDrawn="1"/>
        </p:nvGrpSpPr>
        <p:grpSpPr>
          <a:xfrm>
            <a:off x="5794178" y="5851754"/>
            <a:ext cx="301822" cy="872807"/>
            <a:chOff x="1611209" y="2255817"/>
            <a:chExt cx="318950" cy="92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5" name="Google Shape;83;p2">
              <a:extLst>
                <a:ext uri="{FF2B5EF4-FFF2-40B4-BE49-F238E27FC236}">
                  <a16:creationId xmlns:a16="http://schemas.microsoft.com/office/drawing/2014/main" id="{1FF2A695-95FD-4C43-A8A5-0090B315BF3A}"/>
                </a:ext>
              </a:extLst>
            </p:cNvPr>
            <p:cNvSpPr/>
            <p:nvPr/>
          </p:nvSpPr>
          <p:spPr>
            <a:xfrm>
              <a:off x="1611259" y="2255817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84;p2">
              <a:extLst>
                <a:ext uri="{FF2B5EF4-FFF2-40B4-BE49-F238E27FC236}">
                  <a16:creationId xmlns:a16="http://schemas.microsoft.com/office/drawing/2014/main" id="{9B05A2BC-7051-439E-B344-3A7BED5CB329}"/>
                </a:ext>
              </a:extLst>
            </p:cNvPr>
            <p:cNvSpPr/>
            <p:nvPr/>
          </p:nvSpPr>
          <p:spPr>
            <a:xfrm>
              <a:off x="1611259" y="25243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85;p2">
              <a:extLst>
                <a:ext uri="{FF2B5EF4-FFF2-40B4-BE49-F238E27FC236}">
                  <a16:creationId xmlns:a16="http://schemas.microsoft.com/office/drawing/2014/main" id="{D490044D-9B0D-461D-B97D-65501E491296}"/>
                </a:ext>
              </a:extLst>
            </p:cNvPr>
            <p:cNvSpPr/>
            <p:nvPr/>
          </p:nvSpPr>
          <p:spPr>
            <a:xfrm>
              <a:off x="1611209" y="2792878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86;p2">
              <a:extLst>
                <a:ext uri="{FF2B5EF4-FFF2-40B4-BE49-F238E27FC236}">
                  <a16:creationId xmlns:a16="http://schemas.microsoft.com/office/drawing/2014/main" id="{7FBEF207-2E97-45BD-8B98-879B26B061F8}"/>
                </a:ext>
              </a:extLst>
            </p:cNvPr>
            <p:cNvSpPr/>
            <p:nvPr/>
          </p:nvSpPr>
          <p:spPr>
            <a:xfrm>
              <a:off x="1611209" y="30614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9" name="Google Shape;87;p2">
            <a:extLst>
              <a:ext uri="{FF2B5EF4-FFF2-40B4-BE49-F238E27FC236}">
                <a16:creationId xmlns:a16="http://schemas.microsoft.com/office/drawing/2014/main" id="{63056A42-3E2A-4940-891D-3D6E83963B39}"/>
              </a:ext>
            </a:extLst>
          </p:cNvPr>
          <p:cNvGrpSpPr/>
          <p:nvPr userDrawn="1"/>
        </p:nvGrpSpPr>
        <p:grpSpPr>
          <a:xfrm>
            <a:off x="685796" y="0"/>
            <a:ext cx="666403" cy="666424"/>
            <a:chOff x="7996345" y="980275"/>
            <a:chExt cx="666403" cy="666424"/>
          </a:xfrm>
        </p:grpSpPr>
        <p:sp>
          <p:nvSpPr>
            <p:cNvPr id="80" name="Google Shape;88;p2">
              <a:extLst>
                <a:ext uri="{FF2B5EF4-FFF2-40B4-BE49-F238E27FC236}">
                  <a16:creationId xmlns:a16="http://schemas.microsoft.com/office/drawing/2014/main" id="{ACD5297D-F027-40E1-95E2-CE1C751C1716}"/>
                </a:ext>
              </a:extLst>
            </p:cNvPr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9;p2">
              <a:extLst>
                <a:ext uri="{FF2B5EF4-FFF2-40B4-BE49-F238E27FC236}">
                  <a16:creationId xmlns:a16="http://schemas.microsoft.com/office/drawing/2014/main" id="{FAE22360-075A-4EBE-8393-4C324F00A6B3}"/>
                </a:ext>
              </a:extLst>
            </p:cNvPr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90;p2">
              <a:extLst>
                <a:ext uri="{FF2B5EF4-FFF2-40B4-BE49-F238E27FC236}">
                  <a16:creationId xmlns:a16="http://schemas.microsoft.com/office/drawing/2014/main" id="{A970670A-ED6B-4359-B10E-327E102C9E3E}"/>
                </a:ext>
              </a:extLst>
            </p:cNvPr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91;p2">
              <a:extLst>
                <a:ext uri="{FF2B5EF4-FFF2-40B4-BE49-F238E27FC236}">
                  <a16:creationId xmlns:a16="http://schemas.microsoft.com/office/drawing/2014/main" id="{6C73EC49-6730-4BCC-A34B-137E714D7829}"/>
                </a:ext>
              </a:extLst>
            </p:cNvPr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92;p2">
              <a:extLst>
                <a:ext uri="{FF2B5EF4-FFF2-40B4-BE49-F238E27FC236}">
                  <a16:creationId xmlns:a16="http://schemas.microsoft.com/office/drawing/2014/main" id="{757C0E6D-232F-4C5A-9C7F-611B4DF0DA03}"/>
                </a:ext>
              </a:extLst>
            </p:cNvPr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93;p2">
              <a:extLst>
                <a:ext uri="{FF2B5EF4-FFF2-40B4-BE49-F238E27FC236}">
                  <a16:creationId xmlns:a16="http://schemas.microsoft.com/office/drawing/2014/main" id="{9D6F9AE0-893D-4394-85E8-57AD3297FD8E}"/>
                </a:ext>
              </a:extLst>
            </p:cNvPr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94;p2">
              <a:extLst>
                <a:ext uri="{FF2B5EF4-FFF2-40B4-BE49-F238E27FC236}">
                  <a16:creationId xmlns:a16="http://schemas.microsoft.com/office/drawing/2014/main" id="{67C26FDF-92DC-4F9A-90E6-5D11D97742B8}"/>
                </a:ext>
              </a:extLst>
            </p:cNvPr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95;p2">
              <a:extLst>
                <a:ext uri="{FF2B5EF4-FFF2-40B4-BE49-F238E27FC236}">
                  <a16:creationId xmlns:a16="http://schemas.microsoft.com/office/drawing/2014/main" id="{4617C838-A960-4FE3-9844-38F989D94B95}"/>
                </a:ext>
              </a:extLst>
            </p:cNvPr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96;p2">
              <a:extLst>
                <a:ext uri="{FF2B5EF4-FFF2-40B4-BE49-F238E27FC236}">
                  <a16:creationId xmlns:a16="http://schemas.microsoft.com/office/drawing/2014/main" id="{007C046F-70CA-4602-8B2A-9BB71B96AA1A}"/>
                </a:ext>
              </a:extLst>
            </p:cNvPr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97;p2">
              <a:extLst>
                <a:ext uri="{FF2B5EF4-FFF2-40B4-BE49-F238E27FC236}">
                  <a16:creationId xmlns:a16="http://schemas.microsoft.com/office/drawing/2014/main" id="{B476265A-5846-4B64-A590-42078432A5D6}"/>
                </a:ext>
              </a:extLst>
            </p:cNvPr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8;p2">
              <a:extLst>
                <a:ext uri="{FF2B5EF4-FFF2-40B4-BE49-F238E27FC236}">
                  <a16:creationId xmlns:a16="http://schemas.microsoft.com/office/drawing/2014/main" id="{0E08440E-6369-40CF-9610-1B5F23C17DBE}"/>
                </a:ext>
              </a:extLst>
            </p:cNvPr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9;p2">
              <a:extLst>
                <a:ext uri="{FF2B5EF4-FFF2-40B4-BE49-F238E27FC236}">
                  <a16:creationId xmlns:a16="http://schemas.microsoft.com/office/drawing/2014/main" id="{011FAE78-0892-4400-A971-B5F43D23BB1E}"/>
                </a:ext>
              </a:extLst>
            </p:cNvPr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100;p2">
              <a:extLst>
                <a:ext uri="{FF2B5EF4-FFF2-40B4-BE49-F238E27FC236}">
                  <a16:creationId xmlns:a16="http://schemas.microsoft.com/office/drawing/2014/main" id="{2F3CB5FE-672E-4C5C-89D0-5560BDCCA7D3}"/>
                </a:ext>
              </a:extLst>
            </p:cNvPr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101;p2">
              <a:extLst>
                <a:ext uri="{FF2B5EF4-FFF2-40B4-BE49-F238E27FC236}">
                  <a16:creationId xmlns:a16="http://schemas.microsoft.com/office/drawing/2014/main" id="{9D234F39-5DA2-482D-ADD7-BC95CC89BFB0}"/>
                </a:ext>
              </a:extLst>
            </p:cNvPr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102;p2">
              <a:extLst>
                <a:ext uri="{FF2B5EF4-FFF2-40B4-BE49-F238E27FC236}">
                  <a16:creationId xmlns:a16="http://schemas.microsoft.com/office/drawing/2014/main" id="{FAC60269-7A3E-44AF-90D5-F181EE4F637C}"/>
                </a:ext>
              </a:extLst>
            </p:cNvPr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03;p2">
              <a:extLst>
                <a:ext uri="{FF2B5EF4-FFF2-40B4-BE49-F238E27FC236}">
                  <a16:creationId xmlns:a16="http://schemas.microsoft.com/office/drawing/2014/main" id="{308618D7-39A5-4839-8EFA-A7AD9DCC5366}"/>
                </a:ext>
              </a:extLst>
            </p:cNvPr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96" name="Imagem 95">
            <a:extLst>
              <a:ext uri="{FF2B5EF4-FFF2-40B4-BE49-F238E27FC236}">
                <a16:creationId xmlns:a16="http://schemas.microsoft.com/office/drawing/2014/main" id="{9AE3C3B0-DBBD-448E-91C5-26C000421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956" y="109597"/>
            <a:ext cx="1963637" cy="5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4384C4D-D8D8-4DDA-8464-18ECC7CA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77" y="2457394"/>
            <a:ext cx="588627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97" name="Espaço Reservado para Número de Slide 5">
            <a:extLst>
              <a:ext uri="{FF2B5EF4-FFF2-40B4-BE49-F238E27FC236}">
                <a16:creationId xmlns:a16="http://schemas.microsoft.com/office/drawing/2014/main" id="{3B780B9A-A2BA-4D35-84AA-01730F84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1395363" y="6105870"/>
            <a:ext cx="681793" cy="61560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480F03B-A137-4F3E-BC8A-6EFEC381689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852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CDFBFC-10F7-253A-AA28-F7209A06C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1BE48D-7BBD-FEDA-18EF-325D7E209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54A6C6-F50C-0655-EE00-8D2FC029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0B9-E79B-40BE-BAF3-D9672808EE21}" type="datetime1">
              <a:rPr lang="pt-BR" smtClean="0"/>
              <a:t>16/06/2023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622CEE-331C-F3C1-BCAC-C30CFC73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4FDED1-6F94-AB25-7FD7-67F2EEF8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3F6C-0C0C-4833-AE26-66AA074E0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00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A709F-1334-6ACD-D3DA-7B260C92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9EBE64-17CE-AEDB-0275-80F38A108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9724C7-5A43-A9ED-1DE4-C351EB39D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219C-B153-449C-A4F3-A69DAA29C543}" type="datetime1">
              <a:rPr lang="pt-BR" smtClean="0"/>
              <a:t>16/06/2023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B3F98B-0BDB-0F90-F854-E0B264493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8C9380-3C06-2BD5-D7B9-748A9E7F8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3F6C-0C0C-4833-AE26-66AA074E0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427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9DAD3-B9A3-E538-01F2-63885B3D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5EF896-EE61-C7A8-3D9E-286BF5C20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C396A-58C7-289D-5D68-3066E700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4E58-2C0C-4299-9D5F-17E999139F97}" type="datetime1">
              <a:rPr lang="pt-BR" smtClean="0"/>
              <a:t>16/06/2023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2E240D-F91B-7312-B31E-FF211795A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77F934-CF95-6BDC-998D-6AD1339D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3F6C-0C0C-4833-AE26-66AA074E0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121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13C45-B952-58C3-ACD8-62E7679E7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69BDE8-1CDD-A941-DE26-F0D5A0A58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D0416E0-917A-335D-1DCC-D8C19AF8A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DABB39-9F08-000A-E816-500552549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4BE0-6EA4-4086-AB38-E36A5FB423FA}" type="datetime1">
              <a:rPr lang="pt-BR" smtClean="0"/>
              <a:t>16/06/2023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E15315-D168-1CFC-9F74-1B69E9F2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B612A6-BCE8-26A8-31E7-9680051E6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3F6C-0C0C-4833-AE26-66AA074E0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392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2E710-C905-9E25-98AB-B5C760677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E63FC2-674F-2793-75E8-103B2245F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CE687B-D343-F87A-4C4A-E34523BD7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D4A0F52-555E-27D9-C2CE-D296F8104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5A592AF-3196-7196-15A9-EE27C99D7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590D41-511E-18CF-BA7E-F13B92C5D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69EC-CC36-4632-AD7E-60865E489DF6}" type="datetime1">
              <a:rPr lang="pt-BR" smtClean="0"/>
              <a:t>16/06/2023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6AA006C-0C00-CA4A-936B-6F406A1B6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941B19-3BB9-6A4C-B137-B87C5BBE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3F6C-0C0C-4833-AE26-66AA074E0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948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CB50D-EE6F-84CE-2778-D0BE5D72C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7F41FEF-C22B-9B8E-0D4D-B88A00986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373-FB66-4492-A9E7-1E122C7D7457}" type="datetime1">
              <a:rPr lang="pt-BR" smtClean="0"/>
              <a:t>16/06/2023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2084D45-A56D-48B9-ABBE-D046B8952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3C7AB6-768B-7E2B-3092-88A7E8910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3F6C-0C0C-4833-AE26-66AA074E0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49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56B60A7-B777-4C93-4DDC-0F061822C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0928-E5AF-4B1B-B1B9-D498CE371288}" type="datetime1">
              <a:rPr lang="pt-BR" smtClean="0"/>
              <a:t>16/06/2023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BBBA2F2-D3FA-0693-9A1D-C93BD8C6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26B5D1-9EF7-BFA6-C53C-D5DF18F2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3F6C-0C0C-4833-AE26-66AA074E0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256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E5894-B18A-93ED-E95D-4E4F2535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D5B6FF-4838-1C21-1CED-1FECB7446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497C9-9EBA-2202-5C87-C60B2EB45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CF7B35-FA22-5061-CAA0-77E2A3AC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E56D-2AB2-49FF-B3B0-8B9751F400BA}" type="datetime1">
              <a:rPr lang="pt-BR" smtClean="0"/>
              <a:t>16/06/2023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A7A5E9-454F-6526-11EF-1671AE1E0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BC57DF-7482-8087-147C-BB294009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3F6C-0C0C-4833-AE26-66AA074E0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689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036B42-F464-CE3C-4591-3EB8D2136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C95A5E1-13E6-8C4A-B742-C352BE725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F654D1-8C3D-B85C-0A66-654DED194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A4F2058-E85B-C560-FB48-858D9870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880A-805F-4C85-B241-BD527FC066D5}" type="datetime1">
              <a:rPr lang="pt-BR" smtClean="0"/>
              <a:t>16/06/2023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AB34F3B-E2FF-27B1-1B31-15C43B80B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6B90244-4DDD-F545-BAB2-08F7AB99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3F6C-0C0C-4833-AE26-66AA074E0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553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4CD31-D6DD-4617-2DF9-DF183FEA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97CC6B0-0C07-3DE5-E18F-C78E3D15F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558191-DF9A-908E-ED03-375BCBCB2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FA10-0442-4DAF-B503-8C6198DE7017}" type="datetime1">
              <a:rPr lang="pt-BR" smtClean="0"/>
              <a:t>16/06/2023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AD7DF5-7E61-F698-3F9F-E3A5EA07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DCA6DC-FA36-0758-A987-A5E940D5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3F6C-0C0C-4833-AE26-66AA074E0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42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;p2">
            <a:extLst>
              <a:ext uri="{FF2B5EF4-FFF2-40B4-BE49-F238E27FC236}">
                <a16:creationId xmlns:a16="http://schemas.microsoft.com/office/drawing/2014/main" id="{A92A0B40-BB04-4975-9F3F-B9E90324F403}"/>
              </a:ext>
            </a:extLst>
          </p:cNvPr>
          <p:cNvSpPr/>
          <p:nvPr userDrawn="1"/>
        </p:nvSpPr>
        <p:spPr>
          <a:xfrm>
            <a:off x="1" y="0"/>
            <a:ext cx="61002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51E20C09-AF8B-478B-83C8-7D66832C31C5}"/>
              </a:ext>
            </a:extLst>
          </p:cNvPr>
          <p:cNvSpPr/>
          <p:nvPr userDrawn="1"/>
        </p:nvSpPr>
        <p:spPr>
          <a:xfrm>
            <a:off x="50" y="2090125"/>
            <a:ext cx="6870000" cy="2060100"/>
          </a:xfrm>
          <a:prstGeom prst="rect">
            <a:avLst/>
          </a:prstGeom>
          <a:solidFill>
            <a:srgbClr val="034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" name="Google Shape;13;p2">
            <a:extLst>
              <a:ext uri="{FF2B5EF4-FFF2-40B4-BE49-F238E27FC236}">
                <a16:creationId xmlns:a16="http://schemas.microsoft.com/office/drawing/2014/main" id="{B316487B-E168-424E-9524-E9351842D7A7}"/>
              </a:ext>
            </a:extLst>
          </p:cNvPr>
          <p:cNvGrpSpPr/>
          <p:nvPr userDrawn="1"/>
        </p:nvGrpSpPr>
        <p:grpSpPr>
          <a:xfrm>
            <a:off x="11413266" y="6081979"/>
            <a:ext cx="666403" cy="666424"/>
            <a:chOff x="7996345" y="980275"/>
            <a:chExt cx="666403" cy="666424"/>
          </a:xfrm>
        </p:grpSpPr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82186DA8-BC23-4496-92C3-45CFE51F1BB7}"/>
                </a:ext>
              </a:extLst>
            </p:cNvPr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4B410204-5DFD-405B-BB0B-868CD867F372}"/>
                </a:ext>
              </a:extLst>
            </p:cNvPr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A74CE177-CFDA-4F40-A3DB-016BA4BE5649}"/>
                </a:ext>
              </a:extLst>
            </p:cNvPr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DF7D9D90-F04F-49F9-9CB6-402C3E81D055}"/>
                </a:ext>
              </a:extLst>
            </p:cNvPr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2230B264-2734-4069-AAB5-7F0F782B9D3B}"/>
                </a:ext>
              </a:extLst>
            </p:cNvPr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D688753D-1939-4F68-81B3-C53D57EBCAE3}"/>
                </a:ext>
              </a:extLst>
            </p:cNvPr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20;p2">
              <a:extLst>
                <a:ext uri="{FF2B5EF4-FFF2-40B4-BE49-F238E27FC236}">
                  <a16:creationId xmlns:a16="http://schemas.microsoft.com/office/drawing/2014/main" id="{A23370F5-A920-465E-9183-619939F923CE}"/>
                </a:ext>
              </a:extLst>
            </p:cNvPr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1;p2">
              <a:extLst>
                <a:ext uri="{FF2B5EF4-FFF2-40B4-BE49-F238E27FC236}">
                  <a16:creationId xmlns:a16="http://schemas.microsoft.com/office/drawing/2014/main" id="{0C93EA0E-D5A5-4E81-A46B-B2E255E552A0}"/>
                </a:ext>
              </a:extLst>
            </p:cNvPr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22;p2">
              <a:extLst>
                <a:ext uri="{FF2B5EF4-FFF2-40B4-BE49-F238E27FC236}">
                  <a16:creationId xmlns:a16="http://schemas.microsoft.com/office/drawing/2014/main" id="{28A2D8E7-7D94-49E6-A86D-663D3EF15103}"/>
                </a:ext>
              </a:extLst>
            </p:cNvPr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23;p2">
              <a:extLst>
                <a:ext uri="{FF2B5EF4-FFF2-40B4-BE49-F238E27FC236}">
                  <a16:creationId xmlns:a16="http://schemas.microsoft.com/office/drawing/2014/main" id="{4FB5F9F7-BEDE-4A92-B499-95826A781745}"/>
                </a:ext>
              </a:extLst>
            </p:cNvPr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24;p2">
              <a:extLst>
                <a:ext uri="{FF2B5EF4-FFF2-40B4-BE49-F238E27FC236}">
                  <a16:creationId xmlns:a16="http://schemas.microsoft.com/office/drawing/2014/main" id="{AA146ACF-6125-4D93-BD00-B3844BB20E52}"/>
                </a:ext>
              </a:extLst>
            </p:cNvPr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25;p2">
              <a:extLst>
                <a:ext uri="{FF2B5EF4-FFF2-40B4-BE49-F238E27FC236}">
                  <a16:creationId xmlns:a16="http://schemas.microsoft.com/office/drawing/2014/main" id="{32C8A4EF-1298-4074-8FCE-973191514569}"/>
                </a:ext>
              </a:extLst>
            </p:cNvPr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26;p2">
              <a:extLst>
                <a:ext uri="{FF2B5EF4-FFF2-40B4-BE49-F238E27FC236}">
                  <a16:creationId xmlns:a16="http://schemas.microsoft.com/office/drawing/2014/main" id="{9FDB5641-E359-4D22-AC22-75664CB409D6}"/>
                </a:ext>
              </a:extLst>
            </p:cNvPr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27;p2">
              <a:extLst>
                <a:ext uri="{FF2B5EF4-FFF2-40B4-BE49-F238E27FC236}">
                  <a16:creationId xmlns:a16="http://schemas.microsoft.com/office/drawing/2014/main" id="{5D637480-7BF0-40D7-B544-22B1C725D725}"/>
                </a:ext>
              </a:extLst>
            </p:cNvPr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8;p2">
              <a:extLst>
                <a:ext uri="{FF2B5EF4-FFF2-40B4-BE49-F238E27FC236}">
                  <a16:creationId xmlns:a16="http://schemas.microsoft.com/office/drawing/2014/main" id="{2BBCBB89-9E24-4A6D-930B-AFDF931D4FD5}"/>
                </a:ext>
              </a:extLst>
            </p:cNvPr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9;p2">
              <a:extLst>
                <a:ext uri="{FF2B5EF4-FFF2-40B4-BE49-F238E27FC236}">
                  <a16:creationId xmlns:a16="http://schemas.microsoft.com/office/drawing/2014/main" id="{0623FB87-0B97-47C4-AD8C-659F1BE03D0E}"/>
                </a:ext>
              </a:extLst>
            </p:cNvPr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" name="Google Shape;30;p2">
            <a:extLst>
              <a:ext uri="{FF2B5EF4-FFF2-40B4-BE49-F238E27FC236}">
                <a16:creationId xmlns:a16="http://schemas.microsoft.com/office/drawing/2014/main" id="{BC7DFF41-20B7-4067-89E0-A44C3D35A3BC}"/>
              </a:ext>
            </a:extLst>
          </p:cNvPr>
          <p:cNvGrpSpPr/>
          <p:nvPr userDrawn="1"/>
        </p:nvGrpSpPr>
        <p:grpSpPr>
          <a:xfrm>
            <a:off x="7042780" y="2090132"/>
            <a:ext cx="730045" cy="2060087"/>
            <a:chOff x="7022220" y="1541675"/>
            <a:chExt cx="666403" cy="188049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3" name="Google Shape;31;p2">
              <a:extLst>
                <a:ext uri="{FF2B5EF4-FFF2-40B4-BE49-F238E27FC236}">
                  <a16:creationId xmlns:a16="http://schemas.microsoft.com/office/drawing/2014/main" id="{33CFB8A3-86AC-4CF2-9441-E9685B2847CD}"/>
                </a:ext>
              </a:extLst>
            </p:cNvPr>
            <p:cNvSpPr/>
            <p:nvPr/>
          </p:nvSpPr>
          <p:spPr>
            <a:xfrm>
              <a:off x="7022220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32;p2">
              <a:extLst>
                <a:ext uri="{FF2B5EF4-FFF2-40B4-BE49-F238E27FC236}">
                  <a16:creationId xmlns:a16="http://schemas.microsoft.com/office/drawing/2014/main" id="{9BE91AA0-EF04-4BB3-985C-A2E323944B90}"/>
                </a:ext>
              </a:extLst>
            </p:cNvPr>
            <p:cNvSpPr/>
            <p:nvPr/>
          </p:nvSpPr>
          <p:spPr>
            <a:xfrm>
              <a:off x="7224547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33;p2">
              <a:extLst>
                <a:ext uri="{FF2B5EF4-FFF2-40B4-BE49-F238E27FC236}">
                  <a16:creationId xmlns:a16="http://schemas.microsoft.com/office/drawing/2014/main" id="{76D76BDB-F26B-45BF-BF02-5306D86A03DE}"/>
                </a:ext>
              </a:extLst>
            </p:cNvPr>
            <p:cNvSpPr/>
            <p:nvPr/>
          </p:nvSpPr>
          <p:spPr>
            <a:xfrm>
              <a:off x="7426873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34;p2">
              <a:extLst>
                <a:ext uri="{FF2B5EF4-FFF2-40B4-BE49-F238E27FC236}">
                  <a16:creationId xmlns:a16="http://schemas.microsoft.com/office/drawing/2014/main" id="{5C06A1BD-9718-4E6C-B42B-44D050C0F0D2}"/>
                </a:ext>
              </a:extLst>
            </p:cNvPr>
            <p:cNvSpPr/>
            <p:nvPr/>
          </p:nvSpPr>
          <p:spPr>
            <a:xfrm>
              <a:off x="7022220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35;p2">
              <a:extLst>
                <a:ext uri="{FF2B5EF4-FFF2-40B4-BE49-F238E27FC236}">
                  <a16:creationId xmlns:a16="http://schemas.microsoft.com/office/drawing/2014/main" id="{4631ADCB-B373-444C-B536-48C30F1E441F}"/>
                </a:ext>
              </a:extLst>
            </p:cNvPr>
            <p:cNvSpPr/>
            <p:nvPr/>
          </p:nvSpPr>
          <p:spPr>
            <a:xfrm>
              <a:off x="7224547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36;p2">
              <a:extLst>
                <a:ext uri="{FF2B5EF4-FFF2-40B4-BE49-F238E27FC236}">
                  <a16:creationId xmlns:a16="http://schemas.microsoft.com/office/drawing/2014/main" id="{9DAFEEC0-A02D-45E8-AF44-2F8D302D16F6}"/>
                </a:ext>
              </a:extLst>
            </p:cNvPr>
            <p:cNvSpPr/>
            <p:nvPr/>
          </p:nvSpPr>
          <p:spPr>
            <a:xfrm>
              <a:off x="7426873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37;p2">
              <a:extLst>
                <a:ext uri="{FF2B5EF4-FFF2-40B4-BE49-F238E27FC236}">
                  <a16:creationId xmlns:a16="http://schemas.microsoft.com/office/drawing/2014/main" id="{0803CDEF-548D-410C-B016-3A11ED83926A}"/>
                </a:ext>
              </a:extLst>
            </p:cNvPr>
            <p:cNvSpPr/>
            <p:nvPr/>
          </p:nvSpPr>
          <p:spPr>
            <a:xfrm>
              <a:off x="7022220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8;p2">
              <a:extLst>
                <a:ext uri="{FF2B5EF4-FFF2-40B4-BE49-F238E27FC236}">
                  <a16:creationId xmlns:a16="http://schemas.microsoft.com/office/drawing/2014/main" id="{7337D598-6587-4466-8BBE-D72B26C3507E}"/>
                </a:ext>
              </a:extLst>
            </p:cNvPr>
            <p:cNvSpPr/>
            <p:nvPr/>
          </p:nvSpPr>
          <p:spPr>
            <a:xfrm>
              <a:off x="7224547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9;p2">
              <a:extLst>
                <a:ext uri="{FF2B5EF4-FFF2-40B4-BE49-F238E27FC236}">
                  <a16:creationId xmlns:a16="http://schemas.microsoft.com/office/drawing/2014/main" id="{306649B3-1911-4A9C-B82F-AF2F1D8F174F}"/>
                </a:ext>
              </a:extLst>
            </p:cNvPr>
            <p:cNvSpPr/>
            <p:nvPr/>
          </p:nvSpPr>
          <p:spPr>
            <a:xfrm>
              <a:off x="7426873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40;p2">
              <a:extLst>
                <a:ext uri="{FF2B5EF4-FFF2-40B4-BE49-F238E27FC236}">
                  <a16:creationId xmlns:a16="http://schemas.microsoft.com/office/drawing/2014/main" id="{493294FC-8588-4FE6-964C-9FB2B3C6A4C7}"/>
                </a:ext>
              </a:extLst>
            </p:cNvPr>
            <p:cNvSpPr/>
            <p:nvPr/>
          </p:nvSpPr>
          <p:spPr>
            <a:xfrm>
              <a:off x="7022220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41;p2">
              <a:extLst>
                <a:ext uri="{FF2B5EF4-FFF2-40B4-BE49-F238E27FC236}">
                  <a16:creationId xmlns:a16="http://schemas.microsoft.com/office/drawing/2014/main" id="{56A6E4F0-47D8-43CB-8A3D-98A8D0F168AC}"/>
                </a:ext>
              </a:extLst>
            </p:cNvPr>
            <p:cNvSpPr/>
            <p:nvPr/>
          </p:nvSpPr>
          <p:spPr>
            <a:xfrm>
              <a:off x="7224547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42;p2">
              <a:extLst>
                <a:ext uri="{FF2B5EF4-FFF2-40B4-BE49-F238E27FC236}">
                  <a16:creationId xmlns:a16="http://schemas.microsoft.com/office/drawing/2014/main" id="{BCC9B34F-CD0F-4EF8-8A8E-A74BD7092D6C}"/>
                </a:ext>
              </a:extLst>
            </p:cNvPr>
            <p:cNvSpPr/>
            <p:nvPr/>
          </p:nvSpPr>
          <p:spPr>
            <a:xfrm>
              <a:off x="7426873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43;p2">
              <a:extLst>
                <a:ext uri="{FF2B5EF4-FFF2-40B4-BE49-F238E27FC236}">
                  <a16:creationId xmlns:a16="http://schemas.microsoft.com/office/drawing/2014/main" id="{BC000AA6-8131-43F4-AB04-A14F85B3D83A}"/>
                </a:ext>
              </a:extLst>
            </p:cNvPr>
            <p:cNvSpPr/>
            <p:nvPr/>
          </p:nvSpPr>
          <p:spPr>
            <a:xfrm>
              <a:off x="7629199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44;p2">
              <a:extLst>
                <a:ext uri="{FF2B5EF4-FFF2-40B4-BE49-F238E27FC236}">
                  <a16:creationId xmlns:a16="http://schemas.microsoft.com/office/drawing/2014/main" id="{620F6040-B4F6-45AE-AFAD-A5603C10E620}"/>
                </a:ext>
              </a:extLst>
            </p:cNvPr>
            <p:cNvSpPr/>
            <p:nvPr/>
          </p:nvSpPr>
          <p:spPr>
            <a:xfrm>
              <a:off x="7629199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45;p2">
              <a:extLst>
                <a:ext uri="{FF2B5EF4-FFF2-40B4-BE49-F238E27FC236}">
                  <a16:creationId xmlns:a16="http://schemas.microsoft.com/office/drawing/2014/main" id="{8BAF27B2-CD76-481E-8365-AE3700CE6CAB}"/>
                </a:ext>
              </a:extLst>
            </p:cNvPr>
            <p:cNvSpPr/>
            <p:nvPr/>
          </p:nvSpPr>
          <p:spPr>
            <a:xfrm>
              <a:off x="7629199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46;p2">
              <a:extLst>
                <a:ext uri="{FF2B5EF4-FFF2-40B4-BE49-F238E27FC236}">
                  <a16:creationId xmlns:a16="http://schemas.microsoft.com/office/drawing/2014/main" id="{B16A1999-5701-433F-92FC-3E1BDD7B475A}"/>
                </a:ext>
              </a:extLst>
            </p:cNvPr>
            <p:cNvSpPr/>
            <p:nvPr/>
          </p:nvSpPr>
          <p:spPr>
            <a:xfrm>
              <a:off x="7629224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47;p2">
              <a:extLst>
                <a:ext uri="{FF2B5EF4-FFF2-40B4-BE49-F238E27FC236}">
                  <a16:creationId xmlns:a16="http://schemas.microsoft.com/office/drawing/2014/main" id="{1AF20A84-035B-4425-9DBB-921C6ACB3F4D}"/>
                </a:ext>
              </a:extLst>
            </p:cNvPr>
            <p:cNvSpPr/>
            <p:nvPr/>
          </p:nvSpPr>
          <p:spPr>
            <a:xfrm>
              <a:off x="7022220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8;p2">
              <a:extLst>
                <a:ext uri="{FF2B5EF4-FFF2-40B4-BE49-F238E27FC236}">
                  <a16:creationId xmlns:a16="http://schemas.microsoft.com/office/drawing/2014/main" id="{6F052630-B830-472A-9578-C0BA1251A519}"/>
                </a:ext>
              </a:extLst>
            </p:cNvPr>
            <p:cNvSpPr/>
            <p:nvPr/>
          </p:nvSpPr>
          <p:spPr>
            <a:xfrm>
              <a:off x="7224547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9;p2">
              <a:extLst>
                <a:ext uri="{FF2B5EF4-FFF2-40B4-BE49-F238E27FC236}">
                  <a16:creationId xmlns:a16="http://schemas.microsoft.com/office/drawing/2014/main" id="{9C81553E-3246-46FF-971D-019520D5C90A}"/>
                </a:ext>
              </a:extLst>
            </p:cNvPr>
            <p:cNvSpPr/>
            <p:nvPr/>
          </p:nvSpPr>
          <p:spPr>
            <a:xfrm>
              <a:off x="7426873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0;p2">
              <a:extLst>
                <a:ext uri="{FF2B5EF4-FFF2-40B4-BE49-F238E27FC236}">
                  <a16:creationId xmlns:a16="http://schemas.microsoft.com/office/drawing/2014/main" id="{2E5664F0-9E8E-41D7-962A-5E0C41B3F1DB}"/>
                </a:ext>
              </a:extLst>
            </p:cNvPr>
            <p:cNvSpPr/>
            <p:nvPr/>
          </p:nvSpPr>
          <p:spPr>
            <a:xfrm>
              <a:off x="7022220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1;p2">
              <a:extLst>
                <a:ext uri="{FF2B5EF4-FFF2-40B4-BE49-F238E27FC236}">
                  <a16:creationId xmlns:a16="http://schemas.microsoft.com/office/drawing/2014/main" id="{BD2B21D9-C311-44B1-AFBC-64F4199E7394}"/>
                </a:ext>
              </a:extLst>
            </p:cNvPr>
            <p:cNvSpPr/>
            <p:nvPr/>
          </p:nvSpPr>
          <p:spPr>
            <a:xfrm>
              <a:off x="7224547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2;p2">
              <a:extLst>
                <a:ext uri="{FF2B5EF4-FFF2-40B4-BE49-F238E27FC236}">
                  <a16:creationId xmlns:a16="http://schemas.microsoft.com/office/drawing/2014/main" id="{8ED93D3D-EC83-489C-AECE-696484AB5FD8}"/>
                </a:ext>
              </a:extLst>
            </p:cNvPr>
            <p:cNvSpPr/>
            <p:nvPr/>
          </p:nvSpPr>
          <p:spPr>
            <a:xfrm>
              <a:off x="7426873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53;p2">
              <a:extLst>
                <a:ext uri="{FF2B5EF4-FFF2-40B4-BE49-F238E27FC236}">
                  <a16:creationId xmlns:a16="http://schemas.microsoft.com/office/drawing/2014/main" id="{3EA676B0-5E2A-4051-97FD-A69A564044E5}"/>
                </a:ext>
              </a:extLst>
            </p:cNvPr>
            <p:cNvSpPr/>
            <p:nvPr/>
          </p:nvSpPr>
          <p:spPr>
            <a:xfrm>
              <a:off x="7022220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54;p2">
              <a:extLst>
                <a:ext uri="{FF2B5EF4-FFF2-40B4-BE49-F238E27FC236}">
                  <a16:creationId xmlns:a16="http://schemas.microsoft.com/office/drawing/2014/main" id="{85D2B6C2-000D-4314-B036-F74EF5BF61D1}"/>
                </a:ext>
              </a:extLst>
            </p:cNvPr>
            <p:cNvSpPr/>
            <p:nvPr/>
          </p:nvSpPr>
          <p:spPr>
            <a:xfrm>
              <a:off x="7224547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55;p2">
              <a:extLst>
                <a:ext uri="{FF2B5EF4-FFF2-40B4-BE49-F238E27FC236}">
                  <a16:creationId xmlns:a16="http://schemas.microsoft.com/office/drawing/2014/main" id="{BE1CFF66-626F-4C92-82EC-BC118FE7C960}"/>
                </a:ext>
              </a:extLst>
            </p:cNvPr>
            <p:cNvSpPr/>
            <p:nvPr/>
          </p:nvSpPr>
          <p:spPr>
            <a:xfrm>
              <a:off x="7426873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56;p2">
              <a:extLst>
                <a:ext uri="{FF2B5EF4-FFF2-40B4-BE49-F238E27FC236}">
                  <a16:creationId xmlns:a16="http://schemas.microsoft.com/office/drawing/2014/main" id="{6C5380DC-90F5-405F-876B-3CFC49027881}"/>
                </a:ext>
              </a:extLst>
            </p:cNvPr>
            <p:cNvSpPr/>
            <p:nvPr/>
          </p:nvSpPr>
          <p:spPr>
            <a:xfrm>
              <a:off x="7022220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57;p2">
              <a:extLst>
                <a:ext uri="{FF2B5EF4-FFF2-40B4-BE49-F238E27FC236}">
                  <a16:creationId xmlns:a16="http://schemas.microsoft.com/office/drawing/2014/main" id="{37D806CD-D60D-495D-85D7-768ECF48BF18}"/>
                </a:ext>
              </a:extLst>
            </p:cNvPr>
            <p:cNvSpPr/>
            <p:nvPr/>
          </p:nvSpPr>
          <p:spPr>
            <a:xfrm>
              <a:off x="7224547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8;p2">
              <a:extLst>
                <a:ext uri="{FF2B5EF4-FFF2-40B4-BE49-F238E27FC236}">
                  <a16:creationId xmlns:a16="http://schemas.microsoft.com/office/drawing/2014/main" id="{833415D1-306C-494B-B748-78BEBAD35300}"/>
                </a:ext>
              </a:extLst>
            </p:cNvPr>
            <p:cNvSpPr/>
            <p:nvPr/>
          </p:nvSpPr>
          <p:spPr>
            <a:xfrm>
              <a:off x="7426873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9;p2">
              <a:extLst>
                <a:ext uri="{FF2B5EF4-FFF2-40B4-BE49-F238E27FC236}">
                  <a16:creationId xmlns:a16="http://schemas.microsoft.com/office/drawing/2014/main" id="{BF809A74-531F-4EE7-B4E0-76F0F8A642A4}"/>
                </a:ext>
              </a:extLst>
            </p:cNvPr>
            <p:cNvSpPr/>
            <p:nvPr/>
          </p:nvSpPr>
          <p:spPr>
            <a:xfrm>
              <a:off x="7629199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60;p2">
              <a:extLst>
                <a:ext uri="{FF2B5EF4-FFF2-40B4-BE49-F238E27FC236}">
                  <a16:creationId xmlns:a16="http://schemas.microsoft.com/office/drawing/2014/main" id="{2B9DB556-1EA7-4D2F-9F9B-DA2EE4A37F26}"/>
                </a:ext>
              </a:extLst>
            </p:cNvPr>
            <p:cNvSpPr/>
            <p:nvPr/>
          </p:nvSpPr>
          <p:spPr>
            <a:xfrm>
              <a:off x="7629199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61;p2">
              <a:extLst>
                <a:ext uri="{FF2B5EF4-FFF2-40B4-BE49-F238E27FC236}">
                  <a16:creationId xmlns:a16="http://schemas.microsoft.com/office/drawing/2014/main" id="{81E48653-50A0-45EF-9021-44F3D8AC4BCE}"/>
                </a:ext>
              </a:extLst>
            </p:cNvPr>
            <p:cNvSpPr/>
            <p:nvPr/>
          </p:nvSpPr>
          <p:spPr>
            <a:xfrm>
              <a:off x="7629199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62;p2">
              <a:extLst>
                <a:ext uri="{FF2B5EF4-FFF2-40B4-BE49-F238E27FC236}">
                  <a16:creationId xmlns:a16="http://schemas.microsoft.com/office/drawing/2014/main" id="{217B5598-B665-4A41-A466-A59B44BDC6B1}"/>
                </a:ext>
              </a:extLst>
            </p:cNvPr>
            <p:cNvSpPr/>
            <p:nvPr/>
          </p:nvSpPr>
          <p:spPr>
            <a:xfrm>
              <a:off x="7629224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63;p2">
              <a:extLst>
                <a:ext uri="{FF2B5EF4-FFF2-40B4-BE49-F238E27FC236}">
                  <a16:creationId xmlns:a16="http://schemas.microsoft.com/office/drawing/2014/main" id="{B3ED94E4-AE8D-4778-B4DE-9045F1F872D8}"/>
                </a:ext>
              </a:extLst>
            </p:cNvPr>
            <p:cNvSpPr/>
            <p:nvPr/>
          </p:nvSpPr>
          <p:spPr>
            <a:xfrm>
              <a:off x="7022220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64;p2">
              <a:extLst>
                <a:ext uri="{FF2B5EF4-FFF2-40B4-BE49-F238E27FC236}">
                  <a16:creationId xmlns:a16="http://schemas.microsoft.com/office/drawing/2014/main" id="{F7D57C8E-ECCE-4B0D-8DF3-EB176C919E74}"/>
                </a:ext>
              </a:extLst>
            </p:cNvPr>
            <p:cNvSpPr/>
            <p:nvPr/>
          </p:nvSpPr>
          <p:spPr>
            <a:xfrm>
              <a:off x="7224547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65;p2">
              <a:extLst>
                <a:ext uri="{FF2B5EF4-FFF2-40B4-BE49-F238E27FC236}">
                  <a16:creationId xmlns:a16="http://schemas.microsoft.com/office/drawing/2014/main" id="{D5B5E933-304F-41D2-A5B2-FCEAC9125380}"/>
                </a:ext>
              </a:extLst>
            </p:cNvPr>
            <p:cNvSpPr/>
            <p:nvPr/>
          </p:nvSpPr>
          <p:spPr>
            <a:xfrm>
              <a:off x="7426873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66;p2">
              <a:extLst>
                <a:ext uri="{FF2B5EF4-FFF2-40B4-BE49-F238E27FC236}">
                  <a16:creationId xmlns:a16="http://schemas.microsoft.com/office/drawing/2014/main" id="{D49E8D64-2A07-4774-8404-2C16476E69F6}"/>
                </a:ext>
              </a:extLst>
            </p:cNvPr>
            <p:cNvSpPr/>
            <p:nvPr/>
          </p:nvSpPr>
          <p:spPr>
            <a:xfrm>
              <a:off x="7022220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67;p2">
              <a:extLst>
                <a:ext uri="{FF2B5EF4-FFF2-40B4-BE49-F238E27FC236}">
                  <a16:creationId xmlns:a16="http://schemas.microsoft.com/office/drawing/2014/main" id="{12C68FEC-D747-4945-80B2-4BF708BA59CE}"/>
                </a:ext>
              </a:extLst>
            </p:cNvPr>
            <p:cNvSpPr/>
            <p:nvPr/>
          </p:nvSpPr>
          <p:spPr>
            <a:xfrm>
              <a:off x="7224547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8;p2">
              <a:extLst>
                <a:ext uri="{FF2B5EF4-FFF2-40B4-BE49-F238E27FC236}">
                  <a16:creationId xmlns:a16="http://schemas.microsoft.com/office/drawing/2014/main" id="{0BA733B0-221A-4B94-84E9-77D056AD90DB}"/>
                </a:ext>
              </a:extLst>
            </p:cNvPr>
            <p:cNvSpPr/>
            <p:nvPr/>
          </p:nvSpPr>
          <p:spPr>
            <a:xfrm>
              <a:off x="7426873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9;p2">
              <a:extLst>
                <a:ext uri="{FF2B5EF4-FFF2-40B4-BE49-F238E27FC236}">
                  <a16:creationId xmlns:a16="http://schemas.microsoft.com/office/drawing/2014/main" id="{C806B154-280C-48CE-B966-74BA40AEF5B3}"/>
                </a:ext>
              </a:extLst>
            </p:cNvPr>
            <p:cNvSpPr/>
            <p:nvPr/>
          </p:nvSpPr>
          <p:spPr>
            <a:xfrm>
              <a:off x="7629199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70;p2">
              <a:extLst>
                <a:ext uri="{FF2B5EF4-FFF2-40B4-BE49-F238E27FC236}">
                  <a16:creationId xmlns:a16="http://schemas.microsoft.com/office/drawing/2014/main" id="{48C4A711-550A-42C5-993D-92826AED61F7}"/>
                </a:ext>
              </a:extLst>
            </p:cNvPr>
            <p:cNvSpPr/>
            <p:nvPr/>
          </p:nvSpPr>
          <p:spPr>
            <a:xfrm>
              <a:off x="7629224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3" name="Google Shape;71;p2">
            <a:extLst>
              <a:ext uri="{FF2B5EF4-FFF2-40B4-BE49-F238E27FC236}">
                <a16:creationId xmlns:a16="http://schemas.microsoft.com/office/drawing/2014/main" id="{A62D18B5-1C24-4D6A-A6E5-A4196C0757B8}"/>
              </a:ext>
            </a:extLst>
          </p:cNvPr>
          <p:cNvGrpSpPr/>
          <p:nvPr userDrawn="1"/>
        </p:nvGrpSpPr>
        <p:grpSpPr>
          <a:xfrm>
            <a:off x="0" y="2556714"/>
            <a:ext cx="301775" cy="1126923"/>
            <a:chOff x="-225" y="1987280"/>
            <a:chExt cx="318900" cy="1190873"/>
          </a:xfrm>
        </p:grpSpPr>
        <p:sp>
          <p:nvSpPr>
            <p:cNvPr id="64" name="Google Shape;72;p2">
              <a:extLst>
                <a:ext uri="{FF2B5EF4-FFF2-40B4-BE49-F238E27FC236}">
                  <a16:creationId xmlns:a16="http://schemas.microsoft.com/office/drawing/2014/main" id="{6652AFD8-89D5-49E5-AC6E-5EF0A7AA60EB}"/>
                </a:ext>
              </a:extLst>
            </p:cNvPr>
            <p:cNvSpPr/>
            <p:nvPr/>
          </p:nvSpPr>
          <p:spPr>
            <a:xfrm>
              <a:off x="-175" y="1987280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73;p2">
              <a:extLst>
                <a:ext uri="{FF2B5EF4-FFF2-40B4-BE49-F238E27FC236}">
                  <a16:creationId xmlns:a16="http://schemas.microsoft.com/office/drawing/2014/main" id="{62D30D2E-0C15-4C4D-AA39-AD284E3569AC}"/>
                </a:ext>
              </a:extLst>
            </p:cNvPr>
            <p:cNvSpPr/>
            <p:nvPr/>
          </p:nvSpPr>
          <p:spPr>
            <a:xfrm>
              <a:off x="-175" y="2255817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74;p2">
              <a:extLst>
                <a:ext uri="{FF2B5EF4-FFF2-40B4-BE49-F238E27FC236}">
                  <a16:creationId xmlns:a16="http://schemas.microsoft.com/office/drawing/2014/main" id="{4D655AC6-4A88-4A51-A874-3C3975E74D07}"/>
                </a:ext>
              </a:extLst>
            </p:cNvPr>
            <p:cNvSpPr/>
            <p:nvPr/>
          </p:nvSpPr>
          <p:spPr>
            <a:xfrm>
              <a:off x="-175" y="2524353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75;p2">
              <a:extLst>
                <a:ext uri="{FF2B5EF4-FFF2-40B4-BE49-F238E27FC236}">
                  <a16:creationId xmlns:a16="http://schemas.microsoft.com/office/drawing/2014/main" id="{ECC7FB89-170B-4C16-99F1-C5B381117730}"/>
                </a:ext>
              </a:extLst>
            </p:cNvPr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76;p2">
              <a:extLst>
                <a:ext uri="{FF2B5EF4-FFF2-40B4-BE49-F238E27FC236}">
                  <a16:creationId xmlns:a16="http://schemas.microsoft.com/office/drawing/2014/main" id="{D4B015B3-C1F4-4A43-8C11-E0FA6145DE94}"/>
                </a:ext>
              </a:extLst>
            </p:cNvPr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9" name="Google Shape;77;p2">
            <a:extLst>
              <a:ext uri="{FF2B5EF4-FFF2-40B4-BE49-F238E27FC236}">
                <a16:creationId xmlns:a16="http://schemas.microsoft.com/office/drawing/2014/main" id="{11BBF740-E9A2-432E-A1BF-0B15825C74BF}"/>
              </a:ext>
            </a:extLst>
          </p:cNvPr>
          <p:cNvGrpSpPr/>
          <p:nvPr userDrawn="1"/>
        </p:nvGrpSpPr>
        <p:grpSpPr>
          <a:xfrm>
            <a:off x="11777847" y="792538"/>
            <a:ext cx="301822" cy="872807"/>
            <a:chOff x="-225" y="2255817"/>
            <a:chExt cx="318950" cy="922336"/>
          </a:xfrm>
          <a:solidFill>
            <a:srgbClr val="034D92"/>
          </a:solidFill>
        </p:grpSpPr>
        <p:sp>
          <p:nvSpPr>
            <p:cNvPr id="70" name="Google Shape;78;p2">
              <a:extLst>
                <a:ext uri="{FF2B5EF4-FFF2-40B4-BE49-F238E27FC236}">
                  <a16:creationId xmlns:a16="http://schemas.microsoft.com/office/drawing/2014/main" id="{849F6ADC-CD58-483B-9CEB-10FA33FDAC98}"/>
                </a:ext>
              </a:extLst>
            </p:cNvPr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9;p2">
              <a:extLst>
                <a:ext uri="{FF2B5EF4-FFF2-40B4-BE49-F238E27FC236}">
                  <a16:creationId xmlns:a16="http://schemas.microsoft.com/office/drawing/2014/main" id="{8FC27F7A-8A77-4D2E-A129-774755D6D56E}"/>
                </a:ext>
              </a:extLst>
            </p:cNvPr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80;p2">
              <a:extLst>
                <a:ext uri="{FF2B5EF4-FFF2-40B4-BE49-F238E27FC236}">
                  <a16:creationId xmlns:a16="http://schemas.microsoft.com/office/drawing/2014/main" id="{C6D7ADEC-A475-4F98-B8CA-6A5C52E4CCE5}"/>
                </a:ext>
              </a:extLst>
            </p:cNvPr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81;p2">
              <a:extLst>
                <a:ext uri="{FF2B5EF4-FFF2-40B4-BE49-F238E27FC236}">
                  <a16:creationId xmlns:a16="http://schemas.microsoft.com/office/drawing/2014/main" id="{2D3AF3A2-5C63-4959-9AAF-C766FA298620}"/>
                </a:ext>
              </a:extLst>
            </p:cNvPr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4" name="Google Shape;82;p2">
            <a:extLst>
              <a:ext uri="{FF2B5EF4-FFF2-40B4-BE49-F238E27FC236}">
                <a16:creationId xmlns:a16="http://schemas.microsoft.com/office/drawing/2014/main" id="{CA69DA80-CDBB-4D74-B0F5-7D7574E6B3C5}"/>
              </a:ext>
            </a:extLst>
          </p:cNvPr>
          <p:cNvGrpSpPr/>
          <p:nvPr userDrawn="1"/>
        </p:nvGrpSpPr>
        <p:grpSpPr>
          <a:xfrm>
            <a:off x="5794178" y="5851754"/>
            <a:ext cx="301822" cy="872807"/>
            <a:chOff x="1611209" y="2255817"/>
            <a:chExt cx="318950" cy="92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5" name="Google Shape;83;p2">
              <a:extLst>
                <a:ext uri="{FF2B5EF4-FFF2-40B4-BE49-F238E27FC236}">
                  <a16:creationId xmlns:a16="http://schemas.microsoft.com/office/drawing/2014/main" id="{1FF2A695-95FD-4C43-A8A5-0090B315BF3A}"/>
                </a:ext>
              </a:extLst>
            </p:cNvPr>
            <p:cNvSpPr/>
            <p:nvPr/>
          </p:nvSpPr>
          <p:spPr>
            <a:xfrm>
              <a:off x="1611259" y="2255817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84;p2">
              <a:extLst>
                <a:ext uri="{FF2B5EF4-FFF2-40B4-BE49-F238E27FC236}">
                  <a16:creationId xmlns:a16="http://schemas.microsoft.com/office/drawing/2014/main" id="{9B05A2BC-7051-439E-B344-3A7BED5CB329}"/>
                </a:ext>
              </a:extLst>
            </p:cNvPr>
            <p:cNvSpPr/>
            <p:nvPr/>
          </p:nvSpPr>
          <p:spPr>
            <a:xfrm>
              <a:off x="1611259" y="25243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85;p2">
              <a:extLst>
                <a:ext uri="{FF2B5EF4-FFF2-40B4-BE49-F238E27FC236}">
                  <a16:creationId xmlns:a16="http://schemas.microsoft.com/office/drawing/2014/main" id="{D490044D-9B0D-461D-B97D-65501E491296}"/>
                </a:ext>
              </a:extLst>
            </p:cNvPr>
            <p:cNvSpPr/>
            <p:nvPr/>
          </p:nvSpPr>
          <p:spPr>
            <a:xfrm>
              <a:off x="1611209" y="2792878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86;p2">
              <a:extLst>
                <a:ext uri="{FF2B5EF4-FFF2-40B4-BE49-F238E27FC236}">
                  <a16:creationId xmlns:a16="http://schemas.microsoft.com/office/drawing/2014/main" id="{7FBEF207-2E97-45BD-8B98-879B26B061F8}"/>
                </a:ext>
              </a:extLst>
            </p:cNvPr>
            <p:cNvSpPr/>
            <p:nvPr/>
          </p:nvSpPr>
          <p:spPr>
            <a:xfrm>
              <a:off x="1611209" y="30614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9" name="Google Shape;87;p2">
            <a:extLst>
              <a:ext uri="{FF2B5EF4-FFF2-40B4-BE49-F238E27FC236}">
                <a16:creationId xmlns:a16="http://schemas.microsoft.com/office/drawing/2014/main" id="{63056A42-3E2A-4940-891D-3D6E83963B39}"/>
              </a:ext>
            </a:extLst>
          </p:cNvPr>
          <p:cNvGrpSpPr/>
          <p:nvPr userDrawn="1"/>
        </p:nvGrpSpPr>
        <p:grpSpPr>
          <a:xfrm>
            <a:off x="685796" y="0"/>
            <a:ext cx="666403" cy="666424"/>
            <a:chOff x="7996345" y="980275"/>
            <a:chExt cx="666403" cy="666424"/>
          </a:xfrm>
        </p:grpSpPr>
        <p:sp>
          <p:nvSpPr>
            <p:cNvPr id="80" name="Google Shape;88;p2">
              <a:extLst>
                <a:ext uri="{FF2B5EF4-FFF2-40B4-BE49-F238E27FC236}">
                  <a16:creationId xmlns:a16="http://schemas.microsoft.com/office/drawing/2014/main" id="{ACD5297D-F027-40E1-95E2-CE1C751C1716}"/>
                </a:ext>
              </a:extLst>
            </p:cNvPr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9;p2">
              <a:extLst>
                <a:ext uri="{FF2B5EF4-FFF2-40B4-BE49-F238E27FC236}">
                  <a16:creationId xmlns:a16="http://schemas.microsoft.com/office/drawing/2014/main" id="{FAE22360-075A-4EBE-8393-4C324F00A6B3}"/>
                </a:ext>
              </a:extLst>
            </p:cNvPr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90;p2">
              <a:extLst>
                <a:ext uri="{FF2B5EF4-FFF2-40B4-BE49-F238E27FC236}">
                  <a16:creationId xmlns:a16="http://schemas.microsoft.com/office/drawing/2014/main" id="{A970670A-ED6B-4359-B10E-327E102C9E3E}"/>
                </a:ext>
              </a:extLst>
            </p:cNvPr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91;p2">
              <a:extLst>
                <a:ext uri="{FF2B5EF4-FFF2-40B4-BE49-F238E27FC236}">
                  <a16:creationId xmlns:a16="http://schemas.microsoft.com/office/drawing/2014/main" id="{6C73EC49-6730-4BCC-A34B-137E714D7829}"/>
                </a:ext>
              </a:extLst>
            </p:cNvPr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92;p2">
              <a:extLst>
                <a:ext uri="{FF2B5EF4-FFF2-40B4-BE49-F238E27FC236}">
                  <a16:creationId xmlns:a16="http://schemas.microsoft.com/office/drawing/2014/main" id="{757C0E6D-232F-4C5A-9C7F-611B4DF0DA03}"/>
                </a:ext>
              </a:extLst>
            </p:cNvPr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93;p2">
              <a:extLst>
                <a:ext uri="{FF2B5EF4-FFF2-40B4-BE49-F238E27FC236}">
                  <a16:creationId xmlns:a16="http://schemas.microsoft.com/office/drawing/2014/main" id="{9D6F9AE0-893D-4394-85E8-57AD3297FD8E}"/>
                </a:ext>
              </a:extLst>
            </p:cNvPr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94;p2">
              <a:extLst>
                <a:ext uri="{FF2B5EF4-FFF2-40B4-BE49-F238E27FC236}">
                  <a16:creationId xmlns:a16="http://schemas.microsoft.com/office/drawing/2014/main" id="{67C26FDF-92DC-4F9A-90E6-5D11D97742B8}"/>
                </a:ext>
              </a:extLst>
            </p:cNvPr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95;p2">
              <a:extLst>
                <a:ext uri="{FF2B5EF4-FFF2-40B4-BE49-F238E27FC236}">
                  <a16:creationId xmlns:a16="http://schemas.microsoft.com/office/drawing/2014/main" id="{4617C838-A960-4FE3-9844-38F989D94B95}"/>
                </a:ext>
              </a:extLst>
            </p:cNvPr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96;p2">
              <a:extLst>
                <a:ext uri="{FF2B5EF4-FFF2-40B4-BE49-F238E27FC236}">
                  <a16:creationId xmlns:a16="http://schemas.microsoft.com/office/drawing/2014/main" id="{007C046F-70CA-4602-8B2A-9BB71B96AA1A}"/>
                </a:ext>
              </a:extLst>
            </p:cNvPr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97;p2">
              <a:extLst>
                <a:ext uri="{FF2B5EF4-FFF2-40B4-BE49-F238E27FC236}">
                  <a16:creationId xmlns:a16="http://schemas.microsoft.com/office/drawing/2014/main" id="{B476265A-5846-4B64-A590-42078432A5D6}"/>
                </a:ext>
              </a:extLst>
            </p:cNvPr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8;p2">
              <a:extLst>
                <a:ext uri="{FF2B5EF4-FFF2-40B4-BE49-F238E27FC236}">
                  <a16:creationId xmlns:a16="http://schemas.microsoft.com/office/drawing/2014/main" id="{0E08440E-6369-40CF-9610-1B5F23C17DBE}"/>
                </a:ext>
              </a:extLst>
            </p:cNvPr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9;p2">
              <a:extLst>
                <a:ext uri="{FF2B5EF4-FFF2-40B4-BE49-F238E27FC236}">
                  <a16:creationId xmlns:a16="http://schemas.microsoft.com/office/drawing/2014/main" id="{011FAE78-0892-4400-A971-B5F43D23BB1E}"/>
                </a:ext>
              </a:extLst>
            </p:cNvPr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100;p2">
              <a:extLst>
                <a:ext uri="{FF2B5EF4-FFF2-40B4-BE49-F238E27FC236}">
                  <a16:creationId xmlns:a16="http://schemas.microsoft.com/office/drawing/2014/main" id="{2F3CB5FE-672E-4C5C-89D0-5560BDCCA7D3}"/>
                </a:ext>
              </a:extLst>
            </p:cNvPr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101;p2">
              <a:extLst>
                <a:ext uri="{FF2B5EF4-FFF2-40B4-BE49-F238E27FC236}">
                  <a16:creationId xmlns:a16="http://schemas.microsoft.com/office/drawing/2014/main" id="{9D234F39-5DA2-482D-ADD7-BC95CC89BFB0}"/>
                </a:ext>
              </a:extLst>
            </p:cNvPr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102;p2">
              <a:extLst>
                <a:ext uri="{FF2B5EF4-FFF2-40B4-BE49-F238E27FC236}">
                  <a16:creationId xmlns:a16="http://schemas.microsoft.com/office/drawing/2014/main" id="{FAC60269-7A3E-44AF-90D5-F181EE4F637C}"/>
                </a:ext>
              </a:extLst>
            </p:cNvPr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03;p2">
              <a:extLst>
                <a:ext uri="{FF2B5EF4-FFF2-40B4-BE49-F238E27FC236}">
                  <a16:creationId xmlns:a16="http://schemas.microsoft.com/office/drawing/2014/main" id="{308618D7-39A5-4839-8EFA-A7AD9DCC5366}"/>
                </a:ext>
              </a:extLst>
            </p:cNvPr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96" name="Imagem 95">
            <a:extLst>
              <a:ext uri="{FF2B5EF4-FFF2-40B4-BE49-F238E27FC236}">
                <a16:creationId xmlns:a16="http://schemas.microsoft.com/office/drawing/2014/main" id="{9AE3C3B0-DBBD-448E-91C5-26C000421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956" y="109597"/>
            <a:ext cx="1963637" cy="5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4384C4D-D8D8-4DDA-8464-18ECC7CA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77" y="2457394"/>
            <a:ext cx="588627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98" name="Espaço Reservado para Número de Slide 5">
            <a:extLst>
              <a:ext uri="{FF2B5EF4-FFF2-40B4-BE49-F238E27FC236}">
                <a16:creationId xmlns:a16="http://schemas.microsoft.com/office/drawing/2014/main" id="{A8108EE3-A5BC-4A1F-AA0A-B013619C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1395363" y="6105870"/>
            <a:ext cx="681793" cy="61560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480F03B-A137-4F3E-BC8A-6EFEC381689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8689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8749C18-CFC0-8D1C-981A-BBA1861BF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6B1DC76-55CE-30A8-5AD7-D9E8036E6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AB9F35-D19D-25EC-15D2-DB6A38C60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144E-2A44-47A5-B05E-58635F85E106}" type="datetime1">
              <a:rPr lang="pt-BR" smtClean="0"/>
              <a:t>16/06/2023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AE5C52-9F1C-18DC-617D-3B1BB95F6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F0B3D9-A84B-2FD8-B183-C217758C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3F6C-0C0C-4833-AE26-66AA074E0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45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p5">
            <a:extLst>
              <a:ext uri="{FF2B5EF4-FFF2-40B4-BE49-F238E27FC236}">
                <a16:creationId xmlns:a16="http://schemas.microsoft.com/office/drawing/2014/main" id="{EB7E37E8-B9BC-49EB-891A-DF94068D6488}"/>
              </a:ext>
            </a:extLst>
          </p:cNvPr>
          <p:cNvSpPr/>
          <p:nvPr userDrawn="1"/>
        </p:nvSpPr>
        <p:spPr>
          <a:xfrm>
            <a:off x="0" y="0"/>
            <a:ext cx="653700" cy="6858000"/>
          </a:xfrm>
          <a:prstGeom prst="rect">
            <a:avLst/>
          </a:prstGeom>
          <a:solidFill>
            <a:srgbClr val="034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258;p5">
            <a:extLst>
              <a:ext uri="{FF2B5EF4-FFF2-40B4-BE49-F238E27FC236}">
                <a16:creationId xmlns:a16="http://schemas.microsoft.com/office/drawing/2014/main" id="{B52DD9F0-D398-451D-AEDE-618CEC4CC554}"/>
              </a:ext>
            </a:extLst>
          </p:cNvPr>
          <p:cNvSpPr/>
          <p:nvPr userDrawn="1"/>
        </p:nvSpPr>
        <p:spPr>
          <a:xfrm>
            <a:off x="11832000" y="6498000"/>
            <a:ext cx="3600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Google Shape;288;p5">
            <a:extLst>
              <a:ext uri="{FF2B5EF4-FFF2-40B4-BE49-F238E27FC236}">
                <a16:creationId xmlns:a16="http://schemas.microsoft.com/office/drawing/2014/main" id="{F80643C8-4304-4FB6-9DB2-FE189766856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31988" y="6505526"/>
            <a:ext cx="360024" cy="34494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5" name="Google Shape;260;p5">
            <a:extLst>
              <a:ext uri="{FF2B5EF4-FFF2-40B4-BE49-F238E27FC236}">
                <a16:creationId xmlns:a16="http://schemas.microsoft.com/office/drawing/2014/main" id="{2AE72A84-FA2B-492C-963A-6AD154741A64}"/>
              </a:ext>
            </a:extLst>
          </p:cNvPr>
          <p:cNvSpPr/>
          <p:nvPr userDrawn="1"/>
        </p:nvSpPr>
        <p:spPr>
          <a:xfrm>
            <a:off x="322374" y="667634"/>
            <a:ext cx="11031425" cy="6537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261;p5">
            <a:extLst>
              <a:ext uri="{FF2B5EF4-FFF2-40B4-BE49-F238E27FC236}">
                <a16:creationId xmlns:a16="http://schemas.microsoft.com/office/drawing/2014/main" id="{81A8C460-A43A-44AF-9EF6-8BC1806A2C13}"/>
              </a:ext>
            </a:extLst>
          </p:cNvPr>
          <p:cNvGrpSpPr/>
          <p:nvPr userDrawn="1"/>
        </p:nvGrpSpPr>
        <p:grpSpPr>
          <a:xfrm>
            <a:off x="-207" y="667624"/>
            <a:ext cx="155867" cy="653721"/>
            <a:chOff x="5385375" y="498300"/>
            <a:chExt cx="802200" cy="556500"/>
          </a:xfrm>
        </p:grpSpPr>
        <p:sp>
          <p:nvSpPr>
            <p:cNvPr id="7" name="Google Shape;262;p5">
              <a:extLst>
                <a:ext uri="{FF2B5EF4-FFF2-40B4-BE49-F238E27FC236}">
                  <a16:creationId xmlns:a16="http://schemas.microsoft.com/office/drawing/2014/main" id="{E87AF2A6-BED8-4175-BFF4-45B16F30F22A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263;p5">
              <a:extLst>
                <a:ext uri="{FF2B5EF4-FFF2-40B4-BE49-F238E27FC236}">
                  <a16:creationId xmlns:a16="http://schemas.microsoft.com/office/drawing/2014/main" id="{F7CF578F-F1BE-484D-80C8-D5A6A62CB613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264;p5">
              <a:extLst>
                <a:ext uri="{FF2B5EF4-FFF2-40B4-BE49-F238E27FC236}">
                  <a16:creationId xmlns:a16="http://schemas.microsoft.com/office/drawing/2014/main" id="{83C527C7-2719-41C6-963F-11DAD2A510F4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" name="Google Shape;265;p5">
            <a:extLst>
              <a:ext uri="{FF2B5EF4-FFF2-40B4-BE49-F238E27FC236}">
                <a16:creationId xmlns:a16="http://schemas.microsoft.com/office/drawing/2014/main" id="{AE06127E-7DB4-430C-B164-E338D6AA3BB1}"/>
              </a:ext>
            </a:extLst>
          </p:cNvPr>
          <p:cNvGrpSpPr/>
          <p:nvPr userDrawn="1"/>
        </p:nvGrpSpPr>
        <p:grpSpPr>
          <a:xfrm>
            <a:off x="322384" y="6049020"/>
            <a:ext cx="666347" cy="666373"/>
            <a:chOff x="7134700" y="414375"/>
            <a:chExt cx="501919" cy="5019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Google Shape;266;p5">
              <a:extLst>
                <a:ext uri="{FF2B5EF4-FFF2-40B4-BE49-F238E27FC236}">
                  <a16:creationId xmlns:a16="http://schemas.microsoft.com/office/drawing/2014/main" id="{151AEAEF-2678-4DDF-953C-33439245D312}"/>
                </a:ext>
              </a:extLst>
            </p:cNvPr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267;p5">
              <a:extLst>
                <a:ext uri="{FF2B5EF4-FFF2-40B4-BE49-F238E27FC236}">
                  <a16:creationId xmlns:a16="http://schemas.microsoft.com/office/drawing/2014/main" id="{4E9FB75B-C147-4687-97F3-F7A03E32A256}"/>
                </a:ext>
              </a:extLst>
            </p:cNvPr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68;p5">
              <a:extLst>
                <a:ext uri="{FF2B5EF4-FFF2-40B4-BE49-F238E27FC236}">
                  <a16:creationId xmlns:a16="http://schemas.microsoft.com/office/drawing/2014/main" id="{AA14FD57-9616-44FA-9ABD-EF84F3385E0C}"/>
                </a:ext>
              </a:extLst>
            </p:cNvPr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269;p5">
              <a:extLst>
                <a:ext uri="{FF2B5EF4-FFF2-40B4-BE49-F238E27FC236}">
                  <a16:creationId xmlns:a16="http://schemas.microsoft.com/office/drawing/2014/main" id="{57F9E79D-AB66-4B00-B7BB-6C07DA4871F1}"/>
                </a:ext>
              </a:extLst>
            </p:cNvPr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270;p5">
              <a:extLst>
                <a:ext uri="{FF2B5EF4-FFF2-40B4-BE49-F238E27FC236}">
                  <a16:creationId xmlns:a16="http://schemas.microsoft.com/office/drawing/2014/main" id="{F587E4E7-43A3-4866-BA5C-4AA789939967}"/>
                </a:ext>
              </a:extLst>
            </p:cNvPr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271;p5">
              <a:extLst>
                <a:ext uri="{FF2B5EF4-FFF2-40B4-BE49-F238E27FC236}">
                  <a16:creationId xmlns:a16="http://schemas.microsoft.com/office/drawing/2014/main" id="{06C0668F-C1C4-438C-A2BE-29729660D698}"/>
                </a:ext>
              </a:extLst>
            </p:cNvPr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272;p5">
              <a:extLst>
                <a:ext uri="{FF2B5EF4-FFF2-40B4-BE49-F238E27FC236}">
                  <a16:creationId xmlns:a16="http://schemas.microsoft.com/office/drawing/2014/main" id="{BF7EFD9B-5FAE-4134-AF55-B638A353C00D}"/>
                </a:ext>
              </a:extLst>
            </p:cNvPr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273;p5">
              <a:extLst>
                <a:ext uri="{FF2B5EF4-FFF2-40B4-BE49-F238E27FC236}">
                  <a16:creationId xmlns:a16="http://schemas.microsoft.com/office/drawing/2014/main" id="{018F23BA-63B9-498D-9428-CFAFB46F5D42}"/>
                </a:ext>
              </a:extLst>
            </p:cNvPr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274;p5">
              <a:extLst>
                <a:ext uri="{FF2B5EF4-FFF2-40B4-BE49-F238E27FC236}">
                  <a16:creationId xmlns:a16="http://schemas.microsoft.com/office/drawing/2014/main" id="{94C2D88C-A8E8-4ECE-81E1-15C07DDF4FD4}"/>
                </a:ext>
              </a:extLst>
            </p:cNvPr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75;p5">
              <a:extLst>
                <a:ext uri="{FF2B5EF4-FFF2-40B4-BE49-F238E27FC236}">
                  <a16:creationId xmlns:a16="http://schemas.microsoft.com/office/drawing/2014/main" id="{3687AC87-D254-4E6D-9574-27ED39716C8F}"/>
                </a:ext>
              </a:extLst>
            </p:cNvPr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76;p5">
              <a:extLst>
                <a:ext uri="{FF2B5EF4-FFF2-40B4-BE49-F238E27FC236}">
                  <a16:creationId xmlns:a16="http://schemas.microsoft.com/office/drawing/2014/main" id="{CB428BCD-58FC-4247-9716-C755B79873B1}"/>
                </a:ext>
              </a:extLst>
            </p:cNvPr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77;p5">
              <a:extLst>
                <a:ext uri="{FF2B5EF4-FFF2-40B4-BE49-F238E27FC236}">
                  <a16:creationId xmlns:a16="http://schemas.microsoft.com/office/drawing/2014/main" id="{E10E1C31-C0DE-49C9-ACCE-2F4B98CE3D59}"/>
                </a:ext>
              </a:extLst>
            </p:cNvPr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78;p5">
              <a:extLst>
                <a:ext uri="{FF2B5EF4-FFF2-40B4-BE49-F238E27FC236}">
                  <a16:creationId xmlns:a16="http://schemas.microsoft.com/office/drawing/2014/main" id="{66EF4B50-056F-4D1F-B54E-DF55D3EF8A10}"/>
                </a:ext>
              </a:extLst>
            </p:cNvPr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79;p5">
              <a:extLst>
                <a:ext uri="{FF2B5EF4-FFF2-40B4-BE49-F238E27FC236}">
                  <a16:creationId xmlns:a16="http://schemas.microsoft.com/office/drawing/2014/main" id="{B5648A83-B04A-48D3-97A2-C34CA1050034}"/>
                </a:ext>
              </a:extLst>
            </p:cNvPr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80;p5">
              <a:extLst>
                <a:ext uri="{FF2B5EF4-FFF2-40B4-BE49-F238E27FC236}">
                  <a16:creationId xmlns:a16="http://schemas.microsoft.com/office/drawing/2014/main" id="{3D6A343B-30D6-457A-8F6F-D2F5F0B42118}"/>
                </a:ext>
              </a:extLst>
            </p:cNvPr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81;p5">
              <a:extLst>
                <a:ext uri="{FF2B5EF4-FFF2-40B4-BE49-F238E27FC236}">
                  <a16:creationId xmlns:a16="http://schemas.microsoft.com/office/drawing/2014/main" id="{817F815C-94C6-4087-963F-BE8DEB43C2C6}"/>
                </a:ext>
              </a:extLst>
            </p:cNvPr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" name="Google Shape;282;p5">
            <a:extLst>
              <a:ext uri="{FF2B5EF4-FFF2-40B4-BE49-F238E27FC236}">
                <a16:creationId xmlns:a16="http://schemas.microsoft.com/office/drawing/2014/main" id="{E3823EE5-4035-432A-A7C6-2A3B56A79FE7}"/>
              </a:ext>
            </a:extLst>
          </p:cNvPr>
          <p:cNvGrpSpPr/>
          <p:nvPr userDrawn="1"/>
        </p:nvGrpSpPr>
        <p:grpSpPr>
          <a:xfrm>
            <a:off x="11767854" y="667624"/>
            <a:ext cx="311815" cy="653721"/>
            <a:chOff x="5385375" y="498300"/>
            <a:chExt cx="802200" cy="556500"/>
          </a:xfrm>
          <a:solidFill>
            <a:srgbClr val="034D92"/>
          </a:solidFill>
        </p:grpSpPr>
        <p:sp>
          <p:nvSpPr>
            <p:cNvPr id="28" name="Google Shape;283;p5">
              <a:extLst>
                <a:ext uri="{FF2B5EF4-FFF2-40B4-BE49-F238E27FC236}">
                  <a16:creationId xmlns:a16="http://schemas.microsoft.com/office/drawing/2014/main" id="{499F464C-BBC4-4663-9E3E-7FC744869809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84;p5">
              <a:extLst>
                <a:ext uri="{FF2B5EF4-FFF2-40B4-BE49-F238E27FC236}">
                  <a16:creationId xmlns:a16="http://schemas.microsoft.com/office/drawing/2014/main" id="{D9335283-EA48-445F-A495-3BC075F21F1C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285;p5">
              <a:extLst>
                <a:ext uri="{FF2B5EF4-FFF2-40B4-BE49-F238E27FC236}">
                  <a16:creationId xmlns:a16="http://schemas.microsoft.com/office/drawing/2014/main" id="{228645D2-EAA2-4ADF-9082-9DE7DEEF85A9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2" name="Imagem 31">
            <a:extLst>
              <a:ext uri="{FF2B5EF4-FFF2-40B4-BE49-F238E27FC236}">
                <a16:creationId xmlns:a16="http://schemas.microsoft.com/office/drawing/2014/main" id="{6CA702A7-EC80-4250-A39E-B19DCF1A8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6501" y="152150"/>
            <a:ext cx="1309092" cy="36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36081D-EADC-4634-82B3-A80996BB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0962"/>
            <a:ext cx="10515600" cy="6503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9851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p5">
            <a:extLst>
              <a:ext uri="{FF2B5EF4-FFF2-40B4-BE49-F238E27FC236}">
                <a16:creationId xmlns:a16="http://schemas.microsoft.com/office/drawing/2014/main" id="{EB7E37E8-B9BC-49EB-891A-DF94068D6488}"/>
              </a:ext>
            </a:extLst>
          </p:cNvPr>
          <p:cNvSpPr/>
          <p:nvPr userDrawn="1"/>
        </p:nvSpPr>
        <p:spPr>
          <a:xfrm>
            <a:off x="0" y="0"/>
            <a:ext cx="653700" cy="6858000"/>
          </a:xfrm>
          <a:prstGeom prst="rect">
            <a:avLst/>
          </a:prstGeom>
          <a:solidFill>
            <a:srgbClr val="034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260;p5">
            <a:extLst>
              <a:ext uri="{FF2B5EF4-FFF2-40B4-BE49-F238E27FC236}">
                <a16:creationId xmlns:a16="http://schemas.microsoft.com/office/drawing/2014/main" id="{2AE72A84-FA2B-492C-963A-6AD154741A64}"/>
              </a:ext>
            </a:extLst>
          </p:cNvPr>
          <p:cNvSpPr/>
          <p:nvPr userDrawn="1"/>
        </p:nvSpPr>
        <p:spPr>
          <a:xfrm>
            <a:off x="322374" y="578734"/>
            <a:ext cx="11031425" cy="53706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261;p5">
            <a:extLst>
              <a:ext uri="{FF2B5EF4-FFF2-40B4-BE49-F238E27FC236}">
                <a16:creationId xmlns:a16="http://schemas.microsoft.com/office/drawing/2014/main" id="{81A8C460-A43A-44AF-9EF6-8BC1806A2C13}"/>
              </a:ext>
            </a:extLst>
          </p:cNvPr>
          <p:cNvGrpSpPr/>
          <p:nvPr userDrawn="1"/>
        </p:nvGrpSpPr>
        <p:grpSpPr>
          <a:xfrm>
            <a:off x="-207" y="578725"/>
            <a:ext cx="155867" cy="537064"/>
            <a:chOff x="5385375" y="498300"/>
            <a:chExt cx="802200" cy="556500"/>
          </a:xfrm>
        </p:grpSpPr>
        <p:sp>
          <p:nvSpPr>
            <p:cNvPr id="7" name="Google Shape;262;p5">
              <a:extLst>
                <a:ext uri="{FF2B5EF4-FFF2-40B4-BE49-F238E27FC236}">
                  <a16:creationId xmlns:a16="http://schemas.microsoft.com/office/drawing/2014/main" id="{E87AF2A6-BED8-4175-BFF4-45B16F30F22A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263;p5">
              <a:extLst>
                <a:ext uri="{FF2B5EF4-FFF2-40B4-BE49-F238E27FC236}">
                  <a16:creationId xmlns:a16="http://schemas.microsoft.com/office/drawing/2014/main" id="{F7CF578F-F1BE-484D-80C8-D5A6A62CB613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264;p5">
              <a:extLst>
                <a:ext uri="{FF2B5EF4-FFF2-40B4-BE49-F238E27FC236}">
                  <a16:creationId xmlns:a16="http://schemas.microsoft.com/office/drawing/2014/main" id="{83C527C7-2719-41C6-963F-11DAD2A510F4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" name="Google Shape;265;p5">
            <a:extLst>
              <a:ext uri="{FF2B5EF4-FFF2-40B4-BE49-F238E27FC236}">
                <a16:creationId xmlns:a16="http://schemas.microsoft.com/office/drawing/2014/main" id="{AE06127E-7DB4-430C-B164-E338D6AA3BB1}"/>
              </a:ext>
            </a:extLst>
          </p:cNvPr>
          <p:cNvGrpSpPr/>
          <p:nvPr userDrawn="1"/>
        </p:nvGrpSpPr>
        <p:grpSpPr>
          <a:xfrm>
            <a:off x="128414" y="6049020"/>
            <a:ext cx="666347" cy="666373"/>
            <a:chOff x="7134700" y="414375"/>
            <a:chExt cx="501919" cy="5019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Google Shape;266;p5">
              <a:extLst>
                <a:ext uri="{FF2B5EF4-FFF2-40B4-BE49-F238E27FC236}">
                  <a16:creationId xmlns:a16="http://schemas.microsoft.com/office/drawing/2014/main" id="{151AEAEF-2678-4DDF-953C-33439245D312}"/>
                </a:ext>
              </a:extLst>
            </p:cNvPr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267;p5">
              <a:extLst>
                <a:ext uri="{FF2B5EF4-FFF2-40B4-BE49-F238E27FC236}">
                  <a16:creationId xmlns:a16="http://schemas.microsoft.com/office/drawing/2014/main" id="{4E9FB75B-C147-4687-97F3-F7A03E32A256}"/>
                </a:ext>
              </a:extLst>
            </p:cNvPr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68;p5">
              <a:extLst>
                <a:ext uri="{FF2B5EF4-FFF2-40B4-BE49-F238E27FC236}">
                  <a16:creationId xmlns:a16="http://schemas.microsoft.com/office/drawing/2014/main" id="{AA14FD57-9616-44FA-9ABD-EF84F3385E0C}"/>
                </a:ext>
              </a:extLst>
            </p:cNvPr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269;p5">
              <a:extLst>
                <a:ext uri="{FF2B5EF4-FFF2-40B4-BE49-F238E27FC236}">
                  <a16:creationId xmlns:a16="http://schemas.microsoft.com/office/drawing/2014/main" id="{57F9E79D-AB66-4B00-B7BB-6C07DA4871F1}"/>
                </a:ext>
              </a:extLst>
            </p:cNvPr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270;p5">
              <a:extLst>
                <a:ext uri="{FF2B5EF4-FFF2-40B4-BE49-F238E27FC236}">
                  <a16:creationId xmlns:a16="http://schemas.microsoft.com/office/drawing/2014/main" id="{F587E4E7-43A3-4866-BA5C-4AA789939967}"/>
                </a:ext>
              </a:extLst>
            </p:cNvPr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271;p5">
              <a:extLst>
                <a:ext uri="{FF2B5EF4-FFF2-40B4-BE49-F238E27FC236}">
                  <a16:creationId xmlns:a16="http://schemas.microsoft.com/office/drawing/2014/main" id="{06C0668F-C1C4-438C-A2BE-29729660D698}"/>
                </a:ext>
              </a:extLst>
            </p:cNvPr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272;p5">
              <a:extLst>
                <a:ext uri="{FF2B5EF4-FFF2-40B4-BE49-F238E27FC236}">
                  <a16:creationId xmlns:a16="http://schemas.microsoft.com/office/drawing/2014/main" id="{BF7EFD9B-5FAE-4134-AF55-B638A353C00D}"/>
                </a:ext>
              </a:extLst>
            </p:cNvPr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273;p5">
              <a:extLst>
                <a:ext uri="{FF2B5EF4-FFF2-40B4-BE49-F238E27FC236}">
                  <a16:creationId xmlns:a16="http://schemas.microsoft.com/office/drawing/2014/main" id="{018F23BA-63B9-498D-9428-CFAFB46F5D42}"/>
                </a:ext>
              </a:extLst>
            </p:cNvPr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274;p5">
              <a:extLst>
                <a:ext uri="{FF2B5EF4-FFF2-40B4-BE49-F238E27FC236}">
                  <a16:creationId xmlns:a16="http://schemas.microsoft.com/office/drawing/2014/main" id="{94C2D88C-A8E8-4ECE-81E1-15C07DDF4FD4}"/>
                </a:ext>
              </a:extLst>
            </p:cNvPr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75;p5">
              <a:extLst>
                <a:ext uri="{FF2B5EF4-FFF2-40B4-BE49-F238E27FC236}">
                  <a16:creationId xmlns:a16="http://schemas.microsoft.com/office/drawing/2014/main" id="{3687AC87-D254-4E6D-9574-27ED39716C8F}"/>
                </a:ext>
              </a:extLst>
            </p:cNvPr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76;p5">
              <a:extLst>
                <a:ext uri="{FF2B5EF4-FFF2-40B4-BE49-F238E27FC236}">
                  <a16:creationId xmlns:a16="http://schemas.microsoft.com/office/drawing/2014/main" id="{CB428BCD-58FC-4247-9716-C755B79873B1}"/>
                </a:ext>
              </a:extLst>
            </p:cNvPr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77;p5">
              <a:extLst>
                <a:ext uri="{FF2B5EF4-FFF2-40B4-BE49-F238E27FC236}">
                  <a16:creationId xmlns:a16="http://schemas.microsoft.com/office/drawing/2014/main" id="{E10E1C31-C0DE-49C9-ACCE-2F4B98CE3D59}"/>
                </a:ext>
              </a:extLst>
            </p:cNvPr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78;p5">
              <a:extLst>
                <a:ext uri="{FF2B5EF4-FFF2-40B4-BE49-F238E27FC236}">
                  <a16:creationId xmlns:a16="http://schemas.microsoft.com/office/drawing/2014/main" id="{66EF4B50-056F-4D1F-B54E-DF55D3EF8A10}"/>
                </a:ext>
              </a:extLst>
            </p:cNvPr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79;p5">
              <a:extLst>
                <a:ext uri="{FF2B5EF4-FFF2-40B4-BE49-F238E27FC236}">
                  <a16:creationId xmlns:a16="http://schemas.microsoft.com/office/drawing/2014/main" id="{B5648A83-B04A-48D3-97A2-C34CA1050034}"/>
                </a:ext>
              </a:extLst>
            </p:cNvPr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80;p5">
              <a:extLst>
                <a:ext uri="{FF2B5EF4-FFF2-40B4-BE49-F238E27FC236}">
                  <a16:creationId xmlns:a16="http://schemas.microsoft.com/office/drawing/2014/main" id="{3D6A343B-30D6-457A-8F6F-D2F5F0B42118}"/>
                </a:ext>
              </a:extLst>
            </p:cNvPr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81;p5">
              <a:extLst>
                <a:ext uri="{FF2B5EF4-FFF2-40B4-BE49-F238E27FC236}">
                  <a16:creationId xmlns:a16="http://schemas.microsoft.com/office/drawing/2014/main" id="{817F815C-94C6-4087-963F-BE8DEB43C2C6}"/>
                </a:ext>
              </a:extLst>
            </p:cNvPr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" name="Google Shape;282;p5">
            <a:extLst>
              <a:ext uri="{FF2B5EF4-FFF2-40B4-BE49-F238E27FC236}">
                <a16:creationId xmlns:a16="http://schemas.microsoft.com/office/drawing/2014/main" id="{E3823EE5-4035-432A-A7C6-2A3B56A79FE7}"/>
              </a:ext>
            </a:extLst>
          </p:cNvPr>
          <p:cNvGrpSpPr/>
          <p:nvPr userDrawn="1"/>
        </p:nvGrpSpPr>
        <p:grpSpPr>
          <a:xfrm>
            <a:off x="11767854" y="578725"/>
            <a:ext cx="311815" cy="537064"/>
            <a:chOff x="5385375" y="498300"/>
            <a:chExt cx="802200" cy="556500"/>
          </a:xfrm>
          <a:solidFill>
            <a:srgbClr val="034D92"/>
          </a:solidFill>
        </p:grpSpPr>
        <p:sp>
          <p:nvSpPr>
            <p:cNvPr id="28" name="Google Shape;283;p5">
              <a:extLst>
                <a:ext uri="{FF2B5EF4-FFF2-40B4-BE49-F238E27FC236}">
                  <a16:creationId xmlns:a16="http://schemas.microsoft.com/office/drawing/2014/main" id="{499F464C-BBC4-4663-9E3E-7FC744869809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84;p5">
              <a:extLst>
                <a:ext uri="{FF2B5EF4-FFF2-40B4-BE49-F238E27FC236}">
                  <a16:creationId xmlns:a16="http://schemas.microsoft.com/office/drawing/2014/main" id="{D9335283-EA48-445F-A495-3BC075F21F1C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285;p5">
              <a:extLst>
                <a:ext uri="{FF2B5EF4-FFF2-40B4-BE49-F238E27FC236}">
                  <a16:creationId xmlns:a16="http://schemas.microsoft.com/office/drawing/2014/main" id="{228645D2-EAA2-4ADF-9082-9DE7DEEF85A9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2" name="Imagem 31">
            <a:extLst>
              <a:ext uri="{FF2B5EF4-FFF2-40B4-BE49-F238E27FC236}">
                <a16:creationId xmlns:a16="http://schemas.microsoft.com/office/drawing/2014/main" id="{6CA702A7-EC80-4250-A39E-B19DCF1A8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6501" y="152150"/>
            <a:ext cx="1309092" cy="36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36081D-EADC-4634-82B3-A80996BB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062"/>
            <a:ext cx="10515600" cy="50882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4" name="Google Shape;258;p5">
            <a:extLst>
              <a:ext uri="{FF2B5EF4-FFF2-40B4-BE49-F238E27FC236}">
                <a16:creationId xmlns:a16="http://schemas.microsoft.com/office/drawing/2014/main" id="{DBE5743D-F3B1-4D79-AA35-CA16F22F1866}"/>
              </a:ext>
            </a:extLst>
          </p:cNvPr>
          <p:cNvSpPr/>
          <p:nvPr userDrawn="1"/>
        </p:nvSpPr>
        <p:spPr>
          <a:xfrm>
            <a:off x="11832000" y="6498000"/>
            <a:ext cx="3600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Google Shape;288;p5">
            <a:extLst>
              <a:ext uri="{FF2B5EF4-FFF2-40B4-BE49-F238E27FC236}">
                <a16:creationId xmlns:a16="http://schemas.microsoft.com/office/drawing/2014/main" id="{D5A5C957-5B0B-490B-874E-4E6E1B6A34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31988" y="6505526"/>
            <a:ext cx="360024" cy="34494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439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p5">
            <a:extLst>
              <a:ext uri="{FF2B5EF4-FFF2-40B4-BE49-F238E27FC236}">
                <a16:creationId xmlns:a16="http://schemas.microsoft.com/office/drawing/2014/main" id="{EB7E37E8-B9BC-49EB-891A-DF94068D6488}"/>
              </a:ext>
            </a:extLst>
          </p:cNvPr>
          <p:cNvSpPr/>
          <p:nvPr userDrawn="1"/>
        </p:nvSpPr>
        <p:spPr>
          <a:xfrm>
            <a:off x="0" y="0"/>
            <a:ext cx="653700" cy="6858000"/>
          </a:xfrm>
          <a:prstGeom prst="rect">
            <a:avLst/>
          </a:prstGeom>
          <a:solidFill>
            <a:srgbClr val="034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261;p5">
            <a:extLst>
              <a:ext uri="{FF2B5EF4-FFF2-40B4-BE49-F238E27FC236}">
                <a16:creationId xmlns:a16="http://schemas.microsoft.com/office/drawing/2014/main" id="{81A8C460-A43A-44AF-9EF6-8BC1806A2C13}"/>
              </a:ext>
            </a:extLst>
          </p:cNvPr>
          <p:cNvGrpSpPr/>
          <p:nvPr userDrawn="1"/>
        </p:nvGrpSpPr>
        <p:grpSpPr>
          <a:xfrm>
            <a:off x="-207" y="667624"/>
            <a:ext cx="155867" cy="653721"/>
            <a:chOff x="5385375" y="498300"/>
            <a:chExt cx="802200" cy="556500"/>
          </a:xfrm>
        </p:grpSpPr>
        <p:sp>
          <p:nvSpPr>
            <p:cNvPr id="7" name="Google Shape;262;p5">
              <a:extLst>
                <a:ext uri="{FF2B5EF4-FFF2-40B4-BE49-F238E27FC236}">
                  <a16:creationId xmlns:a16="http://schemas.microsoft.com/office/drawing/2014/main" id="{E87AF2A6-BED8-4175-BFF4-45B16F30F22A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263;p5">
              <a:extLst>
                <a:ext uri="{FF2B5EF4-FFF2-40B4-BE49-F238E27FC236}">
                  <a16:creationId xmlns:a16="http://schemas.microsoft.com/office/drawing/2014/main" id="{F7CF578F-F1BE-484D-80C8-D5A6A62CB613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264;p5">
              <a:extLst>
                <a:ext uri="{FF2B5EF4-FFF2-40B4-BE49-F238E27FC236}">
                  <a16:creationId xmlns:a16="http://schemas.microsoft.com/office/drawing/2014/main" id="{83C527C7-2719-41C6-963F-11DAD2A510F4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" name="Google Shape;265;p5">
            <a:extLst>
              <a:ext uri="{FF2B5EF4-FFF2-40B4-BE49-F238E27FC236}">
                <a16:creationId xmlns:a16="http://schemas.microsoft.com/office/drawing/2014/main" id="{AE06127E-7DB4-430C-B164-E338D6AA3BB1}"/>
              </a:ext>
            </a:extLst>
          </p:cNvPr>
          <p:cNvGrpSpPr/>
          <p:nvPr userDrawn="1"/>
        </p:nvGrpSpPr>
        <p:grpSpPr>
          <a:xfrm>
            <a:off x="322384" y="6049020"/>
            <a:ext cx="666347" cy="666373"/>
            <a:chOff x="7134700" y="414375"/>
            <a:chExt cx="501919" cy="5019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Google Shape;266;p5">
              <a:extLst>
                <a:ext uri="{FF2B5EF4-FFF2-40B4-BE49-F238E27FC236}">
                  <a16:creationId xmlns:a16="http://schemas.microsoft.com/office/drawing/2014/main" id="{151AEAEF-2678-4DDF-953C-33439245D312}"/>
                </a:ext>
              </a:extLst>
            </p:cNvPr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267;p5">
              <a:extLst>
                <a:ext uri="{FF2B5EF4-FFF2-40B4-BE49-F238E27FC236}">
                  <a16:creationId xmlns:a16="http://schemas.microsoft.com/office/drawing/2014/main" id="{4E9FB75B-C147-4687-97F3-F7A03E32A256}"/>
                </a:ext>
              </a:extLst>
            </p:cNvPr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68;p5">
              <a:extLst>
                <a:ext uri="{FF2B5EF4-FFF2-40B4-BE49-F238E27FC236}">
                  <a16:creationId xmlns:a16="http://schemas.microsoft.com/office/drawing/2014/main" id="{AA14FD57-9616-44FA-9ABD-EF84F3385E0C}"/>
                </a:ext>
              </a:extLst>
            </p:cNvPr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269;p5">
              <a:extLst>
                <a:ext uri="{FF2B5EF4-FFF2-40B4-BE49-F238E27FC236}">
                  <a16:creationId xmlns:a16="http://schemas.microsoft.com/office/drawing/2014/main" id="{57F9E79D-AB66-4B00-B7BB-6C07DA4871F1}"/>
                </a:ext>
              </a:extLst>
            </p:cNvPr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270;p5">
              <a:extLst>
                <a:ext uri="{FF2B5EF4-FFF2-40B4-BE49-F238E27FC236}">
                  <a16:creationId xmlns:a16="http://schemas.microsoft.com/office/drawing/2014/main" id="{F587E4E7-43A3-4866-BA5C-4AA789939967}"/>
                </a:ext>
              </a:extLst>
            </p:cNvPr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271;p5">
              <a:extLst>
                <a:ext uri="{FF2B5EF4-FFF2-40B4-BE49-F238E27FC236}">
                  <a16:creationId xmlns:a16="http://schemas.microsoft.com/office/drawing/2014/main" id="{06C0668F-C1C4-438C-A2BE-29729660D698}"/>
                </a:ext>
              </a:extLst>
            </p:cNvPr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272;p5">
              <a:extLst>
                <a:ext uri="{FF2B5EF4-FFF2-40B4-BE49-F238E27FC236}">
                  <a16:creationId xmlns:a16="http://schemas.microsoft.com/office/drawing/2014/main" id="{BF7EFD9B-5FAE-4134-AF55-B638A353C00D}"/>
                </a:ext>
              </a:extLst>
            </p:cNvPr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273;p5">
              <a:extLst>
                <a:ext uri="{FF2B5EF4-FFF2-40B4-BE49-F238E27FC236}">
                  <a16:creationId xmlns:a16="http://schemas.microsoft.com/office/drawing/2014/main" id="{018F23BA-63B9-498D-9428-CFAFB46F5D42}"/>
                </a:ext>
              </a:extLst>
            </p:cNvPr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274;p5">
              <a:extLst>
                <a:ext uri="{FF2B5EF4-FFF2-40B4-BE49-F238E27FC236}">
                  <a16:creationId xmlns:a16="http://schemas.microsoft.com/office/drawing/2014/main" id="{94C2D88C-A8E8-4ECE-81E1-15C07DDF4FD4}"/>
                </a:ext>
              </a:extLst>
            </p:cNvPr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75;p5">
              <a:extLst>
                <a:ext uri="{FF2B5EF4-FFF2-40B4-BE49-F238E27FC236}">
                  <a16:creationId xmlns:a16="http://schemas.microsoft.com/office/drawing/2014/main" id="{3687AC87-D254-4E6D-9574-27ED39716C8F}"/>
                </a:ext>
              </a:extLst>
            </p:cNvPr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76;p5">
              <a:extLst>
                <a:ext uri="{FF2B5EF4-FFF2-40B4-BE49-F238E27FC236}">
                  <a16:creationId xmlns:a16="http://schemas.microsoft.com/office/drawing/2014/main" id="{CB428BCD-58FC-4247-9716-C755B79873B1}"/>
                </a:ext>
              </a:extLst>
            </p:cNvPr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77;p5">
              <a:extLst>
                <a:ext uri="{FF2B5EF4-FFF2-40B4-BE49-F238E27FC236}">
                  <a16:creationId xmlns:a16="http://schemas.microsoft.com/office/drawing/2014/main" id="{E10E1C31-C0DE-49C9-ACCE-2F4B98CE3D59}"/>
                </a:ext>
              </a:extLst>
            </p:cNvPr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78;p5">
              <a:extLst>
                <a:ext uri="{FF2B5EF4-FFF2-40B4-BE49-F238E27FC236}">
                  <a16:creationId xmlns:a16="http://schemas.microsoft.com/office/drawing/2014/main" id="{66EF4B50-056F-4D1F-B54E-DF55D3EF8A10}"/>
                </a:ext>
              </a:extLst>
            </p:cNvPr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79;p5">
              <a:extLst>
                <a:ext uri="{FF2B5EF4-FFF2-40B4-BE49-F238E27FC236}">
                  <a16:creationId xmlns:a16="http://schemas.microsoft.com/office/drawing/2014/main" id="{B5648A83-B04A-48D3-97A2-C34CA1050034}"/>
                </a:ext>
              </a:extLst>
            </p:cNvPr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80;p5">
              <a:extLst>
                <a:ext uri="{FF2B5EF4-FFF2-40B4-BE49-F238E27FC236}">
                  <a16:creationId xmlns:a16="http://schemas.microsoft.com/office/drawing/2014/main" id="{3D6A343B-30D6-457A-8F6F-D2F5F0B42118}"/>
                </a:ext>
              </a:extLst>
            </p:cNvPr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81;p5">
              <a:extLst>
                <a:ext uri="{FF2B5EF4-FFF2-40B4-BE49-F238E27FC236}">
                  <a16:creationId xmlns:a16="http://schemas.microsoft.com/office/drawing/2014/main" id="{817F815C-94C6-4087-963F-BE8DEB43C2C6}"/>
                </a:ext>
              </a:extLst>
            </p:cNvPr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" name="Google Shape;282;p5">
            <a:extLst>
              <a:ext uri="{FF2B5EF4-FFF2-40B4-BE49-F238E27FC236}">
                <a16:creationId xmlns:a16="http://schemas.microsoft.com/office/drawing/2014/main" id="{E3823EE5-4035-432A-A7C6-2A3B56A79FE7}"/>
              </a:ext>
            </a:extLst>
          </p:cNvPr>
          <p:cNvGrpSpPr/>
          <p:nvPr userDrawn="1"/>
        </p:nvGrpSpPr>
        <p:grpSpPr>
          <a:xfrm>
            <a:off x="11767854" y="667624"/>
            <a:ext cx="311815" cy="653721"/>
            <a:chOff x="5385375" y="498300"/>
            <a:chExt cx="802200" cy="556500"/>
          </a:xfrm>
          <a:solidFill>
            <a:srgbClr val="034D92"/>
          </a:solidFill>
        </p:grpSpPr>
        <p:sp>
          <p:nvSpPr>
            <p:cNvPr id="28" name="Google Shape;283;p5">
              <a:extLst>
                <a:ext uri="{FF2B5EF4-FFF2-40B4-BE49-F238E27FC236}">
                  <a16:creationId xmlns:a16="http://schemas.microsoft.com/office/drawing/2014/main" id="{499F464C-BBC4-4663-9E3E-7FC744869809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84;p5">
              <a:extLst>
                <a:ext uri="{FF2B5EF4-FFF2-40B4-BE49-F238E27FC236}">
                  <a16:creationId xmlns:a16="http://schemas.microsoft.com/office/drawing/2014/main" id="{D9335283-EA48-445F-A495-3BC075F21F1C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285;p5">
              <a:extLst>
                <a:ext uri="{FF2B5EF4-FFF2-40B4-BE49-F238E27FC236}">
                  <a16:creationId xmlns:a16="http://schemas.microsoft.com/office/drawing/2014/main" id="{228645D2-EAA2-4ADF-9082-9DE7DEEF85A9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2" name="Imagem 31">
            <a:extLst>
              <a:ext uri="{FF2B5EF4-FFF2-40B4-BE49-F238E27FC236}">
                <a16:creationId xmlns:a16="http://schemas.microsoft.com/office/drawing/2014/main" id="{6CA702A7-EC80-4250-A39E-B19DCF1A8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6501" y="152150"/>
            <a:ext cx="1309092" cy="360000"/>
          </a:xfrm>
          <a:prstGeom prst="rect">
            <a:avLst/>
          </a:prstGeom>
        </p:spPr>
      </p:pic>
      <p:sp>
        <p:nvSpPr>
          <p:cNvPr id="35" name="Google Shape;258;p5">
            <a:extLst>
              <a:ext uri="{FF2B5EF4-FFF2-40B4-BE49-F238E27FC236}">
                <a16:creationId xmlns:a16="http://schemas.microsoft.com/office/drawing/2014/main" id="{35C6C78B-8EB8-4F4B-B09C-726E56AD5CBF}"/>
              </a:ext>
            </a:extLst>
          </p:cNvPr>
          <p:cNvSpPr/>
          <p:nvPr userDrawn="1"/>
        </p:nvSpPr>
        <p:spPr>
          <a:xfrm>
            <a:off x="11832000" y="6498000"/>
            <a:ext cx="3600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Google Shape;288;p5">
            <a:extLst>
              <a:ext uri="{FF2B5EF4-FFF2-40B4-BE49-F238E27FC236}">
                <a16:creationId xmlns:a16="http://schemas.microsoft.com/office/drawing/2014/main" id="{43DD181F-B7E5-4BB0-951D-3ED0D092F35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31988" y="6505526"/>
            <a:ext cx="360024" cy="34494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726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p5">
            <a:extLst>
              <a:ext uri="{FF2B5EF4-FFF2-40B4-BE49-F238E27FC236}">
                <a16:creationId xmlns:a16="http://schemas.microsoft.com/office/drawing/2014/main" id="{EB7E37E8-B9BC-49EB-891A-DF94068D6488}"/>
              </a:ext>
            </a:extLst>
          </p:cNvPr>
          <p:cNvSpPr/>
          <p:nvPr userDrawn="1"/>
        </p:nvSpPr>
        <p:spPr>
          <a:xfrm>
            <a:off x="0" y="0"/>
            <a:ext cx="6537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260;p5">
            <a:extLst>
              <a:ext uri="{FF2B5EF4-FFF2-40B4-BE49-F238E27FC236}">
                <a16:creationId xmlns:a16="http://schemas.microsoft.com/office/drawing/2014/main" id="{2AE72A84-FA2B-492C-963A-6AD154741A64}"/>
              </a:ext>
            </a:extLst>
          </p:cNvPr>
          <p:cNvSpPr/>
          <p:nvPr userDrawn="1"/>
        </p:nvSpPr>
        <p:spPr>
          <a:xfrm>
            <a:off x="322374" y="667634"/>
            <a:ext cx="11031425" cy="653700"/>
          </a:xfrm>
          <a:prstGeom prst="rect">
            <a:avLst/>
          </a:prstGeom>
          <a:solidFill>
            <a:srgbClr val="034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261;p5">
            <a:extLst>
              <a:ext uri="{FF2B5EF4-FFF2-40B4-BE49-F238E27FC236}">
                <a16:creationId xmlns:a16="http://schemas.microsoft.com/office/drawing/2014/main" id="{81A8C460-A43A-44AF-9EF6-8BC1806A2C13}"/>
              </a:ext>
            </a:extLst>
          </p:cNvPr>
          <p:cNvGrpSpPr/>
          <p:nvPr userDrawn="1"/>
        </p:nvGrpSpPr>
        <p:grpSpPr>
          <a:xfrm>
            <a:off x="-207" y="667624"/>
            <a:ext cx="155867" cy="653721"/>
            <a:chOff x="5385375" y="498300"/>
            <a:chExt cx="802200" cy="556500"/>
          </a:xfrm>
        </p:grpSpPr>
        <p:sp>
          <p:nvSpPr>
            <p:cNvPr id="7" name="Google Shape;262;p5">
              <a:extLst>
                <a:ext uri="{FF2B5EF4-FFF2-40B4-BE49-F238E27FC236}">
                  <a16:creationId xmlns:a16="http://schemas.microsoft.com/office/drawing/2014/main" id="{E87AF2A6-BED8-4175-BFF4-45B16F30F22A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263;p5">
              <a:extLst>
                <a:ext uri="{FF2B5EF4-FFF2-40B4-BE49-F238E27FC236}">
                  <a16:creationId xmlns:a16="http://schemas.microsoft.com/office/drawing/2014/main" id="{F7CF578F-F1BE-484D-80C8-D5A6A62CB613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264;p5">
              <a:extLst>
                <a:ext uri="{FF2B5EF4-FFF2-40B4-BE49-F238E27FC236}">
                  <a16:creationId xmlns:a16="http://schemas.microsoft.com/office/drawing/2014/main" id="{83C527C7-2719-41C6-963F-11DAD2A510F4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" name="Google Shape;265;p5">
            <a:extLst>
              <a:ext uri="{FF2B5EF4-FFF2-40B4-BE49-F238E27FC236}">
                <a16:creationId xmlns:a16="http://schemas.microsoft.com/office/drawing/2014/main" id="{AE06127E-7DB4-430C-B164-E338D6AA3BB1}"/>
              </a:ext>
            </a:extLst>
          </p:cNvPr>
          <p:cNvGrpSpPr/>
          <p:nvPr userDrawn="1"/>
        </p:nvGrpSpPr>
        <p:grpSpPr>
          <a:xfrm>
            <a:off x="322384" y="6049020"/>
            <a:ext cx="666347" cy="666373"/>
            <a:chOff x="7134700" y="414375"/>
            <a:chExt cx="501919" cy="5019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Google Shape;266;p5">
              <a:extLst>
                <a:ext uri="{FF2B5EF4-FFF2-40B4-BE49-F238E27FC236}">
                  <a16:creationId xmlns:a16="http://schemas.microsoft.com/office/drawing/2014/main" id="{151AEAEF-2678-4DDF-953C-33439245D312}"/>
                </a:ext>
              </a:extLst>
            </p:cNvPr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267;p5">
              <a:extLst>
                <a:ext uri="{FF2B5EF4-FFF2-40B4-BE49-F238E27FC236}">
                  <a16:creationId xmlns:a16="http://schemas.microsoft.com/office/drawing/2014/main" id="{4E9FB75B-C147-4687-97F3-F7A03E32A256}"/>
                </a:ext>
              </a:extLst>
            </p:cNvPr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68;p5">
              <a:extLst>
                <a:ext uri="{FF2B5EF4-FFF2-40B4-BE49-F238E27FC236}">
                  <a16:creationId xmlns:a16="http://schemas.microsoft.com/office/drawing/2014/main" id="{AA14FD57-9616-44FA-9ABD-EF84F3385E0C}"/>
                </a:ext>
              </a:extLst>
            </p:cNvPr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269;p5">
              <a:extLst>
                <a:ext uri="{FF2B5EF4-FFF2-40B4-BE49-F238E27FC236}">
                  <a16:creationId xmlns:a16="http://schemas.microsoft.com/office/drawing/2014/main" id="{57F9E79D-AB66-4B00-B7BB-6C07DA4871F1}"/>
                </a:ext>
              </a:extLst>
            </p:cNvPr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270;p5">
              <a:extLst>
                <a:ext uri="{FF2B5EF4-FFF2-40B4-BE49-F238E27FC236}">
                  <a16:creationId xmlns:a16="http://schemas.microsoft.com/office/drawing/2014/main" id="{F587E4E7-43A3-4866-BA5C-4AA789939967}"/>
                </a:ext>
              </a:extLst>
            </p:cNvPr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271;p5">
              <a:extLst>
                <a:ext uri="{FF2B5EF4-FFF2-40B4-BE49-F238E27FC236}">
                  <a16:creationId xmlns:a16="http://schemas.microsoft.com/office/drawing/2014/main" id="{06C0668F-C1C4-438C-A2BE-29729660D698}"/>
                </a:ext>
              </a:extLst>
            </p:cNvPr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272;p5">
              <a:extLst>
                <a:ext uri="{FF2B5EF4-FFF2-40B4-BE49-F238E27FC236}">
                  <a16:creationId xmlns:a16="http://schemas.microsoft.com/office/drawing/2014/main" id="{BF7EFD9B-5FAE-4134-AF55-B638A353C00D}"/>
                </a:ext>
              </a:extLst>
            </p:cNvPr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273;p5">
              <a:extLst>
                <a:ext uri="{FF2B5EF4-FFF2-40B4-BE49-F238E27FC236}">
                  <a16:creationId xmlns:a16="http://schemas.microsoft.com/office/drawing/2014/main" id="{018F23BA-63B9-498D-9428-CFAFB46F5D42}"/>
                </a:ext>
              </a:extLst>
            </p:cNvPr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274;p5">
              <a:extLst>
                <a:ext uri="{FF2B5EF4-FFF2-40B4-BE49-F238E27FC236}">
                  <a16:creationId xmlns:a16="http://schemas.microsoft.com/office/drawing/2014/main" id="{94C2D88C-A8E8-4ECE-81E1-15C07DDF4FD4}"/>
                </a:ext>
              </a:extLst>
            </p:cNvPr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75;p5">
              <a:extLst>
                <a:ext uri="{FF2B5EF4-FFF2-40B4-BE49-F238E27FC236}">
                  <a16:creationId xmlns:a16="http://schemas.microsoft.com/office/drawing/2014/main" id="{3687AC87-D254-4E6D-9574-27ED39716C8F}"/>
                </a:ext>
              </a:extLst>
            </p:cNvPr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76;p5">
              <a:extLst>
                <a:ext uri="{FF2B5EF4-FFF2-40B4-BE49-F238E27FC236}">
                  <a16:creationId xmlns:a16="http://schemas.microsoft.com/office/drawing/2014/main" id="{CB428BCD-58FC-4247-9716-C755B79873B1}"/>
                </a:ext>
              </a:extLst>
            </p:cNvPr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77;p5">
              <a:extLst>
                <a:ext uri="{FF2B5EF4-FFF2-40B4-BE49-F238E27FC236}">
                  <a16:creationId xmlns:a16="http://schemas.microsoft.com/office/drawing/2014/main" id="{E10E1C31-C0DE-49C9-ACCE-2F4B98CE3D59}"/>
                </a:ext>
              </a:extLst>
            </p:cNvPr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78;p5">
              <a:extLst>
                <a:ext uri="{FF2B5EF4-FFF2-40B4-BE49-F238E27FC236}">
                  <a16:creationId xmlns:a16="http://schemas.microsoft.com/office/drawing/2014/main" id="{66EF4B50-056F-4D1F-B54E-DF55D3EF8A10}"/>
                </a:ext>
              </a:extLst>
            </p:cNvPr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79;p5">
              <a:extLst>
                <a:ext uri="{FF2B5EF4-FFF2-40B4-BE49-F238E27FC236}">
                  <a16:creationId xmlns:a16="http://schemas.microsoft.com/office/drawing/2014/main" id="{B5648A83-B04A-48D3-97A2-C34CA1050034}"/>
                </a:ext>
              </a:extLst>
            </p:cNvPr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80;p5">
              <a:extLst>
                <a:ext uri="{FF2B5EF4-FFF2-40B4-BE49-F238E27FC236}">
                  <a16:creationId xmlns:a16="http://schemas.microsoft.com/office/drawing/2014/main" id="{3D6A343B-30D6-457A-8F6F-D2F5F0B42118}"/>
                </a:ext>
              </a:extLst>
            </p:cNvPr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81;p5">
              <a:extLst>
                <a:ext uri="{FF2B5EF4-FFF2-40B4-BE49-F238E27FC236}">
                  <a16:creationId xmlns:a16="http://schemas.microsoft.com/office/drawing/2014/main" id="{817F815C-94C6-4087-963F-BE8DEB43C2C6}"/>
                </a:ext>
              </a:extLst>
            </p:cNvPr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" name="Google Shape;282;p5">
            <a:extLst>
              <a:ext uri="{FF2B5EF4-FFF2-40B4-BE49-F238E27FC236}">
                <a16:creationId xmlns:a16="http://schemas.microsoft.com/office/drawing/2014/main" id="{E3823EE5-4035-432A-A7C6-2A3B56A79FE7}"/>
              </a:ext>
            </a:extLst>
          </p:cNvPr>
          <p:cNvGrpSpPr/>
          <p:nvPr userDrawn="1"/>
        </p:nvGrpSpPr>
        <p:grpSpPr>
          <a:xfrm>
            <a:off x="11767854" y="667624"/>
            <a:ext cx="311815" cy="653721"/>
            <a:chOff x="5385375" y="498300"/>
            <a:chExt cx="802200" cy="556500"/>
          </a:xfrm>
          <a:solidFill>
            <a:srgbClr val="034D92"/>
          </a:solidFill>
        </p:grpSpPr>
        <p:sp>
          <p:nvSpPr>
            <p:cNvPr id="28" name="Google Shape;283;p5">
              <a:extLst>
                <a:ext uri="{FF2B5EF4-FFF2-40B4-BE49-F238E27FC236}">
                  <a16:creationId xmlns:a16="http://schemas.microsoft.com/office/drawing/2014/main" id="{499F464C-BBC4-4663-9E3E-7FC744869809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84;p5">
              <a:extLst>
                <a:ext uri="{FF2B5EF4-FFF2-40B4-BE49-F238E27FC236}">
                  <a16:creationId xmlns:a16="http://schemas.microsoft.com/office/drawing/2014/main" id="{D9335283-EA48-445F-A495-3BC075F21F1C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285;p5">
              <a:extLst>
                <a:ext uri="{FF2B5EF4-FFF2-40B4-BE49-F238E27FC236}">
                  <a16:creationId xmlns:a16="http://schemas.microsoft.com/office/drawing/2014/main" id="{228645D2-EAA2-4ADF-9082-9DE7DEEF85A9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2" name="Imagem 31">
            <a:extLst>
              <a:ext uri="{FF2B5EF4-FFF2-40B4-BE49-F238E27FC236}">
                <a16:creationId xmlns:a16="http://schemas.microsoft.com/office/drawing/2014/main" id="{6CA702A7-EC80-4250-A39E-B19DCF1A8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6501" y="152150"/>
            <a:ext cx="1309092" cy="36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36081D-EADC-4634-82B3-A80996BB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0962"/>
            <a:ext cx="10515600" cy="6503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4" name="Google Shape;258;p5">
            <a:extLst>
              <a:ext uri="{FF2B5EF4-FFF2-40B4-BE49-F238E27FC236}">
                <a16:creationId xmlns:a16="http://schemas.microsoft.com/office/drawing/2014/main" id="{DBE5743D-F3B1-4D79-AA35-CA16F22F1866}"/>
              </a:ext>
            </a:extLst>
          </p:cNvPr>
          <p:cNvSpPr/>
          <p:nvPr userDrawn="1"/>
        </p:nvSpPr>
        <p:spPr>
          <a:xfrm>
            <a:off x="11832000" y="6498000"/>
            <a:ext cx="3600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Google Shape;288;p5">
            <a:extLst>
              <a:ext uri="{FF2B5EF4-FFF2-40B4-BE49-F238E27FC236}">
                <a16:creationId xmlns:a16="http://schemas.microsoft.com/office/drawing/2014/main" id="{D5A5C957-5B0B-490B-874E-4E6E1B6A34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31988" y="6505526"/>
            <a:ext cx="360024" cy="34494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44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p5">
            <a:extLst>
              <a:ext uri="{FF2B5EF4-FFF2-40B4-BE49-F238E27FC236}">
                <a16:creationId xmlns:a16="http://schemas.microsoft.com/office/drawing/2014/main" id="{EB7E37E8-B9BC-49EB-891A-DF94068D6488}"/>
              </a:ext>
            </a:extLst>
          </p:cNvPr>
          <p:cNvSpPr/>
          <p:nvPr userDrawn="1"/>
        </p:nvSpPr>
        <p:spPr>
          <a:xfrm>
            <a:off x="0" y="0"/>
            <a:ext cx="6537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260;p5">
            <a:extLst>
              <a:ext uri="{FF2B5EF4-FFF2-40B4-BE49-F238E27FC236}">
                <a16:creationId xmlns:a16="http://schemas.microsoft.com/office/drawing/2014/main" id="{2AE72A84-FA2B-492C-963A-6AD154741A64}"/>
              </a:ext>
            </a:extLst>
          </p:cNvPr>
          <p:cNvSpPr/>
          <p:nvPr userDrawn="1"/>
        </p:nvSpPr>
        <p:spPr>
          <a:xfrm>
            <a:off x="322374" y="578734"/>
            <a:ext cx="11031425" cy="537063"/>
          </a:xfrm>
          <a:prstGeom prst="rect">
            <a:avLst/>
          </a:prstGeom>
          <a:solidFill>
            <a:srgbClr val="034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261;p5">
            <a:extLst>
              <a:ext uri="{FF2B5EF4-FFF2-40B4-BE49-F238E27FC236}">
                <a16:creationId xmlns:a16="http://schemas.microsoft.com/office/drawing/2014/main" id="{81A8C460-A43A-44AF-9EF6-8BC1806A2C13}"/>
              </a:ext>
            </a:extLst>
          </p:cNvPr>
          <p:cNvGrpSpPr/>
          <p:nvPr userDrawn="1"/>
        </p:nvGrpSpPr>
        <p:grpSpPr>
          <a:xfrm>
            <a:off x="-207" y="578725"/>
            <a:ext cx="155867" cy="537064"/>
            <a:chOff x="5385375" y="498300"/>
            <a:chExt cx="802200" cy="556500"/>
          </a:xfrm>
        </p:grpSpPr>
        <p:sp>
          <p:nvSpPr>
            <p:cNvPr id="7" name="Google Shape;262;p5">
              <a:extLst>
                <a:ext uri="{FF2B5EF4-FFF2-40B4-BE49-F238E27FC236}">
                  <a16:creationId xmlns:a16="http://schemas.microsoft.com/office/drawing/2014/main" id="{E87AF2A6-BED8-4175-BFF4-45B16F30F22A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263;p5">
              <a:extLst>
                <a:ext uri="{FF2B5EF4-FFF2-40B4-BE49-F238E27FC236}">
                  <a16:creationId xmlns:a16="http://schemas.microsoft.com/office/drawing/2014/main" id="{F7CF578F-F1BE-484D-80C8-D5A6A62CB613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264;p5">
              <a:extLst>
                <a:ext uri="{FF2B5EF4-FFF2-40B4-BE49-F238E27FC236}">
                  <a16:creationId xmlns:a16="http://schemas.microsoft.com/office/drawing/2014/main" id="{83C527C7-2719-41C6-963F-11DAD2A510F4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" name="Google Shape;265;p5">
            <a:extLst>
              <a:ext uri="{FF2B5EF4-FFF2-40B4-BE49-F238E27FC236}">
                <a16:creationId xmlns:a16="http://schemas.microsoft.com/office/drawing/2014/main" id="{AE06127E-7DB4-430C-B164-E338D6AA3BB1}"/>
              </a:ext>
            </a:extLst>
          </p:cNvPr>
          <p:cNvGrpSpPr/>
          <p:nvPr userDrawn="1"/>
        </p:nvGrpSpPr>
        <p:grpSpPr>
          <a:xfrm>
            <a:off x="128414" y="6049020"/>
            <a:ext cx="666347" cy="666373"/>
            <a:chOff x="7134700" y="414375"/>
            <a:chExt cx="501919" cy="5019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Google Shape;266;p5">
              <a:extLst>
                <a:ext uri="{FF2B5EF4-FFF2-40B4-BE49-F238E27FC236}">
                  <a16:creationId xmlns:a16="http://schemas.microsoft.com/office/drawing/2014/main" id="{151AEAEF-2678-4DDF-953C-33439245D312}"/>
                </a:ext>
              </a:extLst>
            </p:cNvPr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267;p5">
              <a:extLst>
                <a:ext uri="{FF2B5EF4-FFF2-40B4-BE49-F238E27FC236}">
                  <a16:creationId xmlns:a16="http://schemas.microsoft.com/office/drawing/2014/main" id="{4E9FB75B-C147-4687-97F3-F7A03E32A256}"/>
                </a:ext>
              </a:extLst>
            </p:cNvPr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68;p5">
              <a:extLst>
                <a:ext uri="{FF2B5EF4-FFF2-40B4-BE49-F238E27FC236}">
                  <a16:creationId xmlns:a16="http://schemas.microsoft.com/office/drawing/2014/main" id="{AA14FD57-9616-44FA-9ABD-EF84F3385E0C}"/>
                </a:ext>
              </a:extLst>
            </p:cNvPr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269;p5">
              <a:extLst>
                <a:ext uri="{FF2B5EF4-FFF2-40B4-BE49-F238E27FC236}">
                  <a16:creationId xmlns:a16="http://schemas.microsoft.com/office/drawing/2014/main" id="{57F9E79D-AB66-4B00-B7BB-6C07DA4871F1}"/>
                </a:ext>
              </a:extLst>
            </p:cNvPr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270;p5">
              <a:extLst>
                <a:ext uri="{FF2B5EF4-FFF2-40B4-BE49-F238E27FC236}">
                  <a16:creationId xmlns:a16="http://schemas.microsoft.com/office/drawing/2014/main" id="{F587E4E7-43A3-4866-BA5C-4AA789939967}"/>
                </a:ext>
              </a:extLst>
            </p:cNvPr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271;p5">
              <a:extLst>
                <a:ext uri="{FF2B5EF4-FFF2-40B4-BE49-F238E27FC236}">
                  <a16:creationId xmlns:a16="http://schemas.microsoft.com/office/drawing/2014/main" id="{06C0668F-C1C4-438C-A2BE-29729660D698}"/>
                </a:ext>
              </a:extLst>
            </p:cNvPr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272;p5">
              <a:extLst>
                <a:ext uri="{FF2B5EF4-FFF2-40B4-BE49-F238E27FC236}">
                  <a16:creationId xmlns:a16="http://schemas.microsoft.com/office/drawing/2014/main" id="{BF7EFD9B-5FAE-4134-AF55-B638A353C00D}"/>
                </a:ext>
              </a:extLst>
            </p:cNvPr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273;p5">
              <a:extLst>
                <a:ext uri="{FF2B5EF4-FFF2-40B4-BE49-F238E27FC236}">
                  <a16:creationId xmlns:a16="http://schemas.microsoft.com/office/drawing/2014/main" id="{018F23BA-63B9-498D-9428-CFAFB46F5D42}"/>
                </a:ext>
              </a:extLst>
            </p:cNvPr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274;p5">
              <a:extLst>
                <a:ext uri="{FF2B5EF4-FFF2-40B4-BE49-F238E27FC236}">
                  <a16:creationId xmlns:a16="http://schemas.microsoft.com/office/drawing/2014/main" id="{94C2D88C-A8E8-4ECE-81E1-15C07DDF4FD4}"/>
                </a:ext>
              </a:extLst>
            </p:cNvPr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75;p5">
              <a:extLst>
                <a:ext uri="{FF2B5EF4-FFF2-40B4-BE49-F238E27FC236}">
                  <a16:creationId xmlns:a16="http://schemas.microsoft.com/office/drawing/2014/main" id="{3687AC87-D254-4E6D-9574-27ED39716C8F}"/>
                </a:ext>
              </a:extLst>
            </p:cNvPr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76;p5">
              <a:extLst>
                <a:ext uri="{FF2B5EF4-FFF2-40B4-BE49-F238E27FC236}">
                  <a16:creationId xmlns:a16="http://schemas.microsoft.com/office/drawing/2014/main" id="{CB428BCD-58FC-4247-9716-C755B79873B1}"/>
                </a:ext>
              </a:extLst>
            </p:cNvPr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77;p5">
              <a:extLst>
                <a:ext uri="{FF2B5EF4-FFF2-40B4-BE49-F238E27FC236}">
                  <a16:creationId xmlns:a16="http://schemas.microsoft.com/office/drawing/2014/main" id="{E10E1C31-C0DE-49C9-ACCE-2F4B98CE3D59}"/>
                </a:ext>
              </a:extLst>
            </p:cNvPr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78;p5">
              <a:extLst>
                <a:ext uri="{FF2B5EF4-FFF2-40B4-BE49-F238E27FC236}">
                  <a16:creationId xmlns:a16="http://schemas.microsoft.com/office/drawing/2014/main" id="{66EF4B50-056F-4D1F-B54E-DF55D3EF8A10}"/>
                </a:ext>
              </a:extLst>
            </p:cNvPr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79;p5">
              <a:extLst>
                <a:ext uri="{FF2B5EF4-FFF2-40B4-BE49-F238E27FC236}">
                  <a16:creationId xmlns:a16="http://schemas.microsoft.com/office/drawing/2014/main" id="{B5648A83-B04A-48D3-97A2-C34CA1050034}"/>
                </a:ext>
              </a:extLst>
            </p:cNvPr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80;p5">
              <a:extLst>
                <a:ext uri="{FF2B5EF4-FFF2-40B4-BE49-F238E27FC236}">
                  <a16:creationId xmlns:a16="http://schemas.microsoft.com/office/drawing/2014/main" id="{3D6A343B-30D6-457A-8F6F-D2F5F0B42118}"/>
                </a:ext>
              </a:extLst>
            </p:cNvPr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81;p5">
              <a:extLst>
                <a:ext uri="{FF2B5EF4-FFF2-40B4-BE49-F238E27FC236}">
                  <a16:creationId xmlns:a16="http://schemas.microsoft.com/office/drawing/2014/main" id="{817F815C-94C6-4087-963F-BE8DEB43C2C6}"/>
                </a:ext>
              </a:extLst>
            </p:cNvPr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" name="Google Shape;282;p5">
            <a:extLst>
              <a:ext uri="{FF2B5EF4-FFF2-40B4-BE49-F238E27FC236}">
                <a16:creationId xmlns:a16="http://schemas.microsoft.com/office/drawing/2014/main" id="{E3823EE5-4035-432A-A7C6-2A3B56A79FE7}"/>
              </a:ext>
            </a:extLst>
          </p:cNvPr>
          <p:cNvGrpSpPr/>
          <p:nvPr userDrawn="1"/>
        </p:nvGrpSpPr>
        <p:grpSpPr>
          <a:xfrm>
            <a:off x="11767854" y="578725"/>
            <a:ext cx="311815" cy="537064"/>
            <a:chOff x="5385375" y="498300"/>
            <a:chExt cx="802200" cy="556500"/>
          </a:xfrm>
          <a:solidFill>
            <a:srgbClr val="034D92"/>
          </a:solidFill>
        </p:grpSpPr>
        <p:sp>
          <p:nvSpPr>
            <p:cNvPr id="28" name="Google Shape;283;p5">
              <a:extLst>
                <a:ext uri="{FF2B5EF4-FFF2-40B4-BE49-F238E27FC236}">
                  <a16:creationId xmlns:a16="http://schemas.microsoft.com/office/drawing/2014/main" id="{499F464C-BBC4-4663-9E3E-7FC744869809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84;p5">
              <a:extLst>
                <a:ext uri="{FF2B5EF4-FFF2-40B4-BE49-F238E27FC236}">
                  <a16:creationId xmlns:a16="http://schemas.microsoft.com/office/drawing/2014/main" id="{D9335283-EA48-445F-A495-3BC075F21F1C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285;p5">
              <a:extLst>
                <a:ext uri="{FF2B5EF4-FFF2-40B4-BE49-F238E27FC236}">
                  <a16:creationId xmlns:a16="http://schemas.microsoft.com/office/drawing/2014/main" id="{228645D2-EAA2-4ADF-9082-9DE7DEEF85A9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2" name="Imagem 31">
            <a:extLst>
              <a:ext uri="{FF2B5EF4-FFF2-40B4-BE49-F238E27FC236}">
                <a16:creationId xmlns:a16="http://schemas.microsoft.com/office/drawing/2014/main" id="{6CA702A7-EC80-4250-A39E-B19DCF1A8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6501" y="152150"/>
            <a:ext cx="1309092" cy="36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36081D-EADC-4634-82B3-A80996BB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062"/>
            <a:ext cx="10515600" cy="50882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4" name="Google Shape;258;p5">
            <a:extLst>
              <a:ext uri="{FF2B5EF4-FFF2-40B4-BE49-F238E27FC236}">
                <a16:creationId xmlns:a16="http://schemas.microsoft.com/office/drawing/2014/main" id="{DBE5743D-F3B1-4D79-AA35-CA16F22F1866}"/>
              </a:ext>
            </a:extLst>
          </p:cNvPr>
          <p:cNvSpPr/>
          <p:nvPr userDrawn="1"/>
        </p:nvSpPr>
        <p:spPr>
          <a:xfrm>
            <a:off x="11832000" y="6498000"/>
            <a:ext cx="3600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Google Shape;288;p5">
            <a:extLst>
              <a:ext uri="{FF2B5EF4-FFF2-40B4-BE49-F238E27FC236}">
                <a16:creationId xmlns:a16="http://schemas.microsoft.com/office/drawing/2014/main" id="{D5A5C957-5B0B-490B-874E-4E6E1B6A34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31988" y="6505526"/>
            <a:ext cx="360024" cy="34494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21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p5">
            <a:extLst>
              <a:ext uri="{FF2B5EF4-FFF2-40B4-BE49-F238E27FC236}">
                <a16:creationId xmlns:a16="http://schemas.microsoft.com/office/drawing/2014/main" id="{EB7E37E8-B9BC-49EB-891A-DF94068D6488}"/>
              </a:ext>
            </a:extLst>
          </p:cNvPr>
          <p:cNvSpPr/>
          <p:nvPr userDrawn="1"/>
        </p:nvSpPr>
        <p:spPr>
          <a:xfrm>
            <a:off x="0" y="0"/>
            <a:ext cx="6537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261;p5">
            <a:extLst>
              <a:ext uri="{FF2B5EF4-FFF2-40B4-BE49-F238E27FC236}">
                <a16:creationId xmlns:a16="http://schemas.microsoft.com/office/drawing/2014/main" id="{81A8C460-A43A-44AF-9EF6-8BC1806A2C13}"/>
              </a:ext>
            </a:extLst>
          </p:cNvPr>
          <p:cNvGrpSpPr/>
          <p:nvPr userDrawn="1"/>
        </p:nvGrpSpPr>
        <p:grpSpPr>
          <a:xfrm>
            <a:off x="-207" y="667624"/>
            <a:ext cx="155867" cy="653721"/>
            <a:chOff x="5385375" y="498300"/>
            <a:chExt cx="802200" cy="556500"/>
          </a:xfrm>
        </p:grpSpPr>
        <p:sp>
          <p:nvSpPr>
            <p:cNvPr id="7" name="Google Shape;262;p5">
              <a:extLst>
                <a:ext uri="{FF2B5EF4-FFF2-40B4-BE49-F238E27FC236}">
                  <a16:creationId xmlns:a16="http://schemas.microsoft.com/office/drawing/2014/main" id="{E87AF2A6-BED8-4175-BFF4-45B16F30F22A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263;p5">
              <a:extLst>
                <a:ext uri="{FF2B5EF4-FFF2-40B4-BE49-F238E27FC236}">
                  <a16:creationId xmlns:a16="http://schemas.microsoft.com/office/drawing/2014/main" id="{F7CF578F-F1BE-484D-80C8-D5A6A62CB613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264;p5">
              <a:extLst>
                <a:ext uri="{FF2B5EF4-FFF2-40B4-BE49-F238E27FC236}">
                  <a16:creationId xmlns:a16="http://schemas.microsoft.com/office/drawing/2014/main" id="{83C527C7-2719-41C6-963F-11DAD2A510F4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" name="Google Shape;265;p5">
            <a:extLst>
              <a:ext uri="{FF2B5EF4-FFF2-40B4-BE49-F238E27FC236}">
                <a16:creationId xmlns:a16="http://schemas.microsoft.com/office/drawing/2014/main" id="{AE06127E-7DB4-430C-B164-E338D6AA3BB1}"/>
              </a:ext>
            </a:extLst>
          </p:cNvPr>
          <p:cNvGrpSpPr/>
          <p:nvPr userDrawn="1"/>
        </p:nvGrpSpPr>
        <p:grpSpPr>
          <a:xfrm>
            <a:off x="322384" y="6049020"/>
            <a:ext cx="666347" cy="666373"/>
            <a:chOff x="7134700" y="414375"/>
            <a:chExt cx="501919" cy="5019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Google Shape;266;p5">
              <a:extLst>
                <a:ext uri="{FF2B5EF4-FFF2-40B4-BE49-F238E27FC236}">
                  <a16:creationId xmlns:a16="http://schemas.microsoft.com/office/drawing/2014/main" id="{151AEAEF-2678-4DDF-953C-33439245D312}"/>
                </a:ext>
              </a:extLst>
            </p:cNvPr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267;p5">
              <a:extLst>
                <a:ext uri="{FF2B5EF4-FFF2-40B4-BE49-F238E27FC236}">
                  <a16:creationId xmlns:a16="http://schemas.microsoft.com/office/drawing/2014/main" id="{4E9FB75B-C147-4687-97F3-F7A03E32A256}"/>
                </a:ext>
              </a:extLst>
            </p:cNvPr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68;p5">
              <a:extLst>
                <a:ext uri="{FF2B5EF4-FFF2-40B4-BE49-F238E27FC236}">
                  <a16:creationId xmlns:a16="http://schemas.microsoft.com/office/drawing/2014/main" id="{AA14FD57-9616-44FA-9ABD-EF84F3385E0C}"/>
                </a:ext>
              </a:extLst>
            </p:cNvPr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269;p5">
              <a:extLst>
                <a:ext uri="{FF2B5EF4-FFF2-40B4-BE49-F238E27FC236}">
                  <a16:creationId xmlns:a16="http://schemas.microsoft.com/office/drawing/2014/main" id="{57F9E79D-AB66-4B00-B7BB-6C07DA4871F1}"/>
                </a:ext>
              </a:extLst>
            </p:cNvPr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270;p5">
              <a:extLst>
                <a:ext uri="{FF2B5EF4-FFF2-40B4-BE49-F238E27FC236}">
                  <a16:creationId xmlns:a16="http://schemas.microsoft.com/office/drawing/2014/main" id="{F587E4E7-43A3-4866-BA5C-4AA789939967}"/>
                </a:ext>
              </a:extLst>
            </p:cNvPr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271;p5">
              <a:extLst>
                <a:ext uri="{FF2B5EF4-FFF2-40B4-BE49-F238E27FC236}">
                  <a16:creationId xmlns:a16="http://schemas.microsoft.com/office/drawing/2014/main" id="{06C0668F-C1C4-438C-A2BE-29729660D698}"/>
                </a:ext>
              </a:extLst>
            </p:cNvPr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272;p5">
              <a:extLst>
                <a:ext uri="{FF2B5EF4-FFF2-40B4-BE49-F238E27FC236}">
                  <a16:creationId xmlns:a16="http://schemas.microsoft.com/office/drawing/2014/main" id="{BF7EFD9B-5FAE-4134-AF55-B638A353C00D}"/>
                </a:ext>
              </a:extLst>
            </p:cNvPr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273;p5">
              <a:extLst>
                <a:ext uri="{FF2B5EF4-FFF2-40B4-BE49-F238E27FC236}">
                  <a16:creationId xmlns:a16="http://schemas.microsoft.com/office/drawing/2014/main" id="{018F23BA-63B9-498D-9428-CFAFB46F5D42}"/>
                </a:ext>
              </a:extLst>
            </p:cNvPr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274;p5">
              <a:extLst>
                <a:ext uri="{FF2B5EF4-FFF2-40B4-BE49-F238E27FC236}">
                  <a16:creationId xmlns:a16="http://schemas.microsoft.com/office/drawing/2014/main" id="{94C2D88C-A8E8-4ECE-81E1-15C07DDF4FD4}"/>
                </a:ext>
              </a:extLst>
            </p:cNvPr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75;p5">
              <a:extLst>
                <a:ext uri="{FF2B5EF4-FFF2-40B4-BE49-F238E27FC236}">
                  <a16:creationId xmlns:a16="http://schemas.microsoft.com/office/drawing/2014/main" id="{3687AC87-D254-4E6D-9574-27ED39716C8F}"/>
                </a:ext>
              </a:extLst>
            </p:cNvPr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76;p5">
              <a:extLst>
                <a:ext uri="{FF2B5EF4-FFF2-40B4-BE49-F238E27FC236}">
                  <a16:creationId xmlns:a16="http://schemas.microsoft.com/office/drawing/2014/main" id="{CB428BCD-58FC-4247-9716-C755B79873B1}"/>
                </a:ext>
              </a:extLst>
            </p:cNvPr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77;p5">
              <a:extLst>
                <a:ext uri="{FF2B5EF4-FFF2-40B4-BE49-F238E27FC236}">
                  <a16:creationId xmlns:a16="http://schemas.microsoft.com/office/drawing/2014/main" id="{E10E1C31-C0DE-49C9-ACCE-2F4B98CE3D59}"/>
                </a:ext>
              </a:extLst>
            </p:cNvPr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78;p5">
              <a:extLst>
                <a:ext uri="{FF2B5EF4-FFF2-40B4-BE49-F238E27FC236}">
                  <a16:creationId xmlns:a16="http://schemas.microsoft.com/office/drawing/2014/main" id="{66EF4B50-056F-4D1F-B54E-DF55D3EF8A10}"/>
                </a:ext>
              </a:extLst>
            </p:cNvPr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79;p5">
              <a:extLst>
                <a:ext uri="{FF2B5EF4-FFF2-40B4-BE49-F238E27FC236}">
                  <a16:creationId xmlns:a16="http://schemas.microsoft.com/office/drawing/2014/main" id="{B5648A83-B04A-48D3-97A2-C34CA1050034}"/>
                </a:ext>
              </a:extLst>
            </p:cNvPr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80;p5">
              <a:extLst>
                <a:ext uri="{FF2B5EF4-FFF2-40B4-BE49-F238E27FC236}">
                  <a16:creationId xmlns:a16="http://schemas.microsoft.com/office/drawing/2014/main" id="{3D6A343B-30D6-457A-8F6F-D2F5F0B42118}"/>
                </a:ext>
              </a:extLst>
            </p:cNvPr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81;p5">
              <a:extLst>
                <a:ext uri="{FF2B5EF4-FFF2-40B4-BE49-F238E27FC236}">
                  <a16:creationId xmlns:a16="http://schemas.microsoft.com/office/drawing/2014/main" id="{817F815C-94C6-4087-963F-BE8DEB43C2C6}"/>
                </a:ext>
              </a:extLst>
            </p:cNvPr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" name="Google Shape;282;p5">
            <a:extLst>
              <a:ext uri="{FF2B5EF4-FFF2-40B4-BE49-F238E27FC236}">
                <a16:creationId xmlns:a16="http://schemas.microsoft.com/office/drawing/2014/main" id="{E3823EE5-4035-432A-A7C6-2A3B56A79FE7}"/>
              </a:ext>
            </a:extLst>
          </p:cNvPr>
          <p:cNvGrpSpPr/>
          <p:nvPr userDrawn="1"/>
        </p:nvGrpSpPr>
        <p:grpSpPr>
          <a:xfrm>
            <a:off x="11767854" y="667624"/>
            <a:ext cx="311815" cy="653721"/>
            <a:chOff x="5385375" y="498300"/>
            <a:chExt cx="802200" cy="556500"/>
          </a:xfrm>
          <a:solidFill>
            <a:srgbClr val="0D599B"/>
          </a:solidFill>
        </p:grpSpPr>
        <p:sp>
          <p:nvSpPr>
            <p:cNvPr id="28" name="Google Shape;283;p5">
              <a:extLst>
                <a:ext uri="{FF2B5EF4-FFF2-40B4-BE49-F238E27FC236}">
                  <a16:creationId xmlns:a16="http://schemas.microsoft.com/office/drawing/2014/main" id="{499F464C-BBC4-4663-9E3E-7FC744869809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84;p5">
              <a:extLst>
                <a:ext uri="{FF2B5EF4-FFF2-40B4-BE49-F238E27FC236}">
                  <a16:creationId xmlns:a16="http://schemas.microsoft.com/office/drawing/2014/main" id="{D9335283-EA48-445F-A495-3BC075F21F1C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285;p5">
              <a:extLst>
                <a:ext uri="{FF2B5EF4-FFF2-40B4-BE49-F238E27FC236}">
                  <a16:creationId xmlns:a16="http://schemas.microsoft.com/office/drawing/2014/main" id="{228645D2-EAA2-4ADF-9082-9DE7DEEF85A9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2" name="Imagem 31">
            <a:extLst>
              <a:ext uri="{FF2B5EF4-FFF2-40B4-BE49-F238E27FC236}">
                <a16:creationId xmlns:a16="http://schemas.microsoft.com/office/drawing/2014/main" id="{6CA702A7-EC80-4250-A39E-B19DCF1A8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6501" y="152150"/>
            <a:ext cx="1309092" cy="360000"/>
          </a:xfrm>
          <a:prstGeom prst="rect">
            <a:avLst/>
          </a:prstGeom>
        </p:spPr>
      </p:pic>
      <p:sp>
        <p:nvSpPr>
          <p:cNvPr id="34" name="Google Shape;258;p5">
            <a:extLst>
              <a:ext uri="{FF2B5EF4-FFF2-40B4-BE49-F238E27FC236}">
                <a16:creationId xmlns:a16="http://schemas.microsoft.com/office/drawing/2014/main" id="{DD4E6BA0-83AF-4C20-9F36-0E38BC2E6FA6}"/>
              </a:ext>
            </a:extLst>
          </p:cNvPr>
          <p:cNvSpPr/>
          <p:nvPr userDrawn="1"/>
        </p:nvSpPr>
        <p:spPr>
          <a:xfrm>
            <a:off x="11832000" y="6498000"/>
            <a:ext cx="3600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Google Shape;288;p5">
            <a:extLst>
              <a:ext uri="{FF2B5EF4-FFF2-40B4-BE49-F238E27FC236}">
                <a16:creationId xmlns:a16="http://schemas.microsoft.com/office/drawing/2014/main" id="{29454D04-426B-42AF-BB44-C714D82C1FD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31988" y="6505526"/>
            <a:ext cx="360024" cy="34494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011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upo 73">
            <a:extLst>
              <a:ext uri="{FF2B5EF4-FFF2-40B4-BE49-F238E27FC236}">
                <a16:creationId xmlns:a16="http://schemas.microsoft.com/office/drawing/2014/main" id="{B9A0CF91-2F3B-40C7-8AB8-A01998346BF2}"/>
              </a:ext>
            </a:extLst>
          </p:cNvPr>
          <p:cNvGrpSpPr/>
          <p:nvPr userDrawn="1"/>
        </p:nvGrpSpPr>
        <p:grpSpPr>
          <a:xfrm>
            <a:off x="345440" y="3227204"/>
            <a:ext cx="11541760" cy="1221033"/>
            <a:chOff x="345440" y="3227204"/>
            <a:chExt cx="11541760" cy="1221033"/>
          </a:xfrm>
        </p:grpSpPr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773EC5C4-1F47-442F-9D5A-B34278E468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45440" y="3848801"/>
              <a:ext cx="11541760" cy="0"/>
            </a:xfrm>
            <a:prstGeom prst="line">
              <a:avLst/>
            </a:prstGeom>
            <a:ln w="177800" cap="rnd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AD0888A5-07F2-4FCF-8971-919AF42D5352}"/>
                </a:ext>
              </a:extLst>
            </p:cNvPr>
            <p:cNvGrpSpPr/>
            <p:nvPr userDrawn="1"/>
          </p:nvGrpSpPr>
          <p:grpSpPr>
            <a:xfrm>
              <a:off x="975360" y="3249361"/>
              <a:ext cx="1198873" cy="1198876"/>
              <a:chOff x="975360" y="2700721"/>
              <a:chExt cx="1198873" cy="1198876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4E8BDE3-4E10-4D56-84BA-7E03385799CB}"/>
                  </a:ext>
                </a:extLst>
              </p:cNvPr>
              <p:cNvSpPr/>
              <p:nvPr userDrawn="1"/>
            </p:nvSpPr>
            <p:spPr>
              <a:xfrm>
                <a:off x="975360" y="2700724"/>
                <a:ext cx="1198873" cy="1198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16" name="Círculo: Vazio 15">
                <a:extLst>
                  <a:ext uri="{FF2B5EF4-FFF2-40B4-BE49-F238E27FC236}">
                    <a16:creationId xmlns:a16="http://schemas.microsoft.com/office/drawing/2014/main" id="{F5EF6C12-ED46-4CB9-82B8-B9991382C462}"/>
                  </a:ext>
                </a:extLst>
              </p:cNvPr>
              <p:cNvSpPr/>
              <p:nvPr userDrawn="1"/>
            </p:nvSpPr>
            <p:spPr>
              <a:xfrm>
                <a:off x="975360" y="2700721"/>
                <a:ext cx="1198873" cy="1198873"/>
              </a:xfrm>
              <a:prstGeom prst="donut">
                <a:avLst>
                  <a:gd name="adj" fmla="val 1536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77768214-9A9D-41A1-9221-4E7DCB69CD98}"/>
                </a:ext>
              </a:extLst>
            </p:cNvPr>
            <p:cNvGrpSpPr/>
            <p:nvPr userDrawn="1"/>
          </p:nvGrpSpPr>
          <p:grpSpPr>
            <a:xfrm>
              <a:off x="3220718" y="3227208"/>
              <a:ext cx="1198877" cy="1198874"/>
              <a:chOff x="3220718" y="2678568"/>
              <a:chExt cx="1198877" cy="1198874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E241B73-D0FF-4F54-8CB5-8A8DE0435F7A}"/>
                  </a:ext>
                </a:extLst>
              </p:cNvPr>
              <p:cNvSpPr/>
              <p:nvPr userDrawn="1"/>
            </p:nvSpPr>
            <p:spPr>
              <a:xfrm>
                <a:off x="3220718" y="2678568"/>
                <a:ext cx="1198873" cy="1198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17" name="Círculo: Vazio 16">
                <a:extLst>
                  <a:ext uri="{FF2B5EF4-FFF2-40B4-BE49-F238E27FC236}">
                    <a16:creationId xmlns:a16="http://schemas.microsoft.com/office/drawing/2014/main" id="{43FC3FE9-3BB8-4E25-8643-4B9FE540F540}"/>
                  </a:ext>
                </a:extLst>
              </p:cNvPr>
              <p:cNvSpPr/>
              <p:nvPr userDrawn="1"/>
            </p:nvSpPr>
            <p:spPr>
              <a:xfrm>
                <a:off x="3220721" y="2678568"/>
                <a:ext cx="1198874" cy="1198874"/>
              </a:xfrm>
              <a:prstGeom prst="donut">
                <a:avLst>
                  <a:gd name="adj" fmla="val 15363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7DBADE76-D1FD-4716-BC11-B0597BDA827B}"/>
                </a:ext>
              </a:extLst>
            </p:cNvPr>
            <p:cNvGrpSpPr/>
            <p:nvPr userDrawn="1"/>
          </p:nvGrpSpPr>
          <p:grpSpPr>
            <a:xfrm>
              <a:off x="5466080" y="3249360"/>
              <a:ext cx="1198873" cy="1198876"/>
              <a:chOff x="5466080" y="2700720"/>
              <a:chExt cx="1198873" cy="1198876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0324D9D-D041-4429-9B95-C40E7FD87798}"/>
                  </a:ext>
                </a:extLst>
              </p:cNvPr>
              <p:cNvSpPr/>
              <p:nvPr userDrawn="1"/>
            </p:nvSpPr>
            <p:spPr>
              <a:xfrm>
                <a:off x="5466080" y="2700723"/>
                <a:ext cx="1198873" cy="1198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18" name="Círculo: Vazio 17">
                <a:extLst>
                  <a:ext uri="{FF2B5EF4-FFF2-40B4-BE49-F238E27FC236}">
                    <a16:creationId xmlns:a16="http://schemas.microsoft.com/office/drawing/2014/main" id="{1DDD0C37-64DC-4390-A307-EAD4C3085251}"/>
                  </a:ext>
                </a:extLst>
              </p:cNvPr>
              <p:cNvSpPr/>
              <p:nvPr userDrawn="1"/>
            </p:nvSpPr>
            <p:spPr>
              <a:xfrm>
                <a:off x="5466080" y="2700720"/>
                <a:ext cx="1198873" cy="1198873"/>
              </a:xfrm>
              <a:prstGeom prst="donut">
                <a:avLst>
                  <a:gd name="adj" fmla="val 1536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7F066A8B-005D-4E24-BDDB-83EB1B8A97AB}"/>
                </a:ext>
              </a:extLst>
            </p:cNvPr>
            <p:cNvGrpSpPr/>
            <p:nvPr userDrawn="1"/>
          </p:nvGrpSpPr>
          <p:grpSpPr>
            <a:xfrm>
              <a:off x="7711438" y="3227204"/>
              <a:ext cx="1198877" cy="1198877"/>
              <a:chOff x="7711438" y="2678564"/>
              <a:chExt cx="1198877" cy="1198877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0751DBE-F4B9-49A6-92B0-477617634283}"/>
                  </a:ext>
                </a:extLst>
              </p:cNvPr>
              <p:cNvSpPr/>
              <p:nvPr userDrawn="1"/>
            </p:nvSpPr>
            <p:spPr>
              <a:xfrm>
                <a:off x="7711440" y="2678568"/>
                <a:ext cx="1198873" cy="1198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19" name="Círculo: Vazio 18">
                <a:extLst>
                  <a:ext uri="{FF2B5EF4-FFF2-40B4-BE49-F238E27FC236}">
                    <a16:creationId xmlns:a16="http://schemas.microsoft.com/office/drawing/2014/main" id="{5BA1BDFF-D187-4F3E-8E69-2292F809ED2B}"/>
                  </a:ext>
                </a:extLst>
              </p:cNvPr>
              <p:cNvSpPr/>
              <p:nvPr userDrawn="1"/>
            </p:nvSpPr>
            <p:spPr>
              <a:xfrm>
                <a:off x="7711438" y="2678564"/>
                <a:ext cx="1198877" cy="1198877"/>
              </a:xfrm>
              <a:prstGeom prst="donut">
                <a:avLst>
                  <a:gd name="adj" fmla="val 1536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5C92BF73-A0CF-44E2-8ED7-366C39070A18}"/>
                </a:ext>
              </a:extLst>
            </p:cNvPr>
            <p:cNvGrpSpPr/>
            <p:nvPr userDrawn="1"/>
          </p:nvGrpSpPr>
          <p:grpSpPr>
            <a:xfrm>
              <a:off x="9956796" y="3249358"/>
              <a:ext cx="1198877" cy="1198877"/>
              <a:chOff x="9956796" y="2700718"/>
              <a:chExt cx="1198877" cy="1198877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6B91428-2BB1-4A9D-B661-7C96679DB024}"/>
                  </a:ext>
                </a:extLst>
              </p:cNvPr>
              <p:cNvSpPr/>
              <p:nvPr userDrawn="1"/>
            </p:nvSpPr>
            <p:spPr>
              <a:xfrm>
                <a:off x="9956800" y="2700722"/>
                <a:ext cx="1198873" cy="1198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20" name="Círculo: Vazio 19">
                <a:extLst>
                  <a:ext uri="{FF2B5EF4-FFF2-40B4-BE49-F238E27FC236}">
                    <a16:creationId xmlns:a16="http://schemas.microsoft.com/office/drawing/2014/main" id="{B5BC5108-ED06-4FAB-BB93-93062E7A6D49}"/>
                  </a:ext>
                </a:extLst>
              </p:cNvPr>
              <p:cNvSpPr/>
              <p:nvPr userDrawn="1"/>
            </p:nvSpPr>
            <p:spPr>
              <a:xfrm>
                <a:off x="9956796" y="2700718"/>
                <a:ext cx="1198873" cy="1198873"/>
              </a:xfrm>
              <a:prstGeom prst="donut">
                <a:avLst>
                  <a:gd name="adj" fmla="val 15363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487E8E15-D7B1-412B-AD6D-32B85B1FDBCD}"/>
              </a:ext>
            </a:extLst>
          </p:cNvPr>
          <p:cNvGrpSpPr/>
          <p:nvPr userDrawn="1"/>
        </p:nvGrpSpPr>
        <p:grpSpPr>
          <a:xfrm>
            <a:off x="403854" y="4617706"/>
            <a:ext cx="2341884" cy="1537384"/>
            <a:chOff x="403854" y="4069066"/>
            <a:chExt cx="2341884" cy="15373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4" name="Losango 23">
              <a:extLst>
                <a:ext uri="{FF2B5EF4-FFF2-40B4-BE49-F238E27FC236}">
                  <a16:creationId xmlns:a16="http://schemas.microsoft.com/office/drawing/2014/main" id="{BA8E296D-FABC-4041-8179-D5E07C0B6210}"/>
                </a:ext>
              </a:extLst>
            </p:cNvPr>
            <p:cNvSpPr/>
            <p:nvPr userDrawn="1"/>
          </p:nvSpPr>
          <p:spPr>
            <a:xfrm>
              <a:off x="1244596" y="4069066"/>
              <a:ext cx="660400" cy="579120"/>
            </a:xfrm>
            <a:prstGeom prst="diamond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8A9B19D-6EB3-4467-AF42-95D984C5D788}"/>
                </a:ext>
              </a:extLst>
            </p:cNvPr>
            <p:cNvGrpSpPr/>
            <p:nvPr userDrawn="1"/>
          </p:nvGrpSpPr>
          <p:grpSpPr>
            <a:xfrm>
              <a:off x="403854" y="4331800"/>
              <a:ext cx="2341884" cy="1274650"/>
              <a:chOff x="403854" y="4331800"/>
              <a:chExt cx="2341884" cy="1274650"/>
            </a:xfrm>
          </p:grpSpPr>
          <p:sp>
            <p:nvSpPr>
              <p:cNvPr id="21" name="Retângulo: Cantos Arredondados 20">
                <a:extLst>
                  <a:ext uri="{FF2B5EF4-FFF2-40B4-BE49-F238E27FC236}">
                    <a16:creationId xmlns:a16="http://schemas.microsoft.com/office/drawing/2014/main" id="{9BF44FD4-7FD7-40F2-98C8-E788E2B4D9A5}"/>
                  </a:ext>
                </a:extLst>
              </p:cNvPr>
              <p:cNvSpPr/>
              <p:nvPr userDrawn="1"/>
            </p:nvSpPr>
            <p:spPr>
              <a:xfrm>
                <a:off x="403854" y="4336472"/>
                <a:ext cx="2341884" cy="1269978"/>
              </a:xfrm>
              <a:prstGeom prst="roundRect">
                <a:avLst>
                  <a:gd name="adj" fmla="val 102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22" name="Retângulo: Cantos Arredondados 21">
                <a:extLst>
                  <a:ext uri="{FF2B5EF4-FFF2-40B4-BE49-F238E27FC236}">
                    <a16:creationId xmlns:a16="http://schemas.microsoft.com/office/drawing/2014/main" id="{90E08B57-ED76-43AF-B67C-BCA6FD9A2059}"/>
                  </a:ext>
                </a:extLst>
              </p:cNvPr>
              <p:cNvSpPr/>
              <p:nvPr userDrawn="1"/>
            </p:nvSpPr>
            <p:spPr>
              <a:xfrm>
                <a:off x="403854" y="4331800"/>
                <a:ext cx="2341884" cy="1104232"/>
              </a:xfrm>
              <a:prstGeom prst="roundRect">
                <a:avLst>
                  <a:gd name="adj" fmla="val 10267"/>
                </a:avLst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</p:grp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CFFC21A9-96FB-4FF8-AEB8-48E0A946427A}"/>
              </a:ext>
            </a:extLst>
          </p:cNvPr>
          <p:cNvGrpSpPr/>
          <p:nvPr userDrawn="1"/>
        </p:nvGrpSpPr>
        <p:grpSpPr>
          <a:xfrm>
            <a:off x="4945374" y="4617706"/>
            <a:ext cx="2341884" cy="1537384"/>
            <a:chOff x="403854" y="4069066"/>
            <a:chExt cx="2341884" cy="15373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2" name="Losango 31">
              <a:extLst>
                <a:ext uri="{FF2B5EF4-FFF2-40B4-BE49-F238E27FC236}">
                  <a16:creationId xmlns:a16="http://schemas.microsoft.com/office/drawing/2014/main" id="{E70F75C1-D801-4001-B85E-599E24F7D1A5}"/>
                </a:ext>
              </a:extLst>
            </p:cNvPr>
            <p:cNvSpPr/>
            <p:nvPr userDrawn="1"/>
          </p:nvSpPr>
          <p:spPr>
            <a:xfrm>
              <a:off x="1244596" y="4069066"/>
              <a:ext cx="660400" cy="579120"/>
            </a:xfrm>
            <a:prstGeom prst="diamond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583F934F-15A5-4EBD-BCF8-D261ADDF9DB4}"/>
                </a:ext>
              </a:extLst>
            </p:cNvPr>
            <p:cNvGrpSpPr/>
            <p:nvPr userDrawn="1"/>
          </p:nvGrpSpPr>
          <p:grpSpPr>
            <a:xfrm>
              <a:off x="403854" y="4331800"/>
              <a:ext cx="2341884" cy="1274650"/>
              <a:chOff x="403854" y="4331800"/>
              <a:chExt cx="2341884" cy="1274650"/>
            </a:xfrm>
          </p:grpSpPr>
          <p:sp>
            <p:nvSpPr>
              <p:cNvPr id="34" name="Retângulo: Cantos arredondados 33">
                <a:extLst>
                  <a:ext uri="{FF2B5EF4-FFF2-40B4-BE49-F238E27FC236}">
                    <a16:creationId xmlns:a16="http://schemas.microsoft.com/office/drawing/2014/main" id="{307ACF98-3D7E-4BB7-9540-6C99E885B32D}"/>
                  </a:ext>
                </a:extLst>
              </p:cNvPr>
              <p:cNvSpPr/>
              <p:nvPr userDrawn="1"/>
            </p:nvSpPr>
            <p:spPr>
              <a:xfrm>
                <a:off x="403854" y="4336472"/>
                <a:ext cx="2341884" cy="1269978"/>
              </a:xfrm>
              <a:prstGeom prst="roundRect">
                <a:avLst>
                  <a:gd name="adj" fmla="val 1026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028A08F1-3092-4779-A9E8-517DB617DCF8}"/>
                  </a:ext>
                </a:extLst>
              </p:cNvPr>
              <p:cNvSpPr/>
              <p:nvPr userDrawn="1"/>
            </p:nvSpPr>
            <p:spPr>
              <a:xfrm>
                <a:off x="403854" y="4331800"/>
                <a:ext cx="2341884" cy="1104232"/>
              </a:xfrm>
              <a:prstGeom prst="roundRect">
                <a:avLst>
                  <a:gd name="adj" fmla="val 10267"/>
                </a:avLst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</p:grp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2F003540-5294-4111-ACCA-A23E40CB5D0A}"/>
              </a:ext>
            </a:extLst>
          </p:cNvPr>
          <p:cNvGrpSpPr/>
          <p:nvPr userDrawn="1"/>
        </p:nvGrpSpPr>
        <p:grpSpPr>
          <a:xfrm>
            <a:off x="9385293" y="4617706"/>
            <a:ext cx="2341884" cy="1537384"/>
            <a:chOff x="403854" y="4069066"/>
            <a:chExt cx="2341884" cy="15373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7" name="Losango 36">
              <a:extLst>
                <a:ext uri="{FF2B5EF4-FFF2-40B4-BE49-F238E27FC236}">
                  <a16:creationId xmlns:a16="http://schemas.microsoft.com/office/drawing/2014/main" id="{74A68BA0-0E8D-481B-8AAC-C71F39808FE6}"/>
                </a:ext>
              </a:extLst>
            </p:cNvPr>
            <p:cNvSpPr/>
            <p:nvPr userDrawn="1"/>
          </p:nvSpPr>
          <p:spPr>
            <a:xfrm>
              <a:off x="1244596" y="4069066"/>
              <a:ext cx="660400" cy="579120"/>
            </a:xfrm>
            <a:prstGeom prst="diamond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990A82A5-AEC2-4F28-B664-4099320A501D}"/>
                </a:ext>
              </a:extLst>
            </p:cNvPr>
            <p:cNvGrpSpPr/>
            <p:nvPr userDrawn="1"/>
          </p:nvGrpSpPr>
          <p:grpSpPr>
            <a:xfrm>
              <a:off x="403854" y="4331800"/>
              <a:ext cx="2341884" cy="1274650"/>
              <a:chOff x="403854" y="4331800"/>
              <a:chExt cx="2341884" cy="1274650"/>
            </a:xfrm>
          </p:grpSpPr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3E12C820-BCBE-4432-895B-4E6FEAE65778}"/>
                  </a:ext>
                </a:extLst>
              </p:cNvPr>
              <p:cNvSpPr/>
              <p:nvPr userDrawn="1"/>
            </p:nvSpPr>
            <p:spPr>
              <a:xfrm>
                <a:off x="403854" y="4336472"/>
                <a:ext cx="2341884" cy="1269978"/>
              </a:xfrm>
              <a:prstGeom prst="roundRect">
                <a:avLst>
                  <a:gd name="adj" fmla="val 102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DCAAB050-4206-4A27-B938-06C579DC0BCC}"/>
                  </a:ext>
                </a:extLst>
              </p:cNvPr>
              <p:cNvSpPr/>
              <p:nvPr userDrawn="1"/>
            </p:nvSpPr>
            <p:spPr>
              <a:xfrm>
                <a:off x="403854" y="4331800"/>
                <a:ext cx="2341884" cy="1104232"/>
              </a:xfrm>
              <a:prstGeom prst="roundRect">
                <a:avLst>
                  <a:gd name="adj" fmla="val 10267"/>
                </a:avLst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</p:grp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BB699EEB-C029-4EE9-AB2E-C36BD151BF92}"/>
              </a:ext>
            </a:extLst>
          </p:cNvPr>
          <p:cNvGrpSpPr/>
          <p:nvPr userDrawn="1"/>
        </p:nvGrpSpPr>
        <p:grpSpPr>
          <a:xfrm rot="10800000">
            <a:off x="2649212" y="1471385"/>
            <a:ext cx="2341884" cy="1537384"/>
            <a:chOff x="403854" y="4069066"/>
            <a:chExt cx="2341884" cy="15373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7" name="Losango 46">
              <a:extLst>
                <a:ext uri="{FF2B5EF4-FFF2-40B4-BE49-F238E27FC236}">
                  <a16:creationId xmlns:a16="http://schemas.microsoft.com/office/drawing/2014/main" id="{92488968-C7FD-43D4-AC66-28FAE9D3A0D3}"/>
                </a:ext>
              </a:extLst>
            </p:cNvPr>
            <p:cNvSpPr/>
            <p:nvPr userDrawn="1"/>
          </p:nvSpPr>
          <p:spPr>
            <a:xfrm>
              <a:off x="1244596" y="4069066"/>
              <a:ext cx="660400" cy="579120"/>
            </a:xfrm>
            <a:prstGeom prst="diamond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EFC385BB-B919-4FE7-B88D-6614D96FE54F}"/>
                </a:ext>
              </a:extLst>
            </p:cNvPr>
            <p:cNvGrpSpPr/>
            <p:nvPr userDrawn="1"/>
          </p:nvGrpSpPr>
          <p:grpSpPr>
            <a:xfrm>
              <a:off x="403854" y="4321208"/>
              <a:ext cx="2341884" cy="1285242"/>
              <a:chOff x="403854" y="4321208"/>
              <a:chExt cx="2341884" cy="1285242"/>
            </a:xfrm>
          </p:grpSpPr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2D40B4F7-4249-48EB-B76D-7322E43B296D}"/>
                  </a:ext>
                </a:extLst>
              </p:cNvPr>
              <p:cNvSpPr/>
              <p:nvPr userDrawn="1"/>
            </p:nvSpPr>
            <p:spPr>
              <a:xfrm>
                <a:off x="403854" y="4336472"/>
                <a:ext cx="2341884" cy="1269978"/>
              </a:xfrm>
              <a:prstGeom prst="roundRect">
                <a:avLst>
                  <a:gd name="adj" fmla="val 1026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50" name="Retângulo: Cantos arredondados 49">
                <a:extLst>
                  <a:ext uri="{FF2B5EF4-FFF2-40B4-BE49-F238E27FC236}">
                    <a16:creationId xmlns:a16="http://schemas.microsoft.com/office/drawing/2014/main" id="{0235ED88-73D7-4913-B429-4E32943AEA7F}"/>
                  </a:ext>
                </a:extLst>
              </p:cNvPr>
              <p:cNvSpPr/>
              <p:nvPr userDrawn="1"/>
            </p:nvSpPr>
            <p:spPr>
              <a:xfrm>
                <a:off x="403854" y="4321208"/>
                <a:ext cx="2341884" cy="1104232"/>
              </a:xfrm>
              <a:prstGeom prst="roundRect">
                <a:avLst>
                  <a:gd name="adj" fmla="val 10267"/>
                </a:avLst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</p:grp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CB191BBD-9BF5-4978-AD4B-B8312B56D6F6}"/>
              </a:ext>
            </a:extLst>
          </p:cNvPr>
          <p:cNvGrpSpPr/>
          <p:nvPr userDrawn="1"/>
        </p:nvGrpSpPr>
        <p:grpSpPr>
          <a:xfrm rot="10800000">
            <a:off x="7139934" y="1470488"/>
            <a:ext cx="2341884" cy="1537384"/>
            <a:chOff x="403854" y="4069066"/>
            <a:chExt cx="2341884" cy="15373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2" name="Losango 51">
              <a:extLst>
                <a:ext uri="{FF2B5EF4-FFF2-40B4-BE49-F238E27FC236}">
                  <a16:creationId xmlns:a16="http://schemas.microsoft.com/office/drawing/2014/main" id="{33B76293-DAB7-429C-8B75-19B1BFFF1F73}"/>
                </a:ext>
              </a:extLst>
            </p:cNvPr>
            <p:cNvSpPr/>
            <p:nvPr userDrawn="1"/>
          </p:nvSpPr>
          <p:spPr>
            <a:xfrm>
              <a:off x="1244596" y="4069066"/>
              <a:ext cx="660400" cy="579120"/>
            </a:xfrm>
            <a:prstGeom prst="diamond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39136E51-5F9F-4189-97FA-588E52C7BD39}"/>
                </a:ext>
              </a:extLst>
            </p:cNvPr>
            <p:cNvGrpSpPr/>
            <p:nvPr userDrawn="1"/>
          </p:nvGrpSpPr>
          <p:grpSpPr>
            <a:xfrm>
              <a:off x="403854" y="4321208"/>
              <a:ext cx="2341884" cy="1285242"/>
              <a:chOff x="403854" y="4321208"/>
              <a:chExt cx="2341884" cy="1285242"/>
            </a:xfrm>
          </p:grpSpPr>
          <p:sp>
            <p:nvSpPr>
              <p:cNvPr id="54" name="Retângulo: Cantos arredondados 53">
                <a:extLst>
                  <a:ext uri="{FF2B5EF4-FFF2-40B4-BE49-F238E27FC236}">
                    <a16:creationId xmlns:a16="http://schemas.microsoft.com/office/drawing/2014/main" id="{4227047C-C5B6-4CAE-AE15-F77FC131354A}"/>
                  </a:ext>
                </a:extLst>
              </p:cNvPr>
              <p:cNvSpPr/>
              <p:nvPr userDrawn="1"/>
            </p:nvSpPr>
            <p:spPr>
              <a:xfrm>
                <a:off x="403854" y="4336472"/>
                <a:ext cx="2341884" cy="1269978"/>
              </a:xfrm>
              <a:prstGeom prst="roundRect">
                <a:avLst>
                  <a:gd name="adj" fmla="val 10267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55" name="Retângulo: Cantos arredondados 54">
                <a:extLst>
                  <a:ext uri="{FF2B5EF4-FFF2-40B4-BE49-F238E27FC236}">
                    <a16:creationId xmlns:a16="http://schemas.microsoft.com/office/drawing/2014/main" id="{2AD0B1F8-0C41-4F72-A916-C531DE13C852}"/>
                  </a:ext>
                </a:extLst>
              </p:cNvPr>
              <p:cNvSpPr/>
              <p:nvPr userDrawn="1"/>
            </p:nvSpPr>
            <p:spPr>
              <a:xfrm>
                <a:off x="403854" y="4321208"/>
                <a:ext cx="2341884" cy="1104232"/>
              </a:xfrm>
              <a:prstGeom prst="roundRect">
                <a:avLst>
                  <a:gd name="adj" fmla="val 10267"/>
                </a:avLst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</p:grpSp>
      </p:grpSp>
      <p:sp>
        <p:nvSpPr>
          <p:cNvPr id="56" name="Título 55">
            <a:extLst>
              <a:ext uri="{FF2B5EF4-FFF2-40B4-BE49-F238E27FC236}">
                <a16:creationId xmlns:a16="http://schemas.microsoft.com/office/drawing/2014/main" id="{3AC4B787-D5D7-4A9A-A2BA-892A84A63E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516" y="346242"/>
            <a:ext cx="10515600" cy="778159"/>
          </a:xfrm>
          <a:prstGeom prst="rect">
            <a:avLst/>
          </a:prstGeom>
        </p:spPr>
        <p:txBody>
          <a:bodyPr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editar o estilo de título Mestre</a:t>
            </a:r>
            <a:endParaRPr lang="pt-BR" dirty="0"/>
          </a:p>
        </p:txBody>
      </p:sp>
      <p:sp>
        <p:nvSpPr>
          <p:cNvPr id="58" name="Espaço Reservado para Texto 57">
            <a:extLst>
              <a:ext uri="{FF2B5EF4-FFF2-40B4-BE49-F238E27FC236}">
                <a16:creationId xmlns:a16="http://schemas.microsoft.com/office/drawing/2014/main" id="{EEF042D0-9AB6-4A7E-8DC2-5AA96AC910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26055" y="1747839"/>
            <a:ext cx="2198688" cy="294322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9" name="Espaço Reservado para Texto 57">
            <a:extLst>
              <a:ext uri="{FF2B5EF4-FFF2-40B4-BE49-F238E27FC236}">
                <a16:creationId xmlns:a16="http://schemas.microsoft.com/office/drawing/2014/main" id="{F1ABDD9A-E987-4D88-A94A-3844701C23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6055" y="2070540"/>
            <a:ext cx="2198688" cy="29432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0" name="Espaço Reservado para Texto 57">
            <a:extLst>
              <a:ext uri="{FF2B5EF4-FFF2-40B4-BE49-F238E27FC236}">
                <a16:creationId xmlns:a16="http://schemas.microsoft.com/office/drawing/2014/main" id="{EA24A090-F5C9-4DC5-A4C6-756BE14CED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16775" y="1757999"/>
            <a:ext cx="2198688" cy="294322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1" name="Espaço Reservado para Texto 57">
            <a:extLst>
              <a:ext uri="{FF2B5EF4-FFF2-40B4-BE49-F238E27FC236}">
                <a16:creationId xmlns:a16="http://schemas.microsoft.com/office/drawing/2014/main" id="{26276A48-6AF6-4E18-B2CD-0B880E531D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6775" y="2080700"/>
            <a:ext cx="2198688" cy="29432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2" name="Espaço Reservado para Texto 57">
            <a:extLst>
              <a:ext uri="{FF2B5EF4-FFF2-40B4-BE49-F238E27FC236}">
                <a16:creationId xmlns:a16="http://schemas.microsoft.com/office/drawing/2014/main" id="{A27CFD0F-25AF-4D79-8F26-6D9C362BA1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823" y="5009339"/>
            <a:ext cx="2198688" cy="294322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3" name="Espaço Reservado para Texto 57">
            <a:extLst>
              <a:ext uri="{FF2B5EF4-FFF2-40B4-BE49-F238E27FC236}">
                <a16:creationId xmlns:a16="http://schemas.microsoft.com/office/drawing/2014/main" id="{872ECCB3-F1D9-435D-9E5A-FEDC64D331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4823" y="5332040"/>
            <a:ext cx="2198688" cy="29432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4" name="Espaço Reservado para Texto 57">
            <a:extLst>
              <a:ext uri="{FF2B5EF4-FFF2-40B4-BE49-F238E27FC236}">
                <a16:creationId xmlns:a16="http://schemas.microsoft.com/office/drawing/2014/main" id="{F9C486BA-7F0F-4FDE-8512-1709168B64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18087" y="5017612"/>
            <a:ext cx="2198688" cy="294322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5" name="Espaço Reservado para Texto 57">
            <a:extLst>
              <a:ext uri="{FF2B5EF4-FFF2-40B4-BE49-F238E27FC236}">
                <a16:creationId xmlns:a16="http://schemas.microsoft.com/office/drawing/2014/main" id="{C1C4CE38-F5DF-415D-93CD-1471C1C51F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18087" y="5340313"/>
            <a:ext cx="2198688" cy="29432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6" name="Espaço Reservado para Texto 57">
            <a:extLst>
              <a:ext uri="{FF2B5EF4-FFF2-40B4-BE49-F238E27FC236}">
                <a16:creationId xmlns:a16="http://schemas.microsoft.com/office/drawing/2014/main" id="{70B1A5FD-7254-4D10-BAF3-109998A1EF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56103" y="4998704"/>
            <a:ext cx="2198688" cy="294322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7" name="Espaço Reservado para Texto 57">
            <a:extLst>
              <a:ext uri="{FF2B5EF4-FFF2-40B4-BE49-F238E27FC236}">
                <a16:creationId xmlns:a16="http://schemas.microsoft.com/office/drawing/2014/main" id="{49D1D764-CBB3-4B86-B321-2B80095F31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56103" y="5321405"/>
            <a:ext cx="2198688" cy="29432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9" name="Espaço Reservado para Texto 68">
            <a:extLst>
              <a:ext uri="{FF2B5EF4-FFF2-40B4-BE49-F238E27FC236}">
                <a16:creationId xmlns:a16="http://schemas.microsoft.com/office/drawing/2014/main" id="{7B2D4918-7013-45C4-8FA9-14CBFF98AA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4600" y="3707243"/>
            <a:ext cx="660400" cy="26421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/>
              <a:t>20XX</a:t>
            </a:r>
            <a:endParaRPr lang="pt-BR" dirty="0"/>
          </a:p>
        </p:txBody>
      </p:sp>
      <p:sp>
        <p:nvSpPr>
          <p:cNvPr id="70" name="Espaço Reservado para Texto 68">
            <a:extLst>
              <a:ext uri="{FF2B5EF4-FFF2-40B4-BE49-F238E27FC236}">
                <a16:creationId xmlns:a16="http://schemas.microsoft.com/office/drawing/2014/main" id="{D4171E06-7737-478A-8C33-AAB11606B5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0120" y="3712323"/>
            <a:ext cx="660400" cy="2540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/>
              <a:t>20XX</a:t>
            </a:r>
            <a:endParaRPr lang="pt-BR" dirty="0"/>
          </a:p>
        </p:txBody>
      </p:sp>
      <p:sp>
        <p:nvSpPr>
          <p:cNvPr id="71" name="Espaço Reservado para Texto 68">
            <a:extLst>
              <a:ext uri="{FF2B5EF4-FFF2-40B4-BE49-F238E27FC236}">
                <a16:creationId xmlns:a16="http://schemas.microsoft.com/office/drawing/2014/main" id="{9A53CF1F-27A1-402D-9394-7DC9EA9B3C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45480" y="3712323"/>
            <a:ext cx="660400" cy="2540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/>
              <a:t>20XX</a:t>
            </a:r>
            <a:endParaRPr lang="pt-BR" dirty="0"/>
          </a:p>
        </p:txBody>
      </p:sp>
      <p:sp>
        <p:nvSpPr>
          <p:cNvPr id="72" name="Espaço Reservado para Texto 68">
            <a:extLst>
              <a:ext uri="{FF2B5EF4-FFF2-40B4-BE49-F238E27FC236}">
                <a16:creationId xmlns:a16="http://schemas.microsoft.com/office/drawing/2014/main" id="{EEDA5B9B-4E29-44BD-9AB4-63CC31001C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80676" y="3707243"/>
            <a:ext cx="660400" cy="26421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/>
              <a:t>20XX</a:t>
            </a:r>
            <a:endParaRPr lang="pt-BR" dirty="0"/>
          </a:p>
        </p:txBody>
      </p:sp>
      <p:sp>
        <p:nvSpPr>
          <p:cNvPr id="73" name="Espaço Reservado para Texto 68">
            <a:extLst>
              <a:ext uri="{FF2B5EF4-FFF2-40B4-BE49-F238E27FC236}">
                <a16:creationId xmlns:a16="http://schemas.microsoft.com/office/drawing/2014/main" id="{3B7FA5A5-3F35-435F-9C91-FBBB04F5B1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5247" y="3708318"/>
            <a:ext cx="660400" cy="2620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/>
              <a:t>20XX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407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82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1" r:id="rId3"/>
    <p:sldLayoutId id="2147483657" r:id="rId4"/>
    <p:sldLayoutId id="2147483655" r:id="rId5"/>
    <p:sldLayoutId id="2147483653" r:id="rId6"/>
    <p:sldLayoutId id="2147483656" r:id="rId7"/>
    <p:sldLayoutId id="2147483654" r:id="rId8"/>
    <p:sldLayoutId id="214748367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10B11F6-7342-B0E7-64D9-426E4DEEB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FD547D-6276-20A7-3F62-5223DBFFC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B14FA4-6BC2-D550-507A-6486BC48B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C018E-191A-400E-B199-3DF170452204}" type="datetime1">
              <a:rPr lang="pt-BR" smtClean="0"/>
              <a:t>16/06/2023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D9782E-FE2E-7988-B9D9-01E1D25A3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E4588D-BDC0-146F-E7A0-0FA8F71DD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3F6C-0C0C-4833-AE26-66AA074E0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39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tos.cnj.jus.br/atos/detalhar/370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egpp@cnj.jus.br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Espaço Reservado para Conteúdo 3" descr="Casa com jardim&#10;&#10;Descrição gerada automaticamente com confiança média">
            <a:extLst>
              <a:ext uri="{FF2B5EF4-FFF2-40B4-BE49-F238E27FC236}">
                <a16:creationId xmlns:a16="http://schemas.microsoft.com/office/drawing/2014/main" id="{5331139B-B807-F3C1-86B8-E232928AB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25" b="-1"/>
          <a:stretch/>
        </p:blipFill>
        <p:spPr>
          <a:xfrm>
            <a:off x="20" y="0"/>
            <a:ext cx="12191980" cy="687299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2062138-1B04-6319-B938-FACF37355836}"/>
              </a:ext>
            </a:extLst>
          </p:cNvPr>
          <p:cNvSpPr txBox="1"/>
          <p:nvPr/>
        </p:nvSpPr>
        <p:spPr>
          <a:xfrm>
            <a:off x="8553157" y="6182461"/>
            <a:ext cx="260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868686"/>
                </a:solidFill>
                <a:latin typeface="+mj-lt"/>
              </a:rPr>
              <a:t>JUNHO – 2023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95435D5-CF2E-AA3F-9EB1-D033C4074094}"/>
              </a:ext>
            </a:extLst>
          </p:cNvPr>
          <p:cNvSpPr txBox="1"/>
          <p:nvPr/>
        </p:nvSpPr>
        <p:spPr>
          <a:xfrm>
            <a:off x="6311153" y="2539171"/>
            <a:ext cx="536345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Monitoramento do Portfólio de Serviços, Programas e Projetos de TIC</a:t>
            </a:r>
          </a:p>
        </p:txBody>
      </p:sp>
    </p:spTree>
    <p:extLst>
      <p:ext uri="{BB962C8B-B14F-4D97-AF65-F5344CB8AC3E}">
        <p14:creationId xmlns:p14="http://schemas.microsoft.com/office/powerpoint/2010/main" val="1188037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0EE61B9-7EC4-4C56-81CA-619B6351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2062"/>
            <a:ext cx="10872787" cy="508822"/>
          </a:xfrm>
          <a:prstGeom prst="rect">
            <a:avLst/>
          </a:prstGeom>
        </p:spPr>
        <p:txBody>
          <a:bodyPr anchor="ctr"/>
          <a:lstStyle/>
          <a:p>
            <a:r>
              <a:rPr lang="pt-BR" sz="2300" b="1" dirty="0"/>
              <a:t>Tema: Sociedade </a:t>
            </a:r>
            <a:r>
              <a:rPr lang="pt-BR" sz="2300" dirty="0"/>
              <a:t>- OE 3 - Reconhecer e Desenvolver as Competências dos Colaboradores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CB79208-6EB1-4FE9-B620-CD868CB97A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80F03B-A137-4F3E-BC8A-6EFEC381689A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0DCDA05-3222-4FAE-B0B8-FBBAC7E37FEF}"/>
              </a:ext>
            </a:extLst>
          </p:cNvPr>
          <p:cNvSpPr/>
          <p:nvPr/>
        </p:nvSpPr>
        <p:spPr>
          <a:xfrm>
            <a:off x="911225" y="1203493"/>
            <a:ext cx="10872000" cy="28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Justiça 4.0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C5BE2127-47D2-4F3F-9DF7-1BEEC62DE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598190"/>
              </p:ext>
            </p:extLst>
          </p:nvPr>
        </p:nvGraphicFramePr>
        <p:xfrm>
          <a:off x="911225" y="1520825"/>
          <a:ext cx="10872788" cy="1765300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2945068328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984694216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272344670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1785346833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Capacitações para desenvolvedores nas tecnologias utilizadas pela PDPJ-Br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82471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31/07/2024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27311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Elaboração de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cursos técnicos para capacitação de desenvolvedores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dos Tribunais nas tecnologias utilizadas pela PDPJ-Br.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41655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Instrumento de Parcerias em fase de assinaturas.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12803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Capacitação em Java Básico; Capacitação em Java Avançado; Capacitação em Testes Automatizados; e Capacitação em Angular.</a:t>
                      </a:r>
                      <a:endParaRPr lang="pt-BR" sz="11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43014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065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662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0EE61B9-7EC4-4C56-81CA-619B6351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2062"/>
            <a:ext cx="10872787" cy="508822"/>
          </a:xfrm>
          <a:prstGeom prst="rect">
            <a:avLst/>
          </a:prstGeom>
        </p:spPr>
        <p:txBody>
          <a:bodyPr anchor="ctr"/>
          <a:lstStyle/>
          <a:p>
            <a:r>
              <a:rPr lang="pt-BR" sz="2400" b="1" dirty="0"/>
              <a:t>Tema: Aprendizado e Crescimento </a:t>
            </a:r>
            <a:r>
              <a:rPr lang="pt-BR" sz="2400" dirty="0"/>
              <a:t>- OE 4 - Buscar a Inovação de Forma Colaborativa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CB79208-6EB1-4FE9-B620-CD868CB97A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80F03B-A137-4F3E-BC8A-6EFEC381689A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5366C4A-0183-4A03-9132-66421A3B5DC1}"/>
              </a:ext>
            </a:extLst>
          </p:cNvPr>
          <p:cNvSpPr/>
          <p:nvPr/>
        </p:nvSpPr>
        <p:spPr>
          <a:xfrm>
            <a:off x="911225" y="1196975"/>
            <a:ext cx="10872000" cy="28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Justiça 4.0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776F1F1-2DDA-4707-8D18-A94E2BA60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552995"/>
              </p:ext>
            </p:extLst>
          </p:nvPr>
        </p:nvGraphicFramePr>
        <p:xfrm>
          <a:off x="911225" y="1539679"/>
          <a:ext cx="10872001" cy="1827848"/>
        </p:xfrm>
        <a:graphic>
          <a:graphicData uri="http://schemas.openxmlformats.org/drawingml/2006/table">
            <a:tbl>
              <a:tblPr firstRow="1" firstCol="1" bandRow="1"/>
              <a:tblGrid>
                <a:gridCol w="1823193">
                  <a:extLst>
                    <a:ext uri="{9D8B030D-6E8A-4147-A177-3AD203B41FA5}">
                      <a16:colId xmlns:a16="http://schemas.microsoft.com/office/drawing/2014/main" val="281775943"/>
                    </a:ext>
                  </a:extLst>
                </a:gridCol>
                <a:gridCol w="1618155">
                  <a:extLst>
                    <a:ext uri="{9D8B030D-6E8A-4147-A177-3AD203B41FA5}">
                      <a16:colId xmlns:a16="http://schemas.microsoft.com/office/drawing/2014/main" val="4146169129"/>
                    </a:ext>
                  </a:extLst>
                </a:gridCol>
                <a:gridCol w="1618155">
                  <a:extLst>
                    <a:ext uri="{9D8B030D-6E8A-4147-A177-3AD203B41FA5}">
                      <a16:colId xmlns:a16="http://schemas.microsoft.com/office/drawing/2014/main" val="3644495050"/>
                    </a:ext>
                  </a:extLst>
                </a:gridCol>
                <a:gridCol w="5812498">
                  <a:extLst>
                    <a:ext uri="{9D8B030D-6E8A-4147-A177-3AD203B41FA5}">
                      <a16:colId xmlns:a16="http://schemas.microsoft.com/office/drawing/2014/main" val="3304687057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Expansão Codex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13195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31/06/2023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20683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Expansão do Codex para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 Tribunais.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21314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STJ em produção</a:t>
                      </a: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 A equipe segue prestando suporte aos Tribunais por meio dos canais de atendimento Rocket Chat e OTRS; realizando o inventário de atualizações dos </a:t>
                      </a:r>
                      <a:r>
                        <a:rPr lang="pt-BR" sz="11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microsserviços</a:t>
                      </a: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em andamento; e trabalhando na resolução de </a:t>
                      </a:r>
                      <a:r>
                        <a:rPr lang="pt-BR" sz="1100" b="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issue</a:t>
                      </a:r>
                      <a:r>
                        <a:rPr lang="pt-BR" sz="11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identificada no conversor do SAJ.</a:t>
                      </a:r>
                      <a:endParaRPr lang="pt-B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70499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tribunais em andamento:  Justiça Estadual: </a:t>
                      </a: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tribunais em homologação: TJMS e TJTO; Justiça Militar: 1 tribunal em homologação: TJMRS​.</a:t>
                      </a:r>
                      <a:endParaRPr lang="pt-B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45963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7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753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0EE61B9-7EC4-4C56-81CA-619B6351C63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lang="pt-BR" sz="2400" b="1" dirty="0"/>
              <a:t>Tema: Processos Internos </a:t>
            </a:r>
            <a:r>
              <a:rPr lang="pt-BR" sz="2400" dirty="0"/>
              <a:t>- OE 5 - Aperfeiçoar a Governança e a Gestão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CB79208-6EB1-4FE9-B620-CD868CB97A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80F03B-A137-4F3E-BC8A-6EFEC381689A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68B8D00-0122-4FC4-9F7B-5BD69333397B}"/>
              </a:ext>
            </a:extLst>
          </p:cNvPr>
          <p:cNvSpPr/>
          <p:nvPr/>
        </p:nvSpPr>
        <p:spPr>
          <a:xfrm>
            <a:off x="911225" y="1203493"/>
            <a:ext cx="10872000" cy="28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Justiça 4.0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56AEB1E3-29A6-4F1A-8A33-7E26F05F3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575228"/>
              </p:ext>
            </p:extLst>
          </p:nvPr>
        </p:nvGraphicFramePr>
        <p:xfrm>
          <a:off x="911225" y="1529790"/>
          <a:ext cx="10872788" cy="2530527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2328741984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4069079597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051501236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119655326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Data Lake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56476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28/08/2023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49363"/>
                  </a:ext>
                </a:extLst>
              </a:tr>
              <a:tr h="368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Estratégia de gerenciamento e governança de dados em alto padrão, consolidando em repositório centralizado os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dados originados de sistemas do Poder Judiciário.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008002"/>
                  </a:ext>
                </a:extLst>
              </a:tr>
              <a:tr h="372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pt-BR" sz="11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Parecer finalizado e encaminhado ao Gestor Negocial</a:t>
                      </a:r>
                      <a:r>
                        <a:rPr lang="pt-BR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pt-BR" sz="11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3697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Infraestrutura com desempenho para ingestão de 400 mil processos/hora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;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Finalização da infraestrutura 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(AWS Cloud); Finalização do MVP 2.0; Implementação do repositório de dados; Estruturação do dicionário de dados e documentação dos metadados; e Planejamento do Data Lake abrangendo o CODEX; Melhoria da infraestrutura para melhor desempenho na </a:t>
                      </a:r>
                      <a:r>
                        <a:rPr lang="pt-BR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ineção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 carga total de processos; Pesquisa contínua para controle e melhoria contínua em qualidade; Pesquisas complexas utilizando diversos tipos de filtros; Melhoria de desempenho do pipeline (AWS); Validação dos dados do Data Lake; Validação do desempenho do processo de ingestão de dados; Proposta de teste de carga.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82366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283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690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0EE61B9-7EC4-4C56-81CA-619B6351C63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lang="pt-BR" sz="2400" b="1" dirty="0"/>
              <a:t>Tema: Sociedade </a:t>
            </a:r>
            <a:r>
              <a:rPr lang="pt-BR" sz="2400" dirty="0"/>
              <a:t>- OE 1 - Aumentar a Satisfação dos Usuários do Sistema Judiciário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CB79208-6EB1-4FE9-B620-CD868CB97A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80F03B-A137-4F3E-BC8A-6EFEC381689A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C4FB796-725B-4676-A5AE-5E8D710E32B7}"/>
              </a:ext>
            </a:extLst>
          </p:cNvPr>
          <p:cNvSpPr/>
          <p:nvPr/>
        </p:nvSpPr>
        <p:spPr>
          <a:xfrm>
            <a:off x="838200" y="1354679"/>
            <a:ext cx="10882663" cy="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Processo Eletrônico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4C4E9785-EEDC-6697-4690-43B8D7E0D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957447"/>
              </p:ext>
            </p:extLst>
          </p:nvPr>
        </p:nvGraphicFramePr>
        <p:xfrm>
          <a:off x="847627" y="1714977"/>
          <a:ext cx="10882663" cy="1833403"/>
        </p:xfrm>
        <a:graphic>
          <a:graphicData uri="http://schemas.openxmlformats.org/drawingml/2006/table">
            <a:tbl>
              <a:tblPr firstRow="1" firstCol="1" bandRow="1"/>
              <a:tblGrid>
                <a:gridCol w="1824980">
                  <a:extLst>
                    <a:ext uri="{9D8B030D-6E8A-4147-A177-3AD203B41FA5}">
                      <a16:colId xmlns:a16="http://schemas.microsoft.com/office/drawing/2014/main" val="2840373470"/>
                    </a:ext>
                  </a:extLst>
                </a:gridCol>
                <a:gridCol w="1619742">
                  <a:extLst>
                    <a:ext uri="{9D8B030D-6E8A-4147-A177-3AD203B41FA5}">
                      <a16:colId xmlns:a16="http://schemas.microsoft.com/office/drawing/2014/main" val="2958471958"/>
                    </a:ext>
                  </a:extLst>
                </a:gridCol>
                <a:gridCol w="1619742">
                  <a:extLst>
                    <a:ext uri="{9D8B030D-6E8A-4147-A177-3AD203B41FA5}">
                      <a16:colId xmlns:a16="http://schemas.microsoft.com/office/drawing/2014/main" val="2835074788"/>
                    </a:ext>
                  </a:extLst>
                </a:gridCol>
                <a:gridCol w="5818199">
                  <a:extLst>
                    <a:ext uri="{9D8B030D-6E8A-4147-A177-3AD203B41FA5}">
                      <a16:colId xmlns:a16="http://schemas.microsoft.com/office/drawing/2014/main" val="1990105136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Ferramenta de Acessibilidade no PJe Nacional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48883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06/11/2024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09062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Revisão da versão nacional </a:t>
                      </a:r>
                      <a:r>
                        <a:rPr lang="pt-BR" sz="11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 garantir uma maior </a:t>
                      </a:r>
                      <a:r>
                        <a:rPr lang="pt-BR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acessibilidade</a:t>
                      </a:r>
                      <a:r>
                        <a:rPr lang="pt-BR" sz="11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dos servidores dos tribunais utilizando a extensão de navegador para a automatização. </a:t>
                      </a:r>
                      <a:endParaRPr lang="pt-BR" sz="11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980285"/>
                  </a:ext>
                </a:extLst>
              </a:tr>
              <a:tr h="356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(Atingiu mais de 15 mil usuários) Versão 1.6.45: Filtro de Setores - Melhorias Gestor de Modelos - Inserir Conteúdo </a:t>
                      </a:r>
                      <a:r>
                        <a:rPr lang="pt-B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CKEditor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94685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Melhorias no Gestor de Modelos - Listador de Processo em Tarefa - Vincular e Desvincular Etiquetas.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12072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309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02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F82DC73-078A-49B5-BBFD-B3B92BD733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D1E9DED-5CCF-43FD-92BA-AC46648976FD}"/>
              </a:ext>
            </a:extLst>
          </p:cNvPr>
          <p:cNvSpPr/>
          <p:nvPr/>
        </p:nvSpPr>
        <p:spPr>
          <a:xfrm>
            <a:off x="912013" y="1196975"/>
            <a:ext cx="10872000" cy="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Processo Eletrônico</a:t>
            </a:r>
          </a:p>
        </p:txBody>
      </p:sp>
      <p:sp>
        <p:nvSpPr>
          <p:cNvPr id="12" name="Título 4">
            <a:extLst>
              <a:ext uri="{FF2B5EF4-FFF2-40B4-BE49-F238E27FC236}">
                <a16:creationId xmlns:a16="http://schemas.microsoft.com/office/drawing/2014/main" id="{1AA0DCEB-88BF-4BC5-8ADB-521B6B338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613"/>
            <a:ext cx="10515600" cy="508000"/>
          </a:xfrm>
          <a:prstGeom prst="rect">
            <a:avLst/>
          </a:prstGeom>
        </p:spPr>
        <p:txBody>
          <a:bodyPr anchor="ctr"/>
          <a:lstStyle/>
          <a:p>
            <a:r>
              <a:rPr lang="pt-BR" sz="2400" b="1" dirty="0"/>
              <a:t>Tema: Sociedade </a:t>
            </a:r>
            <a:r>
              <a:rPr lang="pt-BR" sz="2400" dirty="0"/>
              <a:t>- OE 2 - Promover Transformação Digital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CB4A7879-8364-E1A8-6982-07DD2CCE1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011896"/>
              </p:ext>
            </p:extLst>
          </p:nvPr>
        </p:nvGraphicFramePr>
        <p:xfrm>
          <a:off x="911225" y="3676124"/>
          <a:ext cx="10872788" cy="1827848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3669936790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005010452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2228340884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42083422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DATAJUD Integrado ao CODEX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97353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30/09/2023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869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Simplificar o envio de dados pelos tribunais para alimentar o DATAJUD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 garantir que os dados sejam mais fidedignos e informem inconsistências aos responsáveis pela informação nos tribunais. (Prêmio CNJ de qualidade).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83533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DATAJUD - Protocolo 01 (Higienização das Informações).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90710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Equipe CODEX e DATAJUD: Planejamento: (Criar Protocolo Nº 02).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6028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454287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8B31704-06B9-4901-EFDB-6A4509FD3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797933"/>
              </p:ext>
            </p:extLst>
          </p:nvPr>
        </p:nvGraphicFramePr>
        <p:xfrm>
          <a:off x="911225" y="1622742"/>
          <a:ext cx="10872788" cy="1765300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2078644021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142386285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076704184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1788674388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RECEITAJUD (Automação do 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InfoJud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00851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31/07/2023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35713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Redução de tempo de obtenção das informações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 Receita Federal e tramitação dos processos.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19313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+mn-cs"/>
                        </a:rPr>
                        <a:t>- Revisão e ajustes no </a:t>
                      </a:r>
                      <a:r>
                        <a:rPr kumimoji="0" lang="pt-BR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+mn-cs"/>
                        </a:rPr>
                        <a:t>backend</a:t>
                      </a:r>
                      <a:r>
                        <a:rPr kumimoji="0" lang="pt-B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+mn-cs"/>
                        </a:rPr>
                        <a:t>; Testes gerais de comunicação do RECEITAJUD. Ajustes no ambiente de produção.</a:t>
                      </a:r>
                      <a:endParaRPr kumimoji="0" lang="pt-B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03525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Novas APIs;  Declaração ITR (Imposto Territorial Rural).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78977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Revisão do cronograma.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678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753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F82DC73-078A-49B5-BBFD-B3B92BD733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D1E9DED-5CCF-43FD-92BA-AC46648976FD}"/>
              </a:ext>
            </a:extLst>
          </p:cNvPr>
          <p:cNvSpPr/>
          <p:nvPr/>
        </p:nvSpPr>
        <p:spPr>
          <a:xfrm>
            <a:off x="912013" y="1196975"/>
            <a:ext cx="10872000" cy="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Processo Eletrônico</a:t>
            </a:r>
          </a:p>
        </p:txBody>
      </p:sp>
      <p:sp>
        <p:nvSpPr>
          <p:cNvPr id="12" name="Título 4">
            <a:extLst>
              <a:ext uri="{FF2B5EF4-FFF2-40B4-BE49-F238E27FC236}">
                <a16:creationId xmlns:a16="http://schemas.microsoft.com/office/drawing/2014/main" id="{3E81086F-2E0E-466B-A5DB-E726BCA81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613"/>
            <a:ext cx="10515600" cy="508000"/>
          </a:xfrm>
          <a:prstGeom prst="rect">
            <a:avLst/>
          </a:prstGeom>
        </p:spPr>
        <p:txBody>
          <a:bodyPr anchor="ctr"/>
          <a:lstStyle/>
          <a:p>
            <a:r>
              <a:rPr lang="pt-BR" sz="2400" b="1" dirty="0"/>
              <a:t>Tema: Sociedade </a:t>
            </a:r>
            <a:r>
              <a:rPr lang="pt-BR" sz="2400" dirty="0"/>
              <a:t>- OE 2 - Promover Transformação Digital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FEB1ADAC-89F5-1417-F992-F53842DEB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903317"/>
              </p:ext>
            </p:extLst>
          </p:nvPr>
        </p:nvGraphicFramePr>
        <p:xfrm>
          <a:off x="911225" y="1558388"/>
          <a:ext cx="10872788" cy="1827848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228266163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400297949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2779290467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3408332587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e-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Natjus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22815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44%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30/05/2024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68901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Reduzir a possibilidade de decisões judiciais conflitantes permitindo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concentrar em um único banco de dados as notas técnicas e pareceres técnicos</a:t>
                      </a: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bem como facilitar a obtenção de dados estatísticos pelos usuários que atuam e acionam o sistema.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4507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Hospital Albert Einstein Implementou o </a:t>
                      </a:r>
                      <a:r>
                        <a:rPr lang="pt-BR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Keycloack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para o ambiente de Produção - TJBA – Documentação do </a:t>
                      </a:r>
                      <a:r>
                        <a:rPr lang="pt-BR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Natjus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(Solicitação de Nota Técnica).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8522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Albert Einstein - Implantando Login para Perfis do Coorporativo;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TJBA - Módulo Solicitação de Nota Técnica.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61562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502310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6C8F4F0A-D8B1-2B5A-FD30-1F3010BAE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288214"/>
              </p:ext>
            </p:extLst>
          </p:nvPr>
        </p:nvGraphicFramePr>
        <p:xfrm>
          <a:off x="911225" y="3605228"/>
          <a:ext cx="10872788" cy="1827848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1256033531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4196655110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973707213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70701233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Integração do e-Carta ao PJe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21910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31/10/2023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2612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​Integrar o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envio de correspondências do PJe com o serviço e-Carta dos Correios</a:t>
                      </a: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automatizando o envio de correspondências e a juntada automática dos retornos nos autos, proporcionando uma maior visibilidade aos processos.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51679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Definição da arquitetura para o Painel do </a:t>
                      </a:r>
                      <a:r>
                        <a:rPr lang="pt-BR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e-Carta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Nacional (TJMT e CNJ); Configurações e ajustes no banco de dados.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70110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Construção do Painel do </a:t>
                      </a:r>
                      <a:r>
                        <a:rPr lang="pt-BR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e-Carta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Nacional (TJMT e CNJ).</a:t>
                      </a:r>
                      <a:endParaRPr lang="pt-B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23904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162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04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F82DC73-078A-49B5-BBFD-B3B92BD733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D1E9DED-5CCF-43FD-92BA-AC46648976FD}"/>
              </a:ext>
            </a:extLst>
          </p:cNvPr>
          <p:cNvSpPr/>
          <p:nvPr/>
        </p:nvSpPr>
        <p:spPr>
          <a:xfrm>
            <a:off x="912013" y="1196975"/>
            <a:ext cx="10872000" cy="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Processo Eletrônico</a:t>
            </a:r>
          </a:p>
        </p:txBody>
      </p:sp>
      <p:sp>
        <p:nvSpPr>
          <p:cNvPr id="13" name="Título 4">
            <a:extLst>
              <a:ext uri="{FF2B5EF4-FFF2-40B4-BE49-F238E27FC236}">
                <a16:creationId xmlns:a16="http://schemas.microsoft.com/office/drawing/2014/main" id="{9463EF4B-01B0-4AD2-B3C2-5D7054AF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613"/>
            <a:ext cx="10515600" cy="508000"/>
          </a:xfrm>
          <a:prstGeom prst="rect">
            <a:avLst/>
          </a:prstGeom>
        </p:spPr>
        <p:txBody>
          <a:bodyPr anchor="ctr"/>
          <a:lstStyle/>
          <a:p>
            <a:r>
              <a:rPr lang="pt-BR" sz="2400" b="1" dirty="0"/>
              <a:t>Tema: Sociedade </a:t>
            </a:r>
            <a:r>
              <a:rPr lang="pt-BR" sz="2400" dirty="0"/>
              <a:t>- OE 2 - Promover Transformação Digital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099F7557-5DAA-91E8-E74B-D3A01EF59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132180"/>
              </p:ext>
            </p:extLst>
          </p:nvPr>
        </p:nvGraphicFramePr>
        <p:xfrm>
          <a:off x="911225" y="3603499"/>
          <a:ext cx="10872788" cy="1827848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3515257197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1595423691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1272470870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377272020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Mandamus 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50272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26/08/2023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97235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Criação de solução baseada em Inteligência Artificial visando a melhoria da tramitação de processos por meio da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automatização dos processos de geração e cumprimento de mandados judiciais.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65380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Nova versão da aplicação </a:t>
                      </a:r>
                      <a:r>
                        <a:rPr lang="pt-B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Mandamus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(novas funcionalidades), Piloto de integração do  </a:t>
                      </a:r>
                      <a:r>
                        <a:rPr lang="pt-B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Mandamus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com o TJMT; Ajustes na integração com o PJe.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7352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Novos</a:t>
                      </a: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ajustes na integração com o PJe;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Piloto com os Tribunais parceiros.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58626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496921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2FAEC2F0-AD9B-8E02-6862-57D728335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152910"/>
              </p:ext>
            </p:extLst>
          </p:nvPr>
        </p:nvGraphicFramePr>
        <p:xfrm>
          <a:off x="911225" y="1605405"/>
          <a:ext cx="10872788" cy="1765300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510021418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968250124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1453682049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138723888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Módulo de Sessão de Julgamento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72203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31/08/2023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32579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Desenvolvimento de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melhorias na solução</a:t>
                      </a: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responsável pelo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acompanhamento e gestão das sessões de julgamento virtuais </a:t>
                      </a: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nos tribunais.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8401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Finalização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 codificação e testes de funcionalidades; Validação e subida do MR (Merge </a:t>
                      </a:r>
                      <a:r>
                        <a:rPr lang="pt-B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Request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no CNJ.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41977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Publicação do MR na versão Nacional do </a:t>
                      </a:r>
                      <a:r>
                        <a:rPr lang="pt-B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Pje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Homologação no ambiente do CNJ e Piloto junto ao TRF5.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83439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262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98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9E85E6C-9EA0-8AFD-BC74-4C7D0EECF6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17</a:t>
            </a:fld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A560277-6341-C2EC-E1D5-7F048DE5E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986480"/>
              </p:ext>
            </p:extLst>
          </p:nvPr>
        </p:nvGraphicFramePr>
        <p:xfrm>
          <a:off x="766263" y="1616854"/>
          <a:ext cx="10872788" cy="1765300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1427838700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1555460921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282312627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3031953378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Melhoria do Processo de Execução Fiscal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98322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20/05/2024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59762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Soluções que permitam a tramitação célere e com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máximo de automação </a:t>
                      </a: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enfrentar o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problema da execução fiscal</a:t>
                      </a: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14339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pt-BR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Piloto no TJCE e  TJRJ - TJRN Piloto (e-Carta na Unidade Núcleo de Execução fiscal 4.0).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8186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Tribunal TJCE - Fluxo de Trânsito em Julgado.</a:t>
                      </a:r>
                      <a:endParaRPr lang="pt-BR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21574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335737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2A3285A8-20EE-D63D-9FC6-923A48DB6993}"/>
              </a:ext>
            </a:extLst>
          </p:cNvPr>
          <p:cNvSpPr/>
          <p:nvPr/>
        </p:nvSpPr>
        <p:spPr>
          <a:xfrm>
            <a:off x="765475" y="1185439"/>
            <a:ext cx="10872000" cy="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Processo Eletrônico</a:t>
            </a: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61D5FED8-6706-E18A-39D6-8692CE1AD7CA}"/>
              </a:ext>
            </a:extLst>
          </p:cNvPr>
          <p:cNvSpPr txBox="1">
            <a:spLocks/>
          </p:cNvSpPr>
          <p:nvPr/>
        </p:nvSpPr>
        <p:spPr>
          <a:xfrm>
            <a:off x="691662" y="571077"/>
            <a:ext cx="10515600" cy="508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/>
              <a:t>Tema: Sociedade </a:t>
            </a:r>
            <a:r>
              <a:rPr lang="pt-BR" sz="2400" dirty="0"/>
              <a:t>- OE 2 - Promover Transformação Digital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46029A7-0F82-B553-4CE8-279B5B95A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129188"/>
              </p:ext>
            </p:extLst>
          </p:nvPr>
        </p:nvGraphicFramePr>
        <p:xfrm>
          <a:off x="756510" y="3506715"/>
          <a:ext cx="10872788" cy="2120991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227454860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886210275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647551245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1537786322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Mineração de Processos - JUMP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644965"/>
                  </a:ext>
                </a:extLst>
              </a:tr>
              <a:tr h="276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30/11/2023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8228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Fase 3: 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Desenvolvimento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novas funcionalidades para descoberta e apresentação de fluxo processual com pesos dos movimentos judiciais; desenvolvimento de algoritmos de descoberta de ponto de início e fim de processos e fluxos de movimentos priorizados; desenvolvimento da funcionalidade para análise do impacto das transações críticas.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1372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 Novas v</a:t>
                      </a:r>
                      <a:r>
                        <a:rPr lang="pt-BR" sz="1100" dirty="0"/>
                        <a:t>isualizações de processos na linha do tempo e de eficiência junto ao CNJ; </a:t>
                      </a:r>
                      <a:r>
                        <a:rPr lang="pt-BR" sz="1100" b="1" dirty="0"/>
                        <a:t>Ajustes e Melhorias nos algoritmos de carga de dados e visualização de processos</a:t>
                      </a:r>
                      <a:r>
                        <a:rPr lang="pt-BR" sz="1100" dirty="0"/>
                        <a:t>.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49864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Carga de dados dos tribunais a partir do Codex; 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Módulo da corregedoria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– novas visualizações das comparações sobre perspectiva das unidades judiciárias e classes processuais.</a:t>
                      </a:r>
                      <a:endParaRPr lang="pt-BR" sz="11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20465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98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248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F82DC73-078A-49B5-BBFD-B3B92BD733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D1E9DED-5CCF-43FD-92BA-AC46648976FD}"/>
              </a:ext>
            </a:extLst>
          </p:cNvPr>
          <p:cNvSpPr/>
          <p:nvPr/>
        </p:nvSpPr>
        <p:spPr>
          <a:xfrm>
            <a:off x="912013" y="1196975"/>
            <a:ext cx="10872000" cy="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Processo Eletrônico</a:t>
            </a:r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7AE7F9B1-6EC7-453B-A93C-35DAE0AC6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613"/>
            <a:ext cx="10515600" cy="508000"/>
          </a:xfrm>
          <a:prstGeom prst="rect">
            <a:avLst/>
          </a:prstGeom>
        </p:spPr>
        <p:txBody>
          <a:bodyPr anchor="ctr"/>
          <a:lstStyle/>
          <a:p>
            <a:r>
              <a:rPr lang="pt-BR" sz="2400" b="1" dirty="0"/>
              <a:t>Tema: Sociedade </a:t>
            </a:r>
            <a:r>
              <a:rPr lang="pt-BR" sz="2400" dirty="0"/>
              <a:t>- OE 2 - Promover Transformação Digital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A4A83E88-62C3-1965-A88B-BABD15B96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808561"/>
              </p:ext>
            </p:extLst>
          </p:nvPr>
        </p:nvGraphicFramePr>
        <p:xfrm>
          <a:off x="911225" y="1583580"/>
          <a:ext cx="10872788" cy="1827848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1305554840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2527936017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233511478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136568881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SENAD (Secretaria Nacional de Políticas Sobre Drogas)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7543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10/03/2024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12978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Criar um serviço de integração na PDPJ, permitindo aos tribunais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receber as ordens de autorização de venda de bens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seja ela cautelar antecipada ou definitiva por sentença de perdimento.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85944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pt-BR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MJSP Homologado a integração (Dados Reais) - SNGB - Realizou a apresentação do  Sistema / Integração, para  SINESP.  </a:t>
                      </a:r>
                      <a:endParaRPr lang="pt-BR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89026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SNGB - Montar ambiente Produtivo com maior massa de dados  - Vídeos de Orientações da Integração. MJSP - Integrar com o SNGB.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5470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140305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A1128FE9-AF6E-8B1F-9BD5-9044C12B8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165639"/>
              </p:ext>
            </p:extLst>
          </p:nvPr>
        </p:nvGraphicFramePr>
        <p:xfrm>
          <a:off x="911225" y="3708463"/>
          <a:ext cx="10872788" cy="1827848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424903126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4102221253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2569992391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106988272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SIDEJUD (Sistema Nacional de Depósitos Judiciais)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59655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30/06/2024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95250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Permitir que os tribunais realizem a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gestão de seus depósitos judiciais e de pagamentos de precatórios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mantendo o controle das movimentações financeiras.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48756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Ajustes de ambientes do SIDEJUD na AWS do CNJ; Cadastro </a:t>
                      </a:r>
                      <a:r>
                        <a:rPr lang="pt-BR" sz="11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Multibancos</a:t>
                      </a:r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pt-B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34782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Publicação no Marketplace da Configuração de Instituições Financeiras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;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Transação Bancária,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Geração de Cobrança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Registro de cobrança.</a:t>
                      </a:r>
                      <a:endParaRPr lang="pt-BR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04689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461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161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F82DC73-078A-49B5-BBFD-B3B92BD733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FCF013D-23BF-4560-B1AD-44BA2E8EDC46}"/>
              </a:ext>
            </a:extLst>
          </p:cNvPr>
          <p:cNvSpPr/>
          <p:nvPr/>
        </p:nvSpPr>
        <p:spPr>
          <a:xfrm>
            <a:off x="911225" y="1196975"/>
            <a:ext cx="10872000" cy="288000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Governança e Gestão</a:t>
            </a:r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D18AA4CC-2D5C-4042-9A8A-E83C1ED8C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613"/>
            <a:ext cx="10515600" cy="508000"/>
          </a:xfrm>
          <a:prstGeom prst="rect">
            <a:avLst/>
          </a:prstGeom>
        </p:spPr>
        <p:txBody>
          <a:bodyPr anchor="ctr"/>
          <a:lstStyle/>
          <a:p>
            <a:r>
              <a:rPr lang="pt-BR" sz="2400" b="1" dirty="0"/>
              <a:t>Tema: Sociedade </a:t>
            </a:r>
            <a:r>
              <a:rPr lang="pt-BR" sz="2400" dirty="0"/>
              <a:t>- OE 2 - Promover Transformação Digital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E8603DB-A22D-4092-2110-E37AA77BF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463799"/>
              </p:ext>
            </p:extLst>
          </p:nvPr>
        </p:nvGraphicFramePr>
        <p:xfrm>
          <a:off x="911225" y="1703225"/>
          <a:ext cx="10872788" cy="1725775"/>
        </p:xfrm>
        <a:graphic>
          <a:graphicData uri="http://schemas.openxmlformats.org/drawingml/2006/table">
            <a:tbl>
              <a:tblPr firstRow="1" firstCol="1" bandRow="1"/>
              <a:tblGrid>
                <a:gridCol w="1725097">
                  <a:extLst>
                    <a:ext uri="{9D8B030D-6E8A-4147-A177-3AD203B41FA5}">
                      <a16:colId xmlns:a16="http://schemas.microsoft.com/office/drawing/2014/main" val="3284649842"/>
                    </a:ext>
                  </a:extLst>
                </a:gridCol>
                <a:gridCol w="1716500">
                  <a:extLst>
                    <a:ext uri="{9D8B030D-6E8A-4147-A177-3AD203B41FA5}">
                      <a16:colId xmlns:a16="http://schemas.microsoft.com/office/drawing/2014/main" val="1607522215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54169827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14637306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Elaboração do Plano de Transformação Digital do CNJ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48637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30/08/2023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63885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Elaborar o Plano de Transformação Digital do CNJ alinhado com os objetivos da ENTIC-JUD (Resolução CNJ nº 370/2021).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24261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Versão preliminar do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Plano de Transformação Digital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99295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Validação Revisão do PTD para 2023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Encerramento do projeto.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520943"/>
                  </a:ext>
                </a:extLst>
              </a:tr>
              <a:tr h="35442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839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7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110071D-7FB7-47C6-A28F-C79ADC407DF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/>
          <a:p>
            <a:fld id="{4480F03B-A137-4F3E-BC8A-6EFEC381689A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0019AD-303B-4998-9E05-A60A17E8C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06824"/>
            <a:ext cx="10515600" cy="650372"/>
          </a:xfrm>
        </p:spPr>
        <p:txBody>
          <a:bodyPr/>
          <a:lstStyle/>
          <a:p>
            <a:r>
              <a:rPr lang="pt-BR" sz="2800" b="1" dirty="0"/>
              <a:t>Mapa Estratégico de TIC do Poder Judiciário: Agrupadores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E8DCF8-CA2E-472E-B6F6-9925EA4D5F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0"/>
          <a:stretch/>
        </p:blipFill>
        <p:spPr>
          <a:xfrm>
            <a:off x="3225604" y="1372920"/>
            <a:ext cx="5740791" cy="530508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CDDC25A-2FC4-45BD-90DB-FE11C3860F2B}"/>
              </a:ext>
            </a:extLst>
          </p:cNvPr>
          <p:cNvSpPr txBox="1"/>
          <p:nvPr/>
        </p:nvSpPr>
        <p:spPr>
          <a:xfrm>
            <a:off x="8994080" y="5489863"/>
            <a:ext cx="28379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Resolução CNJ nº 370 de 28/01/2021</a:t>
            </a:r>
            <a:b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Estabelece a Estratégia Nacional de Tecnologia da Informação e Comunicação do Poder Judiciário (ENTIC-JUD).</a:t>
            </a:r>
          </a:p>
          <a:p>
            <a:r>
              <a:rPr lang="pt-BR" sz="1200" dirty="0">
                <a:hlinkClick r:id="rId3"/>
              </a:rPr>
              <a:t>atos.cnj.jus.br/atos/detalhar/3706</a:t>
            </a:r>
            <a:r>
              <a:rPr lang="pt-B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6728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0EE61B9-7EC4-4C56-81CA-619B6351C63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lang="pt-BR" sz="2400" b="1" dirty="0"/>
              <a:t>Tema: Processos Internos </a:t>
            </a:r>
            <a:r>
              <a:rPr lang="pt-BR" sz="2400" dirty="0"/>
              <a:t>- OE 5 - Aperfeiçoar a Governança e a Gestão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CB79208-6EB1-4FE9-B620-CD868CB97A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80F03B-A137-4F3E-BC8A-6EFEC381689A}" type="slidenum">
              <a:rPr lang="pt-BR" smtClean="0"/>
              <a:pPr/>
              <a:t>20</a:t>
            </a:fld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398B18E-D128-4E83-B15E-80518C08435E}"/>
              </a:ext>
            </a:extLst>
          </p:cNvPr>
          <p:cNvSpPr/>
          <p:nvPr/>
        </p:nvSpPr>
        <p:spPr>
          <a:xfrm>
            <a:off x="926081" y="1203501"/>
            <a:ext cx="10872000" cy="288000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Governança e Gestão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534D30B-36FB-8EED-6FF6-46842280B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776834"/>
              </p:ext>
            </p:extLst>
          </p:nvPr>
        </p:nvGraphicFramePr>
        <p:xfrm>
          <a:off x="925293" y="1620567"/>
          <a:ext cx="10872788" cy="1886052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3281927999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1076592302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1487107215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2253266908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Monitoramento de Conformidade de normativos de TIC pelos Órgãos do Judiciário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66282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81%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28/08/2023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28676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​Implementar e operacionalizar o Sistema Nacional de Monitoramento de Conformidade (SNMC) para os normativos de TIC instituídos pelo CNJ. Integração do SNMC com o PJe para auxiliar o monitoramento dos pedidos de Acompanhamento de Cumprimento de Decisão (Cumprdec).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7037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Melhorias no modelo do banco de dados.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91596"/>
                  </a:ext>
                </a:extLst>
              </a:tr>
              <a:tr h="346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Início da operação nacional 26/06;- MVP 1.5: Melhorias do front-</a:t>
                      </a:r>
                      <a:r>
                        <a:rPr lang="pt-BR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end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(padrão </a:t>
                      </a:r>
                      <a:r>
                        <a:rPr lang="pt-BR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UiKIT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do CNJ) e arquitetura.- MVP 2.0: Integração com o </a:t>
                      </a:r>
                      <a:r>
                        <a:rPr lang="pt-BR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PJe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03976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943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551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A799E2D-D4C7-4189-A5D7-695BAD7EE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23" y="2774385"/>
            <a:ext cx="5886271" cy="971606"/>
          </a:xfrm>
        </p:spPr>
        <p:txBody>
          <a:bodyPr/>
          <a:lstStyle/>
          <a:p>
            <a:r>
              <a:rPr lang="pt-BR" b="1" dirty="0"/>
              <a:t>Informações Finais</a:t>
            </a:r>
          </a:p>
        </p:txBody>
      </p:sp>
    </p:spTree>
    <p:extLst>
      <p:ext uri="{BB962C8B-B14F-4D97-AF65-F5344CB8AC3E}">
        <p14:creationId xmlns:p14="http://schemas.microsoft.com/office/powerpoint/2010/main" val="2402842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6E65722-C893-4F1A-BD79-8B716414EBF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solidFill>
            <a:srgbClr val="262626"/>
          </a:solidFill>
        </p:spPr>
        <p:txBody>
          <a:bodyPr/>
          <a:lstStyle/>
          <a:p>
            <a:fld id="{00000000-1234-1234-1234-123412341234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6AFB4C7-2224-43B3-ABFA-115AE6AD1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Calendário de Reuniões para 2023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C0B68DE-4FAE-46F6-86B4-D115049A25E8}"/>
              </a:ext>
            </a:extLst>
          </p:cNvPr>
          <p:cNvSpPr txBox="1"/>
          <p:nvPr/>
        </p:nvSpPr>
        <p:spPr>
          <a:xfrm>
            <a:off x="911225" y="1838362"/>
            <a:ext cx="1087278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grupo se reunirá periodicamente para reportar sobre o monitoramento do Portfólio dos Programas e Projetos de TIC, alinhado a proposta de operacionalizar a Rede de Escritórios de Projetos Nacional.</a:t>
            </a:r>
          </a:p>
          <a:p>
            <a:pPr>
              <a:lnSpc>
                <a:spcPct val="120000"/>
              </a:lnSpc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pt-BR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Proposta de agenda: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1403778" y="3610556"/>
            <a:ext cx="4572000" cy="2776145"/>
            <a:chOff x="1403778" y="3610556"/>
            <a:chExt cx="4572000" cy="2776145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BCA7664-B5E0-46F7-8AC8-94B937BAECE0}"/>
                </a:ext>
              </a:extLst>
            </p:cNvPr>
            <p:cNvSpPr txBox="1"/>
            <p:nvPr/>
          </p:nvSpPr>
          <p:spPr>
            <a:xfrm>
              <a:off x="1403778" y="4102999"/>
              <a:ext cx="4572000" cy="228370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pt-B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23 de janeiro – 11ª Reunião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pt-B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27 de fevereiro – 12ª reunião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pt-B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 de março – 13ª reunião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pt-B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17 de abril – 14ª reunião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pt-B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22 de maio – 15ª Reunião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pt-BR" sz="2000" b="1" dirty="0">
                  <a:solidFill>
                    <a:srgbClr val="00B050"/>
                  </a:solidFill>
                </a:rPr>
                <a:t>19 de junho – 16ª Reunião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F067B67F-639F-4505-9F40-47D0AE28DF68}"/>
                </a:ext>
              </a:extLst>
            </p:cNvPr>
            <p:cNvSpPr txBox="1"/>
            <p:nvPr/>
          </p:nvSpPr>
          <p:spPr>
            <a:xfrm>
              <a:off x="1403778" y="3610556"/>
              <a:ext cx="4572000" cy="492443"/>
            </a:xfrm>
            <a:prstGeom prst="rect">
              <a:avLst/>
            </a:prstGeom>
            <a:solidFill>
              <a:srgbClr val="0088CF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>
              <a:defPPr>
                <a:defRPr lang="pt-BR"/>
              </a:defPPr>
              <a:lvl1pPr>
                <a:defRPr sz="3200" b="1">
                  <a:solidFill>
                    <a:srgbClr val="034D92"/>
                  </a:solidFill>
                  <a:latin typeface="+mj-lt"/>
                </a:defRPr>
              </a:lvl1pPr>
            </a:lstStyle>
            <a:p>
              <a:pPr algn="ctr"/>
              <a:r>
                <a:rPr lang="pt-BR" sz="2600" dirty="0">
                  <a:solidFill>
                    <a:schemeClr val="bg1"/>
                  </a:solidFill>
                </a:rPr>
                <a:t>1º Semestre</a:t>
              </a:r>
            </a:p>
          </p:txBody>
        </p:sp>
      </p:grpSp>
      <p:grpSp>
        <p:nvGrpSpPr>
          <p:cNvPr id="10" name="Agrupar 9"/>
          <p:cNvGrpSpPr/>
          <p:nvPr/>
        </p:nvGrpSpPr>
        <p:grpSpPr>
          <a:xfrm>
            <a:off x="6983082" y="3610555"/>
            <a:ext cx="4572000" cy="2776146"/>
            <a:chOff x="6983082" y="3610555"/>
            <a:chExt cx="4572000" cy="2776146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91C3BE6D-F54F-4FF3-B4B7-BEB93175C942}"/>
                </a:ext>
              </a:extLst>
            </p:cNvPr>
            <p:cNvSpPr txBox="1"/>
            <p:nvPr/>
          </p:nvSpPr>
          <p:spPr>
            <a:xfrm>
              <a:off x="6983082" y="4102999"/>
              <a:ext cx="4572000" cy="228370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pt-B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 de julho – 17ª Reunião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pt-B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21 de agosto – 18ª Reunião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pt-B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18 de setembro – </a:t>
              </a:r>
              <a:r>
                <a:rPr lang="pt-BR" sz="20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19ª Reunião</a:t>
              </a:r>
              <a:endPara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pt-B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23 de outubro – 20ª Reunião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pt-B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Novembro – A definir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pt-B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Dezembro – A definir 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067B67F-639F-4505-9F40-47D0AE28DF68}"/>
                </a:ext>
              </a:extLst>
            </p:cNvPr>
            <p:cNvSpPr txBox="1"/>
            <p:nvPr/>
          </p:nvSpPr>
          <p:spPr>
            <a:xfrm>
              <a:off x="6983082" y="3610555"/>
              <a:ext cx="4572000" cy="492443"/>
            </a:xfrm>
            <a:prstGeom prst="rect">
              <a:avLst/>
            </a:prstGeom>
            <a:solidFill>
              <a:srgbClr val="0088CF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>
              <a:defPPr>
                <a:defRPr lang="pt-BR"/>
              </a:defPPr>
              <a:lvl1pPr>
                <a:defRPr sz="3200" b="1">
                  <a:solidFill>
                    <a:srgbClr val="034D92"/>
                  </a:solidFill>
                  <a:latin typeface="+mj-lt"/>
                </a:defRPr>
              </a:lvl1pPr>
            </a:lstStyle>
            <a:p>
              <a:pPr algn="ctr"/>
              <a:r>
                <a:rPr lang="pt-BR" sz="2600" dirty="0">
                  <a:solidFill>
                    <a:schemeClr val="bg1"/>
                  </a:solidFill>
                </a:rPr>
                <a:t>2º Semestre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2853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rédio com janelas em cima&#10;&#10;Descrição gerada automaticamente">
            <a:extLst>
              <a:ext uri="{FF2B5EF4-FFF2-40B4-BE49-F238E27FC236}">
                <a16:creationId xmlns:a16="http://schemas.microsoft.com/office/drawing/2014/main" id="{8A6FA40D-3FD0-40E1-9B30-FC51D03E42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9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5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B5E0015-DF2F-467D-8619-C7931310C877}"/>
              </a:ext>
            </a:extLst>
          </p:cNvPr>
          <p:cNvSpPr txBox="1"/>
          <p:nvPr/>
        </p:nvSpPr>
        <p:spPr>
          <a:xfrm>
            <a:off x="709448" y="1913950"/>
            <a:ext cx="4204137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5400" b="1">
                <a:latin typeface="+mj-lt"/>
                <a:ea typeface="+mj-ea"/>
                <a:cs typeface="+mj-cs"/>
              </a:rPr>
              <a:t>Contatos</a:t>
            </a:r>
            <a:endParaRPr lang="pt-BR" sz="4400" b="1">
              <a:latin typeface="+mj-lt"/>
              <a:ea typeface="+mj-ea"/>
              <a:cs typeface="+mj-cs"/>
            </a:endParaRPr>
          </a:p>
        </p:txBody>
      </p:sp>
      <p:cxnSp>
        <p:nvCxnSpPr>
          <p:cNvPr id="53" name="Straight Connector 47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5194AD0A-6308-44A4-9F98-1B73EEC1FFD9}"/>
              </a:ext>
            </a:extLst>
          </p:cNvPr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/>
              <a:t>Escritório</a:t>
            </a:r>
            <a:r>
              <a:rPr lang="en-US" sz="2800" b="1" dirty="0"/>
              <a:t> de Projetos de TIC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SEGPP/COAG/DTI/CNJ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(61) 2326-5332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hlinkClick r:id="rId3"/>
              </a:rPr>
              <a:t>segpp@cnj.jus.br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395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A799E2D-D4C7-4189-A5D7-695BAD7EE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Resumo dos Programas e  </a:t>
            </a:r>
            <a:br>
              <a:rPr lang="pt-BR" b="1" dirty="0"/>
            </a:br>
            <a:r>
              <a:rPr lang="pt-BR" b="1" dirty="0"/>
              <a:t>Projetos de TIC</a:t>
            </a:r>
          </a:p>
        </p:txBody>
      </p:sp>
    </p:spTree>
    <p:extLst>
      <p:ext uri="{BB962C8B-B14F-4D97-AF65-F5344CB8AC3E}">
        <p14:creationId xmlns:p14="http://schemas.microsoft.com/office/powerpoint/2010/main" val="299185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7F0D3765-1BB1-4B42-82FD-C1783E774F84}"/>
              </a:ext>
            </a:extLst>
          </p:cNvPr>
          <p:cNvSpPr/>
          <p:nvPr/>
        </p:nvSpPr>
        <p:spPr>
          <a:xfrm>
            <a:off x="647701" y="1123949"/>
            <a:ext cx="5395912" cy="5726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67D7B92-E005-4AB1-A4B0-DAA2A8D6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576381"/>
            <a:ext cx="10515600" cy="508822"/>
          </a:xfrm>
        </p:spPr>
        <p:txBody>
          <a:bodyPr/>
          <a:lstStyle/>
          <a:p>
            <a:r>
              <a:rPr lang="pt-BR" b="1" dirty="0"/>
              <a:t>Números dos Projetos do DTI/CNJ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4C8D5B6-AAEA-4A98-9A95-409CD8B004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80F03B-A137-4F3E-BC8A-6EFEC381689A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08B00C1-39F0-43BB-8113-7D02D65760C1}"/>
              </a:ext>
            </a:extLst>
          </p:cNvPr>
          <p:cNvSpPr txBox="1"/>
          <p:nvPr/>
        </p:nvSpPr>
        <p:spPr>
          <a:xfrm>
            <a:off x="2598781" y="2643802"/>
            <a:ext cx="107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 Projetos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F0CA5E8-5AD4-4E36-A0C3-A6E298D8477C}"/>
              </a:ext>
            </a:extLst>
          </p:cNvPr>
          <p:cNvSpPr txBox="1"/>
          <p:nvPr/>
        </p:nvSpPr>
        <p:spPr>
          <a:xfrm>
            <a:off x="6543317" y="1254669"/>
            <a:ext cx="5055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Distribuição dos Projetos </a:t>
            </a:r>
          </a:p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Objetivos Estratégicos </a:t>
            </a:r>
          </a:p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ENTIC-JUD 2021-2026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362DF60B-326A-4360-950A-BC8926017AA8}"/>
              </a:ext>
            </a:extLst>
          </p:cNvPr>
          <p:cNvCxnSpPr>
            <a:cxnSpLocks/>
          </p:cNvCxnSpPr>
          <p:nvPr/>
        </p:nvCxnSpPr>
        <p:spPr>
          <a:xfrm>
            <a:off x="647701" y="4029420"/>
            <a:ext cx="53959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0DC3DE9-4936-44C6-ABDF-B7F2BF925915}"/>
              </a:ext>
            </a:extLst>
          </p:cNvPr>
          <p:cNvSpPr txBox="1"/>
          <p:nvPr/>
        </p:nvSpPr>
        <p:spPr>
          <a:xfrm>
            <a:off x="815886" y="4049787"/>
            <a:ext cx="505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Distribuição dos Projetos pelos Temas</a:t>
            </a:r>
            <a:b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ENTIC-JUD 2021-2026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9CD62D7-8A2E-4727-82BA-A641F70D7671}"/>
              </a:ext>
            </a:extLst>
          </p:cNvPr>
          <p:cNvSpPr txBox="1"/>
          <p:nvPr/>
        </p:nvSpPr>
        <p:spPr>
          <a:xfrm>
            <a:off x="815886" y="1074060"/>
            <a:ext cx="505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Distribuição dos Projetos por Unidade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7C61300-BFE8-4E4E-8F99-90C73D1D7EBB}"/>
              </a:ext>
            </a:extLst>
          </p:cNvPr>
          <p:cNvSpPr txBox="1"/>
          <p:nvPr/>
        </p:nvSpPr>
        <p:spPr>
          <a:xfrm>
            <a:off x="647701" y="6524111"/>
            <a:ext cx="36160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rgbClr val="7030A0"/>
                </a:solidFill>
              </a:rPr>
              <a:t>*Projetos de impacto nacional.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099A5D1-E40C-CFDC-B1AB-DF055A109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99" r="14798" b="15486"/>
          <a:stretch/>
        </p:blipFill>
        <p:spPr>
          <a:xfrm>
            <a:off x="1352450" y="1479916"/>
            <a:ext cx="3982287" cy="247010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E7F50EF-FA2A-0428-6A97-59C0E4C814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6" t="7270" r="18778" b="7965"/>
          <a:stretch/>
        </p:blipFill>
        <p:spPr>
          <a:xfrm>
            <a:off x="763499" y="4580043"/>
            <a:ext cx="4231313" cy="209795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B8E7561-731E-0186-62DB-EF1E8B677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411" y="2054001"/>
            <a:ext cx="5778900" cy="389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0EE61B9-7EC4-4C56-81CA-619B6351C63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lang="pt-BR" sz="2400" b="1" dirty="0"/>
              <a:t>Tema: Sociedade </a:t>
            </a:r>
            <a:r>
              <a:rPr lang="pt-BR" sz="2400" dirty="0"/>
              <a:t>- OE 2 - Promover Transformação Digital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CB79208-6EB1-4FE9-B620-CD868CB97A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80F03B-A137-4F3E-BC8A-6EFEC381689A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E6999A0-FA31-4940-9B82-9511CBBA58E5}"/>
              </a:ext>
            </a:extLst>
          </p:cNvPr>
          <p:cNvSpPr/>
          <p:nvPr/>
        </p:nvSpPr>
        <p:spPr>
          <a:xfrm>
            <a:off x="915417" y="1205352"/>
            <a:ext cx="10872000" cy="28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Justiça 4.0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6B720E5B-B33C-4F3E-963B-4DD0C1837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285056"/>
              </p:ext>
            </p:extLst>
          </p:nvPr>
        </p:nvGraphicFramePr>
        <p:xfrm>
          <a:off x="915418" y="1521264"/>
          <a:ext cx="10872788" cy="2194658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465438002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108125980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477187465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70026743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PREVJUD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94403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31/07/2023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260335"/>
                  </a:ext>
                </a:extLst>
              </a:tr>
              <a:tr h="378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Construção do módulo Previdenciário J4.0 da PDPJ-Br</a:t>
                      </a: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onde desenvolve-se uma solução para automatizar tanto o acesso às informações das bases de dados do Instituto Nacional do Seguro Social (INSS) como o envio de ordens judiciais a esse instituto.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095060"/>
                  </a:ext>
                </a:extLst>
              </a:tr>
              <a:tr h="385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Painel BI apresentado para o GT Previdenciário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com as métricas extraídas dos dados do Dossiê Médico e Intimação Judicial; </a:t>
                      </a:r>
                      <a:r>
                        <a:rPr lang="pt-BR" sz="11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INSS liberou novos dados em teste pela equipe do </a:t>
                      </a:r>
                      <a:r>
                        <a:rPr lang="pt-BR" sz="1100" b="0" i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PrevJud</a:t>
                      </a:r>
                      <a:r>
                        <a:rPr lang="pt-BR" sz="11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pt-B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61180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Em teste: algoritmos de tratamento e erros dos serviços na Dataprev; Acompanhamento dos pilotos do TRF – 3 e TRF – 4; </a:t>
                      </a:r>
                      <a:r>
                        <a:rPr lang="pt-BR" sz="11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Processo Administrativo Previdenciário </a:t>
                      </a:r>
                      <a:r>
                        <a:rPr lang="pt-BR" sz="11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(Em homologação: integração do PREVJUD ao serviço da Dataprev); Algoritmos de tratamento e erros dos serviços na Dataprev; Realização de webinários específicos para ramos da Justiça; e Aprimoramento dos tutoriais já lançados.</a:t>
                      </a:r>
                      <a:endParaRPr lang="pt-BR" sz="11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5804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713307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1CEFA530-4AD0-41EF-9EC1-F0CF1FD01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178183"/>
              </p:ext>
            </p:extLst>
          </p:nvPr>
        </p:nvGraphicFramePr>
        <p:xfrm>
          <a:off x="911225" y="3861185"/>
          <a:ext cx="10872788" cy="2491106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263236477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905045995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2728162569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855886226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BNMP 3.0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0899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31/08/2023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19285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Banco Nacional de Medidas Penais e Prisões (BNMP 3.0) </a:t>
                      </a:r>
                      <a:r>
                        <a:rPr lang="pt-B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sistema responsável por registrar, consolidar e integrar as informações sobre as pessoas presas no território nacional, a partir de cadastro individualizado e alimentado em tempo real, incluindo as pessoas privadas de liberdade.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69955"/>
                  </a:ext>
                </a:extLst>
              </a:tr>
              <a:tr h="441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Homologações concluídas: </a:t>
                      </a: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Alvará de soltura; Mandado de desinternação; Certidão Cumprimento Mandando de Internação (peça); Certidão Cumprimento Mandando de Prisão (peça); Certidão Cumprimento Alvará de Soltura(peça); Evento Saídas Temporária; Alerta de Doc Pendentes após 24h; e Evento Transferência. de documentos p/ UJ em declínio de competência.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01527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 homologação: 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Mandado de Prisão (peça); Menu Visualizar peças; Evento Evasão; Cadastro de partes; Evento Registro de auto de prisão em flagrante; Certidão de Cumprimento de Mandado de Desinternação; Alerta de comunicação de fuga; Alerta de documento pendente de assinatura após 24h e Evento </a:t>
                      </a:r>
                      <a:r>
                        <a:rPr lang="pt-BR" sz="11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de documentos em declínio.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 desenvolvimento </a:t>
                      </a:r>
                      <a:r>
                        <a:rPr lang="pt-B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FrontEnd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serviços; 13 peças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Em desenvolvimento </a:t>
                      </a:r>
                      <a:r>
                        <a:rPr lang="pt-B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BackEnd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peças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Integrações: </a:t>
                      </a:r>
                      <a:r>
                        <a:rPr lang="pt-BR" sz="11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Sistac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75% concluída; ARPEN – 90% concluída. Ajustar ambiente DEVOPS conforme nova estruturação para testes.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22515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00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95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0EE61B9-7EC4-4C56-81CA-619B6351C63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lang="pt-BR" sz="2400" b="1" dirty="0"/>
              <a:t>Tema: Sociedade </a:t>
            </a:r>
            <a:r>
              <a:rPr lang="pt-BR" sz="2400" dirty="0"/>
              <a:t>- OE 2 - Promover Transformação Digital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CB79208-6EB1-4FE9-B620-CD868CB97A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80F03B-A137-4F3E-BC8A-6EFEC381689A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E6999A0-FA31-4940-9B82-9511CBBA58E5}"/>
              </a:ext>
            </a:extLst>
          </p:cNvPr>
          <p:cNvSpPr/>
          <p:nvPr/>
        </p:nvSpPr>
        <p:spPr>
          <a:xfrm>
            <a:off x="816802" y="1165757"/>
            <a:ext cx="10872000" cy="28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Justiça 4.0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E29EE2EA-0E98-4291-9EBC-A1D77C14C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358542"/>
              </p:ext>
            </p:extLst>
          </p:nvPr>
        </p:nvGraphicFramePr>
        <p:xfrm>
          <a:off x="825767" y="1492435"/>
          <a:ext cx="10872788" cy="2490816"/>
        </p:xfrm>
        <a:graphic>
          <a:graphicData uri="http://schemas.openxmlformats.org/drawingml/2006/table">
            <a:tbl>
              <a:tblPr firstRow="1" firstCol="1" bandRow="1"/>
              <a:tblGrid>
                <a:gridCol w="1586483">
                  <a:extLst>
                    <a:ext uri="{9D8B030D-6E8A-4147-A177-3AD203B41FA5}">
                      <a16:colId xmlns:a16="http://schemas.microsoft.com/office/drawing/2014/main" val="2233668507"/>
                    </a:ext>
                  </a:extLst>
                </a:gridCol>
                <a:gridCol w="1855114">
                  <a:extLst>
                    <a:ext uri="{9D8B030D-6E8A-4147-A177-3AD203B41FA5}">
                      <a16:colId xmlns:a16="http://schemas.microsoft.com/office/drawing/2014/main" val="250940855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644522636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164621644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Codex - Melhorias Evolutivas	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98989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31/12/2023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4513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Aprimoramentos no Codex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plataforma responsável por realizar a consolidação das Bases de Dados Processuais, provendo o conteúdo textual de documentos e dados estruturados.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824166"/>
                  </a:ext>
                </a:extLst>
              </a:tr>
              <a:tr h="303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Monitoramento das atividades, </a:t>
                      </a:r>
                      <a:r>
                        <a:rPr lang="pt-BR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issues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falhas, e melhorias (atividade contínua) com resolução de 83 </a:t>
                      </a:r>
                      <a:r>
                        <a:rPr lang="pt-BR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issues</a:t>
                      </a: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 elas</a:t>
                      </a: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Exportar métricas das mensagens no formato do </a:t>
                      </a:r>
                      <a:r>
                        <a:rPr lang="pt-BR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prometheus</a:t>
                      </a: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Exportar métricas do processamento de mensagens (criar dashboard para cada Indicador); Entrega das documentações das histórias de usuário, mapeamento do fluxo de cadastro, </a:t>
                      </a:r>
                      <a:r>
                        <a:rPr lang="pt-BR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etc</a:t>
                      </a: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das atividades relacionada as Estatísticas e monitoramento: </a:t>
                      </a: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Funcionalidade Administração/Usuário Permissões; Funcionalidade Manutenção/Sincronizar processos; Funcionalidade Processo/Visualização; Funcionalidade Mensageria/Mensagens pendentes; Funcionalidade Mensageria/Listar Mensagens; Funcionalidade Processar documentos.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078533"/>
                  </a:ext>
                </a:extLst>
              </a:tr>
              <a:tr h="127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Melhorias na parte de </a:t>
                      </a:r>
                      <a:r>
                        <a:rPr lang="pt-BR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FrontEnd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Alteração na tela de Listagem de dados de classe; Alteração na tela de Listagem de dados de </a:t>
                      </a:r>
                      <a:r>
                        <a:rPr lang="pt-BR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movimento;Alterar</a:t>
                      </a: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tela de Listagem de dados de assunto; Detalhar Dados de Assunto - Inclusão de Nova Funcionalidade.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26698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50216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4006C5C-86AE-06F3-49E0-04CAF7D7B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897811"/>
              </p:ext>
            </p:extLst>
          </p:nvPr>
        </p:nvGraphicFramePr>
        <p:xfrm>
          <a:off x="816014" y="4256337"/>
          <a:ext cx="10872788" cy="2069783"/>
        </p:xfrm>
        <a:graphic>
          <a:graphicData uri="http://schemas.openxmlformats.org/drawingml/2006/table">
            <a:tbl>
              <a:tblPr firstRow="1" firstCol="1" bandRow="1"/>
              <a:tblGrid>
                <a:gridCol w="1548024">
                  <a:extLst>
                    <a:ext uri="{9D8B030D-6E8A-4147-A177-3AD203B41FA5}">
                      <a16:colId xmlns:a16="http://schemas.microsoft.com/office/drawing/2014/main" val="966655974"/>
                    </a:ext>
                  </a:extLst>
                </a:gridCol>
                <a:gridCol w="1893573">
                  <a:extLst>
                    <a:ext uri="{9D8B030D-6E8A-4147-A177-3AD203B41FA5}">
                      <a16:colId xmlns:a16="http://schemas.microsoft.com/office/drawing/2014/main" val="602245327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787312517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3834885976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Sniper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55714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21/07/2023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6725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Software para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cruzamento de informações de bases de dados diferentes</a:t>
                      </a: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destacando os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vínculos societários, patrimoniais e financeiros </a:t>
                      </a: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existentes entre pessoas físicas e jurídicas.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61178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5064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Aditivo de prazo e escopo do contrato com a empresa contratada para o desenvolvimento em avaliação;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Publicação em produção do Módulo de Dados Sigilosos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e Capacitação autoinstrucional sobre Módulo de Dados Sigilosos; Revisão da base de dados do Radar; Treinamento </a:t>
                      </a:r>
                      <a:r>
                        <a:rPr lang="pt-BR" sz="1100" b="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hands-on </a:t>
                      </a:r>
                      <a:r>
                        <a:rPr lang="pt-BR" sz="11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a equipe CNJ de suporte.</a:t>
                      </a:r>
                      <a:endParaRPr lang="pt-B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6914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484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05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0EE61B9-7EC4-4C56-81CA-619B6351C63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lang="pt-BR" sz="2400" b="1" dirty="0"/>
              <a:t>Tema: Sociedade </a:t>
            </a:r>
            <a:r>
              <a:rPr lang="pt-BR" sz="2400" dirty="0"/>
              <a:t>- OE 2 - Promover Transformação Digital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CB79208-6EB1-4FE9-B620-CD868CB97A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80F03B-A137-4F3E-BC8A-6EFEC381689A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E6999A0-FA31-4940-9B82-9511CBBA58E5}"/>
              </a:ext>
            </a:extLst>
          </p:cNvPr>
          <p:cNvSpPr/>
          <p:nvPr/>
        </p:nvSpPr>
        <p:spPr>
          <a:xfrm>
            <a:off x="915417" y="1192652"/>
            <a:ext cx="10872000" cy="28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Justiça 4.0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E704351-C76C-9210-57E6-0A42DA689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954072"/>
              </p:ext>
            </p:extLst>
          </p:nvPr>
        </p:nvGraphicFramePr>
        <p:xfrm>
          <a:off x="914629" y="1519665"/>
          <a:ext cx="10872788" cy="2849881"/>
        </p:xfrm>
        <a:graphic>
          <a:graphicData uri="http://schemas.openxmlformats.org/drawingml/2006/table">
            <a:tbl>
              <a:tblPr firstRow="1" firstCol="1" bandRow="1"/>
              <a:tblGrid>
                <a:gridCol w="1603375">
                  <a:extLst>
                    <a:ext uri="{9D8B030D-6E8A-4147-A177-3AD203B41FA5}">
                      <a16:colId xmlns:a16="http://schemas.microsoft.com/office/drawing/2014/main" val="4151567851"/>
                    </a:ext>
                  </a:extLst>
                </a:gridCol>
                <a:gridCol w="1838222">
                  <a:extLst>
                    <a:ext uri="{9D8B030D-6E8A-4147-A177-3AD203B41FA5}">
                      <a16:colId xmlns:a16="http://schemas.microsoft.com/office/drawing/2014/main" val="90921837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4114699513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86178752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Domicílio Eletrônico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69966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31/07/2023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266766"/>
                  </a:ext>
                </a:extLst>
              </a:tr>
              <a:tr h="324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Módulo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que possibilitará o recebimento de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citação e intimação dos processos eletrônicos 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pelas instituições públicas e privadas, através do desenvolvimento de API e outros mecanismos de integração assíncrona.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5827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Empresas cadastradas: 2.134 empresas cadastradas; Usuários cadastrados: 713 usuários de empresas; Integração das empresas com APIs do Domicílio Eletrônico: 9 empresas com APIs liberadas em produção</a:t>
                      </a:r>
                      <a:r>
                        <a:rPr lang="pt-BR" sz="11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1 empresa conectada em produção – Santander; 19 empresas em homologação; Tribunais com integração em andamento: Total: 30 tribunais, correspondendo a 33 sistemas; Federal (3): TRF-3 (PJe), TRF-4 (</a:t>
                      </a:r>
                      <a:r>
                        <a:rPr lang="pt-BR" sz="11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ePROC</a:t>
                      </a:r>
                      <a:r>
                        <a:rPr lang="pt-BR" sz="11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e TRF-5 (PJe); Trabalho (3): TRT-9 (PJe JT), TRT-16 e TST (PJe JT); Estaduais (22): PJe e </a:t>
                      </a:r>
                      <a:r>
                        <a:rPr lang="pt-BR" sz="11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Projudi</a:t>
                      </a:r>
                      <a:r>
                        <a:rPr lang="pt-BR" sz="11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TJBA; PJe - TJAP, TJCE, TJDFT, TJES, TJMA, TJMG, TJMT, TJPA, TJPA, TJPB, TJRN e TJRO; </a:t>
                      </a:r>
                      <a:r>
                        <a:rPr lang="pt-BR" sz="11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Projudi</a:t>
                      </a:r>
                      <a:r>
                        <a:rPr lang="pt-BR" sz="11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TJAM, TJGO. TJPR e TJRR; SAJ – TJMS e TJSP; </a:t>
                      </a:r>
                      <a:r>
                        <a:rPr lang="pt-BR" sz="11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ePROC</a:t>
                      </a:r>
                      <a:r>
                        <a:rPr lang="pt-BR" sz="11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TJRS e TJSC; SCVP – TJSE; PJe, DCP e EJUD – TJRJ; Eleitoral (1): TSE (PJe); Militar – TJMSP (</a:t>
                      </a:r>
                      <a:r>
                        <a:rPr lang="pt-BR" sz="11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Pje</a:t>
                      </a:r>
                      <a:r>
                        <a:rPr lang="pt-BR" sz="11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9799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Cadastramento dos demais usuários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demais instituições privadas instituições públicas e pessoas data de início a definir);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Integração do PJe pela DTI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Desenvolvimento: 2; Atualizar o advogado no domicílio; Melhorias no Domicílio Judicial Eletrônico; Desenvolvimento </a:t>
                      </a:r>
                      <a:r>
                        <a:rPr lang="pt-BR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Frontend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  Melhoria de usabilidade na tela de comunicação processual (prazo e destinatário); Incluir campo no formulário de Cadastro do CNPJ; Desenvolvimento </a:t>
                      </a:r>
                      <a:r>
                        <a:rPr lang="pt-BR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Backend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Atualizar a regra do representante/advogado; Ajustar atributos “tipo de prazo”; Em teste: Tribunal obter a lista de CPFs e </a:t>
                      </a:r>
                      <a:r>
                        <a:rPr lang="pt-BR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CNPJs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habilitados no sistema.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50804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576324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5629CE6-A5B5-E191-6300-36903F08D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503182"/>
              </p:ext>
            </p:extLst>
          </p:nvPr>
        </p:nvGraphicFramePr>
        <p:xfrm>
          <a:off x="905664" y="4492033"/>
          <a:ext cx="10872788" cy="2077690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1882644707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2787028298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2557257667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79191277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Novo Sistema Nacional de Gestão de Bens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43755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31/07/2023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376009"/>
                  </a:ext>
                </a:extLst>
              </a:tr>
              <a:tr h="358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 que visa o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cadastramento e registro de</a:t>
                      </a:r>
                      <a:r>
                        <a:rPr lang="pt-BR" sz="11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bens apreendidos nos procedimentos tramitados 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justiça brasileira, permitindo um melhor controle dos processos e bens pelos órgãos judiciais.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50166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43843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Aditivo de prazo e escopo do contrato com a empresa contratada para o desenvolvimento em elaboração; Implementação do Plugin SNGB via CODEX;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 andamento: </a:t>
                      </a: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Avaliação de tribunais para realização de piloto; Revisão dos perfis </a:t>
                      </a:r>
                      <a:r>
                        <a:rPr lang="pt-BR" sz="11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versus </a:t>
                      </a:r>
                      <a:r>
                        <a:rPr lang="pt-BR" sz="11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funcionalidades do sistema (ação contínua a cada nova implantação); Realização de Tratativas com o TRF 1 envolvendo a migração dos dados para integração com SIGAP/MJ.</a:t>
                      </a:r>
                      <a:endParaRPr lang="pt-B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34497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991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24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0EE61B9-7EC4-4C56-81CA-619B6351C63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lang="pt-BR" sz="2400" b="1" dirty="0"/>
              <a:t>Tema: Sociedade </a:t>
            </a:r>
            <a:r>
              <a:rPr lang="pt-BR" sz="2400" dirty="0"/>
              <a:t>- OE 2 - Promover Transformação Digital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CB79208-6EB1-4FE9-B620-CD868CB97A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80F03B-A137-4F3E-BC8A-6EFEC381689A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95CECA3-B000-CDEF-09C9-C64EBDA3D573}"/>
              </a:ext>
            </a:extLst>
          </p:cNvPr>
          <p:cNvSpPr/>
          <p:nvPr/>
        </p:nvSpPr>
        <p:spPr>
          <a:xfrm>
            <a:off x="911225" y="1158217"/>
            <a:ext cx="10872000" cy="28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Justiça 4.0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3DA1C0C0-9875-0F8E-6802-CE42DD884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087689"/>
              </p:ext>
            </p:extLst>
          </p:nvPr>
        </p:nvGraphicFramePr>
        <p:xfrm>
          <a:off x="910437" y="3696417"/>
          <a:ext cx="10872788" cy="2988497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1429151560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2344217482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540371190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334730378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Serviços Estruturantes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49325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31/12/2024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681527"/>
                  </a:ext>
                </a:extLst>
              </a:tr>
              <a:tr h="310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Criação e sustentação dos chamados Serviços Estruturantes, os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módulos essenciais </a:t>
                      </a: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o funcionamento da PDPJ-br.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50822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Serviço de Autenticação (Single </a:t>
                      </a:r>
                      <a:r>
                        <a:rPr lang="pt-B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Sign-On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/SSO): 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[Melhoria] GOV.BR -implementar login com CNPJ; [Melhoria] Tela para acompanhamento dos logins pelos administradores dos Tribunais; Tabelas Processuais Unificadas; [Melhoria] Inserir data de versão na TPU Assunto; [Melhoria] Inserir data de versão na TPU Classe; [Melhoria] Inserir data de versão na TPU Documento; [Melhoria] Inserir data de versão na TPU Movimento; Marketplace; [Correção] O ícone do SNGB não  é apresentado.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7115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Serviço de Autenticação (Single </a:t>
                      </a:r>
                      <a:r>
                        <a:rPr lang="pt-B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Sign-On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/SSO): 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[Melhoria] Tela para acompanhamento dos logins pelos administradores dos Tribunais; [Melhoria] Melhorar mensagem de e-mail de tentativa de login; [Melhoria] Habilitar </a:t>
                      </a:r>
                      <a:r>
                        <a:rPr lang="pt-BR" sz="11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1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check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pt-BR" sz="11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Keycloak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Serviço de Notificações: 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[Melhoria] Envio de Notificações por Telegram; [Melhoria] Ajustar informações na grade "Minhas subscrições“; [Melhoria] Ajustar informações na grade “Notificação em formato Email“; [Melhoria] Enviar notificações no formato Documento via Telegram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Pessoas e Endereços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[Melhoria] Validar CPF do operador; [Correção] Gravar origem do endereço inserido; [Correção] Não está ocorrendo atualização de atributos de pessoas físicas; [Melhoria] Melhorar a pesquisa PF por nome (</a:t>
                      </a:r>
                      <a:r>
                        <a:rPr lang="pt-BR" sz="11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bCPF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 [Melhoria] Inserir atributos referentes a raça indígena.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52123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545720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496F201-C005-9529-E19F-97EC1155E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699154"/>
              </p:ext>
            </p:extLst>
          </p:nvPr>
        </p:nvGraphicFramePr>
        <p:xfrm>
          <a:off x="911225" y="1601152"/>
          <a:ext cx="10872788" cy="1827848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2111246880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613461601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201866103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2619338579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Sinapses - Precedentes Qualificados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6896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17/07/2023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16939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Desenvolvimento de uma solução de Inteligência Artificial para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busca e análise dos precedentes qualificados, com foco nos tribunais superiores (STJ e STF), 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forma que o algoritmo resultante seja capaz de identificar precedentes qualificados.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63799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t-BR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Teste de Acurácia da Solução desenvolvida</a:t>
                      </a:r>
                      <a:r>
                        <a:rPr lang="pt-B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e Documentação técnica referente à implantação do Modelo em Produção.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14752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Relatório de capacitações para a transferência de conhecimentos e painel de discussão.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03062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105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08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0EE61B9-7EC4-4C56-81CA-619B6351C63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lang="pt-BR" sz="2400" b="1" dirty="0"/>
              <a:t>Tema: Sociedade </a:t>
            </a:r>
            <a:r>
              <a:rPr lang="pt-BR" sz="2400" dirty="0"/>
              <a:t>- OE 2 - Promover Transformação Digital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CB79208-6EB1-4FE9-B620-CD868CB97A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80F03B-A137-4F3E-BC8A-6EFEC381689A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E6999A0-FA31-4940-9B82-9511CBBA58E5}"/>
              </a:ext>
            </a:extLst>
          </p:cNvPr>
          <p:cNvSpPr/>
          <p:nvPr/>
        </p:nvSpPr>
        <p:spPr>
          <a:xfrm>
            <a:off x="911225" y="1158217"/>
            <a:ext cx="10872000" cy="28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Justiça 4.0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703615A-4758-31E7-4787-D588C06FC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944514"/>
              </p:ext>
            </p:extLst>
          </p:nvPr>
        </p:nvGraphicFramePr>
        <p:xfrm>
          <a:off x="911225" y="1640807"/>
          <a:ext cx="10871999" cy="2249170"/>
        </p:xfrm>
        <a:graphic>
          <a:graphicData uri="http://schemas.openxmlformats.org/drawingml/2006/table">
            <a:tbl>
              <a:tblPr firstRow="1" firstCol="1" bandRow="1"/>
              <a:tblGrid>
                <a:gridCol w="1823192">
                  <a:extLst>
                    <a:ext uri="{9D8B030D-6E8A-4147-A177-3AD203B41FA5}">
                      <a16:colId xmlns:a16="http://schemas.microsoft.com/office/drawing/2014/main" val="1433568669"/>
                    </a:ext>
                  </a:extLst>
                </a:gridCol>
                <a:gridCol w="1618155">
                  <a:extLst>
                    <a:ext uri="{9D8B030D-6E8A-4147-A177-3AD203B41FA5}">
                      <a16:colId xmlns:a16="http://schemas.microsoft.com/office/drawing/2014/main" val="2707864814"/>
                    </a:ext>
                  </a:extLst>
                </a:gridCol>
                <a:gridCol w="1618155">
                  <a:extLst>
                    <a:ext uri="{9D8B030D-6E8A-4147-A177-3AD203B41FA5}">
                      <a16:colId xmlns:a16="http://schemas.microsoft.com/office/drawing/2014/main" val="2392490318"/>
                    </a:ext>
                  </a:extLst>
                </a:gridCol>
                <a:gridCol w="5812497">
                  <a:extLst>
                    <a:ext uri="{9D8B030D-6E8A-4147-A177-3AD203B41FA5}">
                      <a16:colId xmlns:a16="http://schemas.microsoft.com/office/drawing/2014/main" val="163041858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Portal de Serviços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35092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57%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31/12/2023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2602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Portal onde todos os atores processuais e partes, de todo o país</a:t>
                      </a: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poderão consultar andamento de processos, enviar petições, ajuizar nova demanda, controlar prazos e agendas, receber intimação/citações, verificar publicações no Diário da Justiça, verificar pauta de audiências e sessões de julgamento em um só ambiente.</a:t>
                      </a:r>
                      <a:endParaRPr lang="pt-B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12492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Principais Entregas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Definição da POC para carta precatória a fim de validar a nova arquitetura para o portal.</a:t>
                      </a:r>
                      <a:endParaRPr lang="pt-B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53730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Funcionalidade "Consulta Processual“; Funcionalidade "Peticionar“; Funcionalidade "Novo Processo“; Funcionalidade "Minhas Petições“; Funcionalidade "Dívida Ativa“; Funcionalidade "</a:t>
                      </a:r>
                      <a:r>
                        <a:rPr lang="pt-BR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Push</a:t>
                      </a: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“; Funcionalidade "Autenticação“; Funcionalidade "Acervo“; Funcionalidade "Expediente“; Funcionalidade "Custas“; Acessibilidade.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59253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Esta data passará por nova avaliação em 60 dias.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286347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1A7552F-4BF2-3FA6-030E-40ABEBE3E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179869"/>
              </p:ext>
            </p:extLst>
          </p:nvPr>
        </p:nvGraphicFramePr>
        <p:xfrm>
          <a:off x="910436" y="4271995"/>
          <a:ext cx="10872788" cy="1765300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3081355230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586053277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112886734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3049993758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Sinapses - Melhorias e Padronização/Capacitações 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EaD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48031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30/07/2023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45632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Estratégia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PDCA</a:t>
                      </a: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melhoria contínua, de forma complementar o desenvolvimento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Modelos de Tipos de Petição, Contestação e Procuração.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08788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Lançamento do curso de "Introdução à Inteligência Artificial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 durante o Fórum Internacional de Justiça e Inovação que será realizado nos dias 19 e 20/06.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79304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Treinamento </a:t>
                      </a:r>
                      <a:r>
                        <a:rPr lang="pt-B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EaD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autoinstrucional "Anotação de Dados".</a:t>
                      </a:r>
                      <a:endParaRPr lang="pt-B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19377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789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7001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6A9AC198AF84F91F2F6D334849357" ma:contentTypeVersion="14" ma:contentTypeDescription="Create a new document." ma:contentTypeScope="" ma:versionID="3451d7fd7b9e53e01a17405a71a4add0">
  <xsd:schema xmlns:xsd="http://www.w3.org/2001/XMLSchema" xmlns:xs="http://www.w3.org/2001/XMLSchema" xmlns:p="http://schemas.microsoft.com/office/2006/metadata/properties" xmlns:ns3="3f5c54bb-25f1-4c68-8892-16d07766f99f" xmlns:ns4="ba482320-e36a-4ef2-8f1d-334de9c5d688" targetNamespace="http://schemas.microsoft.com/office/2006/metadata/properties" ma:root="true" ma:fieldsID="60ce7e3623795cfaacf94e526a283eab" ns3:_="" ns4:_="">
    <xsd:import namespace="3f5c54bb-25f1-4c68-8892-16d07766f99f"/>
    <xsd:import namespace="ba482320-e36a-4ef2-8f1d-334de9c5d68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c54bb-25f1-4c68-8892-16d07766f99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82320-e36a-4ef2-8f1d-334de9c5d6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a482320-e36a-4ef2-8f1d-334de9c5d68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91E7EA-7CA5-431B-805D-D5EF1BE6E0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5c54bb-25f1-4c68-8892-16d07766f99f"/>
    <ds:schemaRef ds:uri="ba482320-e36a-4ef2-8f1d-334de9c5d6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55A2A3-F2CD-4651-A290-A6B05B68CFE3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ba482320-e36a-4ef2-8f1d-334de9c5d688"/>
    <ds:schemaRef ds:uri="3f5c54bb-25f1-4c68-8892-16d07766f99f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FD6AE82-B1A8-4E98-BE10-09AC64F23F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9302</TotalTime>
  <Words>3791</Words>
  <Application>Microsoft Office PowerPoint</Application>
  <PresentationFormat>Widescreen</PresentationFormat>
  <Paragraphs>455</Paragraphs>
  <Slides>23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Tema do Office</vt:lpstr>
      <vt:lpstr>1_Tema do Office</vt:lpstr>
      <vt:lpstr>Apresentação do PowerPoint</vt:lpstr>
      <vt:lpstr>Mapa Estratégico de TIC do Poder Judiciário: Agrupadores</vt:lpstr>
      <vt:lpstr>Resumo dos Programas e   Projetos de TIC</vt:lpstr>
      <vt:lpstr>Números dos Projetos do DTI/CNJ</vt:lpstr>
      <vt:lpstr>Tema: Sociedade - OE 2 - Promover Transformação Digital</vt:lpstr>
      <vt:lpstr>Tema: Sociedade - OE 2 - Promover Transformação Digital</vt:lpstr>
      <vt:lpstr>Tema: Sociedade - OE 2 - Promover Transformação Digital</vt:lpstr>
      <vt:lpstr>Tema: Sociedade - OE 2 - Promover Transformação Digital</vt:lpstr>
      <vt:lpstr>Tema: Sociedade - OE 2 - Promover Transformação Digital</vt:lpstr>
      <vt:lpstr>Tema: Sociedade - OE 3 - Reconhecer e Desenvolver as Competências dos Colaboradores</vt:lpstr>
      <vt:lpstr>Tema: Aprendizado e Crescimento - OE 4 - Buscar a Inovação de Forma Colaborativa</vt:lpstr>
      <vt:lpstr>Tema: Processos Internos - OE 5 - Aperfeiçoar a Governança e a Gestão</vt:lpstr>
      <vt:lpstr>Tema: Sociedade - OE 1 - Aumentar a Satisfação dos Usuários do Sistema Judiciário</vt:lpstr>
      <vt:lpstr>Tema: Sociedade - OE 2 - Promover Transformação Digital</vt:lpstr>
      <vt:lpstr>Tema: Sociedade - OE 2 - Promover Transformação Digital</vt:lpstr>
      <vt:lpstr>Tema: Sociedade - OE 2 - Promover Transformação Digital</vt:lpstr>
      <vt:lpstr>Apresentação do PowerPoint</vt:lpstr>
      <vt:lpstr>Tema: Sociedade - OE 2 - Promover Transformação Digital</vt:lpstr>
      <vt:lpstr>Tema: Sociedade - OE 2 - Promover Transformação Digital</vt:lpstr>
      <vt:lpstr>Tema: Processos Internos - OE 5 - Aperfeiçoar a Governança e a Gestão</vt:lpstr>
      <vt:lpstr>Informações Finais</vt:lpstr>
      <vt:lpstr>Calendário de Reuniões para 2023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Frederico Ribeiro Ramos</dc:creator>
  <cp:lastModifiedBy>Fernanda Magalhães</cp:lastModifiedBy>
  <cp:revision>634</cp:revision>
  <dcterms:created xsi:type="dcterms:W3CDTF">2022-02-15T13:20:13Z</dcterms:created>
  <dcterms:modified xsi:type="dcterms:W3CDTF">2023-06-16T15:44:10Z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0x0101004F46A9AC198AF84F91F2F6D334849357</vt:lpwstr>
  </property>
</Properties>
</file>