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29/03/2023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31038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29/03/2023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34952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29/03/2023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18226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29/03/2023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52622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29/03/2023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5864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29/03/2023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2051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29/03/2023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90127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29/03/2023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804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29/03/2023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3947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29/03/2023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6810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29/03/2023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63340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843B4E-0EB3-47E1-9017-A14B4D4FF398}" type="datetimeFigureOut">
              <a:rPr lang="pt-BR" smtClean="0"/>
              <a:t>29/03/2023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62015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482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49349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Laianny Gonçalves Mangabeira</dc:creator>
  <cp:lastModifiedBy>Felipe Daia Leão Santos</cp:lastModifiedBy>
  <cp:revision>3</cp:revision>
  <dcterms:created xsi:type="dcterms:W3CDTF">2022-11-23T18:02:18Z</dcterms:created>
  <dcterms:modified xsi:type="dcterms:W3CDTF">2023-03-29T17:49:40Z</dcterms:modified>
</cp:coreProperties>
</file>