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03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95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22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6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86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5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1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94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1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34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43B4E-0EB3-47E1-9017-A14B4D4FF398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01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8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93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Laianny Gonçalves Mangabeira</dc:creator>
  <cp:lastModifiedBy>Felipe Daia Leão Santos</cp:lastModifiedBy>
  <cp:revision>2</cp:revision>
  <dcterms:created xsi:type="dcterms:W3CDTF">2022-11-23T18:02:18Z</dcterms:created>
  <dcterms:modified xsi:type="dcterms:W3CDTF">2023-03-28T19:09:52Z</dcterms:modified>
</cp:coreProperties>
</file>