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43B4E-0EB3-47E1-9017-A14B4D4FF398}" type="datetimeFigureOut">
              <a:rPr lang="pt-BR" smtClean="0"/>
              <a:t>28/03/2023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555ED-842C-42B5-BFF1-DA77B82DB0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1038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43B4E-0EB3-47E1-9017-A14B4D4FF398}" type="datetimeFigureOut">
              <a:rPr lang="pt-BR" smtClean="0"/>
              <a:t>28/03/2023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555ED-842C-42B5-BFF1-DA77B82DB0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4952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43B4E-0EB3-47E1-9017-A14B4D4FF398}" type="datetimeFigureOut">
              <a:rPr lang="pt-BR" smtClean="0"/>
              <a:t>28/03/2023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555ED-842C-42B5-BFF1-DA77B82DB0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8226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43B4E-0EB3-47E1-9017-A14B4D4FF398}" type="datetimeFigureOut">
              <a:rPr lang="pt-BR" smtClean="0"/>
              <a:t>28/03/2023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555ED-842C-42B5-BFF1-DA77B82DB0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2622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43B4E-0EB3-47E1-9017-A14B4D4FF398}" type="datetimeFigureOut">
              <a:rPr lang="pt-BR" smtClean="0"/>
              <a:t>28/03/2023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555ED-842C-42B5-BFF1-DA77B82DB0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5864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43B4E-0EB3-47E1-9017-A14B4D4FF398}" type="datetimeFigureOut">
              <a:rPr lang="pt-BR" smtClean="0"/>
              <a:t>28/03/2023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555ED-842C-42B5-BFF1-DA77B82DB0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051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43B4E-0EB3-47E1-9017-A14B4D4FF398}" type="datetimeFigureOut">
              <a:rPr lang="pt-BR" smtClean="0"/>
              <a:t>28/03/2023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555ED-842C-42B5-BFF1-DA77B82DB0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0127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43B4E-0EB3-47E1-9017-A14B4D4FF398}" type="datetimeFigureOut">
              <a:rPr lang="pt-BR" smtClean="0"/>
              <a:t>28/03/2023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555ED-842C-42B5-BFF1-DA77B82DB0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04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43B4E-0EB3-47E1-9017-A14B4D4FF398}" type="datetimeFigureOut">
              <a:rPr lang="pt-BR" smtClean="0"/>
              <a:t>28/03/2023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555ED-842C-42B5-BFF1-DA77B82DB0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3947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43B4E-0EB3-47E1-9017-A14B4D4FF398}" type="datetimeFigureOut">
              <a:rPr lang="pt-BR" smtClean="0"/>
              <a:t>28/03/2023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555ED-842C-42B5-BFF1-DA77B82DB0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810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43B4E-0EB3-47E1-9017-A14B4D4FF398}" type="datetimeFigureOut">
              <a:rPr lang="pt-BR" smtClean="0"/>
              <a:t>28/03/2023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555ED-842C-42B5-BFF1-DA77B82DB0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3340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43B4E-0EB3-47E1-9017-A14B4D4FF398}" type="datetimeFigureOut">
              <a:rPr lang="pt-BR" smtClean="0"/>
              <a:t>28/03/2023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555ED-842C-42B5-BFF1-DA77B82DB0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2015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482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4934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Laianny Gonçalves Mangabeira</dc:creator>
  <cp:lastModifiedBy>Felipe Daia Leão Santos</cp:lastModifiedBy>
  <cp:revision>2</cp:revision>
  <dcterms:created xsi:type="dcterms:W3CDTF">2022-11-23T18:02:18Z</dcterms:created>
  <dcterms:modified xsi:type="dcterms:W3CDTF">2023-03-28T19:09:52Z</dcterms:modified>
</cp:coreProperties>
</file>