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234FC-81E0-48DB-8303-6122F1A85BC2}" type="datetimeFigureOut">
              <a:rPr lang="pt-BR" smtClean="0"/>
              <a:t>16/11/2022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00DF6-ED5D-4AEE-B3FD-6D50F82410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7698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234FC-81E0-48DB-8303-6122F1A85BC2}" type="datetimeFigureOut">
              <a:rPr lang="pt-BR" smtClean="0"/>
              <a:t>16/11/2022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00DF6-ED5D-4AEE-B3FD-6D50F82410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5163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234FC-81E0-48DB-8303-6122F1A85BC2}" type="datetimeFigureOut">
              <a:rPr lang="pt-BR" smtClean="0"/>
              <a:t>16/11/2022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00DF6-ED5D-4AEE-B3FD-6D50F82410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1907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234FC-81E0-48DB-8303-6122F1A85BC2}" type="datetimeFigureOut">
              <a:rPr lang="pt-BR" smtClean="0"/>
              <a:t>16/11/2022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00DF6-ED5D-4AEE-B3FD-6D50F82410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5127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234FC-81E0-48DB-8303-6122F1A85BC2}" type="datetimeFigureOut">
              <a:rPr lang="pt-BR" smtClean="0"/>
              <a:t>16/11/2022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00DF6-ED5D-4AEE-B3FD-6D50F82410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0801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234FC-81E0-48DB-8303-6122F1A85BC2}" type="datetimeFigureOut">
              <a:rPr lang="pt-BR" smtClean="0"/>
              <a:t>16/11/2022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00DF6-ED5D-4AEE-B3FD-6D50F82410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085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234FC-81E0-48DB-8303-6122F1A85BC2}" type="datetimeFigureOut">
              <a:rPr lang="pt-BR" smtClean="0"/>
              <a:t>16/11/2022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00DF6-ED5D-4AEE-B3FD-6D50F82410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1712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234FC-81E0-48DB-8303-6122F1A85BC2}" type="datetimeFigureOut">
              <a:rPr lang="pt-BR" smtClean="0"/>
              <a:t>16/11/2022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00DF6-ED5D-4AEE-B3FD-6D50F82410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566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234FC-81E0-48DB-8303-6122F1A85BC2}" type="datetimeFigureOut">
              <a:rPr lang="pt-BR" smtClean="0"/>
              <a:t>16/11/2022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00DF6-ED5D-4AEE-B3FD-6D50F82410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4177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234FC-81E0-48DB-8303-6122F1A85BC2}" type="datetimeFigureOut">
              <a:rPr lang="pt-BR" smtClean="0"/>
              <a:t>16/11/2022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00DF6-ED5D-4AEE-B3FD-6D50F82410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7973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234FC-81E0-48DB-8303-6122F1A85BC2}" type="datetimeFigureOut">
              <a:rPr lang="pt-BR" smtClean="0"/>
              <a:t>16/11/2022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00DF6-ED5D-4AEE-B3FD-6D50F82410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8244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234FC-81E0-48DB-8303-6122F1A85BC2}" type="datetimeFigureOut">
              <a:rPr lang="pt-BR" smtClean="0"/>
              <a:t>16/11/2022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200DF6-ED5D-4AEE-B3FD-6D50F82410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3313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458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"/>
            <a:ext cx="12192001" cy="761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8366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5B47A73ACBF704F93866AC42357470D" ma:contentTypeVersion="16" ma:contentTypeDescription="Crie um novo documento." ma:contentTypeScope="" ma:versionID="12405cebfa52e0368e33297e9629bfc9">
  <xsd:schema xmlns:xsd="http://www.w3.org/2001/XMLSchema" xmlns:xs="http://www.w3.org/2001/XMLSchema" xmlns:p="http://schemas.microsoft.com/office/2006/metadata/properties" xmlns:ns2="c64ce60a-21e0-417e-8c3b-fca75d3c6dc0" xmlns:ns3="5a1951a9-d4b3-483d-bedc-ec831d61958f" targetNamespace="http://schemas.microsoft.com/office/2006/metadata/properties" ma:root="true" ma:fieldsID="530a396c93399a5a6f946a0fb85a34b2" ns2:_="" ns3:_="">
    <xsd:import namespace="c64ce60a-21e0-417e-8c3b-fca75d3c6dc0"/>
    <xsd:import namespace="5a1951a9-d4b3-483d-bedc-ec831d61958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4ce60a-21e0-417e-8c3b-fca75d3c6d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Marcações de imagem" ma:readOnly="false" ma:fieldId="{5cf76f15-5ced-4ddc-b409-7134ff3c332f}" ma:taxonomyMulti="true" ma:sspId="f1452bb7-58dd-49e7-8a24-adf1385a2b0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1951a9-d4b3-483d-bedc-ec831d61958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9c793a2-6b65-437f-b12c-91b9fdabda93}" ma:internalName="TaxCatchAll" ma:showField="CatchAllData" ma:web="5a1951a9-d4b3-483d-bedc-ec831d61958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a1951a9-d4b3-483d-bedc-ec831d61958f" xsi:nil="true"/>
    <lcf76f155ced4ddcb4097134ff3c332f xmlns="c64ce60a-21e0-417e-8c3b-fca75d3c6dc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DE0CFD3-8199-48BB-9B11-72CC2A54B962}"/>
</file>

<file path=customXml/itemProps2.xml><?xml version="1.0" encoding="utf-8"?>
<ds:datastoreItem xmlns:ds="http://schemas.openxmlformats.org/officeDocument/2006/customXml" ds:itemID="{4E3CFA88-BC0A-4872-A3DF-068B0CEE6B81}"/>
</file>

<file path=customXml/itemProps3.xml><?xml version="1.0" encoding="utf-8"?>
<ds:datastoreItem xmlns:ds="http://schemas.openxmlformats.org/officeDocument/2006/customXml" ds:itemID="{60BBBA75-34FC-4469-B110-ED7DE263588B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Laianny Gonçalves Mangabeira</dc:creator>
  <cp:lastModifiedBy>Laianny Gonçalves Mangabeira</cp:lastModifiedBy>
  <cp:revision>1</cp:revision>
  <dcterms:created xsi:type="dcterms:W3CDTF">2022-11-16T18:20:01Z</dcterms:created>
  <dcterms:modified xsi:type="dcterms:W3CDTF">2022-11-16T18:20:18Z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0x01010095B47A73ACBF704F93866AC42357470D</vt:lpwstr>
  </property>
</Properties>
</file>