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1038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9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822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262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586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05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0127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04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3947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1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334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843B4E-0EB3-47E1-9017-A14B4D4FF398}" type="datetimeFigureOut">
              <a:rPr lang="pt-BR" smtClean="0"/>
              <a:t>10/03/2023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55ED-842C-42B5-BFF1-DA77B82DB0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015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482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93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Laianny Gonçalves Mangabeira</dc:creator>
  <cp:lastModifiedBy>Felipe Daia Leão Santos</cp:lastModifiedBy>
  <cp:revision>2</cp:revision>
  <dcterms:created xsi:type="dcterms:W3CDTF">2022-11-23T18:02:18Z</dcterms:created>
  <dcterms:modified xsi:type="dcterms:W3CDTF">2023-03-10T20:17:39Z</dcterms:modified>
</cp:coreProperties>
</file>