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16B9F-D702-3F81-0911-E164C1CF6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016D01-DFDB-27FB-8D6B-1ACA9C1DC6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377CF7-463E-CA3D-CD8B-D79A8372C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1E4628-7411-3E66-91F1-F651C09F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EC98FC-AC77-FF1D-17BF-8ED276FCA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02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323E2-2A00-8A46-D787-F284284C9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8920488-29F1-2839-B85F-6C2B30E13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6F4D2D-3734-9706-7FC2-606A351E2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B28831-E0CF-4B02-D14F-5CC45D67F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952A9-DADE-EDC5-832E-25E35CE5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96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28CEC8-FB38-D94D-1174-39F70AC4E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C22484C-1F00-FD66-162C-A01BE610A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79F779-9BE7-81E0-DD46-02DD0453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4C82C8-B104-88B2-6BD0-AF30592E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6F3611-C0EE-74B8-3E1E-A2CC57EA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29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F84C1-98C5-695B-FA5F-43FE7CDC7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BA2614-5CB5-A373-81F9-E64DCD09B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0D7512-AF26-76F5-FAC0-33C6C4BB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E3A0F2-CD4C-AA00-ED4A-7D32CC62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94DDDC-A81D-8082-8424-221D4D733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64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E0A134-632D-F252-7451-20EDB51CF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375EE0-B1F4-F5A9-FC99-CED157B9B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4D1FA7-A4EF-61B4-6F58-0E49DDAFA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66FE38-C304-00D5-C90D-B4FE3CE5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92E7A3-2F73-B290-B5A9-7312A040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39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5012F-4163-9B65-EB5F-2CACF0BA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22F962-1619-0B05-E98C-D96B5A5B7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4EFA75-D66B-48B4-4F31-6A24F3DA9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D40E23-316A-EC2E-9773-DD69ACD2E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A23944F-D27D-A6AE-C538-FFC570F9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5189D7-2812-CDAF-6987-169708650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34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E5CFC-B69F-BF55-B169-071C0F93C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F4BDFC-B0A1-0F3C-4AE8-C1472244E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7A6FFA-9251-2071-C186-3E957CF72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45B5D4-7FE0-75E1-ACFB-B6CFEAEC2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0AE641-EBA7-9227-09F0-B81C18E85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367A72F-58CD-D4D5-F179-7BAFD33B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C5097CC-0C85-05A8-C80E-2F1684A7F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3E38C93-D25D-3348-3336-0A3A3EAE9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34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9A2BB5-2751-8BDC-F898-21EB447E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A385EC-A03C-067A-0471-7A752522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5DAE8F0-94A6-033A-ECF7-21D58EEB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FC08EE-DDC9-A703-E36E-28C2AD0A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66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3D2349E-5A17-92D6-30D1-72FD95B85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2B0AC1B-25B3-D442-7BAB-0A54EFB23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ED69AFA-057D-C51F-C509-54A77D1C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20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C9CAB-B0CA-D016-FBF7-985741E0B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17B586-DA9D-D14F-E778-C3B722CE4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6BC7D02-AFC0-CB59-85AC-3AA2B87AB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89CC74-1035-B4F4-2075-67071127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CCABB1-288D-D6BE-B742-27073C7FE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666350-15F4-16FD-2FED-0F04C54D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34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351A0-F635-32F5-D004-5D6A2624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189B670-7193-46A8-431E-E8E0F42FE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719D667-AACD-2111-D9BB-7B8D6D0B8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2F18E0-EBDF-3D00-6383-6A6C1B30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1B6D80-185A-5F24-533E-25219C6E0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8EC4E3-2F9C-F5F7-4FCC-828FB5D4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94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917C61-ED31-CFAF-D168-F364DB0E1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4AB778-2AA9-3683-11A2-B3F487CC7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FF04F-B42A-5FAF-526E-BFF00459C8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4EFB4-78C9-43B8-B94C-69AF367A7BF7}" type="datetimeFigureOut">
              <a:rPr lang="pt-BR" smtClean="0"/>
              <a:t>24/03/2023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DC1725-6A98-3925-4F04-6E3C8A7EA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BB2903-B9CD-6A5A-B76A-AAA82CCBA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1845-302B-434C-884C-A14E15D4F820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DD8C833-7252-F08C-574E-7B1C820544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5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6239A-78DD-F991-43DA-C2DDC05AB1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4BBA11-705C-53D7-33C3-3BB368DBB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8B379D6F-B4DA-CF90-FF59-E09D60E34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8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A0DEA-F24F-A1AC-F32E-57A8D1E55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6D0712-4454-838F-F59B-4A43C4D7C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693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Fabiano Rodrigues Gomes</dc:creator>
  <cp:lastModifiedBy>Marcelo Fabiano Rodrigues Gomes</cp:lastModifiedBy>
  <cp:revision>1</cp:revision>
  <dcterms:created xsi:type="dcterms:W3CDTF">2023-03-24T18:42:12Z</dcterms:created>
  <dcterms:modified xsi:type="dcterms:W3CDTF">2023-03-24T18:43:35Z</dcterms:modified>
</cp:coreProperties>
</file>