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7"/>
  </p:notesMasterIdLst>
  <p:handoutMasterIdLst>
    <p:handoutMasterId r:id="rId28"/>
  </p:handoutMasterIdLst>
  <p:sldIdLst>
    <p:sldId id="394" r:id="rId2"/>
    <p:sldId id="417" r:id="rId3"/>
    <p:sldId id="397" r:id="rId4"/>
    <p:sldId id="419" r:id="rId5"/>
    <p:sldId id="410" r:id="rId6"/>
    <p:sldId id="418" r:id="rId7"/>
    <p:sldId id="400" r:id="rId8"/>
    <p:sldId id="401" r:id="rId9"/>
    <p:sldId id="402" r:id="rId10"/>
    <p:sldId id="398" r:id="rId11"/>
    <p:sldId id="258" r:id="rId12"/>
    <p:sldId id="405" r:id="rId13"/>
    <p:sldId id="395" r:id="rId14"/>
    <p:sldId id="406" r:id="rId15"/>
    <p:sldId id="404" r:id="rId16"/>
    <p:sldId id="373" r:id="rId17"/>
    <p:sldId id="408" r:id="rId18"/>
    <p:sldId id="407" r:id="rId19"/>
    <p:sldId id="409" r:id="rId20"/>
    <p:sldId id="411" r:id="rId21"/>
    <p:sldId id="278" r:id="rId22"/>
    <p:sldId id="360" r:id="rId23"/>
    <p:sldId id="263" r:id="rId24"/>
    <p:sldId id="42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008000"/>
    <a:srgbClr val="1181AE"/>
    <a:srgbClr val="E39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7" autoAdjust="0"/>
    <p:restoredTop sz="93969" autoAdjust="0"/>
  </p:normalViewPr>
  <p:slideViewPr>
    <p:cSldViewPr>
      <p:cViewPr varScale="1">
        <p:scale>
          <a:sx n="63" d="100"/>
          <a:sy n="63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159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D058-9647-498D-80EE-CE627AFC868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2FA5-B3E2-4FD0-82DC-30615C514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e650549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e650549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56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‹nº›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35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9" r:id="rId10"/>
    <p:sldLayoutId id="2147483760" r:id="rId11"/>
    <p:sldLayoutId id="2147483761" r:id="rId12"/>
    <p:sldLayoutId id="2147483762" r:id="rId13"/>
    <p:sldLayoutId id="2147483765" r:id="rId14"/>
    <p:sldLayoutId id="2147483768" r:id="rId15"/>
    <p:sldLayoutId id="2147484138" r:id="rId16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DC9A7F7E-3C05-68ED-60DB-EF7D3E63E7A8}"/>
              </a:ext>
            </a:extLst>
          </p:cNvPr>
          <p:cNvSpPr/>
          <p:nvPr/>
        </p:nvSpPr>
        <p:spPr>
          <a:xfrm>
            <a:off x="315104" y="4572000"/>
            <a:ext cx="2015484" cy="2254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11;p2" descr="Torre de um prédio&#10;&#10;Descrição gerada automaticamente com confiança média">
            <a:extLst>
              <a:ext uri="{FF2B5EF4-FFF2-40B4-BE49-F238E27FC236}">
                <a16:creationId xmlns:a16="http://schemas.microsoft.com/office/drawing/2014/main" id="{EC47C9AF-A5AA-47B6-98D7-0334DFE058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772" b="59"/>
          <a:stretch/>
        </p:blipFill>
        <p:spPr>
          <a:xfrm>
            <a:off x="1453227" y="4"/>
            <a:ext cx="107363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4F73500B-4DAB-3D29-AE70-DBB8D984F54C}"/>
              </a:ext>
            </a:extLst>
          </p:cNvPr>
          <p:cNvSpPr/>
          <p:nvPr/>
        </p:nvSpPr>
        <p:spPr>
          <a:xfrm>
            <a:off x="0" y="0"/>
            <a:ext cx="3540600" cy="6858000"/>
          </a:xfrm>
          <a:custGeom>
            <a:avLst/>
            <a:gdLst/>
            <a:ahLst/>
            <a:cxnLst/>
            <a:rect l="l" t="t" r="r" b="b"/>
            <a:pathLst>
              <a:path w="3540600" h="6858000" extrusionOk="0">
                <a:moveTo>
                  <a:pt x="0" y="0"/>
                </a:moveTo>
                <a:lnTo>
                  <a:pt x="3540600" y="0"/>
                </a:lnTo>
                <a:cubicBezTo>
                  <a:pt x="741416" y="4721291"/>
                  <a:pt x="806731" y="2472613"/>
                  <a:pt x="35406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4D78BE36-B33E-4E15-7B2D-DC63FDAB6A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34" y="40583"/>
            <a:ext cx="2377966" cy="21692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">
            <a:extLst>
              <a:ext uri="{FF2B5EF4-FFF2-40B4-BE49-F238E27FC236}">
                <a16:creationId xmlns:a16="http://schemas.microsoft.com/office/drawing/2014/main" id="{94089DFB-35E6-9550-F875-985AC31CF5B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515600" y="6416675"/>
            <a:ext cx="101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z="1200" dirty="0"/>
              <a:t>30/03/2023</a:t>
            </a:r>
            <a:endParaRPr sz="1200" dirty="0"/>
          </a:p>
        </p:txBody>
      </p:sp>
      <p:sp>
        <p:nvSpPr>
          <p:cNvPr id="5" name="Google Shape;18;p2">
            <a:extLst>
              <a:ext uri="{FF2B5EF4-FFF2-40B4-BE49-F238E27FC236}">
                <a16:creationId xmlns:a16="http://schemas.microsoft.com/office/drawing/2014/main" id="{C52694E7-88D7-073D-F7F7-95F2C64FD7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29732" y="6416675"/>
            <a:ext cx="49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14" name="Google Shape;185;p18">
            <a:extLst>
              <a:ext uri="{FF2B5EF4-FFF2-40B4-BE49-F238E27FC236}">
                <a16:creationId xmlns:a16="http://schemas.microsoft.com/office/drawing/2014/main" id="{AA55866E-510C-954E-E582-C7BCB51733AD}"/>
              </a:ext>
            </a:extLst>
          </p:cNvPr>
          <p:cNvSpPr txBox="1">
            <a:spLocks/>
          </p:cNvSpPr>
          <p:nvPr/>
        </p:nvSpPr>
        <p:spPr>
          <a:xfrm>
            <a:off x="1752600" y="381000"/>
            <a:ext cx="10287000" cy="3926783"/>
          </a:xfrm>
          <a:prstGeom prst="rect">
            <a:avLst/>
          </a:prstGeom>
        </p:spPr>
        <p:txBody>
          <a:bodyPr spcFirstLastPara="1" wrap="square" lIns="18000" tIns="91425" rIns="91425" bIns="91425" anchor="b" anchorCtr="0">
            <a:norm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pt-BR" sz="4400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   Estudo de Caso</a:t>
            </a:r>
          </a:p>
          <a:p>
            <a:pPr algn="ctr">
              <a:spcBef>
                <a:spcPts val="0"/>
              </a:spcBef>
            </a:pPr>
            <a:endParaRPr lang="pt-BR" sz="2000" dirty="0">
              <a:solidFill>
                <a:schemeClr val="bg1">
                  <a:lumMod val="95000"/>
                </a:schemeClr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algn="just">
              <a:spcBef>
                <a:spcPts val="0"/>
              </a:spcBef>
            </a:pPr>
            <a:r>
              <a:rPr lang="pt-BR" sz="4400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          </a:t>
            </a:r>
            <a:r>
              <a:rPr lang="pt-BR" sz="5200" b="1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Escritório de Processos</a:t>
            </a:r>
          </a:p>
          <a:p>
            <a:pPr algn="just">
              <a:spcBef>
                <a:spcPts val="0"/>
              </a:spcBef>
            </a:pPr>
            <a:r>
              <a:rPr lang="pt-BR" sz="5200" b="1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                 Corporativos - TJPE</a:t>
            </a:r>
            <a:r>
              <a:rPr lang="pt-BR" sz="5200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</a:p>
        </p:txBody>
      </p:sp>
      <p:sp>
        <p:nvSpPr>
          <p:cNvPr id="15" name="Google Shape;185;p18">
            <a:extLst>
              <a:ext uri="{FF2B5EF4-FFF2-40B4-BE49-F238E27FC236}">
                <a16:creationId xmlns:a16="http://schemas.microsoft.com/office/drawing/2014/main" id="{C7FD676E-0967-F9B5-1A30-9368CE0916B4}"/>
              </a:ext>
            </a:extLst>
          </p:cNvPr>
          <p:cNvSpPr txBox="1">
            <a:spLocks/>
          </p:cNvSpPr>
          <p:nvPr/>
        </p:nvSpPr>
        <p:spPr>
          <a:xfrm>
            <a:off x="5234952" y="4495800"/>
            <a:ext cx="6195048" cy="73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Karantina"/>
              <a:buNone/>
              <a:defRPr sz="6000" b="0" i="0" u="none" strike="noStrike" cap="none">
                <a:solidFill>
                  <a:schemeClr val="lt1"/>
                </a:solidFill>
                <a:latin typeface="Karantina"/>
                <a:ea typeface="Karantina"/>
                <a:cs typeface="Karantina"/>
                <a:sym typeface="Karant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Fernando Garcia</a:t>
            </a:r>
          </a:p>
        </p:txBody>
      </p:sp>
      <p:pic>
        <p:nvPicPr>
          <p:cNvPr id="20" name="Imagem 19" descr="Diagrama&#10;&#10;Descrição gerada automaticamente">
            <a:extLst>
              <a:ext uri="{FF2B5EF4-FFF2-40B4-BE49-F238E27FC236}">
                <a16:creationId xmlns:a16="http://schemas.microsoft.com/office/drawing/2014/main" id="{9B472F69-658A-AEC3-810E-2F4D12CD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2676"/>
            <a:ext cx="1739345" cy="17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64D4BA-444E-EE48-809F-2301E959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11823"/>
            <a:ext cx="8382000" cy="11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AD7BB-91BD-AB1E-93E0-4EEEC9945C12}"/>
              </a:ext>
            </a:extLst>
          </p:cNvPr>
          <p:cNvGrpSpPr/>
          <p:nvPr/>
        </p:nvGrpSpPr>
        <p:grpSpPr>
          <a:xfrm>
            <a:off x="2541896" y="3181812"/>
            <a:ext cx="7239000" cy="3569463"/>
            <a:chOff x="2541896" y="3181812"/>
            <a:chExt cx="7239000" cy="3569463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7022C40-3255-DA97-DB34-A673C039D90E}"/>
                </a:ext>
              </a:extLst>
            </p:cNvPr>
            <p:cNvSpPr/>
            <p:nvPr/>
          </p:nvSpPr>
          <p:spPr>
            <a:xfrm>
              <a:off x="2541896" y="3181812"/>
              <a:ext cx="7239000" cy="35694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A4535AD-11E1-4CA1-8582-2A726F3E4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179" y="3283241"/>
              <a:ext cx="7024221" cy="334615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2424F0B7-BC78-43DD-563B-DA1CFE3FFE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E13FB002-FA76-EBEC-FA48-719063D3F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F96EE4E4-64FB-0F06-1AAA-44B463C82DC9}"/>
              </a:ext>
            </a:extLst>
          </p:cNvPr>
          <p:cNvSpPr txBox="1"/>
          <p:nvPr/>
        </p:nvSpPr>
        <p:spPr>
          <a:xfrm>
            <a:off x="457200" y="1143000"/>
            <a:ext cx="1097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Arquitetura de Processos do TJPE – Cadeia de Valor – Mapa de Processos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sp>
        <p:nvSpPr>
          <p:cNvPr id="8" name="Google Shape;191;p19">
            <a:extLst>
              <a:ext uri="{FF2B5EF4-FFF2-40B4-BE49-F238E27FC236}">
                <a16:creationId xmlns:a16="http://schemas.microsoft.com/office/drawing/2014/main" id="{924125BF-1037-C86E-CAC4-53D4BAA35911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18046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601202" y="6512035"/>
            <a:ext cx="784759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200" dirty="0">
                <a:solidFill>
                  <a:schemeClr val="tx2">
                    <a:lumMod val="75000"/>
                  </a:schemeClr>
                </a:solidFill>
              </a:rPr>
              <a:t>Fonte: Elementos da cultura no modelo iceberg (Selfridge &amp; Sokolik, 1975). Imagem </a:t>
            </a:r>
            <a:r>
              <a:rPr lang="en" sz="1200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" sz="1200" dirty="0">
                <a:solidFill>
                  <a:schemeClr val="tx2">
                    <a:lumMod val="75000"/>
                  </a:schemeClr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JATOBÁ, 2015</a:t>
            </a:r>
            <a:r>
              <a:rPr lang="en" sz="1200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BC08931-186E-BEBF-924D-907CE1DDBB58}"/>
              </a:ext>
            </a:extLst>
          </p:cNvPr>
          <p:cNvGrpSpPr/>
          <p:nvPr/>
        </p:nvGrpSpPr>
        <p:grpSpPr>
          <a:xfrm>
            <a:off x="1521177" y="1882239"/>
            <a:ext cx="6858000" cy="4657092"/>
            <a:chOff x="2514600" y="1754295"/>
            <a:chExt cx="6858000" cy="4657092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3B9BC07-0561-A096-7029-AE10F0EC17DE}"/>
                </a:ext>
              </a:extLst>
            </p:cNvPr>
            <p:cNvSpPr/>
            <p:nvPr/>
          </p:nvSpPr>
          <p:spPr>
            <a:xfrm>
              <a:off x="2514600" y="1754295"/>
              <a:ext cx="6858000" cy="4657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31745" y="1854943"/>
              <a:ext cx="6629400" cy="44695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5">
            <a:extLst>
              <a:ext uri="{FF2B5EF4-FFF2-40B4-BE49-F238E27FC236}">
                <a16:creationId xmlns:a16="http://schemas.microsoft.com/office/drawing/2014/main" id="{581B85E6-A97A-AE2E-60D8-C879137CEB1B}"/>
              </a:ext>
            </a:extLst>
          </p:cNvPr>
          <p:cNvSpPr txBox="1"/>
          <p:nvPr/>
        </p:nvSpPr>
        <p:spPr>
          <a:xfrm>
            <a:off x="529322" y="1214735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Plano do aculturação de gestão orientada a processos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sp>
        <p:nvSpPr>
          <p:cNvPr id="5" name="Google Shape;191;p19">
            <a:extLst>
              <a:ext uri="{FF2B5EF4-FFF2-40B4-BE49-F238E27FC236}">
                <a16:creationId xmlns:a16="http://schemas.microsoft.com/office/drawing/2014/main" id="{7B1C71DB-39E7-6F0F-CE18-E49B5A21726D}"/>
              </a:ext>
            </a:extLst>
          </p:cNvPr>
          <p:cNvSpPr txBox="1">
            <a:spLocks/>
          </p:cNvSpPr>
          <p:nvPr/>
        </p:nvSpPr>
        <p:spPr>
          <a:xfrm>
            <a:off x="169900" y="7620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40FC5F-7EE7-91BF-8E58-720C27FE68DF}"/>
              </a:ext>
            </a:extLst>
          </p:cNvPr>
          <p:cNvSpPr txBox="1"/>
          <p:nvPr/>
        </p:nvSpPr>
        <p:spPr>
          <a:xfrm>
            <a:off x="8681154" y="1982887"/>
            <a:ext cx="29774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Cultura refere-se aos valores compartilhados por um grupo que se tornam visíveis em ações e estruturas (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Amasis MT Pro" panose="02040504050005020304" pitchFamily="18" charset="0"/>
              </a:rPr>
              <a:t>SCHMIEDEL, 2015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).</a:t>
            </a:r>
          </a:p>
        </p:txBody>
      </p:sp>
      <p:pic>
        <p:nvPicPr>
          <p:cNvPr id="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25638DD5-8A28-EEA6-461F-085854373F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4E361AD0-0FDD-B251-6FCD-6B7EC8F8E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529322" y="1143000"/>
            <a:ext cx="761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Plano de capacitação (Eproc e agentes de mudanças)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A86B3F1-4E66-0451-B3FD-81C2E21BF423}"/>
              </a:ext>
            </a:extLst>
          </p:cNvPr>
          <p:cNvGrpSpPr/>
          <p:nvPr/>
        </p:nvGrpSpPr>
        <p:grpSpPr>
          <a:xfrm>
            <a:off x="2057400" y="1982694"/>
            <a:ext cx="5867400" cy="4689364"/>
            <a:chOff x="2438400" y="1866907"/>
            <a:chExt cx="6324600" cy="480515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28975141-58B5-809D-9C8A-707A36BFC8B3}"/>
                </a:ext>
              </a:extLst>
            </p:cNvPr>
            <p:cNvSpPr/>
            <p:nvPr/>
          </p:nvSpPr>
          <p:spPr>
            <a:xfrm>
              <a:off x="2438400" y="1866907"/>
              <a:ext cx="6324600" cy="4805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5FCC55E-1175-7838-4219-B410B918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6566" y="1933902"/>
              <a:ext cx="5981295" cy="4648200"/>
            </a:xfrm>
            <a:prstGeom prst="rect">
              <a:avLst/>
            </a:prstGeom>
          </p:spPr>
        </p:pic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5" y="1905305"/>
            <a:ext cx="990295" cy="9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;p19">
            <a:extLst>
              <a:ext uri="{FF2B5EF4-FFF2-40B4-BE49-F238E27FC236}">
                <a16:creationId xmlns:a16="http://schemas.microsoft.com/office/drawing/2014/main" id="{13113BA7-40B2-6F38-4506-E3D2C6FACFD7}"/>
              </a:ext>
            </a:extLst>
          </p:cNvPr>
          <p:cNvSpPr txBox="1">
            <a:spLocks/>
          </p:cNvSpPr>
          <p:nvPr/>
        </p:nvSpPr>
        <p:spPr>
          <a:xfrm>
            <a:off x="169900" y="76200"/>
            <a:ext cx="11945900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2 – definição Metodologia de gestão</a:t>
            </a:r>
          </a:p>
        </p:txBody>
      </p:sp>
      <p:pic>
        <p:nvPicPr>
          <p:cNvPr id="8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3D2BE43A-7B8D-C290-31B3-F75CE0C436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A11AF075-5786-A8CF-7F09-74A1F7B73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E556208D-7983-2DFD-249A-5C2E9087236D}"/>
              </a:ext>
            </a:extLst>
          </p:cNvPr>
          <p:cNvSpPr txBox="1"/>
          <p:nvPr/>
        </p:nvSpPr>
        <p:spPr>
          <a:xfrm>
            <a:off x="283779" y="1192635"/>
            <a:ext cx="11419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Estrutura da metodologia: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DB4D6D0-5E17-D690-8FF6-DE419F282FC4}"/>
              </a:ext>
            </a:extLst>
          </p:cNvPr>
          <p:cNvGrpSpPr/>
          <p:nvPr/>
        </p:nvGrpSpPr>
        <p:grpSpPr>
          <a:xfrm>
            <a:off x="1757854" y="2306345"/>
            <a:ext cx="8148146" cy="4399255"/>
            <a:chOff x="1757854" y="2209800"/>
            <a:chExt cx="8148146" cy="4399255"/>
          </a:xfrm>
        </p:grpSpPr>
        <p:pic>
          <p:nvPicPr>
            <p:cNvPr id="6" name="Imagem 5" descr="Diagrama&#10;&#10;Descrição gerada automaticamente">
              <a:extLst>
                <a:ext uri="{FF2B5EF4-FFF2-40B4-BE49-F238E27FC236}">
                  <a16:creationId xmlns:a16="http://schemas.microsoft.com/office/drawing/2014/main" id="{AB753704-F8EA-7D75-A7DA-D5D4DE12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854" y="2209800"/>
              <a:ext cx="8148146" cy="4399255"/>
            </a:xfrm>
            <a:prstGeom prst="rect">
              <a:avLst/>
            </a:prstGeom>
          </p:spPr>
        </p:pic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B8CD9DE8-E414-D5C8-0C1A-31F1EB55C35C}"/>
                </a:ext>
              </a:extLst>
            </p:cNvPr>
            <p:cNvGrpSpPr/>
            <p:nvPr/>
          </p:nvGrpSpPr>
          <p:grpSpPr>
            <a:xfrm>
              <a:off x="6629400" y="6136421"/>
              <a:ext cx="439020" cy="386776"/>
              <a:chOff x="9048751" y="3602038"/>
              <a:chExt cx="1069975" cy="1111250"/>
            </a:xfrm>
            <a:solidFill>
              <a:srgbClr val="FF0000"/>
            </a:solidFill>
          </p:grpSpPr>
          <p:sp>
            <p:nvSpPr>
              <p:cNvPr id="11" name="Freeform 26">
                <a:extLst>
                  <a:ext uri="{FF2B5EF4-FFF2-40B4-BE49-F238E27FC236}">
                    <a16:creationId xmlns:a16="http://schemas.microsoft.com/office/drawing/2014/main" id="{63B110CA-B15D-A5BE-2D07-84D66187F8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48751" y="4005263"/>
                <a:ext cx="701675" cy="708025"/>
              </a:xfrm>
              <a:custGeom>
                <a:avLst/>
                <a:gdLst>
                  <a:gd name="T0" fmla="*/ 187 w 187"/>
                  <a:gd name="T1" fmla="*/ 73 h 188"/>
                  <a:gd name="T2" fmla="*/ 186 w 187"/>
                  <a:gd name="T3" fmla="*/ 65 h 188"/>
                  <a:gd name="T4" fmla="*/ 164 w 187"/>
                  <a:gd name="T5" fmla="*/ 29 h 188"/>
                  <a:gd name="T6" fmla="*/ 156 w 187"/>
                  <a:gd name="T7" fmla="*/ 23 h 188"/>
                  <a:gd name="T8" fmla="*/ 151 w 187"/>
                  <a:gd name="T9" fmla="*/ 25 h 188"/>
                  <a:gd name="T10" fmla="*/ 140 w 187"/>
                  <a:gd name="T11" fmla="*/ 31 h 188"/>
                  <a:gd name="T12" fmla="*/ 125 w 187"/>
                  <a:gd name="T13" fmla="*/ 23 h 188"/>
                  <a:gd name="T14" fmla="*/ 125 w 187"/>
                  <a:gd name="T15" fmla="*/ 10 h 188"/>
                  <a:gd name="T16" fmla="*/ 115 w 187"/>
                  <a:gd name="T17" fmla="*/ 0 h 188"/>
                  <a:gd name="T18" fmla="*/ 73 w 187"/>
                  <a:gd name="T19" fmla="*/ 0 h 188"/>
                  <a:gd name="T20" fmla="*/ 62 w 187"/>
                  <a:gd name="T21" fmla="*/ 10 h 188"/>
                  <a:gd name="T22" fmla="*/ 62 w 187"/>
                  <a:gd name="T23" fmla="*/ 23 h 188"/>
                  <a:gd name="T24" fmla="*/ 48 w 187"/>
                  <a:gd name="T25" fmla="*/ 31 h 188"/>
                  <a:gd name="T26" fmla="*/ 37 w 187"/>
                  <a:gd name="T27" fmla="*/ 25 h 188"/>
                  <a:gd name="T28" fmla="*/ 32 w 187"/>
                  <a:gd name="T29" fmla="*/ 23 h 188"/>
                  <a:gd name="T30" fmla="*/ 23 w 187"/>
                  <a:gd name="T31" fmla="*/ 29 h 188"/>
                  <a:gd name="T32" fmla="*/ 2 w 187"/>
                  <a:gd name="T33" fmla="*/ 65 h 188"/>
                  <a:gd name="T34" fmla="*/ 1 w 187"/>
                  <a:gd name="T35" fmla="*/ 73 h 188"/>
                  <a:gd name="T36" fmla="*/ 6 w 187"/>
                  <a:gd name="T37" fmla="*/ 79 h 188"/>
                  <a:gd name="T38" fmla="*/ 17 w 187"/>
                  <a:gd name="T39" fmla="*/ 85 h 188"/>
                  <a:gd name="T40" fmla="*/ 16 w 187"/>
                  <a:gd name="T41" fmla="*/ 94 h 188"/>
                  <a:gd name="T42" fmla="*/ 17 w 187"/>
                  <a:gd name="T43" fmla="*/ 102 h 188"/>
                  <a:gd name="T44" fmla="*/ 6 w 187"/>
                  <a:gd name="T45" fmla="*/ 108 h 188"/>
                  <a:gd name="T46" fmla="*/ 1 w 187"/>
                  <a:gd name="T47" fmla="*/ 115 h 188"/>
                  <a:gd name="T48" fmla="*/ 2 w 187"/>
                  <a:gd name="T49" fmla="*/ 122 h 188"/>
                  <a:gd name="T50" fmla="*/ 23 w 187"/>
                  <a:gd name="T51" fmla="*/ 159 h 188"/>
                  <a:gd name="T52" fmla="*/ 32 w 187"/>
                  <a:gd name="T53" fmla="*/ 164 h 188"/>
                  <a:gd name="T54" fmla="*/ 37 w 187"/>
                  <a:gd name="T55" fmla="*/ 163 h 188"/>
                  <a:gd name="T56" fmla="*/ 48 w 187"/>
                  <a:gd name="T57" fmla="*/ 156 h 188"/>
                  <a:gd name="T58" fmla="*/ 62 w 187"/>
                  <a:gd name="T59" fmla="*/ 165 h 188"/>
                  <a:gd name="T60" fmla="*/ 62 w 187"/>
                  <a:gd name="T61" fmla="*/ 177 h 188"/>
                  <a:gd name="T62" fmla="*/ 65 w 187"/>
                  <a:gd name="T63" fmla="*/ 185 h 188"/>
                  <a:gd name="T64" fmla="*/ 73 w 187"/>
                  <a:gd name="T65" fmla="*/ 188 h 188"/>
                  <a:gd name="T66" fmla="*/ 115 w 187"/>
                  <a:gd name="T67" fmla="*/ 188 h 188"/>
                  <a:gd name="T68" fmla="*/ 125 w 187"/>
                  <a:gd name="T69" fmla="*/ 177 h 188"/>
                  <a:gd name="T70" fmla="*/ 125 w 187"/>
                  <a:gd name="T71" fmla="*/ 165 h 188"/>
                  <a:gd name="T72" fmla="*/ 140 w 187"/>
                  <a:gd name="T73" fmla="*/ 156 h 188"/>
                  <a:gd name="T74" fmla="*/ 151 w 187"/>
                  <a:gd name="T75" fmla="*/ 163 h 188"/>
                  <a:gd name="T76" fmla="*/ 156 w 187"/>
                  <a:gd name="T77" fmla="*/ 164 h 188"/>
                  <a:gd name="T78" fmla="*/ 164 w 187"/>
                  <a:gd name="T79" fmla="*/ 159 h 188"/>
                  <a:gd name="T80" fmla="*/ 186 w 187"/>
                  <a:gd name="T81" fmla="*/ 122 h 188"/>
                  <a:gd name="T82" fmla="*/ 187 w 187"/>
                  <a:gd name="T83" fmla="*/ 115 h 188"/>
                  <a:gd name="T84" fmla="*/ 182 w 187"/>
                  <a:gd name="T85" fmla="*/ 108 h 188"/>
                  <a:gd name="T86" fmla="*/ 171 w 187"/>
                  <a:gd name="T87" fmla="*/ 102 h 188"/>
                  <a:gd name="T88" fmla="*/ 171 w 187"/>
                  <a:gd name="T89" fmla="*/ 94 h 188"/>
                  <a:gd name="T90" fmla="*/ 171 w 187"/>
                  <a:gd name="T91" fmla="*/ 85 h 188"/>
                  <a:gd name="T92" fmla="*/ 182 w 187"/>
                  <a:gd name="T93" fmla="*/ 79 h 188"/>
                  <a:gd name="T94" fmla="*/ 187 w 187"/>
                  <a:gd name="T95" fmla="*/ 73 h 188"/>
                  <a:gd name="T96" fmla="*/ 94 w 187"/>
                  <a:gd name="T97" fmla="*/ 138 h 188"/>
                  <a:gd name="T98" fmla="*/ 50 w 187"/>
                  <a:gd name="T99" fmla="*/ 94 h 188"/>
                  <a:gd name="T100" fmla="*/ 94 w 187"/>
                  <a:gd name="T101" fmla="*/ 50 h 188"/>
                  <a:gd name="T102" fmla="*/ 138 w 187"/>
                  <a:gd name="T103" fmla="*/ 94 h 188"/>
                  <a:gd name="T104" fmla="*/ 94 w 187"/>
                  <a:gd name="T105" fmla="*/ 13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7" h="188">
                    <a:moveTo>
                      <a:pt x="187" y="73"/>
                    </a:moveTo>
                    <a:cubicBezTo>
                      <a:pt x="187" y="70"/>
                      <a:pt x="187" y="68"/>
                      <a:pt x="186" y="65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3" y="25"/>
                      <a:pt x="159" y="23"/>
                      <a:pt x="156" y="23"/>
                    </a:cubicBezTo>
                    <a:cubicBezTo>
                      <a:pt x="154" y="23"/>
                      <a:pt x="152" y="24"/>
                      <a:pt x="151" y="25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35" y="28"/>
                      <a:pt x="130" y="25"/>
                      <a:pt x="125" y="23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5"/>
                      <a:pt x="121" y="0"/>
                      <a:pt x="115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7" y="0"/>
                      <a:pt x="62" y="5"/>
                      <a:pt x="62" y="10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5"/>
                      <a:pt x="52" y="28"/>
                      <a:pt x="48" y="3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5" y="24"/>
                      <a:pt x="34" y="23"/>
                      <a:pt x="32" y="23"/>
                    </a:cubicBezTo>
                    <a:cubicBezTo>
                      <a:pt x="28" y="23"/>
                      <a:pt x="25" y="25"/>
                      <a:pt x="23" y="29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1" y="68"/>
                      <a:pt x="0" y="70"/>
                      <a:pt x="1" y="73"/>
                    </a:cubicBezTo>
                    <a:cubicBezTo>
                      <a:pt x="2" y="76"/>
                      <a:pt x="3" y="78"/>
                      <a:pt x="6" y="7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8"/>
                      <a:pt x="16" y="91"/>
                      <a:pt x="16" y="94"/>
                    </a:cubicBezTo>
                    <a:cubicBezTo>
                      <a:pt x="16" y="97"/>
                      <a:pt x="16" y="99"/>
                      <a:pt x="17" y="102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3" y="110"/>
                      <a:pt x="2" y="112"/>
                      <a:pt x="1" y="115"/>
                    </a:cubicBezTo>
                    <a:cubicBezTo>
                      <a:pt x="0" y="117"/>
                      <a:pt x="1" y="120"/>
                      <a:pt x="2" y="122"/>
                    </a:cubicBezTo>
                    <a:cubicBezTo>
                      <a:pt x="23" y="159"/>
                      <a:pt x="23" y="159"/>
                      <a:pt x="23" y="159"/>
                    </a:cubicBezTo>
                    <a:cubicBezTo>
                      <a:pt x="25" y="162"/>
                      <a:pt x="28" y="164"/>
                      <a:pt x="32" y="164"/>
                    </a:cubicBezTo>
                    <a:cubicBezTo>
                      <a:pt x="34" y="164"/>
                      <a:pt x="35" y="164"/>
                      <a:pt x="37" y="163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52" y="160"/>
                      <a:pt x="57" y="162"/>
                      <a:pt x="62" y="165"/>
                    </a:cubicBezTo>
                    <a:cubicBezTo>
                      <a:pt x="62" y="177"/>
                      <a:pt x="62" y="177"/>
                      <a:pt x="62" y="177"/>
                    </a:cubicBezTo>
                    <a:cubicBezTo>
                      <a:pt x="62" y="180"/>
                      <a:pt x="64" y="183"/>
                      <a:pt x="65" y="185"/>
                    </a:cubicBezTo>
                    <a:cubicBezTo>
                      <a:pt x="67" y="187"/>
                      <a:pt x="70" y="188"/>
                      <a:pt x="73" y="188"/>
                    </a:cubicBezTo>
                    <a:cubicBezTo>
                      <a:pt x="115" y="188"/>
                      <a:pt x="115" y="188"/>
                      <a:pt x="115" y="188"/>
                    </a:cubicBezTo>
                    <a:cubicBezTo>
                      <a:pt x="121" y="188"/>
                      <a:pt x="125" y="183"/>
                      <a:pt x="125" y="177"/>
                    </a:cubicBez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30" y="162"/>
                      <a:pt x="135" y="160"/>
                      <a:pt x="140" y="156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2" y="164"/>
                      <a:pt x="154" y="164"/>
                      <a:pt x="156" y="164"/>
                    </a:cubicBezTo>
                    <a:cubicBezTo>
                      <a:pt x="159" y="164"/>
                      <a:pt x="163" y="162"/>
                      <a:pt x="164" y="159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87" y="120"/>
                      <a:pt x="187" y="117"/>
                      <a:pt x="187" y="115"/>
                    </a:cubicBezTo>
                    <a:cubicBezTo>
                      <a:pt x="186" y="112"/>
                      <a:pt x="184" y="110"/>
                      <a:pt x="182" y="108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99"/>
                      <a:pt x="171" y="97"/>
                      <a:pt x="171" y="94"/>
                    </a:cubicBezTo>
                    <a:cubicBezTo>
                      <a:pt x="171" y="91"/>
                      <a:pt x="171" y="88"/>
                      <a:pt x="171" y="85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4" y="78"/>
                      <a:pt x="186" y="76"/>
                      <a:pt x="187" y="73"/>
                    </a:cubicBezTo>
                    <a:close/>
                    <a:moveTo>
                      <a:pt x="94" y="138"/>
                    </a:moveTo>
                    <a:cubicBezTo>
                      <a:pt x="69" y="138"/>
                      <a:pt x="50" y="118"/>
                      <a:pt x="50" y="94"/>
                    </a:cubicBezTo>
                    <a:cubicBezTo>
                      <a:pt x="50" y="69"/>
                      <a:pt x="69" y="50"/>
                      <a:pt x="94" y="50"/>
                    </a:cubicBezTo>
                    <a:cubicBezTo>
                      <a:pt x="118" y="50"/>
                      <a:pt x="138" y="69"/>
                      <a:pt x="138" y="94"/>
                    </a:cubicBezTo>
                    <a:cubicBezTo>
                      <a:pt x="138" y="118"/>
                      <a:pt x="118" y="138"/>
                      <a:pt x="94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1873957E-2182-8073-7649-F9A977CF79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37701" y="3602038"/>
                <a:ext cx="465138" cy="466725"/>
              </a:xfrm>
              <a:custGeom>
                <a:avLst/>
                <a:gdLst>
                  <a:gd name="T0" fmla="*/ 1 w 124"/>
                  <a:gd name="T1" fmla="*/ 76 h 124"/>
                  <a:gd name="T2" fmla="*/ 2 w 124"/>
                  <a:gd name="T3" fmla="*/ 81 h 124"/>
                  <a:gd name="T4" fmla="*/ 16 w 124"/>
                  <a:gd name="T5" fmla="*/ 105 h 124"/>
                  <a:gd name="T6" fmla="*/ 21 w 124"/>
                  <a:gd name="T7" fmla="*/ 108 h 124"/>
                  <a:gd name="T8" fmla="*/ 25 w 124"/>
                  <a:gd name="T9" fmla="*/ 107 h 124"/>
                  <a:gd name="T10" fmla="*/ 32 w 124"/>
                  <a:gd name="T11" fmla="*/ 103 h 124"/>
                  <a:gd name="T12" fmla="*/ 42 w 124"/>
                  <a:gd name="T13" fmla="*/ 109 h 124"/>
                  <a:gd name="T14" fmla="*/ 42 w 124"/>
                  <a:gd name="T15" fmla="*/ 117 h 124"/>
                  <a:gd name="T16" fmla="*/ 44 w 124"/>
                  <a:gd name="T17" fmla="*/ 122 h 124"/>
                  <a:gd name="T18" fmla="*/ 48 w 124"/>
                  <a:gd name="T19" fmla="*/ 124 h 124"/>
                  <a:gd name="T20" fmla="*/ 76 w 124"/>
                  <a:gd name="T21" fmla="*/ 124 h 124"/>
                  <a:gd name="T22" fmla="*/ 83 w 124"/>
                  <a:gd name="T23" fmla="*/ 117 h 124"/>
                  <a:gd name="T24" fmla="*/ 83 w 124"/>
                  <a:gd name="T25" fmla="*/ 109 h 124"/>
                  <a:gd name="T26" fmla="*/ 93 w 124"/>
                  <a:gd name="T27" fmla="*/ 103 h 124"/>
                  <a:gd name="T28" fmla="*/ 100 w 124"/>
                  <a:gd name="T29" fmla="*/ 107 h 124"/>
                  <a:gd name="T30" fmla="*/ 103 w 124"/>
                  <a:gd name="T31" fmla="*/ 108 h 124"/>
                  <a:gd name="T32" fmla="*/ 109 w 124"/>
                  <a:gd name="T33" fmla="*/ 105 h 124"/>
                  <a:gd name="T34" fmla="*/ 123 w 124"/>
                  <a:gd name="T35" fmla="*/ 81 h 124"/>
                  <a:gd name="T36" fmla="*/ 124 w 124"/>
                  <a:gd name="T37" fmla="*/ 76 h 124"/>
                  <a:gd name="T38" fmla="*/ 121 w 124"/>
                  <a:gd name="T39" fmla="*/ 71 h 124"/>
                  <a:gd name="T40" fmla="*/ 113 w 124"/>
                  <a:gd name="T41" fmla="*/ 67 h 124"/>
                  <a:gd name="T42" fmla="*/ 114 w 124"/>
                  <a:gd name="T43" fmla="*/ 62 h 124"/>
                  <a:gd name="T44" fmla="*/ 113 w 124"/>
                  <a:gd name="T45" fmla="*/ 56 h 124"/>
                  <a:gd name="T46" fmla="*/ 121 w 124"/>
                  <a:gd name="T47" fmla="*/ 52 h 124"/>
                  <a:gd name="T48" fmla="*/ 124 w 124"/>
                  <a:gd name="T49" fmla="*/ 48 h 124"/>
                  <a:gd name="T50" fmla="*/ 123 w 124"/>
                  <a:gd name="T51" fmla="*/ 43 h 124"/>
                  <a:gd name="T52" fmla="*/ 109 w 124"/>
                  <a:gd name="T53" fmla="*/ 19 h 124"/>
                  <a:gd name="T54" fmla="*/ 103 w 124"/>
                  <a:gd name="T55" fmla="*/ 15 h 124"/>
                  <a:gd name="T56" fmla="*/ 100 w 124"/>
                  <a:gd name="T57" fmla="*/ 16 h 124"/>
                  <a:gd name="T58" fmla="*/ 93 w 124"/>
                  <a:gd name="T59" fmla="*/ 20 h 124"/>
                  <a:gd name="T60" fmla="*/ 83 w 124"/>
                  <a:gd name="T61" fmla="*/ 15 h 124"/>
                  <a:gd name="T62" fmla="*/ 83 w 124"/>
                  <a:gd name="T63" fmla="*/ 6 h 124"/>
                  <a:gd name="T64" fmla="*/ 76 w 124"/>
                  <a:gd name="T65" fmla="*/ 0 h 124"/>
                  <a:gd name="T66" fmla="*/ 48 w 124"/>
                  <a:gd name="T67" fmla="*/ 0 h 124"/>
                  <a:gd name="T68" fmla="*/ 42 w 124"/>
                  <a:gd name="T69" fmla="*/ 6 h 124"/>
                  <a:gd name="T70" fmla="*/ 42 w 124"/>
                  <a:gd name="T71" fmla="*/ 15 h 124"/>
                  <a:gd name="T72" fmla="*/ 32 w 124"/>
                  <a:gd name="T73" fmla="*/ 20 h 124"/>
                  <a:gd name="T74" fmla="*/ 25 w 124"/>
                  <a:gd name="T75" fmla="*/ 16 h 124"/>
                  <a:gd name="T76" fmla="*/ 21 w 124"/>
                  <a:gd name="T77" fmla="*/ 15 h 124"/>
                  <a:gd name="T78" fmla="*/ 16 w 124"/>
                  <a:gd name="T79" fmla="*/ 19 h 124"/>
                  <a:gd name="T80" fmla="*/ 2 w 124"/>
                  <a:gd name="T81" fmla="*/ 43 h 124"/>
                  <a:gd name="T82" fmla="*/ 1 w 124"/>
                  <a:gd name="T83" fmla="*/ 48 h 124"/>
                  <a:gd name="T84" fmla="*/ 4 w 124"/>
                  <a:gd name="T85" fmla="*/ 52 h 124"/>
                  <a:gd name="T86" fmla="*/ 11 w 124"/>
                  <a:gd name="T87" fmla="*/ 56 h 124"/>
                  <a:gd name="T88" fmla="*/ 11 w 124"/>
                  <a:gd name="T89" fmla="*/ 62 h 124"/>
                  <a:gd name="T90" fmla="*/ 11 w 124"/>
                  <a:gd name="T91" fmla="*/ 67 h 124"/>
                  <a:gd name="T92" fmla="*/ 4 w 124"/>
                  <a:gd name="T93" fmla="*/ 71 h 124"/>
                  <a:gd name="T94" fmla="*/ 1 w 124"/>
                  <a:gd name="T95" fmla="*/ 76 h 124"/>
                  <a:gd name="T96" fmla="*/ 62 w 124"/>
                  <a:gd name="T97" fmla="*/ 33 h 124"/>
                  <a:gd name="T98" fmla="*/ 91 w 124"/>
                  <a:gd name="T99" fmla="*/ 62 h 124"/>
                  <a:gd name="T100" fmla="*/ 62 w 124"/>
                  <a:gd name="T101" fmla="*/ 91 h 124"/>
                  <a:gd name="T102" fmla="*/ 33 w 124"/>
                  <a:gd name="T103" fmla="*/ 62 h 124"/>
                  <a:gd name="T104" fmla="*/ 62 w 124"/>
                  <a:gd name="T105" fmla="*/ 3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24">
                    <a:moveTo>
                      <a:pt x="1" y="76"/>
                    </a:moveTo>
                    <a:cubicBezTo>
                      <a:pt x="0" y="77"/>
                      <a:pt x="1" y="79"/>
                      <a:pt x="2" y="81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7"/>
                      <a:pt x="19" y="108"/>
                      <a:pt x="21" y="108"/>
                    </a:cubicBezTo>
                    <a:cubicBezTo>
                      <a:pt x="23" y="108"/>
                      <a:pt x="24" y="108"/>
                      <a:pt x="25" y="10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5" y="105"/>
                      <a:pt x="38" y="107"/>
                      <a:pt x="42" y="109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2" y="119"/>
                      <a:pt x="42" y="121"/>
                      <a:pt x="44" y="122"/>
                    </a:cubicBezTo>
                    <a:cubicBezTo>
                      <a:pt x="45" y="123"/>
                      <a:pt x="46" y="124"/>
                      <a:pt x="48" y="124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80" y="124"/>
                      <a:pt x="83" y="121"/>
                      <a:pt x="83" y="117"/>
                    </a:cubicBezTo>
                    <a:cubicBezTo>
                      <a:pt x="83" y="109"/>
                      <a:pt x="83" y="109"/>
                      <a:pt x="83" y="109"/>
                    </a:cubicBezTo>
                    <a:cubicBezTo>
                      <a:pt x="86" y="107"/>
                      <a:pt x="90" y="105"/>
                      <a:pt x="93" y="103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01" y="108"/>
                      <a:pt x="102" y="108"/>
                      <a:pt x="103" y="108"/>
                    </a:cubicBezTo>
                    <a:cubicBezTo>
                      <a:pt x="106" y="108"/>
                      <a:pt x="108" y="107"/>
                      <a:pt x="109" y="105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4" y="79"/>
                      <a:pt x="124" y="77"/>
                      <a:pt x="124" y="76"/>
                    </a:cubicBezTo>
                    <a:cubicBezTo>
                      <a:pt x="123" y="74"/>
                      <a:pt x="122" y="72"/>
                      <a:pt x="121" y="71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3" y="65"/>
                      <a:pt x="114" y="64"/>
                      <a:pt x="114" y="62"/>
                    </a:cubicBezTo>
                    <a:cubicBezTo>
                      <a:pt x="114" y="60"/>
                      <a:pt x="113" y="58"/>
                      <a:pt x="113" y="56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2" y="51"/>
                      <a:pt x="123" y="50"/>
                      <a:pt x="124" y="48"/>
                    </a:cubicBezTo>
                    <a:cubicBezTo>
                      <a:pt x="124" y="46"/>
                      <a:pt x="124" y="44"/>
                      <a:pt x="123" y="43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8" y="17"/>
                      <a:pt x="106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0" y="18"/>
                      <a:pt x="86" y="16"/>
                      <a:pt x="83" y="15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3"/>
                      <a:pt x="80" y="0"/>
                      <a:pt x="7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0"/>
                      <a:pt x="42" y="3"/>
                      <a:pt x="42" y="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8" y="16"/>
                      <a:pt x="35" y="18"/>
                      <a:pt x="32" y="2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6"/>
                      <a:pt x="23" y="15"/>
                      <a:pt x="21" y="15"/>
                    </a:cubicBezTo>
                    <a:cubicBezTo>
                      <a:pt x="19" y="15"/>
                      <a:pt x="17" y="17"/>
                      <a:pt x="16" y="1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4"/>
                      <a:pt x="0" y="46"/>
                      <a:pt x="1" y="48"/>
                    </a:cubicBezTo>
                    <a:cubicBezTo>
                      <a:pt x="1" y="50"/>
                      <a:pt x="2" y="51"/>
                      <a:pt x="4" y="5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8"/>
                      <a:pt x="11" y="60"/>
                      <a:pt x="11" y="62"/>
                    </a:cubicBezTo>
                    <a:cubicBezTo>
                      <a:pt x="11" y="64"/>
                      <a:pt x="11" y="65"/>
                      <a:pt x="11" y="67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2"/>
                      <a:pt x="1" y="74"/>
                      <a:pt x="1" y="76"/>
                    </a:cubicBezTo>
                    <a:close/>
                    <a:moveTo>
                      <a:pt x="62" y="33"/>
                    </a:move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F4E71098-D3D8-EA62-90ED-6177CCDEC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6463" y="4054476"/>
                <a:ext cx="322263" cy="323850"/>
              </a:xfrm>
              <a:custGeom>
                <a:avLst/>
                <a:gdLst>
                  <a:gd name="T0" fmla="*/ 83 w 86"/>
                  <a:gd name="T1" fmla="*/ 50 h 86"/>
                  <a:gd name="T2" fmla="*/ 78 w 86"/>
                  <a:gd name="T3" fmla="*/ 47 h 86"/>
                  <a:gd name="T4" fmla="*/ 78 w 86"/>
                  <a:gd name="T5" fmla="*/ 43 h 86"/>
                  <a:gd name="T6" fmla="*/ 78 w 86"/>
                  <a:gd name="T7" fmla="*/ 39 h 86"/>
                  <a:gd name="T8" fmla="*/ 83 w 86"/>
                  <a:gd name="T9" fmla="*/ 36 h 86"/>
                  <a:gd name="T10" fmla="*/ 85 w 86"/>
                  <a:gd name="T11" fmla="*/ 33 h 86"/>
                  <a:gd name="T12" fmla="*/ 85 w 86"/>
                  <a:gd name="T13" fmla="*/ 30 h 86"/>
                  <a:gd name="T14" fmla="*/ 75 w 86"/>
                  <a:gd name="T15" fmla="*/ 13 h 86"/>
                  <a:gd name="T16" fmla="*/ 71 w 86"/>
                  <a:gd name="T17" fmla="*/ 11 h 86"/>
                  <a:gd name="T18" fmla="*/ 69 w 86"/>
                  <a:gd name="T19" fmla="*/ 11 h 86"/>
                  <a:gd name="T20" fmla="*/ 64 w 86"/>
                  <a:gd name="T21" fmla="*/ 14 h 86"/>
                  <a:gd name="T22" fmla="*/ 57 w 86"/>
                  <a:gd name="T23" fmla="*/ 11 h 86"/>
                  <a:gd name="T24" fmla="*/ 57 w 86"/>
                  <a:gd name="T25" fmla="*/ 5 h 86"/>
                  <a:gd name="T26" fmla="*/ 53 w 86"/>
                  <a:gd name="T27" fmla="*/ 0 h 86"/>
                  <a:gd name="T28" fmla="*/ 33 w 86"/>
                  <a:gd name="T29" fmla="*/ 0 h 86"/>
                  <a:gd name="T30" fmla="*/ 29 w 86"/>
                  <a:gd name="T31" fmla="*/ 5 h 86"/>
                  <a:gd name="T32" fmla="*/ 29 w 86"/>
                  <a:gd name="T33" fmla="*/ 11 h 86"/>
                  <a:gd name="T34" fmla="*/ 22 w 86"/>
                  <a:gd name="T35" fmla="*/ 14 h 86"/>
                  <a:gd name="T36" fmla="*/ 17 w 86"/>
                  <a:gd name="T37" fmla="*/ 11 h 86"/>
                  <a:gd name="T38" fmla="*/ 15 w 86"/>
                  <a:gd name="T39" fmla="*/ 11 h 86"/>
                  <a:gd name="T40" fmla="*/ 11 w 86"/>
                  <a:gd name="T41" fmla="*/ 13 h 86"/>
                  <a:gd name="T42" fmla="*/ 1 w 86"/>
                  <a:gd name="T43" fmla="*/ 30 h 86"/>
                  <a:gd name="T44" fmla="*/ 1 w 86"/>
                  <a:gd name="T45" fmla="*/ 33 h 86"/>
                  <a:gd name="T46" fmla="*/ 3 w 86"/>
                  <a:gd name="T47" fmla="*/ 36 h 86"/>
                  <a:gd name="T48" fmla="*/ 8 w 86"/>
                  <a:gd name="T49" fmla="*/ 39 h 86"/>
                  <a:gd name="T50" fmla="*/ 8 w 86"/>
                  <a:gd name="T51" fmla="*/ 43 h 86"/>
                  <a:gd name="T52" fmla="*/ 8 w 86"/>
                  <a:gd name="T53" fmla="*/ 47 h 86"/>
                  <a:gd name="T54" fmla="*/ 3 w 86"/>
                  <a:gd name="T55" fmla="*/ 50 h 86"/>
                  <a:gd name="T56" fmla="*/ 1 w 86"/>
                  <a:gd name="T57" fmla="*/ 52 h 86"/>
                  <a:gd name="T58" fmla="*/ 1 w 86"/>
                  <a:gd name="T59" fmla="*/ 56 h 86"/>
                  <a:gd name="T60" fmla="*/ 11 w 86"/>
                  <a:gd name="T61" fmla="*/ 73 h 86"/>
                  <a:gd name="T62" fmla="*/ 15 w 86"/>
                  <a:gd name="T63" fmla="*/ 75 h 86"/>
                  <a:gd name="T64" fmla="*/ 17 w 86"/>
                  <a:gd name="T65" fmla="*/ 74 h 86"/>
                  <a:gd name="T66" fmla="*/ 22 w 86"/>
                  <a:gd name="T67" fmla="*/ 71 h 86"/>
                  <a:gd name="T68" fmla="*/ 29 w 86"/>
                  <a:gd name="T69" fmla="*/ 75 h 86"/>
                  <a:gd name="T70" fmla="*/ 29 w 86"/>
                  <a:gd name="T71" fmla="*/ 81 h 86"/>
                  <a:gd name="T72" fmla="*/ 30 w 86"/>
                  <a:gd name="T73" fmla="*/ 84 h 86"/>
                  <a:gd name="T74" fmla="*/ 33 w 86"/>
                  <a:gd name="T75" fmla="*/ 86 h 86"/>
                  <a:gd name="T76" fmla="*/ 53 w 86"/>
                  <a:gd name="T77" fmla="*/ 86 h 86"/>
                  <a:gd name="T78" fmla="*/ 57 w 86"/>
                  <a:gd name="T79" fmla="*/ 81 h 86"/>
                  <a:gd name="T80" fmla="*/ 57 w 86"/>
                  <a:gd name="T81" fmla="*/ 75 h 86"/>
                  <a:gd name="T82" fmla="*/ 64 w 86"/>
                  <a:gd name="T83" fmla="*/ 71 h 86"/>
                  <a:gd name="T84" fmla="*/ 69 w 86"/>
                  <a:gd name="T85" fmla="*/ 74 h 86"/>
                  <a:gd name="T86" fmla="*/ 71 w 86"/>
                  <a:gd name="T87" fmla="*/ 75 h 86"/>
                  <a:gd name="T88" fmla="*/ 75 w 86"/>
                  <a:gd name="T89" fmla="*/ 73 h 86"/>
                  <a:gd name="T90" fmla="*/ 85 w 86"/>
                  <a:gd name="T91" fmla="*/ 56 h 86"/>
                  <a:gd name="T92" fmla="*/ 85 w 86"/>
                  <a:gd name="T93" fmla="*/ 52 h 86"/>
                  <a:gd name="T94" fmla="*/ 83 w 86"/>
                  <a:gd name="T95" fmla="*/ 50 h 86"/>
                  <a:gd name="T96" fmla="*/ 43 w 86"/>
                  <a:gd name="T97" fmla="*/ 63 h 86"/>
                  <a:gd name="T98" fmla="*/ 23 w 86"/>
                  <a:gd name="T99" fmla="*/ 43 h 86"/>
                  <a:gd name="T100" fmla="*/ 43 w 86"/>
                  <a:gd name="T101" fmla="*/ 23 h 86"/>
                  <a:gd name="T102" fmla="*/ 63 w 86"/>
                  <a:gd name="T103" fmla="*/ 43 h 86"/>
                  <a:gd name="T104" fmla="*/ 43 w 86"/>
                  <a:gd name="T105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" h="86">
                    <a:moveTo>
                      <a:pt x="83" y="50"/>
                    </a:move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5"/>
                      <a:pt x="78" y="44"/>
                      <a:pt x="78" y="43"/>
                    </a:cubicBezTo>
                    <a:cubicBezTo>
                      <a:pt x="78" y="42"/>
                      <a:pt x="78" y="40"/>
                      <a:pt x="78" y="39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4" y="35"/>
                      <a:pt x="85" y="34"/>
                      <a:pt x="85" y="33"/>
                    </a:cubicBezTo>
                    <a:cubicBezTo>
                      <a:pt x="86" y="32"/>
                      <a:pt x="85" y="31"/>
                      <a:pt x="85" y="30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2"/>
                      <a:pt x="73" y="11"/>
                      <a:pt x="71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2" y="13"/>
                      <a:pt x="60" y="12"/>
                      <a:pt x="57" y="11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2"/>
                      <a:pt x="55" y="0"/>
                      <a:pt x="5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0"/>
                      <a:pt x="29" y="2"/>
                      <a:pt x="29" y="5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6" y="12"/>
                      <a:pt x="24" y="13"/>
                      <a:pt x="22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3" y="11"/>
                      <a:pt x="12" y="12"/>
                      <a:pt x="11" y="1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2"/>
                      <a:pt x="1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40"/>
                      <a:pt x="8" y="42"/>
                      <a:pt x="8" y="43"/>
                    </a:cubicBezTo>
                    <a:cubicBezTo>
                      <a:pt x="8" y="44"/>
                      <a:pt x="8" y="45"/>
                      <a:pt x="8" y="47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50"/>
                      <a:pt x="1" y="51"/>
                      <a:pt x="1" y="52"/>
                    </a:cubicBezTo>
                    <a:cubicBezTo>
                      <a:pt x="0" y="54"/>
                      <a:pt x="0" y="55"/>
                      <a:pt x="1" y="56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2" y="74"/>
                      <a:pt x="13" y="75"/>
                      <a:pt x="15" y="75"/>
                    </a:cubicBezTo>
                    <a:cubicBezTo>
                      <a:pt x="16" y="75"/>
                      <a:pt x="16" y="75"/>
                      <a:pt x="17" y="74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4" y="73"/>
                      <a:pt x="26" y="74"/>
                      <a:pt x="29" y="75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29" y="82"/>
                      <a:pt x="29" y="83"/>
                      <a:pt x="30" y="84"/>
                    </a:cubicBezTo>
                    <a:cubicBezTo>
                      <a:pt x="31" y="85"/>
                      <a:pt x="32" y="86"/>
                      <a:pt x="3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6"/>
                      <a:pt x="57" y="83"/>
                      <a:pt x="57" y="81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60" y="74"/>
                      <a:pt x="62" y="73"/>
                      <a:pt x="64" y="71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0" y="75"/>
                      <a:pt x="70" y="75"/>
                      <a:pt x="71" y="75"/>
                    </a:cubicBezTo>
                    <a:cubicBezTo>
                      <a:pt x="73" y="75"/>
                      <a:pt x="74" y="74"/>
                      <a:pt x="75" y="73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6" y="54"/>
                      <a:pt x="85" y="52"/>
                    </a:cubicBezTo>
                    <a:cubicBezTo>
                      <a:pt x="85" y="51"/>
                      <a:pt x="84" y="50"/>
                      <a:pt x="83" y="50"/>
                    </a:cubicBezTo>
                    <a:close/>
                    <a:moveTo>
                      <a:pt x="43" y="63"/>
                    </a:moveTo>
                    <a:cubicBezTo>
                      <a:pt x="32" y="63"/>
                      <a:pt x="23" y="54"/>
                      <a:pt x="23" y="43"/>
                    </a:cubicBezTo>
                    <a:cubicBezTo>
                      <a:pt x="23" y="32"/>
                      <a:pt x="32" y="23"/>
                      <a:pt x="43" y="23"/>
                    </a:cubicBezTo>
                    <a:cubicBezTo>
                      <a:pt x="54" y="23"/>
                      <a:pt x="63" y="32"/>
                      <a:pt x="63" y="43"/>
                    </a:cubicBezTo>
                    <a:cubicBezTo>
                      <a:pt x="63" y="54"/>
                      <a:pt x="54" y="63"/>
                      <a:pt x="43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64">
              <a:extLst>
                <a:ext uri="{FF2B5EF4-FFF2-40B4-BE49-F238E27FC236}">
                  <a16:creationId xmlns:a16="http://schemas.microsoft.com/office/drawing/2014/main" id="{6FDE080D-4422-D6F0-0971-C2A1BB720066}"/>
                </a:ext>
              </a:extLst>
            </p:cNvPr>
            <p:cNvGrpSpPr/>
            <p:nvPr/>
          </p:nvGrpSpPr>
          <p:grpSpPr>
            <a:xfrm>
              <a:off x="4953000" y="4876800"/>
              <a:ext cx="531896" cy="559918"/>
              <a:chOff x="9302751" y="2571750"/>
              <a:chExt cx="757237" cy="758825"/>
            </a:xfrm>
            <a:solidFill>
              <a:schemeClr val="bg1">
                <a:lumMod val="50000"/>
              </a:schemeClr>
            </a:solidFill>
          </p:grpSpPr>
          <p:sp>
            <p:nvSpPr>
              <p:cNvPr id="20" name="Freeform 115">
                <a:extLst>
                  <a:ext uri="{FF2B5EF4-FFF2-40B4-BE49-F238E27FC236}">
                    <a16:creationId xmlns:a16="http://schemas.microsoft.com/office/drawing/2014/main" id="{9E2459D2-E2EF-D934-722A-17F151EFE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2763" y="2671763"/>
                <a:ext cx="284163" cy="284163"/>
              </a:xfrm>
              <a:custGeom>
                <a:avLst/>
                <a:gdLst>
                  <a:gd name="T0" fmla="*/ 201 w 204"/>
                  <a:gd name="T1" fmla="*/ 125 h 204"/>
                  <a:gd name="T2" fmla="*/ 204 w 204"/>
                  <a:gd name="T3" fmla="*/ 102 h 204"/>
                  <a:gd name="T4" fmla="*/ 102 w 204"/>
                  <a:gd name="T5" fmla="*/ 0 h 204"/>
                  <a:gd name="T6" fmla="*/ 0 w 204"/>
                  <a:gd name="T7" fmla="*/ 102 h 204"/>
                  <a:gd name="T8" fmla="*/ 102 w 204"/>
                  <a:gd name="T9" fmla="*/ 204 h 204"/>
                  <a:gd name="T10" fmla="*/ 125 w 204"/>
                  <a:gd name="T11" fmla="*/ 201 h 204"/>
                  <a:gd name="T12" fmla="*/ 99 w 204"/>
                  <a:gd name="T13" fmla="*/ 135 h 204"/>
                  <a:gd name="T14" fmla="*/ 74 w 204"/>
                  <a:gd name="T15" fmla="*/ 73 h 204"/>
                  <a:gd name="T16" fmla="*/ 136 w 204"/>
                  <a:gd name="T17" fmla="*/ 98 h 204"/>
                  <a:gd name="T18" fmla="*/ 201 w 204"/>
                  <a:gd name="T19" fmla="*/ 12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4" h="204">
                    <a:moveTo>
                      <a:pt x="201" y="125"/>
                    </a:moveTo>
                    <a:cubicBezTo>
                      <a:pt x="203" y="118"/>
                      <a:pt x="204" y="110"/>
                      <a:pt x="204" y="102"/>
                    </a:cubicBezTo>
                    <a:cubicBezTo>
                      <a:pt x="204" y="46"/>
                      <a:pt x="158" y="0"/>
                      <a:pt x="102" y="0"/>
                    </a:cubicBezTo>
                    <a:cubicBezTo>
                      <a:pt x="45" y="0"/>
                      <a:pt x="0" y="46"/>
                      <a:pt x="0" y="102"/>
                    </a:cubicBezTo>
                    <a:cubicBezTo>
                      <a:pt x="0" y="159"/>
                      <a:pt x="45" y="204"/>
                      <a:pt x="102" y="204"/>
                    </a:cubicBezTo>
                    <a:cubicBezTo>
                      <a:pt x="110" y="204"/>
                      <a:pt x="118" y="203"/>
                      <a:pt x="125" y="201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136" y="98"/>
                      <a:pt x="136" y="98"/>
                      <a:pt x="136" y="98"/>
                    </a:cubicBezTo>
                    <a:lnTo>
                      <a:pt x="201" y="1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37"/>
              </a:p>
            </p:txBody>
          </p:sp>
          <p:sp>
            <p:nvSpPr>
              <p:cNvPr id="21" name="Freeform 116">
                <a:extLst>
                  <a:ext uri="{FF2B5EF4-FFF2-40B4-BE49-F238E27FC236}">
                    <a16:creationId xmlns:a16="http://schemas.microsoft.com/office/drawing/2014/main" id="{794D1927-AE7F-2086-B470-DCCC3A48E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2751" y="2571750"/>
                <a:ext cx="484188" cy="484188"/>
              </a:xfrm>
              <a:custGeom>
                <a:avLst/>
                <a:gdLst>
                  <a:gd name="T0" fmla="*/ 174 w 347"/>
                  <a:gd name="T1" fmla="*/ 320 h 348"/>
                  <a:gd name="T2" fmla="*/ 28 w 347"/>
                  <a:gd name="T3" fmla="*/ 174 h 348"/>
                  <a:gd name="T4" fmla="*/ 174 w 347"/>
                  <a:gd name="T5" fmla="*/ 29 h 348"/>
                  <a:gd name="T6" fmla="*/ 319 w 347"/>
                  <a:gd name="T7" fmla="*/ 174 h 348"/>
                  <a:gd name="T8" fmla="*/ 314 w 347"/>
                  <a:gd name="T9" fmla="*/ 214 h 348"/>
                  <a:gd name="T10" fmla="*/ 340 w 347"/>
                  <a:gd name="T11" fmla="*/ 225 h 348"/>
                  <a:gd name="T12" fmla="*/ 347 w 347"/>
                  <a:gd name="T13" fmla="*/ 174 h 348"/>
                  <a:gd name="T14" fmla="*/ 174 w 347"/>
                  <a:gd name="T15" fmla="*/ 0 h 348"/>
                  <a:gd name="T16" fmla="*/ 0 w 347"/>
                  <a:gd name="T17" fmla="*/ 174 h 348"/>
                  <a:gd name="T18" fmla="*/ 174 w 347"/>
                  <a:gd name="T19" fmla="*/ 348 h 348"/>
                  <a:gd name="T20" fmla="*/ 224 w 347"/>
                  <a:gd name="T21" fmla="*/ 340 h 348"/>
                  <a:gd name="T22" fmla="*/ 214 w 347"/>
                  <a:gd name="T23" fmla="*/ 314 h 348"/>
                  <a:gd name="T24" fmla="*/ 174 w 347"/>
                  <a:gd name="T25" fmla="*/ 32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74" y="320"/>
                    </a:moveTo>
                    <a:cubicBezTo>
                      <a:pt x="93" y="320"/>
                      <a:pt x="28" y="254"/>
                      <a:pt x="28" y="174"/>
                    </a:cubicBezTo>
                    <a:cubicBezTo>
                      <a:pt x="28" y="94"/>
                      <a:pt x="93" y="29"/>
                      <a:pt x="174" y="29"/>
                    </a:cubicBezTo>
                    <a:cubicBezTo>
                      <a:pt x="254" y="29"/>
                      <a:pt x="319" y="94"/>
                      <a:pt x="319" y="174"/>
                    </a:cubicBezTo>
                    <a:cubicBezTo>
                      <a:pt x="319" y="188"/>
                      <a:pt x="317" y="201"/>
                      <a:pt x="314" y="214"/>
                    </a:cubicBezTo>
                    <a:cubicBezTo>
                      <a:pt x="340" y="225"/>
                      <a:pt x="340" y="225"/>
                      <a:pt x="340" y="225"/>
                    </a:cubicBezTo>
                    <a:cubicBezTo>
                      <a:pt x="345" y="209"/>
                      <a:pt x="347" y="192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191" y="348"/>
                      <a:pt x="208" y="345"/>
                      <a:pt x="224" y="340"/>
                    </a:cubicBezTo>
                    <a:cubicBezTo>
                      <a:pt x="214" y="314"/>
                      <a:pt x="214" y="314"/>
                      <a:pt x="214" y="314"/>
                    </a:cubicBezTo>
                    <a:cubicBezTo>
                      <a:pt x="201" y="318"/>
                      <a:pt x="187" y="320"/>
                      <a:pt x="174" y="3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37"/>
              </a:p>
            </p:txBody>
          </p:sp>
          <p:sp>
            <p:nvSpPr>
              <p:cNvPr id="22" name="Freeform 117">
                <a:extLst>
                  <a:ext uri="{FF2B5EF4-FFF2-40B4-BE49-F238E27FC236}">
                    <a16:creationId xmlns:a16="http://schemas.microsoft.com/office/drawing/2014/main" id="{30389245-D292-4E69-C3A2-060CD354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7388" y="2844800"/>
                <a:ext cx="482600" cy="485775"/>
              </a:xfrm>
              <a:custGeom>
                <a:avLst/>
                <a:gdLst>
                  <a:gd name="T0" fmla="*/ 304 w 304"/>
                  <a:gd name="T1" fmla="*/ 126 h 306"/>
                  <a:gd name="T2" fmla="*/ 0 w 304"/>
                  <a:gd name="T3" fmla="*/ 0 h 306"/>
                  <a:gd name="T4" fmla="*/ 123 w 304"/>
                  <a:gd name="T5" fmla="*/ 306 h 306"/>
                  <a:gd name="T6" fmla="*/ 158 w 304"/>
                  <a:gd name="T7" fmla="*/ 187 h 306"/>
                  <a:gd name="T8" fmla="*/ 239 w 304"/>
                  <a:gd name="T9" fmla="*/ 268 h 306"/>
                  <a:gd name="T10" fmla="*/ 266 w 304"/>
                  <a:gd name="T11" fmla="*/ 240 h 306"/>
                  <a:gd name="T12" fmla="*/ 185 w 304"/>
                  <a:gd name="T13" fmla="*/ 160 h 306"/>
                  <a:gd name="T14" fmla="*/ 304 w 304"/>
                  <a:gd name="T15" fmla="*/ 1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4" h="306">
                    <a:moveTo>
                      <a:pt x="304" y="126"/>
                    </a:moveTo>
                    <a:lnTo>
                      <a:pt x="0" y="0"/>
                    </a:lnTo>
                    <a:lnTo>
                      <a:pt x="123" y="306"/>
                    </a:lnTo>
                    <a:lnTo>
                      <a:pt x="158" y="187"/>
                    </a:lnTo>
                    <a:lnTo>
                      <a:pt x="239" y="268"/>
                    </a:lnTo>
                    <a:lnTo>
                      <a:pt x="266" y="240"/>
                    </a:lnTo>
                    <a:lnTo>
                      <a:pt x="185" y="160"/>
                    </a:lnTo>
                    <a:lnTo>
                      <a:pt x="304" y="1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837"/>
              </a:p>
            </p:txBody>
          </p:sp>
        </p:grpSp>
      </p:grpSp>
      <p:sp>
        <p:nvSpPr>
          <p:cNvPr id="24" name="TextBox 35">
            <a:extLst>
              <a:ext uri="{FF2B5EF4-FFF2-40B4-BE49-F238E27FC236}">
                <a16:creationId xmlns:a16="http://schemas.microsoft.com/office/drawing/2014/main" id="{4B69B0A7-3A40-4FDC-D56E-E7D44E0A158E}"/>
              </a:ext>
            </a:extLst>
          </p:cNvPr>
          <p:cNvSpPr txBox="1"/>
          <p:nvPr/>
        </p:nvSpPr>
        <p:spPr>
          <a:xfrm>
            <a:off x="283778" y="1676400"/>
            <a:ext cx="1160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                Procedimentos, fluxos de trabalho, modelos de documentos (</a:t>
            </a:r>
            <a:r>
              <a:rPr lang="pt-BR" b="0" i="1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templates</a:t>
            </a:r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);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74A75E33-D1CF-45B7-5899-5EB32E504BB4}"/>
              </a:ext>
            </a:extLst>
          </p:cNvPr>
          <p:cNvSpPr txBox="1"/>
          <p:nvPr/>
        </p:nvSpPr>
        <p:spPr>
          <a:xfrm>
            <a:off x="264445" y="2141407"/>
            <a:ext cx="114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                Ferramentas de aplicação da metodologia selecionada (Bizagi);</a:t>
            </a:r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              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283779" y="990600"/>
            <a:ext cx="11419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Estrutura da metodologia: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945900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2 – definição Metodologia de gestão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65805CF-C4F4-33EE-1F5F-62E7934C6A6E}"/>
              </a:ext>
            </a:extLst>
          </p:cNvPr>
          <p:cNvGrpSpPr/>
          <p:nvPr/>
        </p:nvGrpSpPr>
        <p:grpSpPr>
          <a:xfrm>
            <a:off x="1120254" y="2133599"/>
            <a:ext cx="9852546" cy="4263351"/>
            <a:chOff x="762001" y="2023632"/>
            <a:chExt cx="10210799" cy="418796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D2DDE8B8-A6BD-A977-BC29-385FAA6BE71B}"/>
                </a:ext>
              </a:extLst>
            </p:cNvPr>
            <p:cNvSpPr/>
            <p:nvPr/>
          </p:nvSpPr>
          <p:spPr>
            <a:xfrm>
              <a:off x="762001" y="2023632"/>
              <a:ext cx="10210799" cy="41879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E6635CD-8059-EE65-08DF-6A64B8D59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169" y="2065360"/>
              <a:ext cx="10082960" cy="4077997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B613A6D-A3D1-2447-2FEA-AA2479F5E09F}"/>
              </a:ext>
            </a:extLst>
          </p:cNvPr>
          <p:cNvGrpSpPr/>
          <p:nvPr/>
        </p:nvGrpSpPr>
        <p:grpSpPr>
          <a:xfrm>
            <a:off x="1154569" y="2120105"/>
            <a:ext cx="10193936" cy="4263350"/>
            <a:chOff x="914400" y="1828800"/>
            <a:chExt cx="10270136" cy="4034913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9BAF33D-F9A6-3FCB-7055-0068D38643D0}"/>
                </a:ext>
              </a:extLst>
            </p:cNvPr>
            <p:cNvSpPr/>
            <p:nvPr/>
          </p:nvSpPr>
          <p:spPr>
            <a:xfrm>
              <a:off x="914400" y="1828800"/>
              <a:ext cx="10270136" cy="4034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41852EA-A0E5-A5B0-3452-4A9C42A06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293" y="1903836"/>
              <a:ext cx="10144690" cy="3884840"/>
            </a:xfrm>
            <a:prstGeom prst="rect">
              <a:avLst/>
            </a:prstGeom>
          </p:spPr>
        </p:pic>
      </p:grpSp>
      <p:sp>
        <p:nvSpPr>
          <p:cNvPr id="14" name="TextBox 35">
            <a:extLst>
              <a:ext uri="{FF2B5EF4-FFF2-40B4-BE49-F238E27FC236}">
                <a16:creationId xmlns:a16="http://schemas.microsoft.com/office/drawing/2014/main" id="{D3B7EA62-6FF8-75B5-A1EC-CC6F85879FD0}"/>
              </a:ext>
            </a:extLst>
          </p:cNvPr>
          <p:cNvSpPr txBox="1"/>
          <p:nvPr/>
        </p:nvSpPr>
        <p:spPr>
          <a:xfrm>
            <a:off x="1752600" y="1533614"/>
            <a:ext cx="1141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Plataforma de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gestão de processos.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3 – consolidação do Eproc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96124A79-07DF-362F-75B6-ED5C0D86114C}"/>
              </a:ext>
            </a:extLst>
          </p:cNvPr>
          <p:cNvSpPr txBox="1"/>
          <p:nvPr/>
        </p:nvSpPr>
        <p:spPr>
          <a:xfrm>
            <a:off x="457200" y="990600"/>
            <a:ext cx="1127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Monitoramento de processos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1C0D2BE-594D-8DAA-5BEE-E5E2181EDB98}"/>
              </a:ext>
            </a:extLst>
          </p:cNvPr>
          <p:cNvGrpSpPr/>
          <p:nvPr/>
        </p:nvGrpSpPr>
        <p:grpSpPr>
          <a:xfrm>
            <a:off x="2315668" y="2111117"/>
            <a:ext cx="7772400" cy="4668592"/>
            <a:chOff x="2261270" y="2286000"/>
            <a:chExt cx="7306946" cy="427645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B0F11BF-A4A5-31A4-5C8C-21554CAE92A4}"/>
                </a:ext>
              </a:extLst>
            </p:cNvPr>
            <p:cNvSpPr/>
            <p:nvPr/>
          </p:nvSpPr>
          <p:spPr>
            <a:xfrm>
              <a:off x="2261270" y="2286000"/>
              <a:ext cx="7306946" cy="4276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D1AC9F9-E19C-BB92-7C27-67EBDFF7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0454" y="2395119"/>
              <a:ext cx="7087589" cy="4058216"/>
            </a:xfrm>
            <a:prstGeom prst="rect">
              <a:avLst/>
            </a:prstGeom>
          </p:spPr>
        </p:pic>
      </p:grpSp>
      <p:sp>
        <p:nvSpPr>
          <p:cNvPr id="8" name="TextBox 35">
            <a:extLst>
              <a:ext uri="{FF2B5EF4-FFF2-40B4-BE49-F238E27FC236}">
                <a16:creationId xmlns:a16="http://schemas.microsoft.com/office/drawing/2014/main" id="{2562DA68-5C8A-D746-7F94-CD59998A2CAD}"/>
              </a:ext>
            </a:extLst>
          </p:cNvPr>
          <p:cNvSpPr txBox="1"/>
          <p:nvPr/>
        </p:nvSpPr>
        <p:spPr>
          <a:xfrm>
            <a:off x="955184" y="1527351"/>
            <a:ext cx="1127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Dashboards (</a:t>
            </a:r>
            <a:r>
              <a:rPr lang="pt-BR" b="0" i="1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analytics e business intelligence</a:t>
            </a:r>
            <a:r>
              <a:rPr lang="pt-BR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06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rot="21285764">
            <a:off x="8329603" y="3146924"/>
            <a:ext cx="3762812" cy="3271528"/>
            <a:chOff x="8247063" y="3114675"/>
            <a:chExt cx="2951163" cy="3054351"/>
          </a:xfrm>
          <a:solidFill>
            <a:schemeClr val="accent3">
              <a:lumMod val="7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0263188" y="3114675"/>
              <a:ext cx="935038" cy="998538"/>
            </a:xfrm>
            <a:custGeom>
              <a:avLst/>
              <a:gdLst>
                <a:gd name="T0" fmla="*/ 60 w 299"/>
                <a:gd name="T1" fmla="*/ 150 h 319"/>
                <a:gd name="T2" fmla="*/ 109 w 299"/>
                <a:gd name="T3" fmla="*/ 279 h 319"/>
                <a:gd name="T4" fmla="*/ 149 w 299"/>
                <a:gd name="T5" fmla="*/ 319 h 319"/>
                <a:gd name="T6" fmla="*/ 189 w 299"/>
                <a:gd name="T7" fmla="*/ 279 h 319"/>
                <a:gd name="T8" fmla="*/ 239 w 299"/>
                <a:gd name="T9" fmla="*/ 150 h 319"/>
                <a:gd name="T10" fmla="*/ 169 w 299"/>
                <a:gd name="T11" fmla="*/ 279 h 319"/>
                <a:gd name="T12" fmla="*/ 129 w 299"/>
                <a:gd name="T13" fmla="*/ 259 h 319"/>
                <a:gd name="T14" fmla="*/ 169 w 299"/>
                <a:gd name="T15" fmla="*/ 279 h 319"/>
                <a:gd name="T16" fmla="*/ 169 w 299"/>
                <a:gd name="T17" fmla="*/ 217 h 319"/>
                <a:gd name="T18" fmla="*/ 129 w 299"/>
                <a:gd name="T19" fmla="*/ 239 h 319"/>
                <a:gd name="T20" fmla="*/ 118 w 299"/>
                <a:gd name="T21" fmla="*/ 212 h 319"/>
                <a:gd name="T22" fmla="*/ 149 w 299"/>
                <a:gd name="T23" fmla="*/ 80 h 319"/>
                <a:gd name="T24" fmla="*/ 180 w 299"/>
                <a:gd name="T25" fmla="*/ 212 h 319"/>
                <a:gd name="T26" fmla="*/ 139 w 299"/>
                <a:gd name="T27" fmla="*/ 10 h 319"/>
                <a:gd name="T28" fmla="*/ 159 w 299"/>
                <a:gd name="T29" fmla="*/ 10 h 319"/>
                <a:gd name="T30" fmla="*/ 149 w 299"/>
                <a:gd name="T31" fmla="*/ 50 h 319"/>
                <a:gd name="T32" fmla="*/ 236 w 299"/>
                <a:gd name="T33" fmla="*/ 100 h 319"/>
                <a:gd name="T34" fmla="*/ 265 w 299"/>
                <a:gd name="T35" fmla="*/ 71 h 319"/>
                <a:gd name="T36" fmla="*/ 275 w 299"/>
                <a:gd name="T37" fmla="*/ 88 h 319"/>
                <a:gd name="T38" fmla="*/ 244 w 299"/>
                <a:gd name="T39" fmla="*/ 105 h 319"/>
                <a:gd name="T40" fmla="*/ 196 w 299"/>
                <a:gd name="T41" fmla="*/ 50 h 319"/>
                <a:gd name="T42" fmla="*/ 224 w 299"/>
                <a:gd name="T43" fmla="*/ 20 h 319"/>
                <a:gd name="T44" fmla="*/ 213 w 299"/>
                <a:gd name="T45" fmla="*/ 60 h 319"/>
                <a:gd name="T46" fmla="*/ 199 w 299"/>
                <a:gd name="T47" fmla="*/ 63 h 319"/>
                <a:gd name="T48" fmla="*/ 63 w 299"/>
                <a:gd name="T49" fmla="*/ 200 h 319"/>
                <a:gd name="T50" fmla="*/ 33 w 299"/>
                <a:gd name="T51" fmla="*/ 228 h 319"/>
                <a:gd name="T52" fmla="*/ 20 w 299"/>
                <a:gd name="T53" fmla="*/ 224 h 319"/>
                <a:gd name="T54" fmla="*/ 49 w 299"/>
                <a:gd name="T55" fmla="*/ 196 h 319"/>
                <a:gd name="T56" fmla="*/ 40 w 299"/>
                <a:gd name="T57" fmla="*/ 160 h 319"/>
                <a:gd name="T58" fmla="*/ 0 w 299"/>
                <a:gd name="T59" fmla="*/ 150 h 319"/>
                <a:gd name="T60" fmla="*/ 40 w 299"/>
                <a:gd name="T61" fmla="*/ 140 h 319"/>
                <a:gd name="T62" fmla="*/ 40 w 299"/>
                <a:gd name="T63" fmla="*/ 160 h 319"/>
                <a:gd name="T64" fmla="*/ 33 w 299"/>
                <a:gd name="T65" fmla="*/ 71 h 319"/>
                <a:gd name="T66" fmla="*/ 63 w 299"/>
                <a:gd name="T67" fmla="*/ 100 h 319"/>
                <a:gd name="T68" fmla="*/ 49 w 299"/>
                <a:gd name="T69" fmla="*/ 103 h 319"/>
                <a:gd name="T70" fmla="*/ 20 w 299"/>
                <a:gd name="T71" fmla="*/ 75 h 319"/>
                <a:gd name="T72" fmla="*/ 75 w 299"/>
                <a:gd name="T73" fmla="*/ 20 h 319"/>
                <a:gd name="T74" fmla="*/ 103 w 299"/>
                <a:gd name="T75" fmla="*/ 50 h 319"/>
                <a:gd name="T76" fmla="*/ 94 w 299"/>
                <a:gd name="T77" fmla="*/ 65 h 319"/>
                <a:gd name="T78" fmla="*/ 71 w 299"/>
                <a:gd name="T79" fmla="*/ 34 h 319"/>
                <a:gd name="T80" fmla="*/ 270 w 299"/>
                <a:gd name="T81" fmla="*/ 229 h 319"/>
                <a:gd name="T82" fmla="*/ 239 w 299"/>
                <a:gd name="T83" fmla="*/ 213 h 319"/>
                <a:gd name="T84" fmla="*/ 249 w 299"/>
                <a:gd name="T85" fmla="*/ 196 h 319"/>
                <a:gd name="T86" fmla="*/ 279 w 299"/>
                <a:gd name="T87" fmla="*/ 224 h 319"/>
                <a:gd name="T88" fmla="*/ 289 w 299"/>
                <a:gd name="T89" fmla="*/ 160 h 319"/>
                <a:gd name="T90" fmla="*/ 249 w 299"/>
                <a:gd name="T91" fmla="*/ 150 h 319"/>
                <a:gd name="T92" fmla="*/ 289 w 299"/>
                <a:gd name="T93" fmla="*/ 140 h 319"/>
                <a:gd name="T94" fmla="*/ 109 w 299"/>
                <a:gd name="T95" fmla="*/ 200 h 319"/>
                <a:gd name="T96" fmla="*/ 189 w 299"/>
                <a:gd name="T97" fmla="*/ 150 h 319"/>
                <a:gd name="T98" fmla="*/ 189 w 299"/>
                <a:gd name="T99" fmla="*/ 100 h 319"/>
                <a:gd name="T100" fmla="*/ 109 w 299"/>
                <a:gd name="T101" fmla="*/ 150 h 319"/>
                <a:gd name="T102" fmla="*/ 189 w 299"/>
                <a:gd name="T103" fmla="*/ 10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9" h="319">
                  <a:moveTo>
                    <a:pt x="149" y="60"/>
                  </a:moveTo>
                  <a:cubicBezTo>
                    <a:pt x="100" y="60"/>
                    <a:pt x="60" y="100"/>
                    <a:pt x="60" y="150"/>
                  </a:cubicBezTo>
                  <a:cubicBezTo>
                    <a:pt x="60" y="185"/>
                    <a:pt x="80" y="215"/>
                    <a:pt x="109" y="230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9" y="290"/>
                    <a:pt x="118" y="299"/>
                    <a:pt x="129" y="299"/>
                  </a:cubicBezTo>
                  <a:cubicBezTo>
                    <a:pt x="129" y="310"/>
                    <a:pt x="138" y="319"/>
                    <a:pt x="149" y="319"/>
                  </a:cubicBezTo>
                  <a:cubicBezTo>
                    <a:pt x="160" y="319"/>
                    <a:pt x="169" y="310"/>
                    <a:pt x="169" y="299"/>
                  </a:cubicBezTo>
                  <a:cubicBezTo>
                    <a:pt x="180" y="299"/>
                    <a:pt x="189" y="290"/>
                    <a:pt x="189" y="279"/>
                  </a:cubicBezTo>
                  <a:cubicBezTo>
                    <a:pt x="189" y="230"/>
                    <a:pt x="189" y="230"/>
                    <a:pt x="189" y="230"/>
                  </a:cubicBezTo>
                  <a:cubicBezTo>
                    <a:pt x="219" y="215"/>
                    <a:pt x="239" y="185"/>
                    <a:pt x="239" y="150"/>
                  </a:cubicBezTo>
                  <a:cubicBezTo>
                    <a:pt x="239" y="100"/>
                    <a:pt x="199" y="60"/>
                    <a:pt x="149" y="60"/>
                  </a:cubicBezTo>
                  <a:close/>
                  <a:moveTo>
                    <a:pt x="169" y="279"/>
                  </a:moveTo>
                  <a:cubicBezTo>
                    <a:pt x="129" y="279"/>
                    <a:pt x="129" y="279"/>
                    <a:pt x="129" y="279"/>
                  </a:cubicBezTo>
                  <a:cubicBezTo>
                    <a:pt x="129" y="259"/>
                    <a:pt x="129" y="259"/>
                    <a:pt x="129" y="259"/>
                  </a:cubicBezTo>
                  <a:cubicBezTo>
                    <a:pt x="169" y="259"/>
                    <a:pt x="169" y="259"/>
                    <a:pt x="169" y="259"/>
                  </a:cubicBezTo>
                  <a:lnTo>
                    <a:pt x="169" y="279"/>
                  </a:lnTo>
                  <a:close/>
                  <a:moveTo>
                    <a:pt x="180" y="212"/>
                  </a:moveTo>
                  <a:cubicBezTo>
                    <a:pt x="169" y="217"/>
                    <a:pt x="169" y="217"/>
                    <a:pt x="169" y="217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94" y="200"/>
                    <a:pt x="79" y="176"/>
                    <a:pt x="79" y="150"/>
                  </a:cubicBezTo>
                  <a:cubicBezTo>
                    <a:pt x="79" y="111"/>
                    <a:pt x="111" y="80"/>
                    <a:pt x="149" y="80"/>
                  </a:cubicBezTo>
                  <a:cubicBezTo>
                    <a:pt x="188" y="80"/>
                    <a:pt x="219" y="111"/>
                    <a:pt x="219" y="150"/>
                  </a:cubicBezTo>
                  <a:cubicBezTo>
                    <a:pt x="219" y="176"/>
                    <a:pt x="204" y="200"/>
                    <a:pt x="180" y="212"/>
                  </a:cubicBezTo>
                  <a:close/>
                  <a:moveTo>
                    <a:pt x="139" y="40"/>
                  </a:moveTo>
                  <a:cubicBezTo>
                    <a:pt x="139" y="10"/>
                    <a:pt x="139" y="10"/>
                    <a:pt x="139" y="10"/>
                  </a:cubicBezTo>
                  <a:cubicBezTo>
                    <a:pt x="139" y="4"/>
                    <a:pt x="144" y="0"/>
                    <a:pt x="149" y="0"/>
                  </a:cubicBezTo>
                  <a:cubicBezTo>
                    <a:pt x="155" y="0"/>
                    <a:pt x="159" y="4"/>
                    <a:pt x="159" y="1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5"/>
                    <a:pt x="155" y="50"/>
                    <a:pt x="149" y="50"/>
                  </a:cubicBezTo>
                  <a:cubicBezTo>
                    <a:pt x="144" y="50"/>
                    <a:pt x="139" y="45"/>
                    <a:pt x="139" y="40"/>
                  </a:cubicBezTo>
                  <a:close/>
                  <a:moveTo>
                    <a:pt x="236" y="100"/>
                  </a:moveTo>
                  <a:cubicBezTo>
                    <a:pt x="233" y="95"/>
                    <a:pt x="235" y="89"/>
                    <a:pt x="239" y="86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70" y="68"/>
                    <a:pt x="276" y="70"/>
                    <a:pt x="279" y="75"/>
                  </a:cubicBezTo>
                  <a:cubicBezTo>
                    <a:pt x="282" y="80"/>
                    <a:pt x="280" y="86"/>
                    <a:pt x="275" y="88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8" y="104"/>
                    <a:pt x="246" y="105"/>
                    <a:pt x="244" y="105"/>
                  </a:cubicBezTo>
                  <a:cubicBezTo>
                    <a:pt x="241" y="105"/>
                    <a:pt x="238" y="103"/>
                    <a:pt x="236" y="100"/>
                  </a:cubicBezTo>
                  <a:close/>
                  <a:moveTo>
                    <a:pt x="196" y="50"/>
                  </a:moveTo>
                  <a:cubicBezTo>
                    <a:pt x="211" y="24"/>
                    <a:pt x="211" y="24"/>
                    <a:pt x="211" y="24"/>
                  </a:cubicBezTo>
                  <a:cubicBezTo>
                    <a:pt x="213" y="19"/>
                    <a:pt x="219" y="17"/>
                    <a:pt x="224" y="20"/>
                  </a:cubicBezTo>
                  <a:cubicBezTo>
                    <a:pt x="229" y="23"/>
                    <a:pt x="231" y="29"/>
                    <a:pt x="228" y="34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1" y="63"/>
                    <a:pt x="208" y="65"/>
                    <a:pt x="204" y="65"/>
                  </a:cubicBezTo>
                  <a:cubicBezTo>
                    <a:pt x="203" y="65"/>
                    <a:pt x="201" y="64"/>
                    <a:pt x="199" y="63"/>
                  </a:cubicBezTo>
                  <a:cubicBezTo>
                    <a:pt x="194" y="61"/>
                    <a:pt x="193" y="54"/>
                    <a:pt x="196" y="50"/>
                  </a:cubicBezTo>
                  <a:close/>
                  <a:moveTo>
                    <a:pt x="63" y="200"/>
                  </a:moveTo>
                  <a:cubicBezTo>
                    <a:pt x="66" y="204"/>
                    <a:pt x="64" y="210"/>
                    <a:pt x="59" y="213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2" y="229"/>
                    <a:pt x="30" y="229"/>
                    <a:pt x="28" y="229"/>
                  </a:cubicBezTo>
                  <a:cubicBezTo>
                    <a:pt x="25" y="229"/>
                    <a:pt x="22" y="228"/>
                    <a:pt x="20" y="224"/>
                  </a:cubicBezTo>
                  <a:cubicBezTo>
                    <a:pt x="17" y="220"/>
                    <a:pt x="19" y="214"/>
                    <a:pt x="23" y="211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4" y="193"/>
                    <a:pt x="60" y="195"/>
                    <a:pt x="63" y="200"/>
                  </a:cubicBezTo>
                  <a:close/>
                  <a:moveTo>
                    <a:pt x="4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4" y="160"/>
                    <a:pt x="0" y="155"/>
                    <a:pt x="0" y="150"/>
                  </a:cubicBezTo>
                  <a:cubicBezTo>
                    <a:pt x="0" y="144"/>
                    <a:pt x="4" y="140"/>
                    <a:pt x="10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5" y="140"/>
                    <a:pt x="50" y="144"/>
                    <a:pt x="50" y="150"/>
                  </a:cubicBezTo>
                  <a:cubicBezTo>
                    <a:pt x="50" y="155"/>
                    <a:pt x="45" y="160"/>
                    <a:pt x="40" y="160"/>
                  </a:cubicBezTo>
                  <a:close/>
                  <a:moveTo>
                    <a:pt x="20" y="75"/>
                  </a:moveTo>
                  <a:cubicBezTo>
                    <a:pt x="22" y="70"/>
                    <a:pt x="29" y="68"/>
                    <a:pt x="33" y="71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4" y="89"/>
                    <a:pt x="66" y="95"/>
                    <a:pt x="63" y="100"/>
                  </a:cubicBezTo>
                  <a:cubicBezTo>
                    <a:pt x="61" y="103"/>
                    <a:pt x="58" y="105"/>
                    <a:pt x="54" y="105"/>
                  </a:cubicBezTo>
                  <a:cubicBezTo>
                    <a:pt x="53" y="105"/>
                    <a:pt x="51" y="104"/>
                    <a:pt x="49" y="10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9" y="86"/>
                    <a:pt x="17" y="80"/>
                    <a:pt x="20" y="75"/>
                  </a:cubicBezTo>
                  <a:close/>
                  <a:moveTo>
                    <a:pt x="71" y="34"/>
                  </a:moveTo>
                  <a:cubicBezTo>
                    <a:pt x="68" y="29"/>
                    <a:pt x="70" y="23"/>
                    <a:pt x="75" y="20"/>
                  </a:cubicBezTo>
                  <a:cubicBezTo>
                    <a:pt x="79" y="17"/>
                    <a:pt x="85" y="19"/>
                    <a:pt x="88" y="24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6" y="54"/>
                    <a:pt x="104" y="60"/>
                    <a:pt x="99" y="63"/>
                  </a:cubicBezTo>
                  <a:cubicBezTo>
                    <a:pt x="98" y="64"/>
                    <a:pt x="96" y="65"/>
                    <a:pt x="94" y="65"/>
                  </a:cubicBezTo>
                  <a:cubicBezTo>
                    <a:pt x="91" y="65"/>
                    <a:pt x="88" y="63"/>
                    <a:pt x="86" y="60"/>
                  </a:cubicBezTo>
                  <a:lnTo>
                    <a:pt x="71" y="34"/>
                  </a:lnTo>
                  <a:close/>
                  <a:moveTo>
                    <a:pt x="279" y="224"/>
                  </a:moveTo>
                  <a:cubicBezTo>
                    <a:pt x="277" y="228"/>
                    <a:pt x="274" y="229"/>
                    <a:pt x="270" y="229"/>
                  </a:cubicBezTo>
                  <a:cubicBezTo>
                    <a:pt x="269" y="229"/>
                    <a:pt x="267" y="229"/>
                    <a:pt x="265" y="228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5" y="210"/>
                    <a:pt x="233" y="204"/>
                    <a:pt x="236" y="200"/>
                  </a:cubicBezTo>
                  <a:cubicBezTo>
                    <a:pt x="238" y="195"/>
                    <a:pt x="245" y="193"/>
                    <a:pt x="249" y="196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280" y="214"/>
                    <a:pt x="282" y="220"/>
                    <a:pt x="279" y="224"/>
                  </a:cubicBezTo>
                  <a:close/>
                  <a:moveTo>
                    <a:pt x="299" y="150"/>
                  </a:moveTo>
                  <a:cubicBezTo>
                    <a:pt x="299" y="155"/>
                    <a:pt x="295" y="160"/>
                    <a:pt x="289" y="160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4" y="160"/>
                    <a:pt x="249" y="155"/>
                    <a:pt x="249" y="150"/>
                  </a:cubicBezTo>
                  <a:cubicBezTo>
                    <a:pt x="249" y="144"/>
                    <a:pt x="254" y="140"/>
                    <a:pt x="259" y="140"/>
                  </a:cubicBezTo>
                  <a:cubicBezTo>
                    <a:pt x="289" y="140"/>
                    <a:pt x="289" y="140"/>
                    <a:pt x="289" y="140"/>
                  </a:cubicBezTo>
                  <a:cubicBezTo>
                    <a:pt x="295" y="140"/>
                    <a:pt x="299" y="144"/>
                    <a:pt x="299" y="150"/>
                  </a:cubicBezTo>
                  <a:close/>
                  <a:moveTo>
                    <a:pt x="109" y="200"/>
                  </a:moveTo>
                  <a:cubicBezTo>
                    <a:pt x="149" y="150"/>
                    <a:pt x="149" y="150"/>
                    <a:pt x="149" y="150"/>
                  </a:cubicBezTo>
                  <a:cubicBezTo>
                    <a:pt x="189" y="150"/>
                    <a:pt x="189" y="150"/>
                    <a:pt x="189" y="150"/>
                  </a:cubicBezTo>
                  <a:lnTo>
                    <a:pt x="109" y="200"/>
                  </a:lnTo>
                  <a:close/>
                  <a:moveTo>
                    <a:pt x="189" y="100"/>
                  </a:moveTo>
                  <a:cubicBezTo>
                    <a:pt x="149" y="150"/>
                    <a:pt x="149" y="150"/>
                    <a:pt x="149" y="150"/>
                  </a:cubicBezTo>
                  <a:cubicBezTo>
                    <a:pt x="109" y="150"/>
                    <a:pt x="109" y="150"/>
                    <a:pt x="109" y="150"/>
                  </a:cubicBezTo>
                  <a:lnTo>
                    <a:pt x="189" y="100"/>
                  </a:lnTo>
                  <a:close/>
                  <a:moveTo>
                    <a:pt x="189" y="100"/>
                  </a:moveTo>
                  <a:cubicBezTo>
                    <a:pt x="189" y="100"/>
                    <a:pt x="189" y="100"/>
                    <a:pt x="189" y="10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47063" y="3929063"/>
              <a:ext cx="2560638" cy="2239963"/>
            </a:xfrm>
            <a:custGeom>
              <a:avLst/>
              <a:gdLst>
                <a:gd name="T0" fmla="*/ 411 w 819"/>
                <a:gd name="T1" fmla="*/ 716 h 716"/>
                <a:gd name="T2" fmla="*/ 386 w 819"/>
                <a:gd name="T3" fmla="*/ 716 h 716"/>
                <a:gd name="T4" fmla="*/ 154 w 819"/>
                <a:gd name="T5" fmla="*/ 608 h 716"/>
                <a:gd name="T6" fmla="*/ 24 w 819"/>
                <a:gd name="T7" fmla="*/ 229 h 716"/>
                <a:gd name="T8" fmla="*/ 24 w 819"/>
                <a:gd name="T9" fmla="*/ 0 h 716"/>
                <a:gd name="T10" fmla="*/ 40 w 819"/>
                <a:gd name="T11" fmla="*/ 2 h 716"/>
                <a:gd name="T12" fmla="*/ 166 w 819"/>
                <a:gd name="T13" fmla="*/ 597 h 716"/>
                <a:gd name="T14" fmla="*/ 386 w 819"/>
                <a:gd name="T15" fmla="*/ 700 h 716"/>
                <a:gd name="T16" fmla="*/ 678 w 819"/>
                <a:gd name="T17" fmla="*/ 607 h 716"/>
                <a:gd name="T18" fmla="*/ 788 w 819"/>
                <a:gd name="T19" fmla="*/ 117 h 716"/>
                <a:gd name="T20" fmla="*/ 786 w 819"/>
                <a:gd name="T21" fmla="*/ 50 h 716"/>
                <a:gd name="T22" fmla="*/ 802 w 819"/>
                <a:gd name="T23" fmla="*/ 50 h 716"/>
                <a:gd name="T24" fmla="*/ 804 w 819"/>
                <a:gd name="T25" fmla="*/ 116 h 716"/>
                <a:gd name="T26" fmla="*/ 689 w 819"/>
                <a:gd name="T27" fmla="*/ 618 h 716"/>
                <a:gd name="T28" fmla="*/ 411 w 819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9" h="716">
                  <a:moveTo>
                    <a:pt x="411" y="716"/>
                  </a:moveTo>
                  <a:cubicBezTo>
                    <a:pt x="403" y="716"/>
                    <a:pt x="394" y="716"/>
                    <a:pt x="386" y="716"/>
                  </a:cubicBezTo>
                  <a:cubicBezTo>
                    <a:pt x="291" y="712"/>
                    <a:pt x="214" y="676"/>
                    <a:pt x="154" y="608"/>
                  </a:cubicBezTo>
                  <a:cubicBezTo>
                    <a:pt x="65" y="504"/>
                    <a:pt x="34" y="345"/>
                    <a:pt x="24" y="229"/>
                  </a:cubicBezTo>
                  <a:cubicBezTo>
                    <a:pt x="13" y="104"/>
                    <a:pt x="24" y="2"/>
                    <a:pt x="24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6"/>
                    <a:pt x="0" y="405"/>
                    <a:pt x="166" y="597"/>
                  </a:cubicBezTo>
                  <a:cubicBezTo>
                    <a:pt x="223" y="662"/>
                    <a:pt x="297" y="697"/>
                    <a:pt x="386" y="700"/>
                  </a:cubicBezTo>
                  <a:cubicBezTo>
                    <a:pt x="513" y="705"/>
                    <a:pt x="612" y="673"/>
                    <a:pt x="678" y="607"/>
                  </a:cubicBezTo>
                  <a:cubicBezTo>
                    <a:pt x="803" y="481"/>
                    <a:pt x="794" y="253"/>
                    <a:pt x="788" y="117"/>
                  </a:cubicBezTo>
                  <a:cubicBezTo>
                    <a:pt x="787" y="91"/>
                    <a:pt x="786" y="69"/>
                    <a:pt x="786" y="50"/>
                  </a:cubicBezTo>
                  <a:cubicBezTo>
                    <a:pt x="802" y="50"/>
                    <a:pt x="802" y="50"/>
                    <a:pt x="802" y="50"/>
                  </a:cubicBezTo>
                  <a:cubicBezTo>
                    <a:pt x="802" y="68"/>
                    <a:pt x="803" y="91"/>
                    <a:pt x="804" y="116"/>
                  </a:cubicBezTo>
                  <a:cubicBezTo>
                    <a:pt x="810" y="255"/>
                    <a:pt x="819" y="488"/>
                    <a:pt x="689" y="618"/>
                  </a:cubicBezTo>
                  <a:cubicBezTo>
                    <a:pt x="624" y="683"/>
                    <a:pt x="531" y="716"/>
                    <a:pt x="411" y="7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212314" y="2355216"/>
            <a:ext cx="2849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Metodologia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179389" y="5217378"/>
            <a:ext cx="4173969" cy="784371"/>
            <a:chOff x="2544251" y="2575874"/>
            <a:chExt cx="2849897" cy="784371"/>
          </a:xfrm>
        </p:grpSpPr>
        <p:sp>
          <p:nvSpPr>
            <p:cNvPr id="32" name="TextBox 31"/>
            <p:cNvSpPr txBox="1"/>
            <p:nvPr/>
          </p:nvSpPr>
          <p:spPr>
            <a:xfrm>
              <a:off x="2578401" y="2575874"/>
              <a:ext cx="1261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600" b="1" dirty="0">
                <a:solidFill>
                  <a:schemeClr val="tx2">
                    <a:lumMod val="75000"/>
                  </a:schemeClr>
                </a:solidFill>
                <a:latin typeface="Amasis MT Pro Medium" panose="020B0604020202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4251" y="2867802"/>
              <a:ext cx="28498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tx2">
                      <a:lumMod val="75000"/>
                    </a:schemeClr>
                  </a:solidFill>
                  <a:latin typeface="Amasis MT Pro Medium" panose="020B0604020202020204" pitchFamily="18" charset="0"/>
                  <a:cs typeface="Arial" panose="020B0604020202020204" pitchFamily="34" charset="0"/>
                </a:rPr>
                <a:t>Processos organizacionais</a:t>
              </a:r>
            </a:p>
          </p:txBody>
        </p:sp>
      </p:grpSp>
      <p:sp>
        <p:nvSpPr>
          <p:cNvPr id="9" name="Right Arrow 4">
            <a:extLst>
              <a:ext uri="{FF2B5EF4-FFF2-40B4-BE49-F238E27FC236}">
                <a16:creationId xmlns:a16="http://schemas.microsoft.com/office/drawing/2014/main" id="{FFF3247D-9F3B-483D-E14A-24BF90B2DA5A}"/>
              </a:ext>
            </a:extLst>
          </p:cNvPr>
          <p:cNvSpPr/>
          <p:nvPr/>
        </p:nvSpPr>
        <p:spPr>
          <a:xfrm>
            <a:off x="7895942" y="2918168"/>
            <a:ext cx="1467224" cy="109010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Google Shape;191;p19">
            <a:extLst>
              <a:ext uri="{FF2B5EF4-FFF2-40B4-BE49-F238E27FC236}">
                <a16:creationId xmlns:a16="http://schemas.microsoft.com/office/drawing/2014/main" id="{AB321FD0-BA8F-8F2C-69B4-31AEF5947400}"/>
              </a:ext>
            </a:extLst>
          </p:cNvPr>
          <p:cNvSpPr txBox="1">
            <a:spLocks/>
          </p:cNvSpPr>
          <p:nvPr/>
        </p:nvSpPr>
        <p:spPr>
          <a:xfrm>
            <a:off x="152400" y="7897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3 – consolidação do Eproc</a:t>
            </a:r>
          </a:p>
        </p:txBody>
      </p:sp>
      <p:pic>
        <p:nvPicPr>
          <p:cNvPr id="48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1BE0F321-4349-BCB2-8854-2A1301E0D3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m 48" descr="Diagrama&#10;&#10;Descrição gerada automaticamente">
            <a:extLst>
              <a:ext uri="{FF2B5EF4-FFF2-40B4-BE49-F238E27FC236}">
                <a16:creationId xmlns:a16="http://schemas.microsoft.com/office/drawing/2014/main" id="{8789756F-8FB7-3C28-82AF-EE3DAD8BC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46" y="5997702"/>
            <a:ext cx="800054" cy="794517"/>
          </a:xfrm>
          <a:prstGeom prst="rect">
            <a:avLst/>
          </a:prstGeom>
        </p:spPr>
      </p:pic>
      <p:sp>
        <p:nvSpPr>
          <p:cNvPr id="50" name="TextBox 35">
            <a:extLst>
              <a:ext uri="{FF2B5EF4-FFF2-40B4-BE49-F238E27FC236}">
                <a16:creationId xmlns:a16="http://schemas.microsoft.com/office/drawing/2014/main" id="{6DFBB19F-0E5C-68EB-0FC8-C20B540785D8}"/>
              </a:ext>
            </a:extLst>
          </p:cNvPr>
          <p:cNvSpPr txBox="1"/>
          <p:nvPr/>
        </p:nvSpPr>
        <p:spPr>
          <a:xfrm>
            <a:off x="381000" y="909935"/>
            <a:ext cx="1127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Ciclos de melhoria de processos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8274907-BDB1-DF27-D621-A1DAAFAE350D}"/>
              </a:ext>
            </a:extLst>
          </p:cNvPr>
          <p:cNvGrpSpPr/>
          <p:nvPr/>
        </p:nvGrpSpPr>
        <p:grpSpPr>
          <a:xfrm>
            <a:off x="989013" y="1077971"/>
            <a:ext cx="7521581" cy="5206943"/>
            <a:chOff x="989013" y="1077971"/>
            <a:chExt cx="7521581" cy="5206943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378269" y="4527787"/>
              <a:ext cx="45719" cy="1757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100582" y="4527787"/>
              <a:ext cx="45719" cy="1757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C591BE6B-4EFD-46E3-92BA-ABB48950866D}"/>
                </a:ext>
              </a:extLst>
            </p:cNvPr>
            <p:cNvGrpSpPr/>
            <p:nvPr/>
          </p:nvGrpSpPr>
          <p:grpSpPr>
            <a:xfrm>
              <a:off x="989013" y="1077971"/>
              <a:ext cx="7521581" cy="4056004"/>
              <a:chOff x="989013" y="1077971"/>
              <a:chExt cx="7521581" cy="4056004"/>
            </a:xfrm>
          </p:grpSpPr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9742BFC7-103F-13B4-48AA-CBFF049A93B2}"/>
                  </a:ext>
                </a:extLst>
              </p:cNvPr>
              <p:cNvSpPr/>
              <p:nvPr/>
            </p:nvSpPr>
            <p:spPr>
              <a:xfrm rot="1716758">
                <a:off x="5557709" y="1077971"/>
                <a:ext cx="2338082" cy="3408047"/>
              </a:xfrm>
              <a:custGeom>
                <a:avLst/>
                <a:gdLst>
                  <a:gd name="connsiteX0" fmla="*/ 0 w 1407302"/>
                  <a:gd name="connsiteY0" fmla="*/ 0 h 1942517"/>
                  <a:gd name="connsiteX1" fmla="*/ 1407302 w 1407302"/>
                  <a:gd name="connsiteY1" fmla="*/ 0 h 1942517"/>
                  <a:gd name="connsiteX2" fmla="*/ 1407302 w 1407302"/>
                  <a:gd name="connsiteY2" fmla="*/ 1942517 h 1942517"/>
                  <a:gd name="connsiteX3" fmla="*/ 0 w 1407302"/>
                  <a:gd name="connsiteY3" fmla="*/ 1942517 h 1942517"/>
                  <a:gd name="connsiteX4" fmla="*/ 0 w 1407302"/>
                  <a:gd name="connsiteY4" fmla="*/ 0 h 1942517"/>
                  <a:gd name="connsiteX0" fmla="*/ 0 w 1850327"/>
                  <a:gd name="connsiteY0" fmla="*/ 1272647 h 3215164"/>
                  <a:gd name="connsiteX1" fmla="*/ 1850327 w 1850327"/>
                  <a:gd name="connsiteY1" fmla="*/ 0 h 3215164"/>
                  <a:gd name="connsiteX2" fmla="*/ 1407302 w 1850327"/>
                  <a:gd name="connsiteY2" fmla="*/ 3215164 h 3215164"/>
                  <a:gd name="connsiteX3" fmla="*/ 0 w 1850327"/>
                  <a:gd name="connsiteY3" fmla="*/ 3215164 h 3215164"/>
                  <a:gd name="connsiteX4" fmla="*/ 0 w 1850327"/>
                  <a:gd name="connsiteY4" fmla="*/ 1272647 h 3215164"/>
                  <a:gd name="connsiteX0" fmla="*/ 0 w 1965013"/>
                  <a:gd name="connsiteY0" fmla="*/ 1101378 h 3215164"/>
                  <a:gd name="connsiteX1" fmla="*/ 1965013 w 1965013"/>
                  <a:gd name="connsiteY1" fmla="*/ 0 h 3215164"/>
                  <a:gd name="connsiteX2" fmla="*/ 1521988 w 1965013"/>
                  <a:gd name="connsiteY2" fmla="*/ 3215164 h 3215164"/>
                  <a:gd name="connsiteX3" fmla="*/ 114686 w 1965013"/>
                  <a:gd name="connsiteY3" fmla="*/ 3215164 h 3215164"/>
                  <a:gd name="connsiteX4" fmla="*/ 0 w 1965013"/>
                  <a:gd name="connsiteY4" fmla="*/ 1101378 h 3215164"/>
                  <a:gd name="connsiteX0" fmla="*/ 0 w 2338082"/>
                  <a:gd name="connsiteY0" fmla="*/ 1294261 h 3408047"/>
                  <a:gd name="connsiteX1" fmla="*/ 2338082 w 2338082"/>
                  <a:gd name="connsiteY1" fmla="*/ 0 h 3408047"/>
                  <a:gd name="connsiteX2" fmla="*/ 1521988 w 2338082"/>
                  <a:gd name="connsiteY2" fmla="*/ 3408047 h 3408047"/>
                  <a:gd name="connsiteX3" fmla="*/ 114686 w 2338082"/>
                  <a:gd name="connsiteY3" fmla="*/ 3408047 h 3408047"/>
                  <a:gd name="connsiteX4" fmla="*/ 0 w 2338082"/>
                  <a:gd name="connsiteY4" fmla="*/ 1294261 h 340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8082" h="3408047">
                    <a:moveTo>
                      <a:pt x="0" y="1294261"/>
                    </a:moveTo>
                    <a:lnTo>
                      <a:pt x="2338082" y="0"/>
                    </a:lnTo>
                    <a:lnTo>
                      <a:pt x="1521988" y="3408047"/>
                    </a:lnTo>
                    <a:lnTo>
                      <a:pt x="114686" y="3408047"/>
                    </a:lnTo>
                    <a:lnTo>
                      <a:pt x="0" y="12942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428875" y="3175109"/>
                <a:ext cx="1076325" cy="1076325"/>
              </a:xfrm>
              <a:custGeom>
                <a:avLst/>
                <a:gdLst>
                  <a:gd name="T0" fmla="*/ 343 w 344"/>
                  <a:gd name="T1" fmla="*/ 153 h 344"/>
                  <a:gd name="T2" fmla="*/ 332 w 344"/>
                  <a:gd name="T3" fmla="*/ 144 h 344"/>
                  <a:gd name="T4" fmla="*/ 296 w 344"/>
                  <a:gd name="T5" fmla="*/ 121 h 344"/>
                  <a:gd name="T6" fmla="*/ 306 w 344"/>
                  <a:gd name="T7" fmla="*/ 78 h 344"/>
                  <a:gd name="T8" fmla="*/ 307 w 344"/>
                  <a:gd name="T9" fmla="*/ 65 h 344"/>
                  <a:gd name="T10" fmla="*/ 280 w 344"/>
                  <a:gd name="T11" fmla="*/ 38 h 344"/>
                  <a:gd name="T12" fmla="*/ 267 w 344"/>
                  <a:gd name="T13" fmla="*/ 39 h 344"/>
                  <a:gd name="T14" fmla="*/ 224 w 344"/>
                  <a:gd name="T15" fmla="*/ 49 h 344"/>
                  <a:gd name="T16" fmla="*/ 200 w 344"/>
                  <a:gd name="T17" fmla="*/ 11 h 344"/>
                  <a:gd name="T18" fmla="*/ 192 w 344"/>
                  <a:gd name="T19" fmla="*/ 1 h 344"/>
                  <a:gd name="T20" fmla="*/ 153 w 344"/>
                  <a:gd name="T21" fmla="*/ 1 h 344"/>
                  <a:gd name="T22" fmla="*/ 145 w 344"/>
                  <a:gd name="T23" fmla="*/ 11 h 344"/>
                  <a:gd name="T24" fmla="*/ 121 w 344"/>
                  <a:gd name="T25" fmla="*/ 48 h 344"/>
                  <a:gd name="T26" fmla="*/ 79 w 344"/>
                  <a:gd name="T27" fmla="*/ 38 h 344"/>
                  <a:gd name="T28" fmla="*/ 66 w 344"/>
                  <a:gd name="T29" fmla="*/ 37 h 344"/>
                  <a:gd name="T30" fmla="*/ 38 w 344"/>
                  <a:gd name="T31" fmla="*/ 64 h 344"/>
                  <a:gd name="T32" fmla="*/ 39 w 344"/>
                  <a:gd name="T33" fmla="*/ 77 h 344"/>
                  <a:gd name="T34" fmla="*/ 49 w 344"/>
                  <a:gd name="T35" fmla="*/ 120 h 344"/>
                  <a:gd name="T36" fmla="*/ 11 w 344"/>
                  <a:gd name="T37" fmla="*/ 144 h 344"/>
                  <a:gd name="T38" fmla="*/ 1 w 344"/>
                  <a:gd name="T39" fmla="*/ 152 h 344"/>
                  <a:gd name="T40" fmla="*/ 1 w 344"/>
                  <a:gd name="T41" fmla="*/ 191 h 344"/>
                  <a:gd name="T42" fmla="*/ 13 w 344"/>
                  <a:gd name="T43" fmla="*/ 200 h 344"/>
                  <a:gd name="T44" fmla="*/ 48 w 344"/>
                  <a:gd name="T45" fmla="*/ 223 h 344"/>
                  <a:gd name="T46" fmla="*/ 38 w 344"/>
                  <a:gd name="T47" fmla="*/ 266 h 344"/>
                  <a:gd name="T48" fmla="*/ 37 w 344"/>
                  <a:gd name="T49" fmla="*/ 279 h 344"/>
                  <a:gd name="T50" fmla="*/ 64 w 344"/>
                  <a:gd name="T51" fmla="*/ 306 h 344"/>
                  <a:gd name="T52" fmla="*/ 77 w 344"/>
                  <a:gd name="T53" fmla="*/ 305 h 344"/>
                  <a:gd name="T54" fmla="*/ 120 w 344"/>
                  <a:gd name="T55" fmla="*/ 295 h 344"/>
                  <a:gd name="T56" fmla="*/ 144 w 344"/>
                  <a:gd name="T57" fmla="*/ 333 h 344"/>
                  <a:gd name="T58" fmla="*/ 152 w 344"/>
                  <a:gd name="T59" fmla="*/ 343 h 344"/>
                  <a:gd name="T60" fmla="*/ 172 w 344"/>
                  <a:gd name="T61" fmla="*/ 344 h 344"/>
                  <a:gd name="T62" fmla="*/ 191 w 344"/>
                  <a:gd name="T63" fmla="*/ 343 h 344"/>
                  <a:gd name="T64" fmla="*/ 199 w 344"/>
                  <a:gd name="T65" fmla="*/ 333 h 344"/>
                  <a:gd name="T66" fmla="*/ 223 w 344"/>
                  <a:gd name="T67" fmla="*/ 296 h 344"/>
                  <a:gd name="T68" fmla="*/ 265 w 344"/>
                  <a:gd name="T69" fmla="*/ 306 h 344"/>
                  <a:gd name="T70" fmla="*/ 278 w 344"/>
                  <a:gd name="T71" fmla="*/ 307 h 344"/>
                  <a:gd name="T72" fmla="*/ 306 w 344"/>
                  <a:gd name="T73" fmla="*/ 280 h 344"/>
                  <a:gd name="T74" fmla="*/ 305 w 344"/>
                  <a:gd name="T75" fmla="*/ 267 h 344"/>
                  <a:gd name="T76" fmla="*/ 295 w 344"/>
                  <a:gd name="T77" fmla="*/ 224 h 344"/>
                  <a:gd name="T78" fmla="*/ 331 w 344"/>
                  <a:gd name="T79" fmla="*/ 200 h 344"/>
                  <a:gd name="T80" fmla="*/ 333 w 344"/>
                  <a:gd name="T81" fmla="*/ 200 h 344"/>
                  <a:gd name="T82" fmla="*/ 343 w 344"/>
                  <a:gd name="T83" fmla="*/ 192 h 344"/>
                  <a:gd name="T84" fmla="*/ 343 w 344"/>
                  <a:gd name="T85" fmla="*/ 153 h 344"/>
                  <a:gd name="T86" fmla="*/ 172 w 344"/>
                  <a:gd name="T87" fmla="*/ 230 h 344"/>
                  <a:gd name="T88" fmla="*/ 115 w 344"/>
                  <a:gd name="T89" fmla="*/ 172 h 344"/>
                  <a:gd name="T90" fmla="*/ 172 w 344"/>
                  <a:gd name="T91" fmla="*/ 115 h 344"/>
                  <a:gd name="T92" fmla="*/ 230 w 344"/>
                  <a:gd name="T93" fmla="*/ 172 h 344"/>
                  <a:gd name="T94" fmla="*/ 172 w 344"/>
                  <a:gd name="T95" fmla="*/ 230 h 344"/>
                  <a:gd name="T96" fmla="*/ 172 w 344"/>
                  <a:gd name="T97" fmla="*/ 230 h 344"/>
                  <a:gd name="T98" fmla="*/ 172 w 344"/>
                  <a:gd name="T99" fmla="*/ 23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344">
                    <a:moveTo>
                      <a:pt x="343" y="153"/>
                    </a:moveTo>
                    <a:cubicBezTo>
                      <a:pt x="342" y="148"/>
                      <a:pt x="337" y="144"/>
                      <a:pt x="332" y="144"/>
                    </a:cubicBezTo>
                    <a:cubicBezTo>
                      <a:pt x="316" y="144"/>
                      <a:pt x="302" y="135"/>
                      <a:pt x="296" y="121"/>
                    </a:cubicBezTo>
                    <a:cubicBezTo>
                      <a:pt x="290" y="106"/>
                      <a:pt x="294" y="89"/>
                      <a:pt x="306" y="78"/>
                    </a:cubicBezTo>
                    <a:cubicBezTo>
                      <a:pt x="309" y="75"/>
                      <a:pt x="310" y="69"/>
                      <a:pt x="307" y="65"/>
                    </a:cubicBezTo>
                    <a:cubicBezTo>
                      <a:pt x="299" y="55"/>
                      <a:pt x="290" y="46"/>
                      <a:pt x="280" y="38"/>
                    </a:cubicBezTo>
                    <a:cubicBezTo>
                      <a:pt x="276" y="35"/>
                      <a:pt x="270" y="35"/>
                      <a:pt x="267" y="39"/>
                    </a:cubicBezTo>
                    <a:cubicBezTo>
                      <a:pt x="256" y="50"/>
                      <a:pt x="238" y="55"/>
                      <a:pt x="224" y="49"/>
                    </a:cubicBezTo>
                    <a:cubicBezTo>
                      <a:pt x="209" y="42"/>
                      <a:pt x="200" y="27"/>
                      <a:pt x="200" y="11"/>
                    </a:cubicBezTo>
                    <a:cubicBezTo>
                      <a:pt x="201" y="6"/>
                      <a:pt x="197" y="2"/>
                      <a:pt x="192" y="1"/>
                    </a:cubicBezTo>
                    <a:cubicBezTo>
                      <a:pt x="179" y="0"/>
                      <a:pt x="166" y="0"/>
                      <a:pt x="153" y="1"/>
                    </a:cubicBezTo>
                    <a:cubicBezTo>
                      <a:pt x="148" y="2"/>
                      <a:pt x="145" y="6"/>
                      <a:pt x="145" y="11"/>
                    </a:cubicBezTo>
                    <a:cubicBezTo>
                      <a:pt x="145" y="27"/>
                      <a:pt x="136" y="42"/>
                      <a:pt x="121" y="48"/>
                    </a:cubicBezTo>
                    <a:cubicBezTo>
                      <a:pt x="107" y="53"/>
                      <a:pt x="89" y="49"/>
                      <a:pt x="79" y="38"/>
                    </a:cubicBezTo>
                    <a:cubicBezTo>
                      <a:pt x="75" y="34"/>
                      <a:pt x="70" y="34"/>
                      <a:pt x="66" y="37"/>
                    </a:cubicBezTo>
                    <a:cubicBezTo>
                      <a:pt x="56" y="45"/>
                      <a:pt x="46" y="54"/>
                      <a:pt x="38" y="64"/>
                    </a:cubicBezTo>
                    <a:cubicBezTo>
                      <a:pt x="35" y="68"/>
                      <a:pt x="35" y="74"/>
                      <a:pt x="39" y="77"/>
                    </a:cubicBezTo>
                    <a:cubicBezTo>
                      <a:pt x="51" y="88"/>
                      <a:pt x="55" y="106"/>
                      <a:pt x="49" y="120"/>
                    </a:cubicBezTo>
                    <a:cubicBezTo>
                      <a:pt x="43" y="134"/>
                      <a:pt x="28" y="144"/>
                      <a:pt x="11" y="144"/>
                    </a:cubicBezTo>
                    <a:cubicBezTo>
                      <a:pt x="6" y="143"/>
                      <a:pt x="2" y="147"/>
                      <a:pt x="1" y="152"/>
                    </a:cubicBezTo>
                    <a:cubicBezTo>
                      <a:pt x="0" y="165"/>
                      <a:pt x="0" y="178"/>
                      <a:pt x="1" y="191"/>
                    </a:cubicBezTo>
                    <a:cubicBezTo>
                      <a:pt x="2" y="196"/>
                      <a:pt x="8" y="200"/>
                      <a:pt x="13" y="200"/>
                    </a:cubicBezTo>
                    <a:cubicBezTo>
                      <a:pt x="27" y="199"/>
                      <a:pt x="42" y="208"/>
                      <a:pt x="48" y="223"/>
                    </a:cubicBezTo>
                    <a:cubicBezTo>
                      <a:pt x="54" y="238"/>
                      <a:pt x="50" y="255"/>
                      <a:pt x="38" y="266"/>
                    </a:cubicBezTo>
                    <a:cubicBezTo>
                      <a:pt x="35" y="269"/>
                      <a:pt x="34" y="275"/>
                      <a:pt x="37" y="279"/>
                    </a:cubicBezTo>
                    <a:cubicBezTo>
                      <a:pt x="45" y="289"/>
                      <a:pt x="54" y="298"/>
                      <a:pt x="64" y="306"/>
                    </a:cubicBezTo>
                    <a:cubicBezTo>
                      <a:pt x="68" y="309"/>
                      <a:pt x="74" y="309"/>
                      <a:pt x="77" y="305"/>
                    </a:cubicBezTo>
                    <a:cubicBezTo>
                      <a:pt x="88" y="294"/>
                      <a:pt x="106" y="289"/>
                      <a:pt x="120" y="295"/>
                    </a:cubicBezTo>
                    <a:cubicBezTo>
                      <a:pt x="135" y="302"/>
                      <a:pt x="144" y="317"/>
                      <a:pt x="144" y="333"/>
                    </a:cubicBezTo>
                    <a:cubicBezTo>
                      <a:pt x="143" y="338"/>
                      <a:pt x="147" y="342"/>
                      <a:pt x="152" y="343"/>
                    </a:cubicBezTo>
                    <a:cubicBezTo>
                      <a:pt x="159" y="343"/>
                      <a:pt x="165" y="344"/>
                      <a:pt x="172" y="344"/>
                    </a:cubicBezTo>
                    <a:cubicBezTo>
                      <a:pt x="178" y="344"/>
                      <a:pt x="184" y="344"/>
                      <a:pt x="191" y="343"/>
                    </a:cubicBezTo>
                    <a:cubicBezTo>
                      <a:pt x="196" y="342"/>
                      <a:pt x="199" y="338"/>
                      <a:pt x="199" y="333"/>
                    </a:cubicBezTo>
                    <a:cubicBezTo>
                      <a:pt x="199" y="317"/>
                      <a:pt x="208" y="302"/>
                      <a:pt x="223" y="296"/>
                    </a:cubicBezTo>
                    <a:cubicBezTo>
                      <a:pt x="237" y="291"/>
                      <a:pt x="255" y="295"/>
                      <a:pt x="265" y="306"/>
                    </a:cubicBezTo>
                    <a:cubicBezTo>
                      <a:pt x="269" y="310"/>
                      <a:pt x="274" y="310"/>
                      <a:pt x="278" y="307"/>
                    </a:cubicBezTo>
                    <a:cubicBezTo>
                      <a:pt x="289" y="299"/>
                      <a:pt x="298" y="290"/>
                      <a:pt x="306" y="280"/>
                    </a:cubicBezTo>
                    <a:cubicBezTo>
                      <a:pt x="309" y="276"/>
                      <a:pt x="309" y="270"/>
                      <a:pt x="305" y="267"/>
                    </a:cubicBezTo>
                    <a:cubicBezTo>
                      <a:pt x="293" y="256"/>
                      <a:pt x="289" y="238"/>
                      <a:pt x="295" y="224"/>
                    </a:cubicBezTo>
                    <a:cubicBezTo>
                      <a:pt x="301" y="210"/>
                      <a:pt x="315" y="200"/>
                      <a:pt x="331" y="200"/>
                    </a:cubicBezTo>
                    <a:cubicBezTo>
                      <a:pt x="333" y="200"/>
                      <a:pt x="333" y="200"/>
                      <a:pt x="333" y="200"/>
                    </a:cubicBezTo>
                    <a:cubicBezTo>
                      <a:pt x="338" y="201"/>
                      <a:pt x="342" y="197"/>
                      <a:pt x="343" y="192"/>
                    </a:cubicBezTo>
                    <a:cubicBezTo>
                      <a:pt x="344" y="179"/>
                      <a:pt x="344" y="166"/>
                      <a:pt x="343" y="153"/>
                    </a:cubicBezTo>
                    <a:close/>
                    <a:moveTo>
                      <a:pt x="172" y="230"/>
                    </a:moveTo>
                    <a:cubicBezTo>
                      <a:pt x="141" y="230"/>
                      <a:pt x="115" y="204"/>
                      <a:pt x="115" y="172"/>
                    </a:cubicBezTo>
                    <a:cubicBezTo>
                      <a:pt x="115" y="141"/>
                      <a:pt x="141" y="115"/>
                      <a:pt x="172" y="115"/>
                    </a:cubicBezTo>
                    <a:cubicBezTo>
                      <a:pt x="204" y="115"/>
                      <a:pt x="230" y="141"/>
                      <a:pt x="230" y="172"/>
                    </a:cubicBezTo>
                    <a:cubicBezTo>
                      <a:pt x="230" y="204"/>
                      <a:pt x="204" y="230"/>
                      <a:pt x="172" y="230"/>
                    </a:cubicBezTo>
                    <a:close/>
                    <a:moveTo>
                      <a:pt x="172" y="230"/>
                    </a:moveTo>
                    <a:cubicBezTo>
                      <a:pt x="172" y="230"/>
                      <a:pt x="172" y="230"/>
                      <a:pt x="172" y="23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4021139" y="2757489"/>
                <a:ext cx="1076325" cy="1076325"/>
              </a:xfrm>
              <a:custGeom>
                <a:avLst/>
                <a:gdLst>
                  <a:gd name="T0" fmla="*/ 343 w 344"/>
                  <a:gd name="T1" fmla="*/ 153 h 344"/>
                  <a:gd name="T2" fmla="*/ 332 w 344"/>
                  <a:gd name="T3" fmla="*/ 144 h 344"/>
                  <a:gd name="T4" fmla="*/ 296 w 344"/>
                  <a:gd name="T5" fmla="*/ 121 h 344"/>
                  <a:gd name="T6" fmla="*/ 306 w 344"/>
                  <a:gd name="T7" fmla="*/ 78 h 344"/>
                  <a:gd name="T8" fmla="*/ 307 w 344"/>
                  <a:gd name="T9" fmla="*/ 65 h 344"/>
                  <a:gd name="T10" fmla="*/ 280 w 344"/>
                  <a:gd name="T11" fmla="*/ 38 h 344"/>
                  <a:gd name="T12" fmla="*/ 267 w 344"/>
                  <a:gd name="T13" fmla="*/ 39 h 344"/>
                  <a:gd name="T14" fmla="*/ 224 w 344"/>
                  <a:gd name="T15" fmla="*/ 49 h 344"/>
                  <a:gd name="T16" fmla="*/ 200 w 344"/>
                  <a:gd name="T17" fmla="*/ 11 h 344"/>
                  <a:gd name="T18" fmla="*/ 192 w 344"/>
                  <a:gd name="T19" fmla="*/ 1 h 344"/>
                  <a:gd name="T20" fmla="*/ 153 w 344"/>
                  <a:gd name="T21" fmla="*/ 1 h 344"/>
                  <a:gd name="T22" fmla="*/ 145 w 344"/>
                  <a:gd name="T23" fmla="*/ 11 h 344"/>
                  <a:gd name="T24" fmla="*/ 121 w 344"/>
                  <a:gd name="T25" fmla="*/ 48 h 344"/>
                  <a:gd name="T26" fmla="*/ 79 w 344"/>
                  <a:gd name="T27" fmla="*/ 38 h 344"/>
                  <a:gd name="T28" fmla="*/ 66 w 344"/>
                  <a:gd name="T29" fmla="*/ 37 h 344"/>
                  <a:gd name="T30" fmla="*/ 38 w 344"/>
                  <a:gd name="T31" fmla="*/ 64 h 344"/>
                  <a:gd name="T32" fmla="*/ 39 w 344"/>
                  <a:gd name="T33" fmla="*/ 77 h 344"/>
                  <a:gd name="T34" fmla="*/ 49 w 344"/>
                  <a:gd name="T35" fmla="*/ 120 h 344"/>
                  <a:gd name="T36" fmla="*/ 11 w 344"/>
                  <a:gd name="T37" fmla="*/ 144 h 344"/>
                  <a:gd name="T38" fmla="*/ 1 w 344"/>
                  <a:gd name="T39" fmla="*/ 152 h 344"/>
                  <a:gd name="T40" fmla="*/ 1 w 344"/>
                  <a:gd name="T41" fmla="*/ 191 h 344"/>
                  <a:gd name="T42" fmla="*/ 13 w 344"/>
                  <a:gd name="T43" fmla="*/ 200 h 344"/>
                  <a:gd name="T44" fmla="*/ 48 w 344"/>
                  <a:gd name="T45" fmla="*/ 223 h 344"/>
                  <a:gd name="T46" fmla="*/ 38 w 344"/>
                  <a:gd name="T47" fmla="*/ 266 h 344"/>
                  <a:gd name="T48" fmla="*/ 37 w 344"/>
                  <a:gd name="T49" fmla="*/ 279 h 344"/>
                  <a:gd name="T50" fmla="*/ 64 w 344"/>
                  <a:gd name="T51" fmla="*/ 306 h 344"/>
                  <a:gd name="T52" fmla="*/ 77 w 344"/>
                  <a:gd name="T53" fmla="*/ 305 h 344"/>
                  <a:gd name="T54" fmla="*/ 120 w 344"/>
                  <a:gd name="T55" fmla="*/ 295 h 344"/>
                  <a:gd name="T56" fmla="*/ 144 w 344"/>
                  <a:gd name="T57" fmla="*/ 333 h 344"/>
                  <a:gd name="T58" fmla="*/ 152 w 344"/>
                  <a:gd name="T59" fmla="*/ 343 h 344"/>
                  <a:gd name="T60" fmla="*/ 172 w 344"/>
                  <a:gd name="T61" fmla="*/ 344 h 344"/>
                  <a:gd name="T62" fmla="*/ 191 w 344"/>
                  <a:gd name="T63" fmla="*/ 343 h 344"/>
                  <a:gd name="T64" fmla="*/ 199 w 344"/>
                  <a:gd name="T65" fmla="*/ 333 h 344"/>
                  <a:gd name="T66" fmla="*/ 223 w 344"/>
                  <a:gd name="T67" fmla="*/ 296 h 344"/>
                  <a:gd name="T68" fmla="*/ 265 w 344"/>
                  <a:gd name="T69" fmla="*/ 306 h 344"/>
                  <a:gd name="T70" fmla="*/ 278 w 344"/>
                  <a:gd name="T71" fmla="*/ 307 h 344"/>
                  <a:gd name="T72" fmla="*/ 306 w 344"/>
                  <a:gd name="T73" fmla="*/ 280 h 344"/>
                  <a:gd name="T74" fmla="*/ 305 w 344"/>
                  <a:gd name="T75" fmla="*/ 267 h 344"/>
                  <a:gd name="T76" fmla="*/ 295 w 344"/>
                  <a:gd name="T77" fmla="*/ 224 h 344"/>
                  <a:gd name="T78" fmla="*/ 331 w 344"/>
                  <a:gd name="T79" fmla="*/ 200 h 344"/>
                  <a:gd name="T80" fmla="*/ 333 w 344"/>
                  <a:gd name="T81" fmla="*/ 200 h 344"/>
                  <a:gd name="T82" fmla="*/ 343 w 344"/>
                  <a:gd name="T83" fmla="*/ 192 h 344"/>
                  <a:gd name="T84" fmla="*/ 343 w 344"/>
                  <a:gd name="T85" fmla="*/ 153 h 344"/>
                  <a:gd name="T86" fmla="*/ 172 w 344"/>
                  <a:gd name="T87" fmla="*/ 230 h 344"/>
                  <a:gd name="T88" fmla="*/ 115 w 344"/>
                  <a:gd name="T89" fmla="*/ 172 h 344"/>
                  <a:gd name="T90" fmla="*/ 172 w 344"/>
                  <a:gd name="T91" fmla="*/ 115 h 344"/>
                  <a:gd name="T92" fmla="*/ 230 w 344"/>
                  <a:gd name="T93" fmla="*/ 172 h 344"/>
                  <a:gd name="T94" fmla="*/ 172 w 344"/>
                  <a:gd name="T95" fmla="*/ 230 h 344"/>
                  <a:gd name="T96" fmla="*/ 172 w 344"/>
                  <a:gd name="T97" fmla="*/ 230 h 344"/>
                  <a:gd name="T98" fmla="*/ 172 w 344"/>
                  <a:gd name="T99" fmla="*/ 23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344">
                    <a:moveTo>
                      <a:pt x="343" y="153"/>
                    </a:moveTo>
                    <a:cubicBezTo>
                      <a:pt x="342" y="148"/>
                      <a:pt x="337" y="144"/>
                      <a:pt x="332" y="144"/>
                    </a:cubicBezTo>
                    <a:cubicBezTo>
                      <a:pt x="316" y="144"/>
                      <a:pt x="302" y="135"/>
                      <a:pt x="296" y="121"/>
                    </a:cubicBezTo>
                    <a:cubicBezTo>
                      <a:pt x="290" y="106"/>
                      <a:pt x="294" y="89"/>
                      <a:pt x="306" y="78"/>
                    </a:cubicBezTo>
                    <a:cubicBezTo>
                      <a:pt x="309" y="75"/>
                      <a:pt x="310" y="69"/>
                      <a:pt x="307" y="65"/>
                    </a:cubicBezTo>
                    <a:cubicBezTo>
                      <a:pt x="299" y="55"/>
                      <a:pt x="290" y="46"/>
                      <a:pt x="280" y="38"/>
                    </a:cubicBezTo>
                    <a:cubicBezTo>
                      <a:pt x="276" y="35"/>
                      <a:pt x="270" y="35"/>
                      <a:pt x="267" y="39"/>
                    </a:cubicBezTo>
                    <a:cubicBezTo>
                      <a:pt x="256" y="50"/>
                      <a:pt x="238" y="55"/>
                      <a:pt x="224" y="49"/>
                    </a:cubicBezTo>
                    <a:cubicBezTo>
                      <a:pt x="209" y="42"/>
                      <a:pt x="200" y="27"/>
                      <a:pt x="200" y="11"/>
                    </a:cubicBezTo>
                    <a:cubicBezTo>
                      <a:pt x="201" y="6"/>
                      <a:pt x="197" y="2"/>
                      <a:pt x="192" y="1"/>
                    </a:cubicBezTo>
                    <a:cubicBezTo>
                      <a:pt x="179" y="0"/>
                      <a:pt x="166" y="0"/>
                      <a:pt x="153" y="1"/>
                    </a:cubicBezTo>
                    <a:cubicBezTo>
                      <a:pt x="148" y="2"/>
                      <a:pt x="145" y="6"/>
                      <a:pt x="145" y="11"/>
                    </a:cubicBezTo>
                    <a:cubicBezTo>
                      <a:pt x="145" y="27"/>
                      <a:pt x="136" y="42"/>
                      <a:pt x="121" y="48"/>
                    </a:cubicBezTo>
                    <a:cubicBezTo>
                      <a:pt x="107" y="53"/>
                      <a:pt x="89" y="49"/>
                      <a:pt x="79" y="38"/>
                    </a:cubicBezTo>
                    <a:cubicBezTo>
                      <a:pt x="75" y="34"/>
                      <a:pt x="70" y="34"/>
                      <a:pt x="66" y="37"/>
                    </a:cubicBezTo>
                    <a:cubicBezTo>
                      <a:pt x="56" y="45"/>
                      <a:pt x="46" y="54"/>
                      <a:pt x="38" y="64"/>
                    </a:cubicBezTo>
                    <a:cubicBezTo>
                      <a:pt x="35" y="68"/>
                      <a:pt x="35" y="74"/>
                      <a:pt x="39" y="77"/>
                    </a:cubicBezTo>
                    <a:cubicBezTo>
                      <a:pt x="51" y="88"/>
                      <a:pt x="55" y="106"/>
                      <a:pt x="49" y="120"/>
                    </a:cubicBezTo>
                    <a:cubicBezTo>
                      <a:pt x="43" y="134"/>
                      <a:pt x="28" y="144"/>
                      <a:pt x="11" y="144"/>
                    </a:cubicBezTo>
                    <a:cubicBezTo>
                      <a:pt x="6" y="143"/>
                      <a:pt x="2" y="147"/>
                      <a:pt x="1" y="152"/>
                    </a:cubicBezTo>
                    <a:cubicBezTo>
                      <a:pt x="0" y="165"/>
                      <a:pt x="0" y="178"/>
                      <a:pt x="1" y="191"/>
                    </a:cubicBezTo>
                    <a:cubicBezTo>
                      <a:pt x="2" y="196"/>
                      <a:pt x="8" y="200"/>
                      <a:pt x="13" y="200"/>
                    </a:cubicBezTo>
                    <a:cubicBezTo>
                      <a:pt x="27" y="199"/>
                      <a:pt x="42" y="208"/>
                      <a:pt x="48" y="223"/>
                    </a:cubicBezTo>
                    <a:cubicBezTo>
                      <a:pt x="54" y="238"/>
                      <a:pt x="50" y="255"/>
                      <a:pt x="38" y="266"/>
                    </a:cubicBezTo>
                    <a:cubicBezTo>
                      <a:pt x="35" y="269"/>
                      <a:pt x="34" y="275"/>
                      <a:pt x="37" y="279"/>
                    </a:cubicBezTo>
                    <a:cubicBezTo>
                      <a:pt x="45" y="289"/>
                      <a:pt x="54" y="298"/>
                      <a:pt x="64" y="306"/>
                    </a:cubicBezTo>
                    <a:cubicBezTo>
                      <a:pt x="68" y="309"/>
                      <a:pt x="74" y="309"/>
                      <a:pt x="77" y="305"/>
                    </a:cubicBezTo>
                    <a:cubicBezTo>
                      <a:pt x="88" y="294"/>
                      <a:pt x="106" y="289"/>
                      <a:pt x="120" y="295"/>
                    </a:cubicBezTo>
                    <a:cubicBezTo>
                      <a:pt x="135" y="302"/>
                      <a:pt x="144" y="317"/>
                      <a:pt x="144" y="333"/>
                    </a:cubicBezTo>
                    <a:cubicBezTo>
                      <a:pt x="143" y="338"/>
                      <a:pt x="147" y="342"/>
                      <a:pt x="152" y="343"/>
                    </a:cubicBezTo>
                    <a:cubicBezTo>
                      <a:pt x="159" y="343"/>
                      <a:pt x="165" y="344"/>
                      <a:pt x="172" y="344"/>
                    </a:cubicBezTo>
                    <a:cubicBezTo>
                      <a:pt x="178" y="344"/>
                      <a:pt x="184" y="344"/>
                      <a:pt x="191" y="343"/>
                    </a:cubicBezTo>
                    <a:cubicBezTo>
                      <a:pt x="196" y="342"/>
                      <a:pt x="199" y="338"/>
                      <a:pt x="199" y="333"/>
                    </a:cubicBezTo>
                    <a:cubicBezTo>
                      <a:pt x="199" y="317"/>
                      <a:pt x="208" y="302"/>
                      <a:pt x="223" y="296"/>
                    </a:cubicBezTo>
                    <a:cubicBezTo>
                      <a:pt x="237" y="291"/>
                      <a:pt x="255" y="295"/>
                      <a:pt x="265" y="306"/>
                    </a:cubicBezTo>
                    <a:cubicBezTo>
                      <a:pt x="269" y="310"/>
                      <a:pt x="274" y="310"/>
                      <a:pt x="278" y="307"/>
                    </a:cubicBezTo>
                    <a:cubicBezTo>
                      <a:pt x="289" y="299"/>
                      <a:pt x="298" y="290"/>
                      <a:pt x="306" y="280"/>
                    </a:cubicBezTo>
                    <a:cubicBezTo>
                      <a:pt x="309" y="276"/>
                      <a:pt x="309" y="270"/>
                      <a:pt x="305" y="267"/>
                    </a:cubicBezTo>
                    <a:cubicBezTo>
                      <a:pt x="293" y="256"/>
                      <a:pt x="289" y="238"/>
                      <a:pt x="295" y="224"/>
                    </a:cubicBezTo>
                    <a:cubicBezTo>
                      <a:pt x="301" y="210"/>
                      <a:pt x="315" y="200"/>
                      <a:pt x="331" y="200"/>
                    </a:cubicBezTo>
                    <a:cubicBezTo>
                      <a:pt x="333" y="200"/>
                      <a:pt x="333" y="200"/>
                      <a:pt x="333" y="200"/>
                    </a:cubicBezTo>
                    <a:cubicBezTo>
                      <a:pt x="338" y="201"/>
                      <a:pt x="342" y="197"/>
                      <a:pt x="343" y="192"/>
                    </a:cubicBezTo>
                    <a:cubicBezTo>
                      <a:pt x="344" y="179"/>
                      <a:pt x="344" y="166"/>
                      <a:pt x="343" y="153"/>
                    </a:cubicBezTo>
                    <a:close/>
                    <a:moveTo>
                      <a:pt x="172" y="230"/>
                    </a:moveTo>
                    <a:cubicBezTo>
                      <a:pt x="141" y="230"/>
                      <a:pt x="115" y="204"/>
                      <a:pt x="115" y="172"/>
                    </a:cubicBezTo>
                    <a:cubicBezTo>
                      <a:pt x="115" y="141"/>
                      <a:pt x="141" y="115"/>
                      <a:pt x="172" y="115"/>
                    </a:cubicBezTo>
                    <a:cubicBezTo>
                      <a:pt x="204" y="115"/>
                      <a:pt x="230" y="141"/>
                      <a:pt x="230" y="172"/>
                    </a:cubicBezTo>
                    <a:cubicBezTo>
                      <a:pt x="230" y="204"/>
                      <a:pt x="204" y="230"/>
                      <a:pt x="172" y="230"/>
                    </a:cubicBezTo>
                    <a:close/>
                    <a:moveTo>
                      <a:pt x="172" y="230"/>
                    </a:moveTo>
                    <a:cubicBezTo>
                      <a:pt x="172" y="230"/>
                      <a:pt x="172" y="230"/>
                      <a:pt x="172" y="23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7434269" y="3276314"/>
                <a:ext cx="1076325" cy="1076325"/>
              </a:xfrm>
              <a:custGeom>
                <a:avLst/>
                <a:gdLst>
                  <a:gd name="T0" fmla="*/ 343 w 344"/>
                  <a:gd name="T1" fmla="*/ 153 h 344"/>
                  <a:gd name="T2" fmla="*/ 332 w 344"/>
                  <a:gd name="T3" fmla="*/ 144 h 344"/>
                  <a:gd name="T4" fmla="*/ 296 w 344"/>
                  <a:gd name="T5" fmla="*/ 121 h 344"/>
                  <a:gd name="T6" fmla="*/ 306 w 344"/>
                  <a:gd name="T7" fmla="*/ 78 h 344"/>
                  <a:gd name="T8" fmla="*/ 307 w 344"/>
                  <a:gd name="T9" fmla="*/ 65 h 344"/>
                  <a:gd name="T10" fmla="*/ 280 w 344"/>
                  <a:gd name="T11" fmla="*/ 38 h 344"/>
                  <a:gd name="T12" fmla="*/ 267 w 344"/>
                  <a:gd name="T13" fmla="*/ 39 h 344"/>
                  <a:gd name="T14" fmla="*/ 224 w 344"/>
                  <a:gd name="T15" fmla="*/ 49 h 344"/>
                  <a:gd name="T16" fmla="*/ 200 w 344"/>
                  <a:gd name="T17" fmla="*/ 11 h 344"/>
                  <a:gd name="T18" fmla="*/ 192 w 344"/>
                  <a:gd name="T19" fmla="*/ 1 h 344"/>
                  <a:gd name="T20" fmla="*/ 153 w 344"/>
                  <a:gd name="T21" fmla="*/ 1 h 344"/>
                  <a:gd name="T22" fmla="*/ 145 w 344"/>
                  <a:gd name="T23" fmla="*/ 11 h 344"/>
                  <a:gd name="T24" fmla="*/ 121 w 344"/>
                  <a:gd name="T25" fmla="*/ 48 h 344"/>
                  <a:gd name="T26" fmla="*/ 79 w 344"/>
                  <a:gd name="T27" fmla="*/ 38 h 344"/>
                  <a:gd name="T28" fmla="*/ 66 w 344"/>
                  <a:gd name="T29" fmla="*/ 37 h 344"/>
                  <a:gd name="T30" fmla="*/ 38 w 344"/>
                  <a:gd name="T31" fmla="*/ 64 h 344"/>
                  <a:gd name="T32" fmla="*/ 39 w 344"/>
                  <a:gd name="T33" fmla="*/ 77 h 344"/>
                  <a:gd name="T34" fmla="*/ 49 w 344"/>
                  <a:gd name="T35" fmla="*/ 120 h 344"/>
                  <a:gd name="T36" fmla="*/ 11 w 344"/>
                  <a:gd name="T37" fmla="*/ 144 h 344"/>
                  <a:gd name="T38" fmla="*/ 1 w 344"/>
                  <a:gd name="T39" fmla="*/ 152 h 344"/>
                  <a:gd name="T40" fmla="*/ 1 w 344"/>
                  <a:gd name="T41" fmla="*/ 191 h 344"/>
                  <a:gd name="T42" fmla="*/ 13 w 344"/>
                  <a:gd name="T43" fmla="*/ 200 h 344"/>
                  <a:gd name="T44" fmla="*/ 48 w 344"/>
                  <a:gd name="T45" fmla="*/ 223 h 344"/>
                  <a:gd name="T46" fmla="*/ 38 w 344"/>
                  <a:gd name="T47" fmla="*/ 266 h 344"/>
                  <a:gd name="T48" fmla="*/ 37 w 344"/>
                  <a:gd name="T49" fmla="*/ 279 h 344"/>
                  <a:gd name="T50" fmla="*/ 64 w 344"/>
                  <a:gd name="T51" fmla="*/ 306 h 344"/>
                  <a:gd name="T52" fmla="*/ 77 w 344"/>
                  <a:gd name="T53" fmla="*/ 305 h 344"/>
                  <a:gd name="T54" fmla="*/ 120 w 344"/>
                  <a:gd name="T55" fmla="*/ 295 h 344"/>
                  <a:gd name="T56" fmla="*/ 144 w 344"/>
                  <a:gd name="T57" fmla="*/ 333 h 344"/>
                  <a:gd name="T58" fmla="*/ 152 w 344"/>
                  <a:gd name="T59" fmla="*/ 343 h 344"/>
                  <a:gd name="T60" fmla="*/ 172 w 344"/>
                  <a:gd name="T61" fmla="*/ 344 h 344"/>
                  <a:gd name="T62" fmla="*/ 191 w 344"/>
                  <a:gd name="T63" fmla="*/ 343 h 344"/>
                  <a:gd name="T64" fmla="*/ 199 w 344"/>
                  <a:gd name="T65" fmla="*/ 333 h 344"/>
                  <a:gd name="T66" fmla="*/ 223 w 344"/>
                  <a:gd name="T67" fmla="*/ 296 h 344"/>
                  <a:gd name="T68" fmla="*/ 265 w 344"/>
                  <a:gd name="T69" fmla="*/ 306 h 344"/>
                  <a:gd name="T70" fmla="*/ 278 w 344"/>
                  <a:gd name="T71" fmla="*/ 307 h 344"/>
                  <a:gd name="T72" fmla="*/ 306 w 344"/>
                  <a:gd name="T73" fmla="*/ 280 h 344"/>
                  <a:gd name="T74" fmla="*/ 305 w 344"/>
                  <a:gd name="T75" fmla="*/ 267 h 344"/>
                  <a:gd name="T76" fmla="*/ 295 w 344"/>
                  <a:gd name="T77" fmla="*/ 224 h 344"/>
                  <a:gd name="T78" fmla="*/ 331 w 344"/>
                  <a:gd name="T79" fmla="*/ 200 h 344"/>
                  <a:gd name="T80" fmla="*/ 333 w 344"/>
                  <a:gd name="T81" fmla="*/ 200 h 344"/>
                  <a:gd name="T82" fmla="*/ 343 w 344"/>
                  <a:gd name="T83" fmla="*/ 192 h 344"/>
                  <a:gd name="T84" fmla="*/ 343 w 344"/>
                  <a:gd name="T85" fmla="*/ 153 h 344"/>
                  <a:gd name="T86" fmla="*/ 172 w 344"/>
                  <a:gd name="T87" fmla="*/ 230 h 344"/>
                  <a:gd name="T88" fmla="*/ 115 w 344"/>
                  <a:gd name="T89" fmla="*/ 172 h 344"/>
                  <a:gd name="T90" fmla="*/ 172 w 344"/>
                  <a:gd name="T91" fmla="*/ 115 h 344"/>
                  <a:gd name="T92" fmla="*/ 230 w 344"/>
                  <a:gd name="T93" fmla="*/ 172 h 344"/>
                  <a:gd name="T94" fmla="*/ 172 w 344"/>
                  <a:gd name="T95" fmla="*/ 230 h 344"/>
                  <a:gd name="T96" fmla="*/ 172 w 344"/>
                  <a:gd name="T97" fmla="*/ 230 h 344"/>
                  <a:gd name="T98" fmla="*/ 172 w 344"/>
                  <a:gd name="T99" fmla="*/ 23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4" h="344">
                    <a:moveTo>
                      <a:pt x="343" y="153"/>
                    </a:moveTo>
                    <a:cubicBezTo>
                      <a:pt x="342" y="148"/>
                      <a:pt x="337" y="144"/>
                      <a:pt x="332" y="144"/>
                    </a:cubicBezTo>
                    <a:cubicBezTo>
                      <a:pt x="316" y="144"/>
                      <a:pt x="302" y="135"/>
                      <a:pt x="296" y="121"/>
                    </a:cubicBezTo>
                    <a:cubicBezTo>
                      <a:pt x="290" y="106"/>
                      <a:pt x="294" y="89"/>
                      <a:pt x="306" y="78"/>
                    </a:cubicBezTo>
                    <a:cubicBezTo>
                      <a:pt x="309" y="75"/>
                      <a:pt x="310" y="69"/>
                      <a:pt x="307" y="65"/>
                    </a:cubicBezTo>
                    <a:cubicBezTo>
                      <a:pt x="299" y="55"/>
                      <a:pt x="290" y="46"/>
                      <a:pt x="280" y="38"/>
                    </a:cubicBezTo>
                    <a:cubicBezTo>
                      <a:pt x="276" y="35"/>
                      <a:pt x="270" y="35"/>
                      <a:pt x="267" y="39"/>
                    </a:cubicBezTo>
                    <a:cubicBezTo>
                      <a:pt x="256" y="50"/>
                      <a:pt x="238" y="55"/>
                      <a:pt x="224" y="49"/>
                    </a:cubicBezTo>
                    <a:cubicBezTo>
                      <a:pt x="209" y="42"/>
                      <a:pt x="200" y="27"/>
                      <a:pt x="200" y="11"/>
                    </a:cubicBezTo>
                    <a:cubicBezTo>
                      <a:pt x="201" y="6"/>
                      <a:pt x="197" y="2"/>
                      <a:pt x="192" y="1"/>
                    </a:cubicBezTo>
                    <a:cubicBezTo>
                      <a:pt x="179" y="0"/>
                      <a:pt x="166" y="0"/>
                      <a:pt x="153" y="1"/>
                    </a:cubicBezTo>
                    <a:cubicBezTo>
                      <a:pt x="148" y="2"/>
                      <a:pt x="145" y="6"/>
                      <a:pt x="145" y="11"/>
                    </a:cubicBezTo>
                    <a:cubicBezTo>
                      <a:pt x="145" y="27"/>
                      <a:pt x="136" y="42"/>
                      <a:pt x="121" y="48"/>
                    </a:cubicBezTo>
                    <a:cubicBezTo>
                      <a:pt x="107" y="53"/>
                      <a:pt x="89" y="49"/>
                      <a:pt x="79" y="38"/>
                    </a:cubicBezTo>
                    <a:cubicBezTo>
                      <a:pt x="75" y="34"/>
                      <a:pt x="70" y="34"/>
                      <a:pt x="66" y="37"/>
                    </a:cubicBezTo>
                    <a:cubicBezTo>
                      <a:pt x="56" y="45"/>
                      <a:pt x="46" y="54"/>
                      <a:pt x="38" y="64"/>
                    </a:cubicBezTo>
                    <a:cubicBezTo>
                      <a:pt x="35" y="68"/>
                      <a:pt x="35" y="74"/>
                      <a:pt x="39" y="77"/>
                    </a:cubicBezTo>
                    <a:cubicBezTo>
                      <a:pt x="51" y="88"/>
                      <a:pt x="55" y="106"/>
                      <a:pt x="49" y="120"/>
                    </a:cubicBezTo>
                    <a:cubicBezTo>
                      <a:pt x="43" y="134"/>
                      <a:pt x="28" y="144"/>
                      <a:pt x="11" y="144"/>
                    </a:cubicBezTo>
                    <a:cubicBezTo>
                      <a:pt x="6" y="143"/>
                      <a:pt x="2" y="147"/>
                      <a:pt x="1" y="152"/>
                    </a:cubicBezTo>
                    <a:cubicBezTo>
                      <a:pt x="0" y="165"/>
                      <a:pt x="0" y="178"/>
                      <a:pt x="1" y="191"/>
                    </a:cubicBezTo>
                    <a:cubicBezTo>
                      <a:pt x="2" y="196"/>
                      <a:pt x="8" y="200"/>
                      <a:pt x="13" y="200"/>
                    </a:cubicBezTo>
                    <a:cubicBezTo>
                      <a:pt x="27" y="199"/>
                      <a:pt x="42" y="208"/>
                      <a:pt x="48" y="223"/>
                    </a:cubicBezTo>
                    <a:cubicBezTo>
                      <a:pt x="54" y="238"/>
                      <a:pt x="50" y="255"/>
                      <a:pt x="38" y="266"/>
                    </a:cubicBezTo>
                    <a:cubicBezTo>
                      <a:pt x="35" y="269"/>
                      <a:pt x="34" y="275"/>
                      <a:pt x="37" y="279"/>
                    </a:cubicBezTo>
                    <a:cubicBezTo>
                      <a:pt x="45" y="289"/>
                      <a:pt x="54" y="298"/>
                      <a:pt x="64" y="306"/>
                    </a:cubicBezTo>
                    <a:cubicBezTo>
                      <a:pt x="68" y="309"/>
                      <a:pt x="74" y="309"/>
                      <a:pt x="77" y="305"/>
                    </a:cubicBezTo>
                    <a:cubicBezTo>
                      <a:pt x="88" y="294"/>
                      <a:pt x="106" y="289"/>
                      <a:pt x="120" y="295"/>
                    </a:cubicBezTo>
                    <a:cubicBezTo>
                      <a:pt x="135" y="302"/>
                      <a:pt x="144" y="317"/>
                      <a:pt x="144" y="333"/>
                    </a:cubicBezTo>
                    <a:cubicBezTo>
                      <a:pt x="143" y="338"/>
                      <a:pt x="147" y="342"/>
                      <a:pt x="152" y="343"/>
                    </a:cubicBezTo>
                    <a:cubicBezTo>
                      <a:pt x="159" y="343"/>
                      <a:pt x="165" y="344"/>
                      <a:pt x="172" y="344"/>
                    </a:cubicBezTo>
                    <a:cubicBezTo>
                      <a:pt x="178" y="344"/>
                      <a:pt x="184" y="344"/>
                      <a:pt x="191" y="343"/>
                    </a:cubicBezTo>
                    <a:cubicBezTo>
                      <a:pt x="196" y="342"/>
                      <a:pt x="199" y="338"/>
                      <a:pt x="199" y="333"/>
                    </a:cubicBezTo>
                    <a:cubicBezTo>
                      <a:pt x="199" y="317"/>
                      <a:pt x="208" y="302"/>
                      <a:pt x="223" y="296"/>
                    </a:cubicBezTo>
                    <a:cubicBezTo>
                      <a:pt x="237" y="291"/>
                      <a:pt x="255" y="295"/>
                      <a:pt x="265" y="306"/>
                    </a:cubicBezTo>
                    <a:cubicBezTo>
                      <a:pt x="269" y="310"/>
                      <a:pt x="274" y="310"/>
                      <a:pt x="278" y="307"/>
                    </a:cubicBezTo>
                    <a:cubicBezTo>
                      <a:pt x="289" y="299"/>
                      <a:pt x="298" y="290"/>
                      <a:pt x="306" y="280"/>
                    </a:cubicBezTo>
                    <a:cubicBezTo>
                      <a:pt x="309" y="276"/>
                      <a:pt x="309" y="270"/>
                      <a:pt x="305" y="267"/>
                    </a:cubicBezTo>
                    <a:cubicBezTo>
                      <a:pt x="293" y="256"/>
                      <a:pt x="289" y="238"/>
                      <a:pt x="295" y="224"/>
                    </a:cubicBezTo>
                    <a:cubicBezTo>
                      <a:pt x="301" y="210"/>
                      <a:pt x="315" y="200"/>
                      <a:pt x="331" y="200"/>
                    </a:cubicBezTo>
                    <a:cubicBezTo>
                      <a:pt x="333" y="200"/>
                      <a:pt x="333" y="200"/>
                      <a:pt x="333" y="200"/>
                    </a:cubicBezTo>
                    <a:cubicBezTo>
                      <a:pt x="338" y="201"/>
                      <a:pt x="342" y="197"/>
                      <a:pt x="343" y="192"/>
                    </a:cubicBezTo>
                    <a:cubicBezTo>
                      <a:pt x="344" y="179"/>
                      <a:pt x="344" y="166"/>
                      <a:pt x="343" y="153"/>
                    </a:cubicBezTo>
                    <a:close/>
                    <a:moveTo>
                      <a:pt x="172" y="230"/>
                    </a:moveTo>
                    <a:cubicBezTo>
                      <a:pt x="141" y="230"/>
                      <a:pt x="115" y="204"/>
                      <a:pt x="115" y="172"/>
                    </a:cubicBezTo>
                    <a:cubicBezTo>
                      <a:pt x="115" y="141"/>
                      <a:pt x="141" y="115"/>
                      <a:pt x="172" y="115"/>
                    </a:cubicBezTo>
                    <a:cubicBezTo>
                      <a:pt x="204" y="115"/>
                      <a:pt x="230" y="141"/>
                      <a:pt x="230" y="172"/>
                    </a:cubicBezTo>
                    <a:cubicBezTo>
                      <a:pt x="230" y="204"/>
                      <a:pt x="204" y="230"/>
                      <a:pt x="172" y="230"/>
                    </a:cubicBezTo>
                    <a:close/>
                    <a:moveTo>
                      <a:pt x="172" y="230"/>
                    </a:moveTo>
                    <a:cubicBezTo>
                      <a:pt x="172" y="230"/>
                      <a:pt x="172" y="230"/>
                      <a:pt x="172" y="23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989013" y="3171825"/>
                <a:ext cx="1550988" cy="1552575"/>
              </a:xfrm>
              <a:custGeom>
                <a:avLst/>
                <a:gdLst>
                  <a:gd name="T0" fmla="*/ 494 w 496"/>
                  <a:gd name="T1" fmla="*/ 221 h 496"/>
                  <a:gd name="T2" fmla="*/ 478 w 496"/>
                  <a:gd name="T3" fmla="*/ 208 h 496"/>
                  <a:gd name="T4" fmla="*/ 427 w 496"/>
                  <a:gd name="T5" fmla="*/ 174 h 496"/>
                  <a:gd name="T6" fmla="*/ 441 w 496"/>
                  <a:gd name="T7" fmla="*/ 113 h 496"/>
                  <a:gd name="T8" fmla="*/ 442 w 496"/>
                  <a:gd name="T9" fmla="*/ 94 h 496"/>
                  <a:gd name="T10" fmla="*/ 403 w 496"/>
                  <a:gd name="T11" fmla="*/ 55 h 496"/>
                  <a:gd name="T12" fmla="*/ 384 w 496"/>
                  <a:gd name="T13" fmla="*/ 56 h 496"/>
                  <a:gd name="T14" fmla="*/ 322 w 496"/>
                  <a:gd name="T15" fmla="*/ 70 h 496"/>
                  <a:gd name="T16" fmla="*/ 289 w 496"/>
                  <a:gd name="T17" fmla="*/ 16 h 496"/>
                  <a:gd name="T18" fmla="*/ 277 w 496"/>
                  <a:gd name="T19" fmla="*/ 2 h 496"/>
                  <a:gd name="T20" fmla="*/ 221 w 496"/>
                  <a:gd name="T21" fmla="*/ 2 h 496"/>
                  <a:gd name="T22" fmla="*/ 209 w 496"/>
                  <a:gd name="T23" fmla="*/ 16 h 496"/>
                  <a:gd name="T24" fmla="*/ 175 w 496"/>
                  <a:gd name="T25" fmla="*/ 69 h 496"/>
                  <a:gd name="T26" fmla="*/ 114 w 496"/>
                  <a:gd name="T27" fmla="*/ 55 h 496"/>
                  <a:gd name="T28" fmla="*/ 95 w 496"/>
                  <a:gd name="T29" fmla="*/ 53 h 496"/>
                  <a:gd name="T30" fmla="*/ 55 w 496"/>
                  <a:gd name="T31" fmla="*/ 93 h 496"/>
                  <a:gd name="T32" fmla="*/ 56 w 496"/>
                  <a:gd name="T33" fmla="*/ 112 h 496"/>
                  <a:gd name="T34" fmla="*/ 70 w 496"/>
                  <a:gd name="T35" fmla="*/ 174 h 496"/>
                  <a:gd name="T36" fmla="*/ 16 w 496"/>
                  <a:gd name="T37" fmla="*/ 207 h 496"/>
                  <a:gd name="T38" fmla="*/ 2 w 496"/>
                  <a:gd name="T39" fmla="*/ 219 h 496"/>
                  <a:gd name="T40" fmla="*/ 2 w 496"/>
                  <a:gd name="T41" fmla="*/ 276 h 496"/>
                  <a:gd name="T42" fmla="*/ 18 w 496"/>
                  <a:gd name="T43" fmla="*/ 288 h 496"/>
                  <a:gd name="T44" fmla="*/ 69 w 496"/>
                  <a:gd name="T45" fmla="*/ 322 h 496"/>
                  <a:gd name="T46" fmla="*/ 55 w 496"/>
                  <a:gd name="T47" fmla="*/ 383 h 496"/>
                  <a:gd name="T48" fmla="*/ 54 w 496"/>
                  <a:gd name="T49" fmla="*/ 402 h 496"/>
                  <a:gd name="T50" fmla="*/ 93 w 496"/>
                  <a:gd name="T51" fmla="*/ 441 h 496"/>
                  <a:gd name="T52" fmla="*/ 112 w 496"/>
                  <a:gd name="T53" fmla="*/ 440 h 496"/>
                  <a:gd name="T54" fmla="*/ 173 w 496"/>
                  <a:gd name="T55" fmla="*/ 426 h 496"/>
                  <a:gd name="T56" fmla="*/ 207 w 496"/>
                  <a:gd name="T57" fmla="*/ 480 h 496"/>
                  <a:gd name="T58" fmla="*/ 219 w 496"/>
                  <a:gd name="T59" fmla="*/ 494 h 496"/>
                  <a:gd name="T60" fmla="*/ 248 w 496"/>
                  <a:gd name="T61" fmla="*/ 496 h 496"/>
                  <a:gd name="T62" fmla="*/ 275 w 496"/>
                  <a:gd name="T63" fmla="*/ 494 h 496"/>
                  <a:gd name="T64" fmla="*/ 287 w 496"/>
                  <a:gd name="T65" fmla="*/ 480 h 496"/>
                  <a:gd name="T66" fmla="*/ 321 w 496"/>
                  <a:gd name="T67" fmla="*/ 427 h 496"/>
                  <a:gd name="T68" fmla="*/ 382 w 496"/>
                  <a:gd name="T69" fmla="*/ 441 h 496"/>
                  <a:gd name="T70" fmla="*/ 401 w 496"/>
                  <a:gd name="T71" fmla="*/ 443 h 496"/>
                  <a:gd name="T72" fmla="*/ 441 w 496"/>
                  <a:gd name="T73" fmla="*/ 403 h 496"/>
                  <a:gd name="T74" fmla="*/ 440 w 496"/>
                  <a:gd name="T75" fmla="*/ 384 h 496"/>
                  <a:gd name="T76" fmla="*/ 426 w 496"/>
                  <a:gd name="T77" fmla="*/ 323 h 496"/>
                  <a:gd name="T78" fmla="*/ 477 w 496"/>
                  <a:gd name="T79" fmla="*/ 289 h 496"/>
                  <a:gd name="T80" fmla="*/ 480 w 496"/>
                  <a:gd name="T81" fmla="*/ 289 h 496"/>
                  <a:gd name="T82" fmla="*/ 494 w 496"/>
                  <a:gd name="T83" fmla="*/ 277 h 496"/>
                  <a:gd name="T84" fmla="*/ 494 w 496"/>
                  <a:gd name="T85" fmla="*/ 221 h 496"/>
                  <a:gd name="T86" fmla="*/ 248 w 496"/>
                  <a:gd name="T87" fmla="*/ 331 h 496"/>
                  <a:gd name="T88" fmla="*/ 166 w 496"/>
                  <a:gd name="T89" fmla="*/ 249 h 496"/>
                  <a:gd name="T90" fmla="*/ 248 w 496"/>
                  <a:gd name="T91" fmla="*/ 166 h 496"/>
                  <a:gd name="T92" fmla="*/ 331 w 496"/>
                  <a:gd name="T93" fmla="*/ 249 h 496"/>
                  <a:gd name="T94" fmla="*/ 248 w 496"/>
                  <a:gd name="T95" fmla="*/ 331 h 496"/>
                  <a:gd name="T96" fmla="*/ 248 w 496"/>
                  <a:gd name="T97" fmla="*/ 331 h 496"/>
                  <a:gd name="T98" fmla="*/ 248 w 496"/>
                  <a:gd name="T99" fmla="*/ 33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6" h="496">
                    <a:moveTo>
                      <a:pt x="494" y="221"/>
                    </a:moveTo>
                    <a:cubicBezTo>
                      <a:pt x="493" y="214"/>
                      <a:pt x="485" y="208"/>
                      <a:pt x="478" y="208"/>
                    </a:cubicBezTo>
                    <a:cubicBezTo>
                      <a:pt x="456" y="208"/>
                      <a:pt x="435" y="195"/>
                      <a:pt x="427" y="174"/>
                    </a:cubicBezTo>
                    <a:cubicBezTo>
                      <a:pt x="418" y="153"/>
                      <a:pt x="424" y="129"/>
                      <a:pt x="441" y="113"/>
                    </a:cubicBezTo>
                    <a:cubicBezTo>
                      <a:pt x="446" y="108"/>
                      <a:pt x="447" y="100"/>
                      <a:pt x="442" y="94"/>
                    </a:cubicBezTo>
                    <a:cubicBezTo>
                      <a:pt x="431" y="80"/>
                      <a:pt x="418" y="66"/>
                      <a:pt x="403" y="55"/>
                    </a:cubicBezTo>
                    <a:cubicBezTo>
                      <a:pt x="397" y="50"/>
                      <a:pt x="389" y="51"/>
                      <a:pt x="384" y="56"/>
                    </a:cubicBezTo>
                    <a:cubicBezTo>
                      <a:pt x="369" y="73"/>
                      <a:pt x="343" y="79"/>
                      <a:pt x="322" y="70"/>
                    </a:cubicBezTo>
                    <a:cubicBezTo>
                      <a:pt x="301" y="61"/>
                      <a:pt x="288" y="40"/>
                      <a:pt x="289" y="16"/>
                    </a:cubicBezTo>
                    <a:cubicBezTo>
                      <a:pt x="289" y="9"/>
                      <a:pt x="284" y="3"/>
                      <a:pt x="277" y="2"/>
                    </a:cubicBezTo>
                    <a:cubicBezTo>
                      <a:pt x="258" y="0"/>
                      <a:pt x="240" y="0"/>
                      <a:pt x="221" y="2"/>
                    </a:cubicBezTo>
                    <a:cubicBezTo>
                      <a:pt x="214" y="3"/>
                      <a:pt x="209" y="9"/>
                      <a:pt x="209" y="16"/>
                    </a:cubicBezTo>
                    <a:cubicBezTo>
                      <a:pt x="210" y="39"/>
                      <a:pt x="196" y="60"/>
                      <a:pt x="175" y="69"/>
                    </a:cubicBezTo>
                    <a:cubicBezTo>
                      <a:pt x="155" y="77"/>
                      <a:pt x="128" y="71"/>
                      <a:pt x="114" y="55"/>
                    </a:cubicBezTo>
                    <a:cubicBezTo>
                      <a:pt x="109" y="50"/>
                      <a:pt x="101" y="49"/>
                      <a:pt x="95" y="53"/>
                    </a:cubicBezTo>
                    <a:cubicBezTo>
                      <a:pt x="80" y="65"/>
                      <a:pt x="67" y="78"/>
                      <a:pt x="55" y="93"/>
                    </a:cubicBezTo>
                    <a:cubicBezTo>
                      <a:pt x="50" y="99"/>
                      <a:pt x="51" y="107"/>
                      <a:pt x="56" y="112"/>
                    </a:cubicBezTo>
                    <a:cubicBezTo>
                      <a:pt x="74" y="127"/>
                      <a:pt x="79" y="152"/>
                      <a:pt x="70" y="174"/>
                    </a:cubicBezTo>
                    <a:cubicBezTo>
                      <a:pt x="62" y="194"/>
                      <a:pt x="40" y="207"/>
                      <a:pt x="16" y="207"/>
                    </a:cubicBezTo>
                    <a:cubicBezTo>
                      <a:pt x="8" y="207"/>
                      <a:pt x="3" y="212"/>
                      <a:pt x="2" y="219"/>
                    </a:cubicBezTo>
                    <a:cubicBezTo>
                      <a:pt x="0" y="238"/>
                      <a:pt x="0" y="257"/>
                      <a:pt x="2" y="276"/>
                    </a:cubicBezTo>
                    <a:cubicBezTo>
                      <a:pt x="3" y="283"/>
                      <a:pt x="11" y="288"/>
                      <a:pt x="18" y="288"/>
                    </a:cubicBezTo>
                    <a:cubicBezTo>
                      <a:pt x="40" y="287"/>
                      <a:pt x="60" y="301"/>
                      <a:pt x="69" y="322"/>
                    </a:cubicBezTo>
                    <a:cubicBezTo>
                      <a:pt x="78" y="343"/>
                      <a:pt x="72" y="367"/>
                      <a:pt x="55" y="383"/>
                    </a:cubicBezTo>
                    <a:cubicBezTo>
                      <a:pt x="50" y="388"/>
                      <a:pt x="49" y="396"/>
                      <a:pt x="54" y="402"/>
                    </a:cubicBezTo>
                    <a:cubicBezTo>
                      <a:pt x="65" y="416"/>
                      <a:pt x="78" y="430"/>
                      <a:pt x="93" y="441"/>
                    </a:cubicBezTo>
                    <a:cubicBezTo>
                      <a:pt x="99" y="446"/>
                      <a:pt x="107" y="445"/>
                      <a:pt x="112" y="440"/>
                    </a:cubicBezTo>
                    <a:cubicBezTo>
                      <a:pt x="127" y="423"/>
                      <a:pt x="153" y="417"/>
                      <a:pt x="173" y="426"/>
                    </a:cubicBezTo>
                    <a:cubicBezTo>
                      <a:pt x="195" y="435"/>
                      <a:pt x="208" y="456"/>
                      <a:pt x="207" y="480"/>
                    </a:cubicBezTo>
                    <a:cubicBezTo>
                      <a:pt x="207" y="487"/>
                      <a:pt x="212" y="493"/>
                      <a:pt x="219" y="494"/>
                    </a:cubicBezTo>
                    <a:cubicBezTo>
                      <a:pt x="229" y="495"/>
                      <a:pt x="238" y="496"/>
                      <a:pt x="248" y="496"/>
                    </a:cubicBezTo>
                    <a:cubicBezTo>
                      <a:pt x="257" y="496"/>
                      <a:pt x="266" y="495"/>
                      <a:pt x="275" y="494"/>
                    </a:cubicBezTo>
                    <a:cubicBezTo>
                      <a:pt x="282" y="493"/>
                      <a:pt x="287" y="487"/>
                      <a:pt x="287" y="480"/>
                    </a:cubicBezTo>
                    <a:cubicBezTo>
                      <a:pt x="286" y="457"/>
                      <a:pt x="300" y="436"/>
                      <a:pt x="321" y="427"/>
                    </a:cubicBezTo>
                    <a:cubicBezTo>
                      <a:pt x="341" y="419"/>
                      <a:pt x="368" y="425"/>
                      <a:pt x="382" y="441"/>
                    </a:cubicBezTo>
                    <a:cubicBezTo>
                      <a:pt x="387" y="447"/>
                      <a:pt x="395" y="447"/>
                      <a:pt x="401" y="443"/>
                    </a:cubicBezTo>
                    <a:cubicBezTo>
                      <a:pt x="416" y="431"/>
                      <a:pt x="429" y="418"/>
                      <a:pt x="441" y="403"/>
                    </a:cubicBezTo>
                    <a:cubicBezTo>
                      <a:pt x="446" y="397"/>
                      <a:pt x="445" y="389"/>
                      <a:pt x="440" y="384"/>
                    </a:cubicBezTo>
                    <a:cubicBezTo>
                      <a:pt x="422" y="369"/>
                      <a:pt x="417" y="344"/>
                      <a:pt x="426" y="323"/>
                    </a:cubicBezTo>
                    <a:cubicBezTo>
                      <a:pt x="434" y="302"/>
                      <a:pt x="455" y="289"/>
                      <a:pt x="477" y="289"/>
                    </a:cubicBezTo>
                    <a:cubicBezTo>
                      <a:pt x="480" y="289"/>
                      <a:pt x="480" y="289"/>
                      <a:pt x="480" y="289"/>
                    </a:cubicBezTo>
                    <a:cubicBezTo>
                      <a:pt x="487" y="290"/>
                      <a:pt x="493" y="284"/>
                      <a:pt x="494" y="277"/>
                    </a:cubicBezTo>
                    <a:cubicBezTo>
                      <a:pt x="496" y="258"/>
                      <a:pt x="496" y="239"/>
                      <a:pt x="494" y="221"/>
                    </a:cubicBezTo>
                    <a:close/>
                    <a:moveTo>
                      <a:pt x="248" y="331"/>
                    </a:moveTo>
                    <a:cubicBezTo>
                      <a:pt x="203" y="331"/>
                      <a:pt x="166" y="294"/>
                      <a:pt x="166" y="249"/>
                    </a:cubicBezTo>
                    <a:cubicBezTo>
                      <a:pt x="166" y="203"/>
                      <a:pt x="203" y="166"/>
                      <a:pt x="248" y="166"/>
                    </a:cubicBezTo>
                    <a:cubicBezTo>
                      <a:pt x="294" y="166"/>
                      <a:pt x="331" y="203"/>
                      <a:pt x="331" y="249"/>
                    </a:cubicBezTo>
                    <a:cubicBezTo>
                      <a:pt x="331" y="294"/>
                      <a:pt x="294" y="331"/>
                      <a:pt x="248" y="331"/>
                    </a:cubicBezTo>
                    <a:close/>
                    <a:moveTo>
                      <a:pt x="248" y="331"/>
                    </a:moveTo>
                    <a:cubicBezTo>
                      <a:pt x="248" y="331"/>
                      <a:pt x="248" y="331"/>
                      <a:pt x="248" y="33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2895600" y="1905000"/>
                <a:ext cx="1549400" cy="1552575"/>
              </a:xfrm>
              <a:custGeom>
                <a:avLst/>
                <a:gdLst>
                  <a:gd name="T0" fmla="*/ 494 w 496"/>
                  <a:gd name="T1" fmla="*/ 221 h 496"/>
                  <a:gd name="T2" fmla="*/ 478 w 496"/>
                  <a:gd name="T3" fmla="*/ 209 h 496"/>
                  <a:gd name="T4" fmla="*/ 427 w 496"/>
                  <a:gd name="T5" fmla="*/ 175 h 496"/>
                  <a:gd name="T6" fmla="*/ 441 w 496"/>
                  <a:gd name="T7" fmla="*/ 113 h 496"/>
                  <a:gd name="T8" fmla="*/ 442 w 496"/>
                  <a:gd name="T9" fmla="*/ 95 h 496"/>
                  <a:gd name="T10" fmla="*/ 403 w 496"/>
                  <a:gd name="T11" fmla="*/ 55 h 496"/>
                  <a:gd name="T12" fmla="*/ 384 w 496"/>
                  <a:gd name="T13" fmla="*/ 57 h 496"/>
                  <a:gd name="T14" fmla="*/ 322 w 496"/>
                  <a:gd name="T15" fmla="*/ 71 h 496"/>
                  <a:gd name="T16" fmla="*/ 289 w 496"/>
                  <a:gd name="T17" fmla="*/ 17 h 496"/>
                  <a:gd name="T18" fmla="*/ 277 w 496"/>
                  <a:gd name="T19" fmla="*/ 2 h 496"/>
                  <a:gd name="T20" fmla="*/ 221 w 496"/>
                  <a:gd name="T21" fmla="*/ 2 h 496"/>
                  <a:gd name="T22" fmla="*/ 209 w 496"/>
                  <a:gd name="T23" fmla="*/ 16 h 496"/>
                  <a:gd name="T24" fmla="*/ 175 w 496"/>
                  <a:gd name="T25" fmla="*/ 69 h 496"/>
                  <a:gd name="T26" fmla="*/ 113 w 496"/>
                  <a:gd name="T27" fmla="*/ 55 h 496"/>
                  <a:gd name="T28" fmla="*/ 95 w 496"/>
                  <a:gd name="T29" fmla="*/ 54 h 496"/>
                  <a:gd name="T30" fmla="*/ 55 w 496"/>
                  <a:gd name="T31" fmla="*/ 93 h 496"/>
                  <a:gd name="T32" fmla="*/ 56 w 496"/>
                  <a:gd name="T33" fmla="*/ 112 h 496"/>
                  <a:gd name="T34" fmla="*/ 70 w 496"/>
                  <a:gd name="T35" fmla="*/ 174 h 496"/>
                  <a:gd name="T36" fmla="*/ 16 w 496"/>
                  <a:gd name="T37" fmla="*/ 207 h 496"/>
                  <a:gd name="T38" fmla="*/ 2 w 496"/>
                  <a:gd name="T39" fmla="*/ 220 h 496"/>
                  <a:gd name="T40" fmla="*/ 2 w 496"/>
                  <a:gd name="T41" fmla="*/ 276 h 496"/>
                  <a:gd name="T42" fmla="*/ 18 w 496"/>
                  <a:gd name="T43" fmla="*/ 288 h 496"/>
                  <a:gd name="T44" fmla="*/ 69 w 496"/>
                  <a:gd name="T45" fmla="*/ 322 h 496"/>
                  <a:gd name="T46" fmla="*/ 55 w 496"/>
                  <a:gd name="T47" fmla="*/ 383 h 496"/>
                  <a:gd name="T48" fmla="*/ 54 w 496"/>
                  <a:gd name="T49" fmla="*/ 402 h 496"/>
                  <a:gd name="T50" fmla="*/ 93 w 496"/>
                  <a:gd name="T51" fmla="*/ 442 h 496"/>
                  <a:gd name="T52" fmla="*/ 112 w 496"/>
                  <a:gd name="T53" fmla="*/ 440 h 496"/>
                  <a:gd name="T54" fmla="*/ 173 w 496"/>
                  <a:gd name="T55" fmla="*/ 426 h 496"/>
                  <a:gd name="T56" fmla="*/ 207 w 496"/>
                  <a:gd name="T57" fmla="*/ 480 h 496"/>
                  <a:gd name="T58" fmla="*/ 219 w 496"/>
                  <a:gd name="T59" fmla="*/ 494 h 496"/>
                  <a:gd name="T60" fmla="*/ 248 w 496"/>
                  <a:gd name="T61" fmla="*/ 496 h 496"/>
                  <a:gd name="T62" fmla="*/ 275 w 496"/>
                  <a:gd name="T63" fmla="*/ 495 h 496"/>
                  <a:gd name="T64" fmla="*/ 287 w 496"/>
                  <a:gd name="T65" fmla="*/ 480 h 496"/>
                  <a:gd name="T66" fmla="*/ 321 w 496"/>
                  <a:gd name="T67" fmla="*/ 428 h 496"/>
                  <a:gd name="T68" fmla="*/ 382 w 496"/>
                  <a:gd name="T69" fmla="*/ 442 h 496"/>
                  <a:gd name="T70" fmla="*/ 401 w 496"/>
                  <a:gd name="T71" fmla="*/ 443 h 496"/>
                  <a:gd name="T72" fmla="*/ 441 w 496"/>
                  <a:gd name="T73" fmla="*/ 403 h 496"/>
                  <a:gd name="T74" fmla="*/ 440 w 496"/>
                  <a:gd name="T75" fmla="*/ 385 h 496"/>
                  <a:gd name="T76" fmla="*/ 426 w 496"/>
                  <a:gd name="T77" fmla="*/ 323 h 496"/>
                  <a:gd name="T78" fmla="*/ 476 w 496"/>
                  <a:gd name="T79" fmla="*/ 289 h 496"/>
                  <a:gd name="T80" fmla="*/ 479 w 496"/>
                  <a:gd name="T81" fmla="*/ 289 h 496"/>
                  <a:gd name="T82" fmla="*/ 494 w 496"/>
                  <a:gd name="T83" fmla="*/ 277 h 496"/>
                  <a:gd name="T84" fmla="*/ 494 w 496"/>
                  <a:gd name="T85" fmla="*/ 221 h 496"/>
                  <a:gd name="T86" fmla="*/ 248 w 496"/>
                  <a:gd name="T87" fmla="*/ 308 h 496"/>
                  <a:gd name="T88" fmla="*/ 189 w 496"/>
                  <a:gd name="T89" fmla="*/ 249 h 496"/>
                  <a:gd name="T90" fmla="*/ 248 w 496"/>
                  <a:gd name="T91" fmla="*/ 190 h 496"/>
                  <a:gd name="T92" fmla="*/ 307 w 496"/>
                  <a:gd name="T93" fmla="*/ 249 h 496"/>
                  <a:gd name="T94" fmla="*/ 248 w 496"/>
                  <a:gd name="T95" fmla="*/ 308 h 496"/>
                  <a:gd name="T96" fmla="*/ 248 w 496"/>
                  <a:gd name="T97" fmla="*/ 332 h 496"/>
                  <a:gd name="T98" fmla="*/ 248 w 496"/>
                  <a:gd name="T99" fmla="*/ 332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6" h="496">
                    <a:moveTo>
                      <a:pt x="494" y="221"/>
                    </a:moveTo>
                    <a:cubicBezTo>
                      <a:pt x="493" y="214"/>
                      <a:pt x="485" y="209"/>
                      <a:pt x="478" y="209"/>
                    </a:cubicBezTo>
                    <a:cubicBezTo>
                      <a:pt x="455" y="209"/>
                      <a:pt x="435" y="195"/>
                      <a:pt x="427" y="175"/>
                    </a:cubicBezTo>
                    <a:cubicBezTo>
                      <a:pt x="418" y="154"/>
                      <a:pt x="424" y="129"/>
                      <a:pt x="441" y="113"/>
                    </a:cubicBezTo>
                    <a:cubicBezTo>
                      <a:pt x="446" y="109"/>
                      <a:pt x="447" y="100"/>
                      <a:pt x="442" y="95"/>
                    </a:cubicBezTo>
                    <a:cubicBezTo>
                      <a:pt x="431" y="80"/>
                      <a:pt x="417" y="67"/>
                      <a:pt x="403" y="55"/>
                    </a:cubicBezTo>
                    <a:cubicBezTo>
                      <a:pt x="397" y="51"/>
                      <a:pt x="389" y="51"/>
                      <a:pt x="384" y="57"/>
                    </a:cubicBezTo>
                    <a:cubicBezTo>
                      <a:pt x="369" y="73"/>
                      <a:pt x="343" y="79"/>
                      <a:pt x="322" y="71"/>
                    </a:cubicBezTo>
                    <a:cubicBezTo>
                      <a:pt x="301" y="62"/>
                      <a:pt x="288" y="40"/>
                      <a:pt x="289" y="17"/>
                    </a:cubicBezTo>
                    <a:cubicBezTo>
                      <a:pt x="289" y="9"/>
                      <a:pt x="284" y="3"/>
                      <a:pt x="277" y="2"/>
                    </a:cubicBezTo>
                    <a:cubicBezTo>
                      <a:pt x="258" y="0"/>
                      <a:pt x="240" y="0"/>
                      <a:pt x="221" y="2"/>
                    </a:cubicBezTo>
                    <a:cubicBezTo>
                      <a:pt x="214" y="3"/>
                      <a:pt x="208" y="9"/>
                      <a:pt x="209" y="16"/>
                    </a:cubicBezTo>
                    <a:cubicBezTo>
                      <a:pt x="210" y="39"/>
                      <a:pt x="196" y="60"/>
                      <a:pt x="175" y="69"/>
                    </a:cubicBezTo>
                    <a:cubicBezTo>
                      <a:pt x="155" y="77"/>
                      <a:pt x="128" y="71"/>
                      <a:pt x="113" y="55"/>
                    </a:cubicBezTo>
                    <a:cubicBezTo>
                      <a:pt x="109" y="50"/>
                      <a:pt x="100" y="49"/>
                      <a:pt x="95" y="54"/>
                    </a:cubicBezTo>
                    <a:cubicBezTo>
                      <a:pt x="80" y="65"/>
                      <a:pt x="66" y="79"/>
                      <a:pt x="55" y="93"/>
                    </a:cubicBezTo>
                    <a:cubicBezTo>
                      <a:pt x="50" y="99"/>
                      <a:pt x="51" y="107"/>
                      <a:pt x="56" y="112"/>
                    </a:cubicBezTo>
                    <a:cubicBezTo>
                      <a:pt x="73" y="128"/>
                      <a:pt x="79" y="153"/>
                      <a:pt x="70" y="174"/>
                    </a:cubicBezTo>
                    <a:cubicBezTo>
                      <a:pt x="61" y="194"/>
                      <a:pt x="40" y="207"/>
                      <a:pt x="16" y="207"/>
                    </a:cubicBezTo>
                    <a:cubicBezTo>
                      <a:pt x="8" y="207"/>
                      <a:pt x="3" y="212"/>
                      <a:pt x="2" y="220"/>
                    </a:cubicBezTo>
                    <a:cubicBezTo>
                      <a:pt x="0" y="238"/>
                      <a:pt x="0" y="257"/>
                      <a:pt x="2" y="276"/>
                    </a:cubicBezTo>
                    <a:cubicBezTo>
                      <a:pt x="2" y="283"/>
                      <a:pt x="11" y="288"/>
                      <a:pt x="18" y="288"/>
                    </a:cubicBezTo>
                    <a:cubicBezTo>
                      <a:pt x="40" y="288"/>
                      <a:pt x="60" y="301"/>
                      <a:pt x="69" y="322"/>
                    </a:cubicBezTo>
                    <a:cubicBezTo>
                      <a:pt x="78" y="343"/>
                      <a:pt x="72" y="368"/>
                      <a:pt x="55" y="383"/>
                    </a:cubicBezTo>
                    <a:cubicBezTo>
                      <a:pt x="50" y="388"/>
                      <a:pt x="49" y="396"/>
                      <a:pt x="54" y="402"/>
                    </a:cubicBezTo>
                    <a:cubicBezTo>
                      <a:pt x="65" y="417"/>
                      <a:pt x="78" y="430"/>
                      <a:pt x="93" y="442"/>
                    </a:cubicBezTo>
                    <a:cubicBezTo>
                      <a:pt x="98" y="446"/>
                      <a:pt x="107" y="446"/>
                      <a:pt x="112" y="440"/>
                    </a:cubicBezTo>
                    <a:cubicBezTo>
                      <a:pt x="126" y="424"/>
                      <a:pt x="153" y="418"/>
                      <a:pt x="173" y="426"/>
                    </a:cubicBezTo>
                    <a:cubicBezTo>
                      <a:pt x="195" y="435"/>
                      <a:pt x="208" y="457"/>
                      <a:pt x="207" y="480"/>
                    </a:cubicBezTo>
                    <a:cubicBezTo>
                      <a:pt x="206" y="487"/>
                      <a:pt x="212" y="494"/>
                      <a:pt x="219" y="494"/>
                    </a:cubicBezTo>
                    <a:cubicBezTo>
                      <a:pt x="229" y="496"/>
                      <a:pt x="238" y="496"/>
                      <a:pt x="248" y="496"/>
                    </a:cubicBezTo>
                    <a:cubicBezTo>
                      <a:pt x="257" y="496"/>
                      <a:pt x="266" y="496"/>
                      <a:pt x="275" y="495"/>
                    </a:cubicBezTo>
                    <a:cubicBezTo>
                      <a:pt x="282" y="494"/>
                      <a:pt x="287" y="488"/>
                      <a:pt x="287" y="480"/>
                    </a:cubicBezTo>
                    <a:cubicBezTo>
                      <a:pt x="286" y="457"/>
                      <a:pt x="300" y="436"/>
                      <a:pt x="321" y="428"/>
                    </a:cubicBezTo>
                    <a:cubicBezTo>
                      <a:pt x="341" y="419"/>
                      <a:pt x="368" y="425"/>
                      <a:pt x="382" y="442"/>
                    </a:cubicBezTo>
                    <a:cubicBezTo>
                      <a:pt x="387" y="447"/>
                      <a:pt x="395" y="448"/>
                      <a:pt x="401" y="443"/>
                    </a:cubicBezTo>
                    <a:cubicBezTo>
                      <a:pt x="416" y="431"/>
                      <a:pt x="429" y="418"/>
                      <a:pt x="441" y="403"/>
                    </a:cubicBezTo>
                    <a:cubicBezTo>
                      <a:pt x="446" y="398"/>
                      <a:pt x="445" y="390"/>
                      <a:pt x="440" y="385"/>
                    </a:cubicBezTo>
                    <a:cubicBezTo>
                      <a:pt x="422" y="369"/>
                      <a:pt x="417" y="344"/>
                      <a:pt x="426" y="323"/>
                    </a:cubicBezTo>
                    <a:cubicBezTo>
                      <a:pt x="434" y="303"/>
                      <a:pt x="455" y="289"/>
                      <a:pt x="476" y="289"/>
                    </a:cubicBezTo>
                    <a:cubicBezTo>
                      <a:pt x="479" y="289"/>
                      <a:pt x="479" y="289"/>
                      <a:pt x="479" y="289"/>
                    </a:cubicBezTo>
                    <a:cubicBezTo>
                      <a:pt x="487" y="290"/>
                      <a:pt x="493" y="284"/>
                      <a:pt x="494" y="277"/>
                    </a:cubicBezTo>
                    <a:cubicBezTo>
                      <a:pt x="496" y="259"/>
                      <a:pt x="496" y="240"/>
                      <a:pt x="494" y="221"/>
                    </a:cubicBezTo>
                    <a:close/>
                    <a:moveTo>
                      <a:pt x="248" y="308"/>
                    </a:moveTo>
                    <a:cubicBezTo>
                      <a:pt x="216" y="308"/>
                      <a:pt x="189" y="281"/>
                      <a:pt x="189" y="249"/>
                    </a:cubicBezTo>
                    <a:cubicBezTo>
                      <a:pt x="189" y="216"/>
                      <a:pt x="216" y="190"/>
                      <a:pt x="248" y="190"/>
                    </a:cubicBezTo>
                    <a:cubicBezTo>
                      <a:pt x="281" y="190"/>
                      <a:pt x="307" y="216"/>
                      <a:pt x="307" y="249"/>
                    </a:cubicBezTo>
                    <a:cubicBezTo>
                      <a:pt x="307" y="281"/>
                      <a:pt x="281" y="308"/>
                      <a:pt x="248" y="308"/>
                    </a:cubicBezTo>
                    <a:close/>
                    <a:moveTo>
                      <a:pt x="248" y="332"/>
                    </a:moveTo>
                    <a:cubicBezTo>
                      <a:pt x="248" y="332"/>
                      <a:pt x="248" y="332"/>
                      <a:pt x="248" y="332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4495800" y="3581400"/>
                <a:ext cx="1549400" cy="1552575"/>
              </a:xfrm>
              <a:custGeom>
                <a:avLst/>
                <a:gdLst>
                  <a:gd name="T0" fmla="*/ 494 w 496"/>
                  <a:gd name="T1" fmla="*/ 221 h 496"/>
                  <a:gd name="T2" fmla="*/ 478 w 496"/>
                  <a:gd name="T3" fmla="*/ 208 h 496"/>
                  <a:gd name="T4" fmla="*/ 427 w 496"/>
                  <a:gd name="T5" fmla="*/ 175 h 496"/>
                  <a:gd name="T6" fmla="*/ 441 w 496"/>
                  <a:gd name="T7" fmla="*/ 113 h 496"/>
                  <a:gd name="T8" fmla="*/ 442 w 496"/>
                  <a:gd name="T9" fmla="*/ 95 h 496"/>
                  <a:gd name="T10" fmla="*/ 403 w 496"/>
                  <a:gd name="T11" fmla="*/ 55 h 496"/>
                  <a:gd name="T12" fmla="*/ 384 w 496"/>
                  <a:gd name="T13" fmla="*/ 56 h 496"/>
                  <a:gd name="T14" fmla="*/ 322 w 496"/>
                  <a:gd name="T15" fmla="*/ 70 h 496"/>
                  <a:gd name="T16" fmla="*/ 289 w 496"/>
                  <a:gd name="T17" fmla="*/ 17 h 496"/>
                  <a:gd name="T18" fmla="*/ 277 w 496"/>
                  <a:gd name="T19" fmla="*/ 2 h 496"/>
                  <a:gd name="T20" fmla="*/ 221 w 496"/>
                  <a:gd name="T21" fmla="*/ 2 h 496"/>
                  <a:gd name="T22" fmla="*/ 209 w 496"/>
                  <a:gd name="T23" fmla="*/ 16 h 496"/>
                  <a:gd name="T24" fmla="*/ 175 w 496"/>
                  <a:gd name="T25" fmla="*/ 69 h 496"/>
                  <a:gd name="T26" fmla="*/ 114 w 496"/>
                  <a:gd name="T27" fmla="*/ 55 h 496"/>
                  <a:gd name="T28" fmla="*/ 95 w 496"/>
                  <a:gd name="T29" fmla="*/ 53 h 496"/>
                  <a:gd name="T30" fmla="*/ 55 w 496"/>
                  <a:gd name="T31" fmla="*/ 93 h 496"/>
                  <a:gd name="T32" fmla="*/ 56 w 496"/>
                  <a:gd name="T33" fmla="*/ 112 h 496"/>
                  <a:gd name="T34" fmla="*/ 70 w 496"/>
                  <a:gd name="T35" fmla="*/ 174 h 496"/>
                  <a:gd name="T36" fmla="*/ 16 w 496"/>
                  <a:gd name="T37" fmla="*/ 207 h 496"/>
                  <a:gd name="T38" fmla="*/ 2 w 496"/>
                  <a:gd name="T39" fmla="*/ 219 h 496"/>
                  <a:gd name="T40" fmla="*/ 2 w 496"/>
                  <a:gd name="T41" fmla="*/ 276 h 496"/>
                  <a:gd name="T42" fmla="*/ 18 w 496"/>
                  <a:gd name="T43" fmla="*/ 288 h 496"/>
                  <a:gd name="T44" fmla="*/ 69 w 496"/>
                  <a:gd name="T45" fmla="*/ 322 h 496"/>
                  <a:gd name="T46" fmla="*/ 55 w 496"/>
                  <a:gd name="T47" fmla="*/ 383 h 496"/>
                  <a:gd name="T48" fmla="*/ 54 w 496"/>
                  <a:gd name="T49" fmla="*/ 402 h 496"/>
                  <a:gd name="T50" fmla="*/ 93 w 496"/>
                  <a:gd name="T51" fmla="*/ 441 h 496"/>
                  <a:gd name="T52" fmla="*/ 112 w 496"/>
                  <a:gd name="T53" fmla="*/ 440 h 496"/>
                  <a:gd name="T54" fmla="*/ 173 w 496"/>
                  <a:gd name="T55" fmla="*/ 426 h 496"/>
                  <a:gd name="T56" fmla="*/ 207 w 496"/>
                  <a:gd name="T57" fmla="*/ 480 h 496"/>
                  <a:gd name="T58" fmla="*/ 219 w 496"/>
                  <a:gd name="T59" fmla="*/ 494 h 496"/>
                  <a:gd name="T60" fmla="*/ 248 w 496"/>
                  <a:gd name="T61" fmla="*/ 496 h 496"/>
                  <a:gd name="T62" fmla="*/ 275 w 496"/>
                  <a:gd name="T63" fmla="*/ 494 h 496"/>
                  <a:gd name="T64" fmla="*/ 287 w 496"/>
                  <a:gd name="T65" fmla="*/ 480 h 496"/>
                  <a:gd name="T66" fmla="*/ 321 w 496"/>
                  <a:gd name="T67" fmla="*/ 427 h 496"/>
                  <a:gd name="T68" fmla="*/ 382 w 496"/>
                  <a:gd name="T69" fmla="*/ 441 h 496"/>
                  <a:gd name="T70" fmla="*/ 401 w 496"/>
                  <a:gd name="T71" fmla="*/ 443 h 496"/>
                  <a:gd name="T72" fmla="*/ 441 w 496"/>
                  <a:gd name="T73" fmla="*/ 403 h 496"/>
                  <a:gd name="T74" fmla="*/ 440 w 496"/>
                  <a:gd name="T75" fmla="*/ 384 h 496"/>
                  <a:gd name="T76" fmla="*/ 426 w 496"/>
                  <a:gd name="T77" fmla="*/ 323 h 496"/>
                  <a:gd name="T78" fmla="*/ 476 w 496"/>
                  <a:gd name="T79" fmla="*/ 289 h 496"/>
                  <a:gd name="T80" fmla="*/ 480 w 496"/>
                  <a:gd name="T81" fmla="*/ 289 h 496"/>
                  <a:gd name="T82" fmla="*/ 494 w 496"/>
                  <a:gd name="T83" fmla="*/ 277 h 496"/>
                  <a:gd name="T84" fmla="*/ 494 w 496"/>
                  <a:gd name="T85" fmla="*/ 221 h 496"/>
                  <a:gd name="T86" fmla="*/ 248 w 496"/>
                  <a:gd name="T87" fmla="*/ 307 h 496"/>
                  <a:gd name="T88" fmla="*/ 190 w 496"/>
                  <a:gd name="T89" fmla="*/ 249 h 496"/>
                  <a:gd name="T90" fmla="*/ 248 w 496"/>
                  <a:gd name="T91" fmla="*/ 191 h 496"/>
                  <a:gd name="T92" fmla="*/ 306 w 496"/>
                  <a:gd name="T93" fmla="*/ 249 h 496"/>
                  <a:gd name="T94" fmla="*/ 248 w 496"/>
                  <a:gd name="T95" fmla="*/ 307 h 496"/>
                  <a:gd name="T96" fmla="*/ 248 w 496"/>
                  <a:gd name="T97" fmla="*/ 331 h 496"/>
                  <a:gd name="T98" fmla="*/ 248 w 496"/>
                  <a:gd name="T99" fmla="*/ 33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6" h="496">
                    <a:moveTo>
                      <a:pt x="494" y="221"/>
                    </a:moveTo>
                    <a:cubicBezTo>
                      <a:pt x="493" y="214"/>
                      <a:pt x="485" y="208"/>
                      <a:pt x="478" y="208"/>
                    </a:cubicBezTo>
                    <a:cubicBezTo>
                      <a:pt x="456" y="208"/>
                      <a:pt x="435" y="195"/>
                      <a:pt x="427" y="175"/>
                    </a:cubicBezTo>
                    <a:cubicBezTo>
                      <a:pt x="418" y="153"/>
                      <a:pt x="424" y="129"/>
                      <a:pt x="441" y="113"/>
                    </a:cubicBezTo>
                    <a:cubicBezTo>
                      <a:pt x="446" y="108"/>
                      <a:pt x="447" y="100"/>
                      <a:pt x="442" y="95"/>
                    </a:cubicBezTo>
                    <a:cubicBezTo>
                      <a:pt x="431" y="80"/>
                      <a:pt x="417" y="66"/>
                      <a:pt x="403" y="55"/>
                    </a:cubicBezTo>
                    <a:cubicBezTo>
                      <a:pt x="397" y="50"/>
                      <a:pt x="389" y="51"/>
                      <a:pt x="384" y="56"/>
                    </a:cubicBezTo>
                    <a:cubicBezTo>
                      <a:pt x="369" y="73"/>
                      <a:pt x="343" y="79"/>
                      <a:pt x="322" y="70"/>
                    </a:cubicBezTo>
                    <a:cubicBezTo>
                      <a:pt x="301" y="61"/>
                      <a:pt x="288" y="40"/>
                      <a:pt x="289" y="17"/>
                    </a:cubicBezTo>
                    <a:cubicBezTo>
                      <a:pt x="289" y="9"/>
                      <a:pt x="284" y="3"/>
                      <a:pt x="277" y="2"/>
                    </a:cubicBezTo>
                    <a:cubicBezTo>
                      <a:pt x="258" y="0"/>
                      <a:pt x="240" y="0"/>
                      <a:pt x="221" y="2"/>
                    </a:cubicBezTo>
                    <a:cubicBezTo>
                      <a:pt x="214" y="3"/>
                      <a:pt x="209" y="9"/>
                      <a:pt x="209" y="16"/>
                    </a:cubicBezTo>
                    <a:cubicBezTo>
                      <a:pt x="210" y="39"/>
                      <a:pt x="196" y="60"/>
                      <a:pt x="175" y="69"/>
                    </a:cubicBezTo>
                    <a:cubicBezTo>
                      <a:pt x="155" y="77"/>
                      <a:pt x="128" y="71"/>
                      <a:pt x="114" y="55"/>
                    </a:cubicBezTo>
                    <a:cubicBezTo>
                      <a:pt x="109" y="50"/>
                      <a:pt x="101" y="49"/>
                      <a:pt x="95" y="53"/>
                    </a:cubicBezTo>
                    <a:cubicBezTo>
                      <a:pt x="80" y="65"/>
                      <a:pt x="67" y="78"/>
                      <a:pt x="55" y="93"/>
                    </a:cubicBezTo>
                    <a:cubicBezTo>
                      <a:pt x="50" y="99"/>
                      <a:pt x="51" y="107"/>
                      <a:pt x="56" y="112"/>
                    </a:cubicBezTo>
                    <a:cubicBezTo>
                      <a:pt x="74" y="128"/>
                      <a:pt x="79" y="152"/>
                      <a:pt x="70" y="174"/>
                    </a:cubicBezTo>
                    <a:cubicBezTo>
                      <a:pt x="62" y="194"/>
                      <a:pt x="40" y="207"/>
                      <a:pt x="16" y="207"/>
                    </a:cubicBezTo>
                    <a:cubicBezTo>
                      <a:pt x="8" y="207"/>
                      <a:pt x="3" y="212"/>
                      <a:pt x="2" y="219"/>
                    </a:cubicBezTo>
                    <a:cubicBezTo>
                      <a:pt x="0" y="238"/>
                      <a:pt x="0" y="257"/>
                      <a:pt x="2" y="276"/>
                    </a:cubicBezTo>
                    <a:cubicBezTo>
                      <a:pt x="3" y="283"/>
                      <a:pt x="11" y="288"/>
                      <a:pt x="18" y="288"/>
                    </a:cubicBezTo>
                    <a:cubicBezTo>
                      <a:pt x="40" y="287"/>
                      <a:pt x="60" y="301"/>
                      <a:pt x="69" y="322"/>
                    </a:cubicBezTo>
                    <a:cubicBezTo>
                      <a:pt x="78" y="343"/>
                      <a:pt x="72" y="368"/>
                      <a:pt x="55" y="383"/>
                    </a:cubicBezTo>
                    <a:cubicBezTo>
                      <a:pt x="50" y="388"/>
                      <a:pt x="49" y="396"/>
                      <a:pt x="54" y="402"/>
                    </a:cubicBezTo>
                    <a:cubicBezTo>
                      <a:pt x="65" y="416"/>
                      <a:pt x="78" y="430"/>
                      <a:pt x="93" y="441"/>
                    </a:cubicBezTo>
                    <a:cubicBezTo>
                      <a:pt x="99" y="446"/>
                      <a:pt x="107" y="445"/>
                      <a:pt x="112" y="440"/>
                    </a:cubicBezTo>
                    <a:cubicBezTo>
                      <a:pt x="127" y="424"/>
                      <a:pt x="153" y="417"/>
                      <a:pt x="173" y="426"/>
                    </a:cubicBezTo>
                    <a:cubicBezTo>
                      <a:pt x="195" y="435"/>
                      <a:pt x="208" y="457"/>
                      <a:pt x="207" y="480"/>
                    </a:cubicBezTo>
                    <a:cubicBezTo>
                      <a:pt x="207" y="487"/>
                      <a:pt x="212" y="493"/>
                      <a:pt x="219" y="494"/>
                    </a:cubicBezTo>
                    <a:cubicBezTo>
                      <a:pt x="229" y="495"/>
                      <a:pt x="238" y="496"/>
                      <a:pt x="248" y="496"/>
                    </a:cubicBezTo>
                    <a:cubicBezTo>
                      <a:pt x="257" y="496"/>
                      <a:pt x="266" y="495"/>
                      <a:pt x="275" y="494"/>
                    </a:cubicBezTo>
                    <a:cubicBezTo>
                      <a:pt x="282" y="494"/>
                      <a:pt x="287" y="487"/>
                      <a:pt x="287" y="480"/>
                    </a:cubicBezTo>
                    <a:cubicBezTo>
                      <a:pt x="286" y="457"/>
                      <a:pt x="300" y="436"/>
                      <a:pt x="321" y="427"/>
                    </a:cubicBezTo>
                    <a:cubicBezTo>
                      <a:pt x="341" y="419"/>
                      <a:pt x="368" y="425"/>
                      <a:pt x="382" y="441"/>
                    </a:cubicBezTo>
                    <a:cubicBezTo>
                      <a:pt x="387" y="447"/>
                      <a:pt x="395" y="447"/>
                      <a:pt x="401" y="443"/>
                    </a:cubicBezTo>
                    <a:cubicBezTo>
                      <a:pt x="416" y="431"/>
                      <a:pt x="429" y="418"/>
                      <a:pt x="441" y="403"/>
                    </a:cubicBezTo>
                    <a:cubicBezTo>
                      <a:pt x="446" y="398"/>
                      <a:pt x="445" y="389"/>
                      <a:pt x="440" y="384"/>
                    </a:cubicBezTo>
                    <a:cubicBezTo>
                      <a:pt x="422" y="369"/>
                      <a:pt x="417" y="344"/>
                      <a:pt x="426" y="323"/>
                    </a:cubicBezTo>
                    <a:cubicBezTo>
                      <a:pt x="434" y="303"/>
                      <a:pt x="455" y="289"/>
                      <a:pt x="476" y="289"/>
                    </a:cubicBezTo>
                    <a:cubicBezTo>
                      <a:pt x="480" y="289"/>
                      <a:pt x="480" y="289"/>
                      <a:pt x="480" y="289"/>
                    </a:cubicBezTo>
                    <a:cubicBezTo>
                      <a:pt x="487" y="290"/>
                      <a:pt x="493" y="284"/>
                      <a:pt x="494" y="277"/>
                    </a:cubicBezTo>
                    <a:cubicBezTo>
                      <a:pt x="496" y="258"/>
                      <a:pt x="496" y="239"/>
                      <a:pt x="494" y="221"/>
                    </a:cubicBezTo>
                    <a:close/>
                    <a:moveTo>
                      <a:pt x="248" y="307"/>
                    </a:moveTo>
                    <a:cubicBezTo>
                      <a:pt x="216" y="307"/>
                      <a:pt x="190" y="281"/>
                      <a:pt x="190" y="249"/>
                    </a:cubicBezTo>
                    <a:cubicBezTo>
                      <a:pt x="190" y="217"/>
                      <a:pt x="216" y="191"/>
                      <a:pt x="248" y="191"/>
                    </a:cubicBezTo>
                    <a:cubicBezTo>
                      <a:pt x="280" y="191"/>
                      <a:pt x="306" y="217"/>
                      <a:pt x="306" y="249"/>
                    </a:cubicBezTo>
                    <a:cubicBezTo>
                      <a:pt x="306" y="281"/>
                      <a:pt x="280" y="307"/>
                      <a:pt x="248" y="307"/>
                    </a:cubicBezTo>
                    <a:close/>
                    <a:moveTo>
                      <a:pt x="248" y="331"/>
                    </a:moveTo>
                    <a:cubicBezTo>
                      <a:pt x="248" y="331"/>
                      <a:pt x="248" y="331"/>
                      <a:pt x="248" y="33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5983447" y="3282005"/>
                <a:ext cx="1550988" cy="1555750"/>
              </a:xfrm>
              <a:custGeom>
                <a:avLst/>
                <a:gdLst>
                  <a:gd name="T0" fmla="*/ 494 w 496"/>
                  <a:gd name="T1" fmla="*/ 221 h 497"/>
                  <a:gd name="T2" fmla="*/ 478 w 496"/>
                  <a:gd name="T3" fmla="*/ 209 h 497"/>
                  <a:gd name="T4" fmla="*/ 427 w 496"/>
                  <a:gd name="T5" fmla="*/ 175 h 497"/>
                  <a:gd name="T6" fmla="*/ 441 w 496"/>
                  <a:gd name="T7" fmla="*/ 114 h 497"/>
                  <a:gd name="T8" fmla="*/ 443 w 496"/>
                  <a:gd name="T9" fmla="*/ 95 h 497"/>
                  <a:gd name="T10" fmla="*/ 403 w 496"/>
                  <a:gd name="T11" fmla="*/ 56 h 497"/>
                  <a:gd name="T12" fmla="*/ 384 w 496"/>
                  <a:gd name="T13" fmla="*/ 57 h 497"/>
                  <a:gd name="T14" fmla="*/ 323 w 496"/>
                  <a:gd name="T15" fmla="*/ 71 h 497"/>
                  <a:gd name="T16" fmla="*/ 289 w 496"/>
                  <a:gd name="T17" fmla="*/ 17 h 497"/>
                  <a:gd name="T18" fmla="*/ 277 w 496"/>
                  <a:gd name="T19" fmla="*/ 3 h 497"/>
                  <a:gd name="T20" fmla="*/ 221 w 496"/>
                  <a:gd name="T21" fmla="*/ 3 h 497"/>
                  <a:gd name="T22" fmla="*/ 209 w 496"/>
                  <a:gd name="T23" fmla="*/ 17 h 497"/>
                  <a:gd name="T24" fmla="*/ 175 w 496"/>
                  <a:gd name="T25" fmla="*/ 70 h 497"/>
                  <a:gd name="T26" fmla="*/ 114 w 496"/>
                  <a:gd name="T27" fmla="*/ 56 h 497"/>
                  <a:gd name="T28" fmla="*/ 95 w 496"/>
                  <a:gd name="T29" fmla="*/ 54 h 497"/>
                  <a:gd name="T30" fmla="*/ 55 w 496"/>
                  <a:gd name="T31" fmla="*/ 94 h 497"/>
                  <a:gd name="T32" fmla="*/ 56 w 496"/>
                  <a:gd name="T33" fmla="*/ 113 h 497"/>
                  <a:gd name="T34" fmla="*/ 70 w 496"/>
                  <a:gd name="T35" fmla="*/ 174 h 497"/>
                  <a:gd name="T36" fmla="*/ 16 w 496"/>
                  <a:gd name="T37" fmla="*/ 208 h 497"/>
                  <a:gd name="T38" fmla="*/ 2 w 496"/>
                  <a:gd name="T39" fmla="*/ 220 h 497"/>
                  <a:gd name="T40" fmla="*/ 2 w 496"/>
                  <a:gd name="T41" fmla="*/ 276 h 497"/>
                  <a:gd name="T42" fmla="*/ 18 w 496"/>
                  <a:gd name="T43" fmla="*/ 289 h 497"/>
                  <a:gd name="T44" fmla="*/ 69 w 496"/>
                  <a:gd name="T45" fmla="*/ 322 h 497"/>
                  <a:gd name="T46" fmla="*/ 55 w 496"/>
                  <a:gd name="T47" fmla="*/ 384 h 497"/>
                  <a:gd name="T48" fmla="*/ 54 w 496"/>
                  <a:gd name="T49" fmla="*/ 402 h 497"/>
                  <a:gd name="T50" fmla="*/ 93 w 496"/>
                  <a:gd name="T51" fmla="*/ 442 h 497"/>
                  <a:gd name="T52" fmla="*/ 112 w 496"/>
                  <a:gd name="T53" fmla="*/ 441 h 497"/>
                  <a:gd name="T54" fmla="*/ 174 w 496"/>
                  <a:gd name="T55" fmla="*/ 427 h 497"/>
                  <a:gd name="T56" fmla="*/ 207 w 496"/>
                  <a:gd name="T57" fmla="*/ 480 h 497"/>
                  <a:gd name="T58" fmla="*/ 219 w 496"/>
                  <a:gd name="T59" fmla="*/ 495 h 497"/>
                  <a:gd name="T60" fmla="*/ 248 w 496"/>
                  <a:gd name="T61" fmla="*/ 497 h 497"/>
                  <a:gd name="T62" fmla="*/ 275 w 496"/>
                  <a:gd name="T63" fmla="*/ 495 h 497"/>
                  <a:gd name="T64" fmla="*/ 287 w 496"/>
                  <a:gd name="T65" fmla="*/ 481 h 497"/>
                  <a:gd name="T66" fmla="*/ 321 w 496"/>
                  <a:gd name="T67" fmla="*/ 428 h 497"/>
                  <a:gd name="T68" fmla="*/ 383 w 496"/>
                  <a:gd name="T69" fmla="*/ 442 h 497"/>
                  <a:gd name="T70" fmla="*/ 401 w 496"/>
                  <a:gd name="T71" fmla="*/ 444 h 497"/>
                  <a:gd name="T72" fmla="*/ 441 w 496"/>
                  <a:gd name="T73" fmla="*/ 404 h 497"/>
                  <a:gd name="T74" fmla="*/ 440 w 496"/>
                  <a:gd name="T75" fmla="*/ 385 h 497"/>
                  <a:gd name="T76" fmla="*/ 426 w 496"/>
                  <a:gd name="T77" fmla="*/ 323 h 497"/>
                  <a:gd name="T78" fmla="*/ 477 w 496"/>
                  <a:gd name="T79" fmla="*/ 290 h 497"/>
                  <a:gd name="T80" fmla="*/ 480 w 496"/>
                  <a:gd name="T81" fmla="*/ 290 h 497"/>
                  <a:gd name="T82" fmla="*/ 494 w 496"/>
                  <a:gd name="T83" fmla="*/ 278 h 497"/>
                  <a:gd name="T84" fmla="*/ 494 w 496"/>
                  <a:gd name="T85" fmla="*/ 221 h 497"/>
                  <a:gd name="T86" fmla="*/ 249 w 496"/>
                  <a:gd name="T87" fmla="*/ 332 h 497"/>
                  <a:gd name="T88" fmla="*/ 166 w 496"/>
                  <a:gd name="T89" fmla="*/ 249 h 497"/>
                  <a:gd name="T90" fmla="*/ 249 w 496"/>
                  <a:gd name="T91" fmla="*/ 167 h 497"/>
                  <a:gd name="T92" fmla="*/ 331 w 496"/>
                  <a:gd name="T93" fmla="*/ 249 h 497"/>
                  <a:gd name="T94" fmla="*/ 249 w 496"/>
                  <a:gd name="T95" fmla="*/ 332 h 497"/>
                  <a:gd name="T96" fmla="*/ 249 w 496"/>
                  <a:gd name="T97" fmla="*/ 332 h 497"/>
                  <a:gd name="T98" fmla="*/ 249 w 496"/>
                  <a:gd name="T99" fmla="*/ 332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6" h="497">
                    <a:moveTo>
                      <a:pt x="494" y="221"/>
                    </a:moveTo>
                    <a:cubicBezTo>
                      <a:pt x="494" y="214"/>
                      <a:pt x="485" y="209"/>
                      <a:pt x="478" y="209"/>
                    </a:cubicBezTo>
                    <a:cubicBezTo>
                      <a:pt x="456" y="209"/>
                      <a:pt x="436" y="196"/>
                      <a:pt x="427" y="175"/>
                    </a:cubicBezTo>
                    <a:cubicBezTo>
                      <a:pt x="419" y="154"/>
                      <a:pt x="424" y="129"/>
                      <a:pt x="441" y="114"/>
                    </a:cubicBezTo>
                    <a:cubicBezTo>
                      <a:pt x="446" y="109"/>
                      <a:pt x="447" y="101"/>
                      <a:pt x="443" y="95"/>
                    </a:cubicBezTo>
                    <a:cubicBezTo>
                      <a:pt x="431" y="80"/>
                      <a:pt x="418" y="67"/>
                      <a:pt x="403" y="56"/>
                    </a:cubicBezTo>
                    <a:cubicBezTo>
                      <a:pt x="398" y="51"/>
                      <a:pt x="389" y="52"/>
                      <a:pt x="384" y="57"/>
                    </a:cubicBezTo>
                    <a:cubicBezTo>
                      <a:pt x="370" y="73"/>
                      <a:pt x="343" y="80"/>
                      <a:pt x="323" y="71"/>
                    </a:cubicBezTo>
                    <a:cubicBezTo>
                      <a:pt x="301" y="62"/>
                      <a:pt x="288" y="40"/>
                      <a:pt x="289" y="17"/>
                    </a:cubicBezTo>
                    <a:cubicBezTo>
                      <a:pt x="290" y="10"/>
                      <a:pt x="284" y="4"/>
                      <a:pt x="277" y="3"/>
                    </a:cubicBezTo>
                    <a:cubicBezTo>
                      <a:pt x="259" y="1"/>
                      <a:pt x="240" y="0"/>
                      <a:pt x="221" y="3"/>
                    </a:cubicBezTo>
                    <a:cubicBezTo>
                      <a:pt x="214" y="3"/>
                      <a:pt x="209" y="10"/>
                      <a:pt x="209" y="17"/>
                    </a:cubicBezTo>
                    <a:cubicBezTo>
                      <a:pt x="210" y="40"/>
                      <a:pt x="196" y="61"/>
                      <a:pt x="175" y="70"/>
                    </a:cubicBezTo>
                    <a:cubicBezTo>
                      <a:pt x="155" y="78"/>
                      <a:pt x="129" y="72"/>
                      <a:pt x="114" y="56"/>
                    </a:cubicBezTo>
                    <a:cubicBezTo>
                      <a:pt x="109" y="50"/>
                      <a:pt x="101" y="50"/>
                      <a:pt x="95" y="54"/>
                    </a:cubicBezTo>
                    <a:cubicBezTo>
                      <a:pt x="80" y="66"/>
                      <a:pt x="67" y="79"/>
                      <a:pt x="55" y="94"/>
                    </a:cubicBezTo>
                    <a:cubicBezTo>
                      <a:pt x="50" y="99"/>
                      <a:pt x="51" y="108"/>
                      <a:pt x="56" y="113"/>
                    </a:cubicBezTo>
                    <a:cubicBezTo>
                      <a:pt x="74" y="128"/>
                      <a:pt x="79" y="153"/>
                      <a:pt x="70" y="174"/>
                    </a:cubicBezTo>
                    <a:cubicBezTo>
                      <a:pt x="62" y="195"/>
                      <a:pt x="41" y="208"/>
                      <a:pt x="16" y="208"/>
                    </a:cubicBezTo>
                    <a:cubicBezTo>
                      <a:pt x="9" y="208"/>
                      <a:pt x="3" y="213"/>
                      <a:pt x="2" y="220"/>
                    </a:cubicBezTo>
                    <a:cubicBezTo>
                      <a:pt x="0" y="239"/>
                      <a:pt x="0" y="258"/>
                      <a:pt x="2" y="276"/>
                    </a:cubicBezTo>
                    <a:cubicBezTo>
                      <a:pt x="3" y="283"/>
                      <a:pt x="11" y="289"/>
                      <a:pt x="18" y="289"/>
                    </a:cubicBezTo>
                    <a:cubicBezTo>
                      <a:pt x="40" y="288"/>
                      <a:pt x="61" y="301"/>
                      <a:pt x="69" y="322"/>
                    </a:cubicBezTo>
                    <a:cubicBezTo>
                      <a:pt x="78" y="344"/>
                      <a:pt x="72" y="368"/>
                      <a:pt x="55" y="384"/>
                    </a:cubicBezTo>
                    <a:cubicBezTo>
                      <a:pt x="50" y="389"/>
                      <a:pt x="49" y="397"/>
                      <a:pt x="54" y="402"/>
                    </a:cubicBezTo>
                    <a:cubicBezTo>
                      <a:pt x="65" y="417"/>
                      <a:pt x="79" y="430"/>
                      <a:pt x="93" y="442"/>
                    </a:cubicBezTo>
                    <a:cubicBezTo>
                      <a:pt x="99" y="447"/>
                      <a:pt x="107" y="446"/>
                      <a:pt x="112" y="441"/>
                    </a:cubicBezTo>
                    <a:cubicBezTo>
                      <a:pt x="127" y="424"/>
                      <a:pt x="153" y="418"/>
                      <a:pt x="174" y="427"/>
                    </a:cubicBezTo>
                    <a:cubicBezTo>
                      <a:pt x="195" y="436"/>
                      <a:pt x="209" y="457"/>
                      <a:pt x="207" y="480"/>
                    </a:cubicBezTo>
                    <a:cubicBezTo>
                      <a:pt x="207" y="488"/>
                      <a:pt x="212" y="494"/>
                      <a:pt x="219" y="495"/>
                    </a:cubicBezTo>
                    <a:cubicBezTo>
                      <a:pt x="229" y="496"/>
                      <a:pt x="238" y="497"/>
                      <a:pt x="248" y="497"/>
                    </a:cubicBezTo>
                    <a:cubicBezTo>
                      <a:pt x="257" y="497"/>
                      <a:pt x="266" y="496"/>
                      <a:pt x="275" y="495"/>
                    </a:cubicBezTo>
                    <a:cubicBezTo>
                      <a:pt x="282" y="494"/>
                      <a:pt x="288" y="488"/>
                      <a:pt x="287" y="481"/>
                    </a:cubicBezTo>
                    <a:cubicBezTo>
                      <a:pt x="287" y="458"/>
                      <a:pt x="300" y="437"/>
                      <a:pt x="321" y="428"/>
                    </a:cubicBezTo>
                    <a:cubicBezTo>
                      <a:pt x="342" y="420"/>
                      <a:pt x="368" y="426"/>
                      <a:pt x="383" y="442"/>
                    </a:cubicBezTo>
                    <a:cubicBezTo>
                      <a:pt x="388" y="447"/>
                      <a:pt x="396" y="448"/>
                      <a:pt x="401" y="444"/>
                    </a:cubicBezTo>
                    <a:cubicBezTo>
                      <a:pt x="416" y="432"/>
                      <a:pt x="430" y="419"/>
                      <a:pt x="441" y="404"/>
                    </a:cubicBezTo>
                    <a:cubicBezTo>
                      <a:pt x="446" y="398"/>
                      <a:pt x="445" y="390"/>
                      <a:pt x="440" y="385"/>
                    </a:cubicBezTo>
                    <a:cubicBezTo>
                      <a:pt x="423" y="369"/>
                      <a:pt x="417" y="345"/>
                      <a:pt x="426" y="323"/>
                    </a:cubicBezTo>
                    <a:cubicBezTo>
                      <a:pt x="434" y="303"/>
                      <a:pt x="455" y="290"/>
                      <a:pt x="477" y="290"/>
                    </a:cubicBezTo>
                    <a:cubicBezTo>
                      <a:pt x="480" y="290"/>
                      <a:pt x="480" y="290"/>
                      <a:pt x="480" y="290"/>
                    </a:cubicBezTo>
                    <a:cubicBezTo>
                      <a:pt x="487" y="290"/>
                      <a:pt x="493" y="285"/>
                      <a:pt x="494" y="278"/>
                    </a:cubicBezTo>
                    <a:cubicBezTo>
                      <a:pt x="496" y="259"/>
                      <a:pt x="496" y="240"/>
                      <a:pt x="494" y="221"/>
                    </a:cubicBezTo>
                    <a:close/>
                    <a:moveTo>
                      <a:pt x="249" y="332"/>
                    </a:moveTo>
                    <a:cubicBezTo>
                      <a:pt x="203" y="332"/>
                      <a:pt x="166" y="295"/>
                      <a:pt x="166" y="249"/>
                    </a:cubicBezTo>
                    <a:cubicBezTo>
                      <a:pt x="166" y="204"/>
                      <a:pt x="203" y="167"/>
                      <a:pt x="249" y="167"/>
                    </a:cubicBezTo>
                    <a:cubicBezTo>
                      <a:pt x="294" y="167"/>
                      <a:pt x="331" y="204"/>
                      <a:pt x="331" y="249"/>
                    </a:cubicBezTo>
                    <a:cubicBezTo>
                      <a:pt x="331" y="295"/>
                      <a:pt x="294" y="332"/>
                      <a:pt x="249" y="332"/>
                    </a:cubicBezTo>
                    <a:close/>
                    <a:moveTo>
                      <a:pt x="249" y="332"/>
                    </a:moveTo>
                    <a:cubicBezTo>
                      <a:pt x="249" y="332"/>
                      <a:pt x="249" y="332"/>
                      <a:pt x="249" y="332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6374266" y="3681739"/>
                <a:ext cx="769938" cy="769938"/>
              </a:xfrm>
              <a:custGeom>
                <a:avLst/>
                <a:gdLst>
                  <a:gd name="T0" fmla="*/ 123 w 246"/>
                  <a:gd name="T1" fmla="*/ 246 h 246"/>
                  <a:gd name="T2" fmla="*/ 0 w 246"/>
                  <a:gd name="T3" fmla="*/ 123 h 246"/>
                  <a:gd name="T4" fmla="*/ 123 w 246"/>
                  <a:gd name="T5" fmla="*/ 0 h 246"/>
                  <a:gd name="T6" fmla="*/ 246 w 246"/>
                  <a:gd name="T7" fmla="*/ 123 h 246"/>
                  <a:gd name="T8" fmla="*/ 123 w 246"/>
                  <a:gd name="T9" fmla="*/ 246 h 246"/>
                  <a:gd name="T10" fmla="*/ 123 w 246"/>
                  <a:gd name="T11" fmla="*/ 16 h 246"/>
                  <a:gd name="T12" fmla="*/ 16 w 246"/>
                  <a:gd name="T13" fmla="*/ 123 h 246"/>
                  <a:gd name="T14" fmla="*/ 123 w 246"/>
                  <a:gd name="T15" fmla="*/ 230 h 246"/>
                  <a:gd name="T16" fmla="*/ 230 w 246"/>
                  <a:gd name="T17" fmla="*/ 123 h 246"/>
                  <a:gd name="T18" fmla="*/ 123 w 246"/>
                  <a:gd name="T19" fmla="*/ 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246">
                    <a:moveTo>
                      <a:pt x="123" y="246"/>
                    </a:moveTo>
                    <a:cubicBezTo>
                      <a:pt x="55" y="246"/>
                      <a:pt x="0" y="191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91" y="0"/>
                      <a:pt x="246" y="55"/>
                      <a:pt x="246" y="123"/>
                    </a:cubicBezTo>
                    <a:cubicBezTo>
                      <a:pt x="246" y="191"/>
                      <a:pt x="191" y="246"/>
                      <a:pt x="123" y="246"/>
                    </a:cubicBezTo>
                    <a:close/>
                    <a:moveTo>
                      <a:pt x="123" y="16"/>
                    </a:moveTo>
                    <a:cubicBezTo>
                      <a:pt x="64" y="16"/>
                      <a:pt x="16" y="64"/>
                      <a:pt x="16" y="123"/>
                    </a:cubicBezTo>
                    <a:cubicBezTo>
                      <a:pt x="16" y="182"/>
                      <a:pt x="64" y="230"/>
                      <a:pt x="123" y="230"/>
                    </a:cubicBezTo>
                    <a:cubicBezTo>
                      <a:pt x="182" y="230"/>
                      <a:pt x="230" y="182"/>
                      <a:pt x="230" y="123"/>
                    </a:cubicBezTo>
                    <a:cubicBezTo>
                      <a:pt x="230" y="64"/>
                      <a:pt x="182" y="16"/>
                      <a:pt x="1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3311416" y="2301766"/>
                <a:ext cx="742950" cy="744538"/>
              </a:xfrm>
              <a:custGeom>
                <a:avLst/>
                <a:gdLst>
                  <a:gd name="T0" fmla="*/ 119 w 238"/>
                  <a:gd name="T1" fmla="*/ 238 h 238"/>
                  <a:gd name="T2" fmla="*/ 0 w 238"/>
                  <a:gd name="T3" fmla="*/ 119 h 238"/>
                  <a:gd name="T4" fmla="*/ 119 w 238"/>
                  <a:gd name="T5" fmla="*/ 0 h 238"/>
                  <a:gd name="T6" fmla="*/ 238 w 238"/>
                  <a:gd name="T7" fmla="*/ 119 h 238"/>
                  <a:gd name="T8" fmla="*/ 119 w 238"/>
                  <a:gd name="T9" fmla="*/ 238 h 238"/>
                  <a:gd name="T10" fmla="*/ 119 w 238"/>
                  <a:gd name="T11" fmla="*/ 8 h 238"/>
                  <a:gd name="T12" fmla="*/ 8 w 238"/>
                  <a:gd name="T13" fmla="*/ 119 h 238"/>
                  <a:gd name="T14" fmla="*/ 119 w 238"/>
                  <a:gd name="T15" fmla="*/ 230 h 238"/>
                  <a:gd name="T16" fmla="*/ 230 w 238"/>
                  <a:gd name="T17" fmla="*/ 119 h 238"/>
                  <a:gd name="T18" fmla="*/ 119 w 238"/>
                  <a:gd name="T19" fmla="*/ 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238">
                    <a:moveTo>
                      <a:pt x="119" y="238"/>
                    </a:moveTo>
                    <a:cubicBezTo>
                      <a:pt x="53" y="238"/>
                      <a:pt x="0" y="185"/>
                      <a:pt x="0" y="119"/>
                    </a:cubicBezTo>
                    <a:cubicBezTo>
                      <a:pt x="0" y="54"/>
                      <a:pt x="53" y="0"/>
                      <a:pt x="119" y="0"/>
                    </a:cubicBezTo>
                    <a:cubicBezTo>
                      <a:pt x="185" y="0"/>
                      <a:pt x="238" y="54"/>
                      <a:pt x="238" y="119"/>
                    </a:cubicBezTo>
                    <a:cubicBezTo>
                      <a:pt x="238" y="185"/>
                      <a:pt x="185" y="238"/>
                      <a:pt x="119" y="238"/>
                    </a:cubicBezTo>
                    <a:close/>
                    <a:moveTo>
                      <a:pt x="119" y="8"/>
                    </a:moveTo>
                    <a:cubicBezTo>
                      <a:pt x="58" y="8"/>
                      <a:pt x="8" y="58"/>
                      <a:pt x="8" y="119"/>
                    </a:cubicBezTo>
                    <a:cubicBezTo>
                      <a:pt x="8" y="181"/>
                      <a:pt x="58" y="230"/>
                      <a:pt x="119" y="230"/>
                    </a:cubicBezTo>
                    <a:cubicBezTo>
                      <a:pt x="180" y="230"/>
                      <a:pt x="230" y="181"/>
                      <a:pt x="230" y="119"/>
                    </a:cubicBezTo>
                    <a:cubicBezTo>
                      <a:pt x="230" y="58"/>
                      <a:pt x="180" y="8"/>
                      <a:pt x="11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 flipH="1">
                <a:off x="5243515" y="2171461"/>
                <a:ext cx="45719" cy="1829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 flipH="1">
                <a:off x="5821681" y="2171461"/>
                <a:ext cx="45719" cy="1829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379538" y="3581400"/>
                <a:ext cx="769938" cy="769938"/>
              </a:xfrm>
              <a:custGeom>
                <a:avLst/>
                <a:gdLst>
                  <a:gd name="T0" fmla="*/ 123 w 246"/>
                  <a:gd name="T1" fmla="*/ 246 h 246"/>
                  <a:gd name="T2" fmla="*/ 0 w 246"/>
                  <a:gd name="T3" fmla="*/ 123 h 246"/>
                  <a:gd name="T4" fmla="*/ 123 w 246"/>
                  <a:gd name="T5" fmla="*/ 0 h 246"/>
                  <a:gd name="T6" fmla="*/ 246 w 246"/>
                  <a:gd name="T7" fmla="*/ 123 h 246"/>
                  <a:gd name="T8" fmla="*/ 123 w 246"/>
                  <a:gd name="T9" fmla="*/ 246 h 246"/>
                  <a:gd name="T10" fmla="*/ 123 w 246"/>
                  <a:gd name="T11" fmla="*/ 16 h 246"/>
                  <a:gd name="T12" fmla="*/ 16 w 246"/>
                  <a:gd name="T13" fmla="*/ 123 h 246"/>
                  <a:gd name="T14" fmla="*/ 123 w 246"/>
                  <a:gd name="T15" fmla="*/ 230 h 246"/>
                  <a:gd name="T16" fmla="*/ 230 w 246"/>
                  <a:gd name="T17" fmla="*/ 123 h 246"/>
                  <a:gd name="T18" fmla="*/ 123 w 246"/>
                  <a:gd name="T19" fmla="*/ 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246">
                    <a:moveTo>
                      <a:pt x="123" y="246"/>
                    </a:moveTo>
                    <a:cubicBezTo>
                      <a:pt x="55" y="246"/>
                      <a:pt x="0" y="191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91" y="0"/>
                      <a:pt x="246" y="55"/>
                      <a:pt x="246" y="123"/>
                    </a:cubicBezTo>
                    <a:cubicBezTo>
                      <a:pt x="246" y="191"/>
                      <a:pt x="191" y="246"/>
                      <a:pt x="123" y="246"/>
                    </a:cubicBezTo>
                    <a:close/>
                    <a:moveTo>
                      <a:pt x="123" y="16"/>
                    </a:moveTo>
                    <a:cubicBezTo>
                      <a:pt x="64" y="16"/>
                      <a:pt x="16" y="64"/>
                      <a:pt x="16" y="123"/>
                    </a:cubicBezTo>
                    <a:cubicBezTo>
                      <a:pt x="16" y="182"/>
                      <a:pt x="64" y="230"/>
                      <a:pt x="123" y="230"/>
                    </a:cubicBezTo>
                    <a:cubicBezTo>
                      <a:pt x="182" y="230"/>
                      <a:pt x="230" y="182"/>
                      <a:pt x="230" y="123"/>
                    </a:cubicBezTo>
                    <a:cubicBezTo>
                      <a:pt x="230" y="64"/>
                      <a:pt x="182" y="16"/>
                      <a:pt x="1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4899025" y="3984625"/>
                <a:ext cx="742950" cy="746125"/>
              </a:xfrm>
              <a:custGeom>
                <a:avLst/>
                <a:gdLst>
                  <a:gd name="T0" fmla="*/ 119 w 238"/>
                  <a:gd name="T1" fmla="*/ 238 h 238"/>
                  <a:gd name="T2" fmla="*/ 0 w 238"/>
                  <a:gd name="T3" fmla="*/ 119 h 238"/>
                  <a:gd name="T4" fmla="*/ 119 w 238"/>
                  <a:gd name="T5" fmla="*/ 0 h 238"/>
                  <a:gd name="T6" fmla="*/ 238 w 238"/>
                  <a:gd name="T7" fmla="*/ 119 h 238"/>
                  <a:gd name="T8" fmla="*/ 119 w 238"/>
                  <a:gd name="T9" fmla="*/ 238 h 238"/>
                  <a:gd name="T10" fmla="*/ 119 w 238"/>
                  <a:gd name="T11" fmla="*/ 8 h 238"/>
                  <a:gd name="T12" fmla="*/ 8 w 238"/>
                  <a:gd name="T13" fmla="*/ 119 h 238"/>
                  <a:gd name="T14" fmla="*/ 119 w 238"/>
                  <a:gd name="T15" fmla="*/ 230 h 238"/>
                  <a:gd name="T16" fmla="*/ 230 w 238"/>
                  <a:gd name="T17" fmla="*/ 119 h 238"/>
                  <a:gd name="T18" fmla="*/ 119 w 238"/>
                  <a:gd name="T19" fmla="*/ 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238">
                    <a:moveTo>
                      <a:pt x="119" y="238"/>
                    </a:moveTo>
                    <a:cubicBezTo>
                      <a:pt x="53" y="238"/>
                      <a:pt x="0" y="185"/>
                      <a:pt x="0" y="119"/>
                    </a:cubicBezTo>
                    <a:cubicBezTo>
                      <a:pt x="0" y="54"/>
                      <a:pt x="53" y="0"/>
                      <a:pt x="119" y="0"/>
                    </a:cubicBezTo>
                    <a:cubicBezTo>
                      <a:pt x="185" y="0"/>
                      <a:pt x="238" y="54"/>
                      <a:pt x="238" y="119"/>
                    </a:cubicBezTo>
                    <a:cubicBezTo>
                      <a:pt x="238" y="185"/>
                      <a:pt x="185" y="238"/>
                      <a:pt x="119" y="238"/>
                    </a:cubicBezTo>
                    <a:close/>
                    <a:moveTo>
                      <a:pt x="119" y="8"/>
                    </a:moveTo>
                    <a:cubicBezTo>
                      <a:pt x="58" y="8"/>
                      <a:pt x="8" y="58"/>
                      <a:pt x="8" y="119"/>
                    </a:cubicBezTo>
                    <a:cubicBezTo>
                      <a:pt x="8" y="180"/>
                      <a:pt x="58" y="230"/>
                      <a:pt x="119" y="230"/>
                    </a:cubicBezTo>
                    <a:cubicBezTo>
                      <a:pt x="180" y="230"/>
                      <a:pt x="230" y="180"/>
                      <a:pt x="230" y="119"/>
                    </a:cubicBezTo>
                    <a:cubicBezTo>
                      <a:pt x="230" y="58"/>
                      <a:pt x="180" y="8"/>
                      <a:pt x="11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85A1CD77-1381-296D-599F-2A0248098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2014" y="3552498"/>
                <a:ext cx="598170" cy="533400"/>
              </a:xfrm>
              <a:custGeom>
                <a:avLst/>
                <a:gdLst>
                  <a:gd name="T0" fmla="*/ 123 w 246"/>
                  <a:gd name="T1" fmla="*/ 246 h 246"/>
                  <a:gd name="T2" fmla="*/ 0 w 246"/>
                  <a:gd name="T3" fmla="*/ 123 h 246"/>
                  <a:gd name="T4" fmla="*/ 123 w 246"/>
                  <a:gd name="T5" fmla="*/ 0 h 246"/>
                  <a:gd name="T6" fmla="*/ 246 w 246"/>
                  <a:gd name="T7" fmla="*/ 123 h 246"/>
                  <a:gd name="T8" fmla="*/ 123 w 246"/>
                  <a:gd name="T9" fmla="*/ 246 h 246"/>
                  <a:gd name="T10" fmla="*/ 123 w 246"/>
                  <a:gd name="T11" fmla="*/ 16 h 246"/>
                  <a:gd name="T12" fmla="*/ 16 w 246"/>
                  <a:gd name="T13" fmla="*/ 123 h 246"/>
                  <a:gd name="T14" fmla="*/ 123 w 246"/>
                  <a:gd name="T15" fmla="*/ 230 h 246"/>
                  <a:gd name="T16" fmla="*/ 230 w 246"/>
                  <a:gd name="T17" fmla="*/ 123 h 246"/>
                  <a:gd name="T18" fmla="*/ 123 w 246"/>
                  <a:gd name="T19" fmla="*/ 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246">
                    <a:moveTo>
                      <a:pt x="123" y="246"/>
                    </a:moveTo>
                    <a:cubicBezTo>
                      <a:pt x="55" y="246"/>
                      <a:pt x="0" y="191"/>
                      <a:pt x="0" y="123"/>
                    </a:cubicBezTo>
                    <a:cubicBezTo>
                      <a:pt x="0" y="55"/>
                      <a:pt x="55" y="0"/>
                      <a:pt x="123" y="0"/>
                    </a:cubicBezTo>
                    <a:cubicBezTo>
                      <a:pt x="191" y="0"/>
                      <a:pt x="246" y="55"/>
                      <a:pt x="246" y="123"/>
                    </a:cubicBezTo>
                    <a:cubicBezTo>
                      <a:pt x="246" y="191"/>
                      <a:pt x="191" y="246"/>
                      <a:pt x="123" y="246"/>
                    </a:cubicBezTo>
                    <a:close/>
                    <a:moveTo>
                      <a:pt x="123" y="16"/>
                    </a:moveTo>
                    <a:cubicBezTo>
                      <a:pt x="64" y="16"/>
                      <a:pt x="16" y="64"/>
                      <a:pt x="16" y="123"/>
                    </a:cubicBezTo>
                    <a:cubicBezTo>
                      <a:pt x="16" y="182"/>
                      <a:pt x="64" y="230"/>
                      <a:pt x="123" y="230"/>
                    </a:cubicBezTo>
                    <a:cubicBezTo>
                      <a:pt x="182" y="230"/>
                      <a:pt x="230" y="182"/>
                      <a:pt x="230" y="123"/>
                    </a:cubicBezTo>
                    <a:cubicBezTo>
                      <a:pt x="230" y="64"/>
                      <a:pt x="182" y="16"/>
                      <a:pt x="1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TextBox 35">
            <a:extLst>
              <a:ext uri="{FF2B5EF4-FFF2-40B4-BE49-F238E27FC236}">
                <a16:creationId xmlns:a16="http://schemas.microsoft.com/office/drawing/2014/main" id="{4E08EB2A-4B04-E2EE-CF1C-D58BA11F1606}"/>
              </a:ext>
            </a:extLst>
          </p:cNvPr>
          <p:cNvSpPr txBox="1"/>
          <p:nvPr/>
        </p:nvSpPr>
        <p:spPr>
          <a:xfrm>
            <a:off x="344647" y="1371600"/>
            <a:ext cx="1127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                   Indicadores de desempenho, variáveis ambientais organizacionais</a:t>
            </a:r>
            <a:endParaRPr lang="pt-BR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Amasis MT Pro Medium" panose="02040604050005020304" pitchFamily="18" charset="0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2F770597-ABC0-3CED-E66D-BC6802BE9F19}"/>
              </a:ext>
            </a:extLst>
          </p:cNvPr>
          <p:cNvSpPr txBox="1"/>
          <p:nvPr/>
        </p:nvSpPr>
        <p:spPr>
          <a:xfrm>
            <a:off x="4899025" y="1905000"/>
            <a:ext cx="1318489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Versão 02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DF204682-A7A5-5BDD-D85C-20B5825F8B49}"/>
              </a:ext>
            </a:extLst>
          </p:cNvPr>
          <p:cNvSpPr txBox="1"/>
          <p:nvPr/>
        </p:nvSpPr>
        <p:spPr>
          <a:xfrm>
            <a:off x="1166313" y="6172200"/>
            <a:ext cx="1318489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versão 01</a:t>
            </a:r>
          </a:p>
        </p:txBody>
      </p:sp>
    </p:spTree>
    <p:extLst>
      <p:ext uri="{BB962C8B-B14F-4D97-AF65-F5344CB8AC3E}">
        <p14:creationId xmlns:p14="http://schemas.microsoft.com/office/powerpoint/2010/main" val="213411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 animBg="1"/>
      <p:bldP spid="50" grpId="0"/>
      <p:bldP spid="3" grpId="0"/>
      <p:bldP spid="37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11488699" cy="924819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3 – consolidação do Eproc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96124A79-07DF-362F-75B6-ED5C0D86114C}"/>
              </a:ext>
            </a:extLst>
          </p:cNvPr>
          <p:cNvSpPr txBox="1"/>
          <p:nvPr/>
        </p:nvSpPr>
        <p:spPr>
          <a:xfrm>
            <a:off x="275449" y="1003555"/>
            <a:ext cx="11277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  <a:cs typeface="Arial" pitchFamily="34" charset="0"/>
              </a:rPr>
              <a:t>Priorização de processos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84A08EC-4AEB-27FD-FA7B-2ABECB1CEDCB}"/>
              </a:ext>
            </a:extLst>
          </p:cNvPr>
          <p:cNvGrpSpPr/>
          <p:nvPr/>
        </p:nvGrpSpPr>
        <p:grpSpPr>
          <a:xfrm>
            <a:off x="2133600" y="1920958"/>
            <a:ext cx="6858000" cy="4956154"/>
            <a:chOff x="2819400" y="1295400"/>
            <a:chExt cx="6324601" cy="5581712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47D0F68-59AD-26CD-D675-9A24672EE3D4}"/>
                </a:ext>
              </a:extLst>
            </p:cNvPr>
            <p:cNvSpPr/>
            <p:nvPr/>
          </p:nvSpPr>
          <p:spPr>
            <a:xfrm>
              <a:off x="2819400" y="1295400"/>
              <a:ext cx="6324601" cy="5581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EC35F23-4D85-3A3F-5236-6CC6D8AD6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422" y="1465220"/>
              <a:ext cx="5986703" cy="5411892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5" y="1905000"/>
            <a:ext cx="837895" cy="8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529322" y="1066800"/>
            <a:ext cx="57792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Projetos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em execução no Eproc TJPE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D88D52-6D83-F9F3-9BFF-8B28C2DCCF14}"/>
              </a:ext>
            </a:extLst>
          </p:cNvPr>
          <p:cNvSpPr txBox="1"/>
          <p:nvPr/>
        </p:nvSpPr>
        <p:spPr>
          <a:xfrm>
            <a:off x="7802590" y="1400924"/>
            <a:ext cx="4091808" cy="225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b="0" u="none" strike="noStrike" baseline="0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</a:endParaRPr>
          </a:p>
          <a:p>
            <a:pPr algn="just"/>
            <a:r>
              <a:rPr lang="pt-BR" sz="2000" b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 O </a:t>
            </a:r>
            <a:r>
              <a:rPr lang="pt-BR" sz="2000" b="1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PP1 </a:t>
            </a:r>
            <a:r>
              <a:rPr lang="pt-BR" sz="2000" b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visa otimização do atual processo de </a:t>
            </a:r>
            <a:r>
              <a:rPr lang="pt-BR" sz="2000" b="1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Compras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D</a:t>
            </a:r>
            <a:r>
              <a:rPr lang="pt-BR" sz="2000" b="1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iretas de produtos e Contratações de serviços do TJPE</a:t>
            </a:r>
            <a:r>
              <a:rPr lang="pt-BR" sz="2000" b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, inclusive com a atualização legal promovido pela Lei </a:t>
            </a:r>
            <a:r>
              <a:rPr lang="pt-BR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n° 14.133/2021</a:t>
            </a:r>
            <a:r>
              <a:rPr lang="pt-BR" sz="2000" b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.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Google Shape;191;p19">
            <a:extLst>
              <a:ext uri="{FF2B5EF4-FFF2-40B4-BE49-F238E27FC236}">
                <a16:creationId xmlns:a16="http://schemas.microsoft.com/office/drawing/2014/main" id="{F611BA10-5919-9C7A-25B1-7A410E7C7750}"/>
              </a:ext>
            </a:extLst>
          </p:cNvPr>
          <p:cNvSpPr txBox="1">
            <a:spLocks/>
          </p:cNvSpPr>
          <p:nvPr/>
        </p:nvSpPr>
        <p:spPr>
          <a:xfrm>
            <a:off x="152400" y="65781"/>
            <a:ext cx="11488699" cy="924819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3 – consolidação do Eproc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BEED99-7E45-1CED-0CC2-4B12C22BA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10" y="1757462"/>
            <a:ext cx="6842180" cy="4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457200" y="955357"/>
            <a:ext cx="57792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 Medium" panose="02040604050005020304" pitchFamily="18" charset="0"/>
              </a:rPr>
              <a:t>Projetos </a:t>
            </a:r>
            <a:r>
              <a:rPr lang="pt-BR" sz="260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em execução no Eproc TJPE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  <a:cs typeface="Arial" pitchFamily="34" charset="0"/>
            </a:endParaRP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5" name="Google Shape;191;p19">
            <a:extLst>
              <a:ext uri="{FF2B5EF4-FFF2-40B4-BE49-F238E27FC236}">
                <a16:creationId xmlns:a16="http://schemas.microsoft.com/office/drawing/2014/main" id="{F611BA10-5919-9C7A-25B1-7A410E7C7750}"/>
              </a:ext>
            </a:extLst>
          </p:cNvPr>
          <p:cNvSpPr txBox="1">
            <a:spLocks/>
          </p:cNvSpPr>
          <p:nvPr/>
        </p:nvSpPr>
        <p:spPr>
          <a:xfrm>
            <a:off x="169900" y="65781"/>
            <a:ext cx="11488699" cy="924819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3 – consolidação do Eproc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289A1A-DE7B-E73D-09F8-244AF676A590}"/>
              </a:ext>
            </a:extLst>
          </p:cNvPr>
          <p:cNvSpPr txBox="1"/>
          <p:nvPr/>
        </p:nvSpPr>
        <p:spPr>
          <a:xfrm>
            <a:off x="5486400" y="5226784"/>
            <a:ext cx="47237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O </a:t>
            </a:r>
            <a:r>
              <a:rPr lang="pt-BR" sz="20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PP2 </a:t>
            </a:r>
            <a:r>
              <a:rPr lang="pt-BR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visa melhoria de procedimentos operacionais, </a:t>
            </a:r>
            <a:r>
              <a:rPr lang="pt-BR" sz="2000" b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controle e gestão, que estimulem a implementação de sistema de gerenciamento de IRDR e IAC no TJPE</a:t>
            </a:r>
            <a:r>
              <a:rPr lang="pt-BR" sz="20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 Medium" panose="02040604050005020304" pitchFamily="18" charset="0"/>
              </a:rPr>
              <a:t>.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56C57E5-6B5B-E568-4E3D-F8563FD5F1DF}"/>
              </a:ext>
            </a:extLst>
          </p:cNvPr>
          <p:cNvGrpSpPr/>
          <p:nvPr/>
        </p:nvGrpSpPr>
        <p:grpSpPr>
          <a:xfrm>
            <a:off x="561166" y="1725148"/>
            <a:ext cx="7058833" cy="3304052"/>
            <a:chOff x="561167" y="1725148"/>
            <a:chExt cx="7010400" cy="3530958"/>
          </a:xfrm>
        </p:grpSpPr>
        <p:pic>
          <p:nvPicPr>
            <p:cNvPr id="2" name="Imagem 1" descr="Diagrama">
              <a:extLst>
                <a:ext uri="{FF2B5EF4-FFF2-40B4-BE49-F238E27FC236}">
                  <a16:creationId xmlns:a16="http://schemas.microsoft.com/office/drawing/2014/main" id="{6DBE92D2-7F5D-6D7F-14C5-8BBA22E2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67" y="1725148"/>
              <a:ext cx="7010400" cy="3530958"/>
            </a:xfrm>
            <a:prstGeom prst="rect">
              <a:avLst/>
            </a:prstGeom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75B9C7E6-8332-AE46-C355-0DFBC3EE43DE}"/>
                </a:ext>
              </a:extLst>
            </p:cNvPr>
            <p:cNvSpPr/>
            <p:nvPr/>
          </p:nvSpPr>
          <p:spPr>
            <a:xfrm>
              <a:off x="742661" y="4199427"/>
              <a:ext cx="925781" cy="9127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436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CBF94E27-602B-A422-4850-61221DB98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997" y="6019800"/>
            <a:ext cx="777802" cy="7724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1A42CF-CD10-40D9-B555-5B877D61C30E}"/>
              </a:ext>
            </a:extLst>
          </p:cNvPr>
          <p:cNvSpPr/>
          <p:nvPr/>
        </p:nvSpPr>
        <p:spPr>
          <a:xfrm>
            <a:off x="1078599" y="1334476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19D05E-C159-4D18-950C-8DB21A95A3FF}"/>
              </a:ext>
            </a:extLst>
          </p:cNvPr>
          <p:cNvSpPr/>
          <p:nvPr/>
        </p:nvSpPr>
        <p:spPr>
          <a:xfrm>
            <a:off x="1078599" y="1834245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483CB1-9355-4994-AC33-E70D3AB49F71}"/>
              </a:ext>
            </a:extLst>
          </p:cNvPr>
          <p:cNvSpPr/>
          <p:nvPr/>
        </p:nvSpPr>
        <p:spPr>
          <a:xfrm>
            <a:off x="1078599" y="2405247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C3C6A6-012F-499B-99E2-4CB11EA0E8CC}"/>
              </a:ext>
            </a:extLst>
          </p:cNvPr>
          <p:cNvSpPr/>
          <p:nvPr/>
        </p:nvSpPr>
        <p:spPr>
          <a:xfrm>
            <a:off x="1078599" y="2976249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5DE87D-0D17-4702-8827-1F859F8C5724}"/>
              </a:ext>
            </a:extLst>
          </p:cNvPr>
          <p:cNvSpPr/>
          <p:nvPr/>
        </p:nvSpPr>
        <p:spPr>
          <a:xfrm>
            <a:off x="1078599" y="3547251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AAA62D-11DB-4A82-8736-C8B2029AC197}"/>
              </a:ext>
            </a:extLst>
          </p:cNvPr>
          <p:cNvSpPr/>
          <p:nvPr/>
        </p:nvSpPr>
        <p:spPr>
          <a:xfrm>
            <a:off x="1078599" y="4134019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E2FD02-4040-4334-B7F5-7188C52015A7}"/>
              </a:ext>
            </a:extLst>
          </p:cNvPr>
          <p:cNvSpPr/>
          <p:nvPr/>
        </p:nvSpPr>
        <p:spPr>
          <a:xfrm>
            <a:off x="1078599" y="4673489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BBBB88-A6BA-4299-9F50-26D6FC215426}"/>
              </a:ext>
            </a:extLst>
          </p:cNvPr>
          <p:cNvSpPr/>
          <p:nvPr/>
        </p:nvSpPr>
        <p:spPr>
          <a:xfrm>
            <a:off x="1078599" y="5244491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CFA54-670D-4F47-8280-5B6153FEC9C5}"/>
              </a:ext>
            </a:extLst>
          </p:cNvPr>
          <p:cNvSpPr/>
          <p:nvPr/>
        </p:nvSpPr>
        <p:spPr>
          <a:xfrm>
            <a:off x="1078599" y="5831260"/>
            <a:ext cx="173758" cy="17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6B0FBD-8B20-4A04-8F67-A8F9456E3D48}"/>
              </a:ext>
            </a:extLst>
          </p:cNvPr>
          <p:cNvSpPr/>
          <p:nvPr/>
        </p:nvSpPr>
        <p:spPr>
          <a:xfrm>
            <a:off x="1429313" y="1172012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Criação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BC36CC-55CA-4BA0-ABFE-FD8B244A9DC7}"/>
              </a:ext>
            </a:extLst>
          </p:cNvPr>
          <p:cNvCxnSpPr>
            <a:cxnSpLocks/>
          </p:cNvCxnSpPr>
          <p:nvPr/>
        </p:nvCxnSpPr>
        <p:spPr>
          <a:xfrm>
            <a:off x="1044423" y="1625654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951C02E-B7CD-4960-A431-6DA7A66A9936}"/>
              </a:ext>
            </a:extLst>
          </p:cNvPr>
          <p:cNvSpPr/>
          <p:nvPr/>
        </p:nvSpPr>
        <p:spPr>
          <a:xfrm>
            <a:off x="1749774" y="1672302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Formalização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A4075B-0123-4A98-BF17-07C3B6831ACD}"/>
              </a:ext>
            </a:extLst>
          </p:cNvPr>
          <p:cNvCxnSpPr>
            <a:cxnSpLocks/>
          </p:cNvCxnSpPr>
          <p:nvPr/>
        </p:nvCxnSpPr>
        <p:spPr>
          <a:xfrm>
            <a:off x="1044423" y="2178268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5D9A390-F971-4409-8CC4-DB2FCCE79FB1}"/>
              </a:ext>
            </a:extLst>
          </p:cNvPr>
          <p:cNvSpPr/>
          <p:nvPr/>
        </p:nvSpPr>
        <p:spPr>
          <a:xfrm>
            <a:off x="1765540" y="2238702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Convênio CIn/UFPE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CB4947-C35A-42EF-9D17-A81F25B0226C}"/>
              </a:ext>
            </a:extLst>
          </p:cNvPr>
          <p:cNvCxnSpPr>
            <a:cxnSpLocks/>
          </p:cNvCxnSpPr>
          <p:nvPr/>
        </p:nvCxnSpPr>
        <p:spPr>
          <a:xfrm>
            <a:off x="1044423" y="2736596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6600D72-5998-42A6-BFB2-03DC0B2EEA3E}"/>
              </a:ext>
            </a:extLst>
          </p:cNvPr>
          <p:cNvSpPr/>
          <p:nvPr/>
        </p:nvSpPr>
        <p:spPr>
          <a:xfrm>
            <a:off x="1429313" y="2816770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Implantação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171088-ABDC-435D-BC05-68119684664A}"/>
              </a:ext>
            </a:extLst>
          </p:cNvPr>
          <p:cNvCxnSpPr>
            <a:cxnSpLocks/>
          </p:cNvCxnSpPr>
          <p:nvPr/>
        </p:nvCxnSpPr>
        <p:spPr>
          <a:xfrm>
            <a:off x="1044423" y="3331482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966B7EB-7D00-406E-9DA3-3DE33BFFA4C2}"/>
              </a:ext>
            </a:extLst>
          </p:cNvPr>
          <p:cNvSpPr/>
          <p:nvPr/>
        </p:nvSpPr>
        <p:spPr>
          <a:xfrm>
            <a:off x="1828800" y="3397468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Definição da estratégia (fase 1)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34A06B-2877-4D7B-8555-65C8BB86E4E4}"/>
              </a:ext>
            </a:extLst>
          </p:cNvPr>
          <p:cNvCxnSpPr>
            <a:cxnSpLocks/>
          </p:cNvCxnSpPr>
          <p:nvPr/>
        </p:nvCxnSpPr>
        <p:spPr>
          <a:xfrm>
            <a:off x="1044423" y="3894836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529C805-1150-4889-9DC9-B3B1AB28DC6F}"/>
              </a:ext>
            </a:extLst>
          </p:cNvPr>
          <p:cNvSpPr/>
          <p:nvPr/>
        </p:nvSpPr>
        <p:spPr>
          <a:xfrm>
            <a:off x="1828800" y="3963484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Metodologia de gestão de processos de negócios (fase 2)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AC0BC0-09E6-4BBE-B72F-DF871F43EC5F}"/>
              </a:ext>
            </a:extLst>
          </p:cNvPr>
          <p:cNvCxnSpPr>
            <a:cxnSpLocks/>
          </p:cNvCxnSpPr>
          <p:nvPr/>
        </p:nvCxnSpPr>
        <p:spPr>
          <a:xfrm>
            <a:off x="1044423" y="4458190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C663235-A7E9-495B-AF3E-E59869128B19}"/>
              </a:ext>
            </a:extLst>
          </p:cNvPr>
          <p:cNvSpPr/>
          <p:nvPr/>
        </p:nvSpPr>
        <p:spPr>
          <a:xfrm>
            <a:off x="1828800" y="4527364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Consolidação do Escritório de Processos (fase 3)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3BD117-4B15-47B6-95FE-9484418AC7B7}"/>
              </a:ext>
            </a:extLst>
          </p:cNvPr>
          <p:cNvCxnSpPr>
            <a:cxnSpLocks/>
          </p:cNvCxnSpPr>
          <p:nvPr/>
        </p:nvCxnSpPr>
        <p:spPr>
          <a:xfrm>
            <a:off x="1044423" y="5022070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B17870B-86B0-4426-A0A4-047D0536CA78}"/>
              </a:ext>
            </a:extLst>
          </p:cNvPr>
          <p:cNvSpPr/>
          <p:nvPr/>
        </p:nvSpPr>
        <p:spPr>
          <a:xfrm>
            <a:off x="1429313" y="5090718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Benefícios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213496-05F3-4B7F-A014-538E1BE3A5F2}"/>
              </a:ext>
            </a:extLst>
          </p:cNvPr>
          <p:cNvCxnSpPr>
            <a:cxnSpLocks/>
          </p:cNvCxnSpPr>
          <p:nvPr/>
        </p:nvCxnSpPr>
        <p:spPr>
          <a:xfrm>
            <a:off x="1044423" y="5616956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8AE0529-F7D2-4A97-A406-60A8C0299408}"/>
              </a:ext>
            </a:extLst>
          </p:cNvPr>
          <p:cNvSpPr/>
          <p:nvPr/>
        </p:nvSpPr>
        <p:spPr>
          <a:xfrm>
            <a:off x="1429313" y="5645208"/>
            <a:ext cx="762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masis MT Pro Light" panose="020B0604020202020204" pitchFamily="18" charset="0"/>
                <a:cs typeface="Arial" pitchFamily="34" charset="0"/>
              </a:rPr>
              <a:t>Dificuldades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masis MT Pro Light" panose="020B0604020202020204" pitchFamily="18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25AD00-9401-4525-9190-3E23D10A3188}"/>
              </a:ext>
            </a:extLst>
          </p:cNvPr>
          <p:cNvCxnSpPr>
            <a:cxnSpLocks/>
          </p:cNvCxnSpPr>
          <p:nvPr/>
        </p:nvCxnSpPr>
        <p:spPr>
          <a:xfrm>
            <a:off x="1044423" y="6164544"/>
            <a:ext cx="9980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0138903-A166-4705-80C1-5DE49FAAD99D}"/>
              </a:ext>
            </a:extLst>
          </p:cNvPr>
          <p:cNvSpPr/>
          <p:nvPr/>
        </p:nvSpPr>
        <p:spPr>
          <a:xfrm>
            <a:off x="10604181" y="1225544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23C60E-AEDF-4CA2-966C-0239EE683DB4}"/>
              </a:ext>
            </a:extLst>
          </p:cNvPr>
          <p:cNvSpPr/>
          <p:nvPr/>
        </p:nvSpPr>
        <p:spPr>
          <a:xfrm>
            <a:off x="10604181" y="1773132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B2B97F-2885-475E-ADCC-F1BE12FFCB4F}"/>
              </a:ext>
            </a:extLst>
          </p:cNvPr>
          <p:cNvSpPr/>
          <p:nvPr/>
        </p:nvSpPr>
        <p:spPr>
          <a:xfrm>
            <a:off x="10604181" y="2320720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3D7FD8-0266-44E1-B47A-7C7190A26AC8}"/>
              </a:ext>
            </a:extLst>
          </p:cNvPr>
          <p:cNvSpPr/>
          <p:nvPr/>
        </p:nvSpPr>
        <p:spPr>
          <a:xfrm>
            <a:off x="10604181" y="2884074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2888F3-9857-43B0-8973-61B09A0086DF}"/>
              </a:ext>
            </a:extLst>
          </p:cNvPr>
          <p:cNvSpPr/>
          <p:nvPr/>
        </p:nvSpPr>
        <p:spPr>
          <a:xfrm>
            <a:off x="10604181" y="3431662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44FF8F-C6E1-4D28-A8BC-E55086D031D3}"/>
              </a:ext>
            </a:extLst>
          </p:cNvPr>
          <p:cNvSpPr/>
          <p:nvPr/>
        </p:nvSpPr>
        <p:spPr>
          <a:xfrm>
            <a:off x="10604181" y="4010782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CC2A5D-0E10-43B2-B2B8-EC1713D9EAE7}"/>
              </a:ext>
            </a:extLst>
          </p:cNvPr>
          <p:cNvSpPr/>
          <p:nvPr/>
        </p:nvSpPr>
        <p:spPr>
          <a:xfrm>
            <a:off x="10604181" y="4574662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DC47A20-9CB3-4ADF-B79F-D4A30B0F78C9}"/>
              </a:ext>
            </a:extLst>
          </p:cNvPr>
          <p:cNvSpPr/>
          <p:nvPr/>
        </p:nvSpPr>
        <p:spPr>
          <a:xfrm>
            <a:off x="10604181" y="5153782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8570C41-78A0-4623-B731-E9182585B270}"/>
              </a:ext>
            </a:extLst>
          </p:cNvPr>
          <p:cNvSpPr/>
          <p:nvPr/>
        </p:nvSpPr>
        <p:spPr>
          <a:xfrm>
            <a:off x="10604181" y="5717136"/>
            <a:ext cx="54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endParaRPr lang="en-IN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91;p19">
            <a:extLst>
              <a:ext uri="{FF2B5EF4-FFF2-40B4-BE49-F238E27FC236}">
                <a16:creationId xmlns:a16="http://schemas.microsoft.com/office/drawing/2014/main" id="{8F29A7EB-A367-1406-529E-6050F7D5C6A1}"/>
              </a:ext>
            </a:extLst>
          </p:cNvPr>
          <p:cNvSpPr txBox="1">
            <a:spLocks/>
          </p:cNvSpPr>
          <p:nvPr/>
        </p:nvSpPr>
        <p:spPr>
          <a:xfrm>
            <a:off x="169900" y="0"/>
            <a:ext cx="10040899" cy="1064030"/>
          </a:xfrm>
          <a:prstGeom prst="rect">
            <a:avLst/>
          </a:prstGeom>
        </p:spPr>
        <p:txBody>
          <a:bodyPr spcFirstLastPara="1" vert="horz" wrap="square" lIns="3600" tIns="91425" rIns="91425" bIns="91425" rtlCol="0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Agenda</a:t>
            </a:r>
          </a:p>
        </p:txBody>
      </p:sp>
      <p:pic>
        <p:nvPicPr>
          <p:cNvPr id="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DBCF04DB-0E4C-B18D-1122-B28690D575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" y="5891943"/>
            <a:ext cx="1153500" cy="924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9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4962504" y="4691409"/>
            <a:ext cx="2771507" cy="1828324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>
            <a:outerShdw blurRad="228600" dist="38100" dir="5400000" sx="109000" sy="109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1</a:t>
            </a:r>
          </a:p>
        </p:txBody>
      </p:sp>
      <p:sp>
        <p:nvSpPr>
          <p:cNvPr id="6" name="Diamond 5"/>
          <p:cNvSpPr/>
          <p:nvPr/>
        </p:nvSpPr>
        <p:spPr>
          <a:xfrm>
            <a:off x="4962504" y="4009416"/>
            <a:ext cx="2771507" cy="1828324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2</a:t>
            </a:r>
          </a:p>
        </p:txBody>
      </p:sp>
      <p:sp>
        <p:nvSpPr>
          <p:cNvPr id="7" name="Diamond 6"/>
          <p:cNvSpPr/>
          <p:nvPr/>
        </p:nvSpPr>
        <p:spPr>
          <a:xfrm>
            <a:off x="4962504" y="3327422"/>
            <a:ext cx="2771507" cy="1828324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3</a:t>
            </a:r>
          </a:p>
        </p:txBody>
      </p:sp>
      <p:sp>
        <p:nvSpPr>
          <p:cNvPr id="5" name="Diamond 4"/>
          <p:cNvSpPr/>
          <p:nvPr/>
        </p:nvSpPr>
        <p:spPr>
          <a:xfrm>
            <a:off x="4962504" y="2645429"/>
            <a:ext cx="2771507" cy="1828324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4" name="Diamond 3"/>
          <p:cNvSpPr/>
          <p:nvPr/>
        </p:nvSpPr>
        <p:spPr>
          <a:xfrm>
            <a:off x="4962504" y="1992456"/>
            <a:ext cx="2771507" cy="1828324"/>
          </a:xfrm>
          <a:prstGeom prst="diamond">
            <a:avLst/>
          </a:prstGeom>
          <a:ln>
            <a:noFill/>
          </a:ln>
          <a:scene3d>
            <a:camera prst="perspectiveRelaxed">
              <a:rot lat="18873601" lon="0" rev="0"/>
            </a:camera>
            <a:lightRig rig="threePt" dir="t"/>
          </a:scene3d>
          <a:sp3d extrusionH="18415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3612324" y="2709140"/>
            <a:ext cx="309481" cy="307895"/>
            <a:chOff x="6445" y="399"/>
            <a:chExt cx="195" cy="194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6445" y="399"/>
              <a:ext cx="195" cy="194"/>
            </a:xfrm>
            <a:custGeom>
              <a:avLst/>
              <a:gdLst>
                <a:gd name="T0" fmla="*/ 1374 w 3311"/>
                <a:gd name="T1" fmla="*/ 284 h 3301"/>
                <a:gd name="T2" fmla="*/ 1030 w 3311"/>
                <a:gd name="T3" fmla="*/ 404 h 3301"/>
                <a:gd name="T4" fmla="*/ 733 w 3311"/>
                <a:gd name="T5" fmla="*/ 604 h 3301"/>
                <a:gd name="T6" fmla="*/ 497 w 3311"/>
                <a:gd name="T7" fmla="*/ 872 h 3301"/>
                <a:gd name="T8" fmla="*/ 335 w 3311"/>
                <a:gd name="T9" fmla="*/ 1193 h 3301"/>
                <a:gd name="T10" fmla="*/ 260 w 3311"/>
                <a:gd name="T11" fmla="*/ 1555 h 3301"/>
                <a:gd name="T12" fmla="*/ 285 w 3311"/>
                <a:gd name="T13" fmla="*/ 1931 h 3301"/>
                <a:gd name="T14" fmla="*/ 405 w 3311"/>
                <a:gd name="T15" fmla="*/ 2274 h 3301"/>
                <a:gd name="T16" fmla="*/ 606 w 3311"/>
                <a:gd name="T17" fmla="*/ 2571 h 3301"/>
                <a:gd name="T18" fmla="*/ 875 w 3311"/>
                <a:gd name="T19" fmla="*/ 2806 h 3301"/>
                <a:gd name="T20" fmla="*/ 1197 w 3311"/>
                <a:gd name="T21" fmla="*/ 2967 h 3301"/>
                <a:gd name="T22" fmla="*/ 1560 w 3311"/>
                <a:gd name="T23" fmla="*/ 3042 h 3301"/>
                <a:gd name="T24" fmla="*/ 1937 w 3311"/>
                <a:gd name="T25" fmla="*/ 3017 h 3301"/>
                <a:gd name="T26" fmla="*/ 2281 w 3311"/>
                <a:gd name="T27" fmla="*/ 2897 h 3301"/>
                <a:gd name="T28" fmla="*/ 2578 w 3311"/>
                <a:gd name="T29" fmla="*/ 2697 h 3301"/>
                <a:gd name="T30" fmla="*/ 2814 w 3311"/>
                <a:gd name="T31" fmla="*/ 2429 h 3301"/>
                <a:gd name="T32" fmla="*/ 2976 w 3311"/>
                <a:gd name="T33" fmla="*/ 2108 h 3301"/>
                <a:gd name="T34" fmla="*/ 3051 w 3311"/>
                <a:gd name="T35" fmla="*/ 1746 h 3301"/>
                <a:gd name="T36" fmla="*/ 3026 w 3311"/>
                <a:gd name="T37" fmla="*/ 1370 h 3301"/>
                <a:gd name="T38" fmla="*/ 2906 w 3311"/>
                <a:gd name="T39" fmla="*/ 1027 h 3301"/>
                <a:gd name="T40" fmla="*/ 2705 w 3311"/>
                <a:gd name="T41" fmla="*/ 730 h 3301"/>
                <a:gd name="T42" fmla="*/ 2436 w 3311"/>
                <a:gd name="T43" fmla="*/ 495 h 3301"/>
                <a:gd name="T44" fmla="*/ 2114 w 3311"/>
                <a:gd name="T45" fmla="*/ 334 h 3301"/>
                <a:gd name="T46" fmla="*/ 1751 w 3311"/>
                <a:gd name="T47" fmla="*/ 259 h 3301"/>
                <a:gd name="T48" fmla="*/ 1855 w 3311"/>
                <a:gd name="T49" fmla="*/ 12 h 3301"/>
                <a:gd name="T50" fmla="*/ 2233 w 3311"/>
                <a:gd name="T51" fmla="*/ 103 h 3301"/>
                <a:gd name="T52" fmla="*/ 2570 w 3311"/>
                <a:gd name="T53" fmla="*/ 275 h 3301"/>
                <a:gd name="T54" fmla="*/ 2859 w 3311"/>
                <a:gd name="T55" fmla="*/ 517 h 3301"/>
                <a:gd name="T56" fmla="*/ 3084 w 3311"/>
                <a:gd name="T57" fmla="*/ 818 h 3301"/>
                <a:gd name="T58" fmla="*/ 3238 w 3311"/>
                <a:gd name="T59" fmla="*/ 1166 h 3301"/>
                <a:gd name="T60" fmla="*/ 3308 w 3311"/>
                <a:gd name="T61" fmla="*/ 1550 h 3301"/>
                <a:gd name="T62" fmla="*/ 3285 w 3311"/>
                <a:gd name="T63" fmla="*/ 1947 h 3301"/>
                <a:gd name="T64" fmla="*/ 3171 w 3311"/>
                <a:gd name="T65" fmla="*/ 2314 h 3301"/>
                <a:gd name="T66" fmla="*/ 2979 w 3311"/>
                <a:gd name="T67" fmla="*/ 2640 h 3301"/>
                <a:gd name="T68" fmla="*/ 2722 w 3311"/>
                <a:gd name="T69" fmla="*/ 2912 h 3301"/>
                <a:gd name="T70" fmla="*/ 2407 w 3311"/>
                <a:gd name="T71" fmla="*/ 3121 h 3301"/>
                <a:gd name="T72" fmla="*/ 2048 w 3311"/>
                <a:gd name="T73" fmla="*/ 3254 h 3301"/>
                <a:gd name="T74" fmla="*/ 1655 w 3311"/>
                <a:gd name="T75" fmla="*/ 3301 h 3301"/>
                <a:gd name="T76" fmla="*/ 1263 w 3311"/>
                <a:gd name="T77" fmla="*/ 3254 h 3301"/>
                <a:gd name="T78" fmla="*/ 904 w 3311"/>
                <a:gd name="T79" fmla="*/ 3121 h 3301"/>
                <a:gd name="T80" fmla="*/ 589 w 3311"/>
                <a:gd name="T81" fmla="*/ 2912 h 3301"/>
                <a:gd name="T82" fmla="*/ 332 w 3311"/>
                <a:gd name="T83" fmla="*/ 2640 h 3301"/>
                <a:gd name="T84" fmla="*/ 140 w 3311"/>
                <a:gd name="T85" fmla="*/ 2314 h 3301"/>
                <a:gd name="T86" fmla="*/ 27 w 3311"/>
                <a:gd name="T87" fmla="*/ 1947 h 3301"/>
                <a:gd name="T88" fmla="*/ 3 w 3311"/>
                <a:gd name="T89" fmla="*/ 1550 h 3301"/>
                <a:gd name="T90" fmla="*/ 73 w 3311"/>
                <a:gd name="T91" fmla="*/ 1166 h 3301"/>
                <a:gd name="T92" fmla="*/ 227 w 3311"/>
                <a:gd name="T93" fmla="*/ 818 h 3301"/>
                <a:gd name="T94" fmla="*/ 452 w 3311"/>
                <a:gd name="T95" fmla="*/ 517 h 3301"/>
                <a:gd name="T96" fmla="*/ 741 w 3311"/>
                <a:gd name="T97" fmla="*/ 275 h 3301"/>
                <a:gd name="T98" fmla="*/ 1078 w 3311"/>
                <a:gd name="T99" fmla="*/ 103 h 3301"/>
                <a:gd name="T100" fmla="*/ 1456 w 3311"/>
                <a:gd name="T101" fmla="*/ 12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1" h="3301">
                  <a:moveTo>
                    <a:pt x="1655" y="256"/>
                  </a:moveTo>
                  <a:lnTo>
                    <a:pt x="1560" y="259"/>
                  </a:lnTo>
                  <a:lnTo>
                    <a:pt x="1466" y="269"/>
                  </a:lnTo>
                  <a:lnTo>
                    <a:pt x="1374" y="284"/>
                  </a:lnTo>
                  <a:lnTo>
                    <a:pt x="1285" y="306"/>
                  </a:lnTo>
                  <a:lnTo>
                    <a:pt x="1197" y="334"/>
                  </a:lnTo>
                  <a:lnTo>
                    <a:pt x="1111" y="366"/>
                  </a:lnTo>
                  <a:lnTo>
                    <a:pt x="1030" y="404"/>
                  </a:lnTo>
                  <a:lnTo>
                    <a:pt x="950" y="447"/>
                  </a:lnTo>
                  <a:lnTo>
                    <a:pt x="875" y="495"/>
                  </a:lnTo>
                  <a:lnTo>
                    <a:pt x="801" y="547"/>
                  </a:lnTo>
                  <a:lnTo>
                    <a:pt x="733" y="604"/>
                  </a:lnTo>
                  <a:lnTo>
                    <a:pt x="667" y="665"/>
                  </a:lnTo>
                  <a:lnTo>
                    <a:pt x="606" y="730"/>
                  </a:lnTo>
                  <a:lnTo>
                    <a:pt x="549" y="799"/>
                  </a:lnTo>
                  <a:lnTo>
                    <a:pt x="497" y="872"/>
                  </a:lnTo>
                  <a:lnTo>
                    <a:pt x="448" y="947"/>
                  </a:lnTo>
                  <a:lnTo>
                    <a:pt x="405" y="1027"/>
                  </a:lnTo>
                  <a:lnTo>
                    <a:pt x="367" y="1108"/>
                  </a:lnTo>
                  <a:lnTo>
                    <a:pt x="335" y="1193"/>
                  </a:lnTo>
                  <a:lnTo>
                    <a:pt x="307" y="1281"/>
                  </a:lnTo>
                  <a:lnTo>
                    <a:pt x="285" y="1370"/>
                  </a:lnTo>
                  <a:lnTo>
                    <a:pt x="270" y="1462"/>
                  </a:lnTo>
                  <a:lnTo>
                    <a:pt x="260" y="1555"/>
                  </a:lnTo>
                  <a:lnTo>
                    <a:pt x="257" y="1650"/>
                  </a:lnTo>
                  <a:lnTo>
                    <a:pt x="260" y="1746"/>
                  </a:lnTo>
                  <a:lnTo>
                    <a:pt x="270" y="1839"/>
                  </a:lnTo>
                  <a:lnTo>
                    <a:pt x="285" y="1931"/>
                  </a:lnTo>
                  <a:lnTo>
                    <a:pt x="307" y="2021"/>
                  </a:lnTo>
                  <a:lnTo>
                    <a:pt x="335" y="2108"/>
                  </a:lnTo>
                  <a:lnTo>
                    <a:pt x="367" y="2193"/>
                  </a:lnTo>
                  <a:lnTo>
                    <a:pt x="405" y="2274"/>
                  </a:lnTo>
                  <a:lnTo>
                    <a:pt x="448" y="2354"/>
                  </a:lnTo>
                  <a:lnTo>
                    <a:pt x="497" y="2429"/>
                  </a:lnTo>
                  <a:lnTo>
                    <a:pt x="549" y="2502"/>
                  </a:lnTo>
                  <a:lnTo>
                    <a:pt x="606" y="2571"/>
                  </a:lnTo>
                  <a:lnTo>
                    <a:pt x="667" y="2636"/>
                  </a:lnTo>
                  <a:lnTo>
                    <a:pt x="733" y="2697"/>
                  </a:lnTo>
                  <a:lnTo>
                    <a:pt x="801" y="2753"/>
                  </a:lnTo>
                  <a:lnTo>
                    <a:pt x="875" y="2806"/>
                  </a:lnTo>
                  <a:lnTo>
                    <a:pt x="950" y="2854"/>
                  </a:lnTo>
                  <a:lnTo>
                    <a:pt x="1030" y="2897"/>
                  </a:lnTo>
                  <a:lnTo>
                    <a:pt x="1111" y="2935"/>
                  </a:lnTo>
                  <a:lnTo>
                    <a:pt x="1197" y="2967"/>
                  </a:lnTo>
                  <a:lnTo>
                    <a:pt x="1285" y="2995"/>
                  </a:lnTo>
                  <a:lnTo>
                    <a:pt x="1374" y="3017"/>
                  </a:lnTo>
                  <a:lnTo>
                    <a:pt x="1466" y="3032"/>
                  </a:lnTo>
                  <a:lnTo>
                    <a:pt x="1560" y="3042"/>
                  </a:lnTo>
                  <a:lnTo>
                    <a:pt x="1655" y="3045"/>
                  </a:lnTo>
                  <a:lnTo>
                    <a:pt x="1751" y="3042"/>
                  </a:lnTo>
                  <a:lnTo>
                    <a:pt x="1845" y="3032"/>
                  </a:lnTo>
                  <a:lnTo>
                    <a:pt x="1937" y="3017"/>
                  </a:lnTo>
                  <a:lnTo>
                    <a:pt x="2027" y="2995"/>
                  </a:lnTo>
                  <a:lnTo>
                    <a:pt x="2114" y="2967"/>
                  </a:lnTo>
                  <a:lnTo>
                    <a:pt x="2200" y="2935"/>
                  </a:lnTo>
                  <a:lnTo>
                    <a:pt x="2281" y="2897"/>
                  </a:lnTo>
                  <a:lnTo>
                    <a:pt x="2361" y="2854"/>
                  </a:lnTo>
                  <a:lnTo>
                    <a:pt x="2436" y="2806"/>
                  </a:lnTo>
                  <a:lnTo>
                    <a:pt x="2510" y="2753"/>
                  </a:lnTo>
                  <a:lnTo>
                    <a:pt x="2578" y="2697"/>
                  </a:lnTo>
                  <a:lnTo>
                    <a:pt x="2644" y="2636"/>
                  </a:lnTo>
                  <a:lnTo>
                    <a:pt x="2705" y="2571"/>
                  </a:lnTo>
                  <a:lnTo>
                    <a:pt x="2762" y="2502"/>
                  </a:lnTo>
                  <a:lnTo>
                    <a:pt x="2814" y="2429"/>
                  </a:lnTo>
                  <a:lnTo>
                    <a:pt x="2863" y="2354"/>
                  </a:lnTo>
                  <a:lnTo>
                    <a:pt x="2906" y="2274"/>
                  </a:lnTo>
                  <a:lnTo>
                    <a:pt x="2944" y="2193"/>
                  </a:lnTo>
                  <a:lnTo>
                    <a:pt x="2976" y="2108"/>
                  </a:lnTo>
                  <a:lnTo>
                    <a:pt x="3004" y="2021"/>
                  </a:lnTo>
                  <a:lnTo>
                    <a:pt x="3026" y="1931"/>
                  </a:lnTo>
                  <a:lnTo>
                    <a:pt x="3041" y="1839"/>
                  </a:lnTo>
                  <a:lnTo>
                    <a:pt x="3051" y="1746"/>
                  </a:lnTo>
                  <a:lnTo>
                    <a:pt x="3054" y="1650"/>
                  </a:lnTo>
                  <a:lnTo>
                    <a:pt x="3051" y="1555"/>
                  </a:lnTo>
                  <a:lnTo>
                    <a:pt x="3041" y="1462"/>
                  </a:lnTo>
                  <a:lnTo>
                    <a:pt x="3026" y="1370"/>
                  </a:lnTo>
                  <a:lnTo>
                    <a:pt x="3004" y="1281"/>
                  </a:lnTo>
                  <a:lnTo>
                    <a:pt x="2976" y="1193"/>
                  </a:lnTo>
                  <a:lnTo>
                    <a:pt x="2944" y="1108"/>
                  </a:lnTo>
                  <a:lnTo>
                    <a:pt x="2906" y="1027"/>
                  </a:lnTo>
                  <a:lnTo>
                    <a:pt x="2863" y="947"/>
                  </a:lnTo>
                  <a:lnTo>
                    <a:pt x="2814" y="872"/>
                  </a:lnTo>
                  <a:lnTo>
                    <a:pt x="2762" y="799"/>
                  </a:lnTo>
                  <a:lnTo>
                    <a:pt x="2705" y="730"/>
                  </a:lnTo>
                  <a:lnTo>
                    <a:pt x="2644" y="665"/>
                  </a:lnTo>
                  <a:lnTo>
                    <a:pt x="2578" y="604"/>
                  </a:lnTo>
                  <a:lnTo>
                    <a:pt x="2510" y="547"/>
                  </a:lnTo>
                  <a:lnTo>
                    <a:pt x="2436" y="495"/>
                  </a:lnTo>
                  <a:lnTo>
                    <a:pt x="2361" y="447"/>
                  </a:lnTo>
                  <a:lnTo>
                    <a:pt x="2281" y="404"/>
                  </a:lnTo>
                  <a:lnTo>
                    <a:pt x="2200" y="366"/>
                  </a:lnTo>
                  <a:lnTo>
                    <a:pt x="2114" y="334"/>
                  </a:lnTo>
                  <a:lnTo>
                    <a:pt x="2027" y="306"/>
                  </a:lnTo>
                  <a:lnTo>
                    <a:pt x="1937" y="284"/>
                  </a:lnTo>
                  <a:lnTo>
                    <a:pt x="1845" y="269"/>
                  </a:lnTo>
                  <a:lnTo>
                    <a:pt x="1751" y="259"/>
                  </a:lnTo>
                  <a:lnTo>
                    <a:pt x="1655" y="256"/>
                  </a:lnTo>
                  <a:close/>
                  <a:moveTo>
                    <a:pt x="1655" y="0"/>
                  </a:moveTo>
                  <a:lnTo>
                    <a:pt x="1756" y="3"/>
                  </a:lnTo>
                  <a:lnTo>
                    <a:pt x="1855" y="12"/>
                  </a:lnTo>
                  <a:lnTo>
                    <a:pt x="1953" y="27"/>
                  </a:lnTo>
                  <a:lnTo>
                    <a:pt x="2048" y="47"/>
                  </a:lnTo>
                  <a:lnTo>
                    <a:pt x="2141" y="72"/>
                  </a:lnTo>
                  <a:lnTo>
                    <a:pt x="2233" y="103"/>
                  </a:lnTo>
                  <a:lnTo>
                    <a:pt x="2322" y="140"/>
                  </a:lnTo>
                  <a:lnTo>
                    <a:pt x="2407" y="180"/>
                  </a:lnTo>
                  <a:lnTo>
                    <a:pt x="2491" y="226"/>
                  </a:lnTo>
                  <a:lnTo>
                    <a:pt x="2570" y="275"/>
                  </a:lnTo>
                  <a:lnTo>
                    <a:pt x="2648" y="331"/>
                  </a:lnTo>
                  <a:lnTo>
                    <a:pt x="2722" y="389"/>
                  </a:lnTo>
                  <a:lnTo>
                    <a:pt x="2792" y="451"/>
                  </a:lnTo>
                  <a:lnTo>
                    <a:pt x="2859" y="517"/>
                  </a:lnTo>
                  <a:lnTo>
                    <a:pt x="2921" y="588"/>
                  </a:lnTo>
                  <a:lnTo>
                    <a:pt x="2979" y="661"/>
                  </a:lnTo>
                  <a:lnTo>
                    <a:pt x="3035" y="738"/>
                  </a:lnTo>
                  <a:lnTo>
                    <a:pt x="3084" y="818"/>
                  </a:lnTo>
                  <a:lnTo>
                    <a:pt x="3131" y="901"/>
                  </a:lnTo>
                  <a:lnTo>
                    <a:pt x="3171" y="986"/>
                  </a:lnTo>
                  <a:lnTo>
                    <a:pt x="3207" y="1075"/>
                  </a:lnTo>
                  <a:lnTo>
                    <a:pt x="3238" y="1166"/>
                  </a:lnTo>
                  <a:lnTo>
                    <a:pt x="3264" y="1259"/>
                  </a:lnTo>
                  <a:lnTo>
                    <a:pt x="3285" y="1354"/>
                  </a:lnTo>
                  <a:lnTo>
                    <a:pt x="3299" y="1452"/>
                  </a:lnTo>
                  <a:lnTo>
                    <a:pt x="3308" y="1550"/>
                  </a:lnTo>
                  <a:lnTo>
                    <a:pt x="3311" y="1650"/>
                  </a:lnTo>
                  <a:lnTo>
                    <a:pt x="3308" y="1751"/>
                  </a:lnTo>
                  <a:lnTo>
                    <a:pt x="3299" y="1849"/>
                  </a:lnTo>
                  <a:lnTo>
                    <a:pt x="3285" y="1947"/>
                  </a:lnTo>
                  <a:lnTo>
                    <a:pt x="3264" y="2042"/>
                  </a:lnTo>
                  <a:lnTo>
                    <a:pt x="3238" y="2135"/>
                  </a:lnTo>
                  <a:lnTo>
                    <a:pt x="3207" y="2226"/>
                  </a:lnTo>
                  <a:lnTo>
                    <a:pt x="3171" y="2314"/>
                  </a:lnTo>
                  <a:lnTo>
                    <a:pt x="3131" y="2400"/>
                  </a:lnTo>
                  <a:lnTo>
                    <a:pt x="3084" y="2483"/>
                  </a:lnTo>
                  <a:lnTo>
                    <a:pt x="3035" y="2563"/>
                  </a:lnTo>
                  <a:lnTo>
                    <a:pt x="2979" y="2640"/>
                  </a:lnTo>
                  <a:lnTo>
                    <a:pt x="2921" y="2713"/>
                  </a:lnTo>
                  <a:lnTo>
                    <a:pt x="2859" y="2784"/>
                  </a:lnTo>
                  <a:lnTo>
                    <a:pt x="2792" y="2850"/>
                  </a:lnTo>
                  <a:lnTo>
                    <a:pt x="2722" y="2912"/>
                  </a:lnTo>
                  <a:lnTo>
                    <a:pt x="2648" y="2970"/>
                  </a:lnTo>
                  <a:lnTo>
                    <a:pt x="2570" y="3026"/>
                  </a:lnTo>
                  <a:lnTo>
                    <a:pt x="2491" y="3075"/>
                  </a:lnTo>
                  <a:lnTo>
                    <a:pt x="2407" y="3121"/>
                  </a:lnTo>
                  <a:lnTo>
                    <a:pt x="2322" y="3161"/>
                  </a:lnTo>
                  <a:lnTo>
                    <a:pt x="2233" y="3197"/>
                  </a:lnTo>
                  <a:lnTo>
                    <a:pt x="2141" y="3229"/>
                  </a:lnTo>
                  <a:lnTo>
                    <a:pt x="2048" y="3254"/>
                  </a:lnTo>
                  <a:lnTo>
                    <a:pt x="1953" y="3275"/>
                  </a:lnTo>
                  <a:lnTo>
                    <a:pt x="1855" y="3289"/>
                  </a:lnTo>
                  <a:lnTo>
                    <a:pt x="1756" y="3298"/>
                  </a:lnTo>
                  <a:lnTo>
                    <a:pt x="1655" y="3301"/>
                  </a:lnTo>
                  <a:lnTo>
                    <a:pt x="1555" y="3298"/>
                  </a:lnTo>
                  <a:lnTo>
                    <a:pt x="1456" y="3289"/>
                  </a:lnTo>
                  <a:lnTo>
                    <a:pt x="1358" y="3275"/>
                  </a:lnTo>
                  <a:lnTo>
                    <a:pt x="1263" y="3254"/>
                  </a:lnTo>
                  <a:lnTo>
                    <a:pt x="1170" y="3229"/>
                  </a:lnTo>
                  <a:lnTo>
                    <a:pt x="1078" y="3197"/>
                  </a:lnTo>
                  <a:lnTo>
                    <a:pt x="989" y="3161"/>
                  </a:lnTo>
                  <a:lnTo>
                    <a:pt x="904" y="3121"/>
                  </a:lnTo>
                  <a:lnTo>
                    <a:pt x="820" y="3075"/>
                  </a:lnTo>
                  <a:lnTo>
                    <a:pt x="741" y="3026"/>
                  </a:lnTo>
                  <a:lnTo>
                    <a:pt x="663" y="2970"/>
                  </a:lnTo>
                  <a:lnTo>
                    <a:pt x="589" y="2912"/>
                  </a:lnTo>
                  <a:lnTo>
                    <a:pt x="519" y="2850"/>
                  </a:lnTo>
                  <a:lnTo>
                    <a:pt x="452" y="2784"/>
                  </a:lnTo>
                  <a:lnTo>
                    <a:pt x="390" y="2713"/>
                  </a:lnTo>
                  <a:lnTo>
                    <a:pt x="332" y="2640"/>
                  </a:lnTo>
                  <a:lnTo>
                    <a:pt x="276" y="2563"/>
                  </a:lnTo>
                  <a:lnTo>
                    <a:pt x="227" y="2483"/>
                  </a:lnTo>
                  <a:lnTo>
                    <a:pt x="180" y="2400"/>
                  </a:lnTo>
                  <a:lnTo>
                    <a:pt x="140" y="2314"/>
                  </a:lnTo>
                  <a:lnTo>
                    <a:pt x="104" y="2226"/>
                  </a:lnTo>
                  <a:lnTo>
                    <a:pt x="73" y="2135"/>
                  </a:lnTo>
                  <a:lnTo>
                    <a:pt x="47" y="2042"/>
                  </a:lnTo>
                  <a:lnTo>
                    <a:pt x="27" y="1947"/>
                  </a:lnTo>
                  <a:lnTo>
                    <a:pt x="12" y="1849"/>
                  </a:lnTo>
                  <a:lnTo>
                    <a:pt x="3" y="1751"/>
                  </a:lnTo>
                  <a:lnTo>
                    <a:pt x="0" y="1650"/>
                  </a:lnTo>
                  <a:lnTo>
                    <a:pt x="3" y="1550"/>
                  </a:lnTo>
                  <a:lnTo>
                    <a:pt x="12" y="1452"/>
                  </a:lnTo>
                  <a:lnTo>
                    <a:pt x="27" y="1354"/>
                  </a:lnTo>
                  <a:lnTo>
                    <a:pt x="47" y="1259"/>
                  </a:lnTo>
                  <a:lnTo>
                    <a:pt x="73" y="1166"/>
                  </a:lnTo>
                  <a:lnTo>
                    <a:pt x="104" y="1075"/>
                  </a:lnTo>
                  <a:lnTo>
                    <a:pt x="140" y="986"/>
                  </a:lnTo>
                  <a:lnTo>
                    <a:pt x="180" y="901"/>
                  </a:lnTo>
                  <a:lnTo>
                    <a:pt x="227" y="818"/>
                  </a:lnTo>
                  <a:lnTo>
                    <a:pt x="276" y="738"/>
                  </a:lnTo>
                  <a:lnTo>
                    <a:pt x="332" y="661"/>
                  </a:lnTo>
                  <a:lnTo>
                    <a:pt x="390" y="588"/>
                  </a:lnTo>
                  <a:lnTo>
                    <a:pt x="452" y="517"/>
                  </a:lnTo>
                  <a:lnTo>
                    <a:pt x="519" y="451"/>
                  </a:lnTo>
                  <a:lnTo>
                    <a:pt x="589" y="389"/>
                  </a:lnTo>
                  <a:lnTo>
                    <a:pt x="663" y="331"/>
                  </a:lnTo>
                  <a:lnTo>
                    <a:pt x="741" y="275"/>
                  </a:lnTo>
                  <a:lnTo>
                    <a:pt x="820" y="226"/>
                  </a:lnTo>
                  <a:lnTo>
                    <a:pt x="904" y="180"/>
                  </a:lnTo>
                  <a:lnTo>
                    <a:pt x="989" y="140"/>
                  </a:lnTo>
                  <a:lnTo>
                    <a:pt x="1078" y="103"/>
                  </a:lnTo>
                  <a:lnTo>
                    <a:pt x="1170" y="72"/>
                  </a:lnTo>
                  <a:lnTo>
                    <a:pt x="1263" y="47"/>
                  </a:lnTo>
                  <a:lnTo>
                    <a:pt x="1358" y="27"/>
                  </a:lnTo>
                  <a:lnTo>
                    <a:pt x="1456" y="12"/>
                  </a:lnTo>
                  <a:lnTo>
                    <a:pt x="1555" y="3"/>
                  </a:lnTo>
                  <a:lnTo>
                    <a:pt x="1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483" y="437"/>
              <a:ext cx="119" cy="119"/>
            </a:xfrm>
            <a:custGeom>
              <a:avLst/>
              <a:gdLst>
                <a:gd name="T0" fmla="*/ 1169 w 2025"/>
                <a:gd name="T1" fmla="*/ 12 h 2019"/>
                <a:gd name="T2" fmla="*/ 1389 w 2025"/>
                <a:gd name="T3" fmla="*/ 72 h 2019"/>
                <a:gd name="T4" fmla="*/ 1586 w 2025"/>
                <a:gd name="T5" fmla="*/ 178 h 2019"/>
                <a:gd name="T6" fmla="*/ 1754 w 2025"/>
                <a:gd name="T7" fmla="*/ 322 h 2019"/>
                <a:gd name="T8" fmla="*/ 1887 w 2025"/>
                <a:gd name="T9" fmla="*/ 500 h 2019"/>
                <a:gd name="T10" fmla="*/ 1978 w 2025"/>
                <a:gd name="T11" fmla="*/ 705 h 2019"/>
                <a:gd name="T12" fmla="*/ 2022 w 2025"/>
                <a:gd name="T13" fmla="*/ 931 h 2019"/>
                <a:gd name="T14" fmla="*/ 2014 w 2025"/>
                <a:gd name="T15" fmla="*/ 1156 h 2019"/>
                <a:gd name="T16" fmla="*/ 1962 w 2025"/>
                <a:gd name="T17" fmla="*/ 1362 h 2019"/>
                <a:gd name="T18" fmla="*/ 1868 w 2025"/>
                <a:gd name="T19" fmla="*/ 1550 h 2019"/>
                <a:gd name="T20" fmla="*/ 1840 w 2025"/>
                <a:gd name="T21" fmla="*/ 1452 h 2019"/>
                <a:gd name="T22" fmla="*/ 1881 w 2025"/>
                <a:gd name="T23" fmla="*/ 1394 h 2019"/>
                <a:gd name="T24" fmla="*/ 1890 w 2025"/>
                <a:gd name="T25" fmla="*/ 1321 h 2019"/>
                <a:gd name="T26" fmla="*/ 1863 w 2025"/>
                <a:gd name="T27" fmla="*/ 1254 h 2019"/>
                <a:gd name="T28" fmla="*/ 1805 w 2025"/>
                <a:gd name="T29" fmla="*/ 1207 h 2019"/>
                <a:gd name="T30" fmla="*/ 1765 w 2025"/>
                <a:gd name="T31" fmla="*/ 1068 h 2019"/>
                <a:gd name="T32" fmla="*/ 1756 w 2025"/>
                <a:gd name="T33" fmla="*/ 874 h 2019"/>
                <a:gd name="T34" fmla="*/ 1695 w 2025"/>
                <a:gd name="T35" fmla="*/ 687 h 2019"/>
                <a:gd name="T36" fmla="*/ 1590 w 2025"/>
                <a:gd name="T37" fmla="*/ 524 h 2019"/>
                <a:gd name="T38" fmla="*/ 1448 w 2025"/>
                <a:gd name="T39" fmla="*/ 395 h 2019"/>
                <a:gd name="T40" fmla="*/ 1275 w 2025"/>
                <a:gd name="T41" fmla="*/ 303 h 2019"/>
                <a:gd name="T42" fmla="*/ 1081 w 2025"/>
                <a:gd name="T43" fmla="*/ 259 h 2019"/>
                <a:gd name="T44" fmla="*/ 876 w 2025"/>
                <a:gd name="T45" fmla="*/ 268 h 2019"/>
                <a:gd name="T46" fmla="*/ 689 w 2025"/>
                <a:gd name="T47" fmla="*/ 329 h 2019"/>
                <a:gd name="T48" fmla="*/ 526 w 2025"/>
                <a:gd name="T49" fmla="*/ 434 h 2019"/>
                <a:gd name="T50" fmla="*/ 396 w 2025"/>
                <a:gd name="T51" fmla="*/ 576 h 2019"/>
                <a:gd name="T52" fmla="*/ 304 w 2025"/>
                <a:gd name="T53" fmla="*/ 747 h 2019"/>
                <a:gd name="T54" fmla="*/ 260 w 2025"/>
                <a:gd name="T55" fmla="*/ 941 h 2019"/>
                <a:gd name="T56" fmla="*/ 269 w 2025"/>
                <a:gd name="T57" fmla="*/ 1145 h 2019"/>
                <a:gd name="T58" fmla="*/ 330 w 2025"/>
                <a:gd name="T59" fmla="*/ 1332 h 2019"/>
                <a:gd name="T60" fmla="*/ 435 w 2025"/>
                <a:gd name="T61" fmla="*/ 1495 h 2019"/>
                <a:gd name="T62" fmla="*/ 577 w 2025"/>
                <a:gd name="T63" fmla="*/ 1624 h 2019"/>
                <a:gd name="T64" fmla="*/ 750 w 2025"/>
                <a:gd name="T65" fmla="*/ 1716 h 2019"/>
                <a:gd name="T66" fmla="*/ 944 w 2025"/>
                <a:gd name="T67" fmla="*/ 1760 h 2019"/>
                <a:gd name="T68" fmla="*/ 1115 w 2025"/>
                <a:gd name="T69" fmla="*/ 1756 h 2019"/>
                <a:gd name="T70" fmla="*/ 1199 w 2025"/>
                <a:gd name="T71" fmla="*/ 1824 h 2019"/>
                <a:gd name="T72" fmla="*/ 1251 w 2025"/>
                <a:gd name="T73" fmla="*/ 1874 h 2019"/>
                <a:gd name="T74" fmla="*/ 1323 w 2025"/>
                <a:gd name="T75" fmla="*/ 1892 h 2019"/>
                <a:gd name="T76" fmla="*/ 1402 w 2025"/>
                <a:gd name="T77" fmla="*/ 1869 h 2019"/>
                <a:gd name="T78" fmla="*/ 1449 w 2025"/>
                <a:gd name="T79" fmla="*/ 1821 h 2019"/>
                <a:gd name="T80" fmla="*/ 1463 w 2025"/>
                <a:gd name="T81" fmla="*/ 1914 h 2019"/>
                <a:gd name="T82" fmla="*/ 1247 w 2025"/>
                <a:gd name="T83" fmla="*/ 1992 h 2019"/>
                <a:gd name="T84" fmla="*/ 1012 w 2025"/>
                <a:gd name="T85" fmla="*/ 2019 h 2019"/>
                <a:gd name="T86" fmla="*/ 781 w 2025"/>
                <a:gd name="T87" fmla="*/ 1992 h 2019"/>
                <a:gd name="T88" fmla="*/ 567 w 2025"/>
                <a:gd name="T89" fmla="*/ 1917 h 2019"/>
                <a:gd name="T90" fmla="*/ 380 w 2025"/>
                <a:gd name="T91" fmla="*/ 1797 h 2019"/>
                <a:gd name="T92" fmla="*/ 223 w 2025"/>
                <a:gd name="T93" fmla="*/ 1640 h 2019"/>
                <a:gd name="T94" fmla="*/ 103 w 2025"/>
                <a:gd name="T95" fmla="*/ 1453 h 2019"/>
                <a:gd name="T96" fmla="*/ 27 w 2025"/>
                <a:gd name="T97" fmla="*/ 1241 h 2019"/>
                <a:gd name="T98" fmla="*/ 0 w 2025"/>
                <a:gd name="T99" fmla="*/ 1009 h 2019"/>
                <a:gd name="T100" fmla="*/ 27 w 2025"/>
                <a:gd name="T101" fmla="*/ 778 h 2019"/>
                <a:gd name="T102" fmla="*/ 103 w 2025"/>
                <a:gd name="T103" fmla="*/ 565 h 2019"/>
                <a:gd name="T104" fmla="*/ 223 w 2025"/>
                <a:gd name="T105" fmla="*/ 379 h 2019"/>
                <a:gd name="T106" fmla="*/ 380 w 2025"/>
                <a:gd name="T107" fmla="*/ 222 h 2019"/>
                <a:gd name="T108" fmla="*/ 567 w 2025"/>
                <a:gd name="T109" fmla="*/ 102 h 2019"/>
                <a:gd name="T110" fmla="*/ 781 w 2025"/>
                <a:gd name="T111" fmla="*/ 27 h 2019"/>
                <a:gd name="T112" fmla="*/ 1012 w 2025"/>
                <a:gd name="T113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5" h="2019">
                  <a:moveTo>
                    <a:pt x="1012" y="0"/>
                  </a:moveTo>
                  <a:lnTo>
                    <a:pt x="1091" y="3"/>
                  </a:lnTo>
                  <a:lnTo>
                    <a:pt x="1169" y="12"/>
                  </a:lnTo>
                  <a:lnTo>
                    <a:pt x="1244" y="27"/>
                  </a:lnTo>
                  <a:lnTo>
                    <a:pt x="1318" y="47"/>
                  </a:lnTo>
                  <a:lnTo>
                    <a:pt x="1389" y="72"/>
                  </a:lnTo>
                  <a:lnTo>
                    <a:pt x="1458" y="102"/>
                  </a:lnTo>
                  <a:lnTo>
                    <a:pt x="1523" y="138"/>
                  </a:lnTo>
                  <a:lnTo>
                    <a:pt x="1586" y="178"/>
                  </a:lnTo>
                  <a:lnTo>
                    <a:pt x="1645" y="222"/>
                  </a:lnTo>
                  <a:lnTo>
                    <a:pt x="1702" y="270"/>
                  </a:lnTo>
                  <a:lnTo>
                    <a:pt x="1754" y="322"/>
                  </a:lnTo>
                  <a:lnTo>
                    <a:pt x="1802" y="379"/>
                  </a:lnTo>
                  <a:lnTo>
                    <a:pt x="1847" y="438"/>
                  </a:lnTo>
                  <a:lnTo>
                    <a:pt x="1887" y="500"/>
                  </a:lnTo>
                  <a:lnTo>
                    <a:pt x="1922" y="565"/>
                  </a:lnTo>
                  <a:lnTo>
                    <a:pt x="1953" y="634"/>
                  </a:lnTo>
                  <a:lnTo>
                    <a:pt x="1978" y="705"/>
                  </a:lnTo>
                  <a:lnTo>
                    <a:pt x="1998" y="778"/>
                  </a:lnTo>
                  <a:lnTo>
                    <a:pt x="2013" y="854"/>
                  </a:lnTo>
                  <a:lnTo>
                    <a:pt x="2022" y="931"/>
                  </a:lnTo>
                  <a:lnTo>
                    <a:pt x="2025" y="1009"/>
                  </a:lnTo>
                  <a:lnTo>
                    <a:pt x="2022" y="1083"/>
                  </a:lnTo>
                  <a:lnTo>
                    <a:pt x="2014" y="1156"/>
                  </a:lnTo>
                  <a:lnTo>
                    <a:pt x="2002" y="1226"/>
                  </a:lnTo>
                  <a:lnTo>
                    <a:pt x="1984" y="1296"/>
                  </a:lnTo>
                  <a:lnTo>
                    <a:pt x="1962" y="1362"/>
                  </a:lnTo>
                  <a:lnTo>
                    <a:pt x="1934" y="1427"/>
                  </a:lnTo>
                  <a:lnTo>
                    <a:pt x="1903" y="1490"/>
                  </a:lnTo>
                  <a:lnTo>
                    <a:pt x="1868" y="1550"/>
                  </a:lnTo>
                  <a:lnTo>
                    <a:pt x="1797" y="1478"/>
                  </a:lnTo>
                  <a:lnTo>
                    <a:pt x="1821" y="1467"/>
                  </a:lnTo>
                  <a:lnTo>
                    <a:pt x="1840" y="1452"/>
                  </a:lnTo>
                  <a:lnTo>
                    <a:pt x="1857" y="1435"/>
                  </a:lnTo>
                  <a:lnTo>
                    <a:pt x="1871" y="1415"/>
                  </a:lnTo>
                  <a:lnTo>
                    <a:pt x="1881" y="1394"/>
                  </a:lnTo>
                  <a:lnTo>
                    <a:pt x="1888" y="1370"/>
                  </a:lnTo>
                  <a:lnTo>
                    <a:pt x="1891" y="1346"/>
                  </a:lnTo>
                  <a:lnTo>
                    <a:pt x="1890" y="1321"/>
                  </a:lnTo>
                  <a:lnTo>
                    <a:pt x="1884" y="1297"/>
                  </a:lnTo>
                  <a:lnTo>
                    <a:pt x="1875" y="1275"/>
                  </a:lnTo>
                  <a:lnTo>
                    <a:pt x="1863" y="1254"/>
                  </a:lnTo>
                  <a:lnTo>
                    <a:pt x="1847" y="1236"/>
                  </a:lnTo>
                  <a:lnTo>
                    <a:pt x="1828" y="1220"/>
                  </a:lnTo>
                  <a:lnTo>
                    <a:pt x="1805" y="1207"/>
                  </a:lnTo>
                  <a:lnTo>
                    <a:pt x="1748" y="1182"/>
                  </a:lnTo>
                  <a:lnTo>
                    <a:pt x="1759" y="1126"/>
                  </a:lnTo>
                  <a:lnTo>
                    <a:pt x="1765" y="1068"/>
                  </a:lnTo>
                  <a:lnTo>
                    <a:pt x="1768" y="1009"/>
                  </a:lnTo>
                  <a:lnTo>
                    <a:pt x="1765" y="941"/>
                  </a:lnTo>
                  <a:lnTo>
                    <a:pt x="1756" y="874"/>
                  </a:lnTo>
                  <a:lnTo>
                    <a:pt x="1741" y="810"/>
                  </a:lnTo>
                  <a:lnTo>
                    <a:pt x="1721" y="747"/>
                  </a:lnTo>
                  <a:lnTo>
                    <a:pt x="1695" y="687"/>
                  </a:lnTo>
                  <a:lnTo>
                    <a:pt x="1664" y="630"/>
                  </a:lnTo>
                  <a:lnTo>
                    <a:pt x="1629" y="576"/>
                  </a:lnTo>
                  <a:lnTo>
                    <a:pt x="1590" y="524"/>
                  </a:lnTo>
                  <a:lnTo>
                    <a:pt x="1547" y="477"/>
                  </a:lnTo>
                  <a:lnTo>
                    <a:pt x="1499" y="434"/>
                  </a:lnTo>
                  <a:lnTo>
                    <a:pt x="1448" y="395"/>
                  </a:lnTo>
                  <a:lnTo>
                    <a:pt x="1393" y="360"/>
                  </a:lnTo>
                  <a:lnTo>
                    <a:pt x="1336" y="329"/>
                  </a:lnTo>
                  <a:lnTo>
                    <a:pt x="1275" y="303"/>
                  </a:lnTo>
                  <a:lnTo>
                    <a:pt x="1213" y="283"/>
                  </a:lnTo>
                  <a:lnTo>
                    <a:pt x="1149" y="268"/>
                  </a:lnTo>
                  <a:lnTo>
                    <a:pt x="1081" y="259"/>
                  </a:lnTo>
                  <a:lnTo>
                    <a:pt x="1012" y="256"/>
                  </a:lnTo>
                  <a:lnTo>
                    <a:pt x="944" y="259"/>
                  </a:lnTo>
                  <a:lnTo>
                    <a:pt x="876" y="268"/>
                  </a:lnTo>
                  <a:lnTo>
                    <a:pt x="812" y="283"/>
                  </a:lnTo>
                  <a:lnTo>
                    <a:pt x="750" y="303"/>
                  </a:lnTo>
                  <a:lnTo>
                    <a:pt x="689" y="329"/>
                  </a:lnTo>
                  <a:lnTo>
                    <a:pt x="632" y="360"/>
                  </a:lnTo>
                  <a:lnTo>
                    <a:pt x="577" y="395"/>
                  </a:lnTo>
                  <a:lnTo>
                    <a:pt x="526" y="434"/>
                  </a:lnTo>
                  <a:lnTo>
                    <a:pt x="478" y="477"/>
                  </a:lnTo>
                  <a:lnTo>
                    <a:pt x="435" y="524"/>
                  </a:lnTo>
                  <a:lnTo>
                    <a:pt x="396" y="576"/>
                  </a:lnTo>
                  <a:lnTo>
                    <a:pt x="361" y="630"/>
                  </a:lnTo>
                  <a:lnTo>
                    <a:pt x="330" y="687"/>
                  </a:lnTo>
                  <a:lnTo>
                    <a:pt x="304" y="747"/>
                  </a:lnTo>
                  <a:lnTo>
                    <a:pt x="284" y="810"/>
                  </a:lnTo>
                  <a:lnTo>
                    <a:pt x="269" y="874"/>
                  </a:lnTo>
                  <a:lnTo>
                    <a:pt x="260" y="941"/>
                  </a:lnTo>
                  <a:lnTo>
                    <a:pt x="257" y="1009"/>
                  </a:lnTo>
                  <a:lnTo>
                    <a:pt x="260" y="1078"/>
                  </a:lnTo>
                  <a:lnTo>
                    <a:pt x="269" y="1145"/>
                  </a:lnTo>
                  <a:lnTo>
                    <a:pt x="284" y="1209"/>
                  </a:lnTo>
                  <a:lnTo>
                    <a:pt x="304" y="1272"/>
                  </a:lnTo>
                  <a:lnTo>
                    <a:pt x="330" y="1332"/>
                  </a:lnTo>
                  <a:lnTo>
                    <a:pt x="361" y="1389"/>
                  </a:lnTo>
                  <a:lnTo>
                    <a:pt x="396" y="1443"/>
                  </a:lnTo>
                  <a:lnTo>
                    <a:pt x="435" y="1495"/>
                  </a:lnTo>
                  <a:lnTo>
                    <a:pt x="478" y="1542"/>
                  </a:lnTo>
                  <a:lnTo>
                    <a:pt x="526" y="1585"/>
                  </a:lnTo>
                  <a:lnTo>
                    <a:pt x="577" y="1624"/>
                  </a:lnTo>
                  <a:lnTo>
                    <a:pt x="632" y="1659"/>
                  </a:lnTo>
                  <a:lnTo>
                    <a:pt x="689" y="1690"/>
                  </a:lnTo>
                  <a:lnTo>
                    <a:pt x="750" y="1716"/>
                  </a:lnTo>
                  <a:lnTo>
                    <a:pt x="812" y="1736"/>
                  </a:lnTo>
                  <a:lnTo>
                    <a:pt x="876" y="1751"/>
                  </a:lnTo>
                  <a:lnTo>
                    <a:pt x="944" y="1760"/>
                  </a:lnTo>
                  <a:lnTo>
                    <a:pt x="1012" y="1763"/>
                  </a:lnTo>
                  <a:lnTo>
                    <a:pt x="1064" y="1761"/>
                  </a:lnTo>
                  <a:lnTo>
                    <a:pt x="1115" y="1756"/>
                  </a:lnTo>
                  <a:lnTo>
                    <a:pt x="1165" y="1747"/>
                  </a:lnTo>
                  <a:lnTo>
                    <a:pt x="1188" y="1802"/>
                  </a:lnTo>
                  <a:lnTo>
                    <a:pt x="1199" y="1824"/>
                  </a:lnTo>
                  <a:lnTo>
                    <a:pt x="1214" y="1844"/>
                  </a:lnTo>
                  <a:lnTo>
                    <a:pt x="1231" y="1861"/>
                  </a:lnTo>
                  <a:lnTo>
                    <a:pt x="1251" y="1874"/>
                  </a:lnTo>
                  <a:lnTo>
                    <a:pt x="1273" y="1884"/>
                  </a:lnTo>
                  <a:lnTo>
                    <a:pt x="1298" y="1890"/>
                  </a:lnTo>
                  <a:lnTo>
                    <a:pt x="1323" y="1892"/>
                  </a:lnTo>
                  <a:lnTo>
                    <a:pt x="1351" y="1890"/>
                  </a:lnTo>
                  <a:lnTo>
                    <a:pt x="1378" y="1882"/>
                  </a:lnTo>
                  <a:lnTo>
                    <a:pt x="1402" y="1869"/>
                  </a:lnTo>
                  <a:lnTo>
                    <a:pt x="1425" y="1852"/>
                  </a:lnTo>
                  <a:lnTo>
                    <a:pt x="1438" y="1837"/>
                  </a:lnTo>
                  <a:lnTo>
                    <a:pt x="1449" y="1821"/>
                  </a:lnTo>
                  <a:lnTo>
                    <a:pt x="1458" y="1804"/>
                  </a:lnTo>
                  <a:lnTo>
                    <a:pt x="1528" y="1877"/>
                  </a:lnTo>
                  <a:lnTo>
                    <a:pt x="1463" y="1914"/>
                  </a:lnTo>
                  <a:lnTo>
                    <a:pt x="1393" y="1945"/>
                  </a:lnTo>
                  <a:lnTo>
                    <a:pt x="1322" y="1971"/>
                  </a:lnTo>
                  <a:lnTo>
                    <a:pt x="1247" y="1992"/>
                  </a:lnTo>
                  <a:lnTo>
                    <a:pt x="1171" y="2007"/>
                  </a:lnTo>
                  <a:lnTo>
                    <a:pt x="1092" y="2016"/>
                  </a:lnTo>
                  <a:lnTo>
                    <a:pt x="1012" y="2019"/>
                  </a:lnTo>
                  <a:lnTo>
                    <a:pt x="934" y="2016"/>
                  </a:lnTo>
                  <a:lnTo>
                    <a:pt x="856" y="2007"/>
                  </a:lnTo>
                  <a:lnTo>
                    <a:pt x="781" y="1992"/>
                  </a:lnTo>
                  <a:lnTo>
                    <a:pt x="707" y="1972"/>
                  </a:lnTo>
                  <a:lnTo>
                    <a:pt x="636" y="1947"/>
                  </a:lnTo>
                  <a:lnTo>
                    <a:pt x="567" y="1917"/>
                  </a:lnTo>
                  <a:lnTo>
                    <a:pt x="502" y="1881"/>
                  </a:lnTo>
                  <a:lnTo>
                    <a:pt x="439" y="1841"/>
                  </a:lnTo>
                  <a:lnTo>
                    <a:pt x="380" y="1797"/>
                  </a:lnTo>
                  <a:lnTo>
                    <a:pt x="323" y="1749"/>
                  </a:lnTo>
                  <a:lnTo>
                    <a:pt x="271" y="1697"/>
                  </a:lnTo>
                  <a:lnTo>
                    <a:pt x="223" y="1640"/>
                  </a:lnTo>
                  <a:lnTo>
                    <a:pt x="178" y="1581"/>
                  </a:lnTo>
                  <a:lnTo>
                    <a:pt x="138" y="1519"/>
                  </a:lnTo>
                  <a:lnTo>
                    <a:pt x="103" y="1453"/>
                  </a:lnTo>
                  <a:lnTo>
                    <a:pt x="72" y="1385"/>
                  </a:lnTo>
                  <a:lnTo>
                    <a:pt x="47" y="1314"/>
                  </a:lnTo>
                  <a:lnTo>
                    <a:pt x="27" y="1241"/>
                  </a:lnTo>
                  <a:lnTo>
                    <a:pt x="12" y="1165"/>
                  </a:lnTo>
                  <a:lnTo>
                    <a:pt x="3" y="1088"/>
                  </a:lnTo>
                  <a:lnTo>
                    <a:pt x="0" y="1009"/>
                  </a:lnTo>
                  <a:lnTo>
                    <a:pt x="3" y="931"/>
                  </a:lnTo>
                  <a:lnTo>
                    <a:pt x="12" y="854"/>
                  </a:lnTo>
                  <a:lnTo>
                    <a:pt x="27" y="778"/>
                  </a:lnTo>
                  <a:lnTo>
                    <a:pt x="47" y="705"/>
                  </a:lnTo>
                  <a:lnTo>
                    <a:pt x="72" y="634"/>
                  </a:lnTo>
                  <a:lnTo>
                    <a:pt x="103" y="565"/>
                  </a:lnTo>
                  <a:lnTo>
                    <a:pt x="138" y="500"/>
                  </a:lnTo>
                  <a:lnTo>
                    <a:pt x="178" y="438"/>
                  </a:lnTo>
                  <a:lnTo>
                    <a:pt x="223" y="379"/>
                  </a:lnTo>
                  <a:lnTo>
                    <a:pt x="271" y="322"/>
                  </a:lnTo>
                  <a:lnTo>
                    <a:pt x="323" y="270"/>
                  </a:lnTo>
                  <a:lnTo>
                    <a:pt x="380" y="222"/>
                  </a:lnTo>
                  <a:lnTo>
                    <a:pt x="439" y="178"/>
                  </a:lnTo>
                  <a:lnTo>
                    <a:pt x="502" y="138"/>
                  </a:lnTo>
                  <a:lnTo>
                    <a:pt x="567" y="102"/>
                  </a:lnTo>
                  <a:lnTo>
                    <a:pt x="636" y="72"/>
                  </a:lnTo>
                  <a:lnTo>
                    <a:pt x="707" y="47"/>
                  </a:lnTo>
                  <a:lnTo>
                    <a:pt x="781" y="27"/>
                  </a:lnTo>
                  <a:lnTo>
                    <a:pt x="856" y="12"/>
                  </a:lnTo>
                  <a:lnTo>
                    <a:pt x="934" y="3"/>
                  </a:lnTo>
                  <a:lnTo>
                    <a:pt x="10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6524" y="478"/>
              <a:ext cx="36" cy="36"/>
            </a:xfrm>
            <a:custGeom>
              <a:avLst/>
              <a:gdLst>
                <a:gd name="T0" fmla="*/ 305 w 610"/>
                <a:gd name="T1" fmla="*/ 0 h 608"/>
                <a:gd name="T2" fmla="*/ 349 w 610"/>
                <a:gd name="T3" fmla="*/ 3 h 608"/>
                <a:gd name="T4" fmla="*/ 390 w 610"/>
                <a:gd name="T5" fmla="*/ 12 h 608"/>
                <a:gd name="T6" fmla="*/ 428 w 610"/>
                <a:gd name="T7" fmla="*/ 26 h 608"/>
                <a:gd name="T8" fmla="*/ 465 w 610"/>
                <a:gd name="T9" fmla="*/ 45 h 608"/>
                <a:gd name="T10" fmla="*/ 498 w 610"/>
                <a:gd name="T11" fmla="*/ 68 h 608"/>
                <a:gd name="T12" fmla="*/ 528 w 610"/>
                <a:gd name="T13" fmla="*/ 96 h 608"/>
                <a:gd name="T14" fmla="*/ 553 w 610"/>
                <a:gd name="T15" fmla="*/ 128 h 608"/>
                <a:gd name="T16" fmla="*/ 576 w 610"/>
                <a:gd name="T17" fmla="*/ 162 h 608"/>
                <a:gd name="T18" fmla="*/ 592 w 610"/>
                <a:gd name="T19" fmla="*/ 199 h 608"/>
                <a:gd name="T20" fmla="*/ 604 w 610"/>
                <a:gd name="T21" fmla="*/ 239 h 608"/>
                <a:gd name="T22" fmla="*/ 610 w 610"/>
                <a:gd name="T23" fmla="*/ 281 h 608"/>
                <a:gd name="T24" fmla="*/ 373 w 610"/>
                <a:gd name="T25" fmla="*/ 174 h 608"/>
                <a:gd name="T26" fmla="*/ 353 w 610"/>
                <a:gd name="T27" fmla="*/ 167 h 608"/>
                <a:gd name="T28" fmla="*/ 333 w 610"/>
                <a:gd name="T29" fmla="*/ 162 h 608"/>
                <a:gd name="T30" fmla="*/ 313 w 610"/>
                <a:gd name="T31" fmla="*/ 161 h 608"/>
                <a:gd name="T32" fmla="*/ 284 w 610"/>
                <a:gd name="T33" fmla="*/ 164 h 608"/>
                <a:gd name="T34" fmla="*/ 257 w 610"/>
                <a:gd name="T35" fmla="*/ 171 h 608"/>
                <a:gd name="T36" fmla="*/ 232 w 610"/>
                <a:gd name="T37" fmla="*/ 184 h 608"/>
                <a:gd name="T38" fmla="*/ 210 w 610"/>
                <a:gd name="T39" fmla="*/ 202 h 608"/>
                <a:gd name="T40" fmla="*/ 194 w 610"/>
                <a:gd name="T41" fmla="*/ 221 h 608"/>
                <a:gd name="T42" fmla="*/ 181 w 610"/>
                <a:gd name="T43" fmla="*/ 242 h 608"/>
                <a:gd name="T44" fmla="*/ 171 w 610"/>
                <a:gd name="T45" fmla="*/ 265 h 608"/>
                <a:gd name="T46" fmla="*/ 166 w 610"/>
                <a:gd name="T47" fmla="*/ 289 h 608"/>
                <a:gd name="T48" fmla="*/ 165 w 610"/>
                <a:gd name="T49" fmla="*/ 314 h 608"/>
                <a:gd name="T50" fmla="*/ 168 w 610"/>
                <a:gd name="T51" fmla="*/ 339 h 608"/>
                <a:gd name="T52" fmla="*/ 177 w 610"/>
                <a:gd name="T53" fmla="*/ 363 h 608"/>
                <a:gd name="T54" fmla="*/ 277 w 610"/>
                <a:gd name="T55" fmla="*/ 608 h 608"/>
                <a:gd name="T56" fmla="*/ 236 w 610"/>
                <a:gd name="T57" fmla="*/ 601 h 608"/>
                <a:gd name="T58" fmla="*/ 197 w 610"/>
                <a:gd name="T59" fmla="*/ 589 h 608"/>
                <a:gd name="T60" fmla="*/ 159 w 610"/>
                <a:gd name="T61" fmla="*/ 572 h 608"/>
                <a:gd name="T62" fmla="*/ 125 w 610"/>
                <a:gd name="T63" fmla="*/ 551 h 608"/>
                <a:gd name="T64" fmla="*/ 95 w 610"/>
                <a:gd name="T65" fmla="*/ 524 h 608"/>
                <a:gd name="T66" fmla="*/ 68 w 610"/>
                <a:gd name="T67" fmla="*/ 495 h 608"/>
                <a:gd name="T68" fmla="*/ 45 w 610"/>
                <a:gd name="T69" fmla="*/ 462 h 608"/>
                <a:gd name="T70" fmla="*/ 25 w 610"/>
                <a:gd name="T71" fmla="*/ 426 h 608"/>
                <a:gd name="T72" fmla="*/ 11 w 610"/>
                <a:gd name="T73" fmla="*/ 388 h 608"/>
                <a:gd name="T74" fmla="*/ 3 w 610"/>
                <a:gd name="T75" fmla="*/ 347 h 608"/>
                <a:gd name="T76" fmla="*/ 0 w 610"/>
                <a:gd name="T77" fmla="*/ 304 h 608"/>
                <a:gd name="T78" fmla="*/ 3 w 610"/>
                <a:gd name="T79" fmla="*/ 263 h 608"/>
                <a:gd name="T80" fmla="*/ 11 w 610"/>
                <a:gd name="T81" fmla="*/ 223 h 608"/>
                <a:gd name="T82" fmla="*/ 24 w 610"/>
                <a:gd name="T83" fmla="*/ 186 h 608"/>
                <a:gd name="T84" fmla="*/ 41 w 610"/>
                <a:gd name="T85" fmla="*/ 151 h 608"/>
                <a:gd name="T86" fmla="*/ 64 w 610"/>
                <a:gd name="T87" fmla="*/ 119 h 608"/>
                <a:gd name="T88" fmla="*/ 90 w 610"/>
                <a:gd name="T89" fmla="*/ 90 h 608"/>
                <a:gd name="T90" fmla="*/ 119 w 610"/>
                <a:gd name="T91" fmla="*/ 63 h 608"/>
                <a:gd name="T92" fmla="*/ 151 w 610"/>
                <a:gd name="T93" fmla="*/ 41 h 608"/>
                <a:gd name="T94" fmla="*/ 187 w 610"/>
                <a:gd name="T95" fmla="*/ 24 h 608"/>
                <a:gd name="T96" fmla="*/ 224 w 610"/>
                <a:gd name="T97" fmla="*/ 11 h 608"/>
                <a:gd name="T98" fmla="*/ 264 w 610"/>
                <a:gd name="T99" fmla="*/ 3 h 608"/>
                <a:gd name="T100" fmla="*/ 305 w 610"/>
                <a:gd name="T10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08">
                  <a:moveTo>
                    <a:pt x="305" y="0"/>
                  </a:moveTo>
                  <a:lnTo>
                    <a:pt x="349" y="3"/>
                  </a:lnTo>
                  <a:lnTo>
                    <a:pt x="390" y="12"/>
                  </a:lnTo>
                  <a:lnTo>
                    <a:pt x="428" y="26"/>
                  </a:lnTo>
                  <a:lnTo>
                    <a:pt x="465" y="45"/>
                  </a:lnTo>
                  <a:lnTo>
                    <a:pt x="498" y="68"/>
                  </a:lnTo>
                  <a:lnTo>
                    <a:pt x="528" y="96"/>
                  </a:lnTo>
                  <a:lnTo>
                    <a:pt x="553" y="128"/>
                  </a:lnTo>
                  <a:lnTo>
                    <a:pt x="576" y="162"/>
                  </a:lnTo>
                  <a:lnTo>
                    <a:pt x="592" y="199"/>
                  </a:lnTo>
                  <a:lnTo>
                    <a:pt x="604" y="239"/>
                  </a:lnTo>
                  <a:lnTo>
                    <a:pt x="610" y="281"/>
                  </a:lnTo>
                  <a:lnTo>
                    <a:pt x="373" y="174"/>
                  </a:lnTo>
                  <a:lnTo>
                    <a:pt x="353" y="167"/>
                  </a:lnTo>
                  <a:lnTo>
                    <a:pt x="333" y="162"/>
                  </a:lnTo>
                  <a:lnTo>
                    <a:pt x="313" y="161"/>
                  </a:lnTo>
                  <a:lnTo>
                    <a:pt x="284" y="164"/>
                  </a:lnTo>
                  <a:lnTo>
                    <a:pt x="257" y="171"/>
                  </a:lnTo>
                  <a:lnTo>
                    <a:pt x="232" y="184"/>
                  </a:lnTo>
                  <a:lnTo>
                    <a:pt x="210" y="202"/>
                  </a:lnTo>
                  <a:lnTo>
                    <a:pt x="194" y="221"/>
                  </a:lnTo>
                  <a:lnTo>
                    <a:pt x="181" y="242"/>
                  </a:lnTo>
                  <a:lnTo>
                    <a:pt x="171" y="265"/>
                  </a:lnTo>
                  <a:lnTo>
                    <a:pt x="166" y="289"/>
                  </a:lnTo>
                  <a:lnTo>
                    <a:pt x="165" y="314"/>
                  </a:lnTo>
                  <a:lnTo>
                    <a:pt x="168" y="339"/>
                  </a:lnTo>
                  <a:lnTo>
                    <a:pt x="177" y="363"/>
                  </a:lnTo>
                  <a:lnTo>
                    <a:pt x="277" y="608"/>
                  </a:lnTo>
                  <a:lnTo>
                    <a:pt x="236" y="601"/>
                  </a:lnTo>
                  <a:lnTo>
                    <a:pt x="197" y="589"/>
                  </a:lnTo>
                  <a:lnTo>
                    <a:pt x="159" y="572"/>
                  </a:lnTo>
                  <a:lnTo>
                    <a:pt x="125" y="551"/>
                  </a:lnTo>
                  <a:lnTo>
                    <a:pt x="95" y="524"/>
                  </a:lnTo>
                  <a:lnTo>
                    <a:pt x="68" y="495"/>
                  </a:lnTo>
                  <a:lnTo>
                    <a:pt x="45" y="462"/>
                  </a:lnTo>
                  <a:lnTo>
                    <a:pt x="25" y="426"/>
                  </a:lnTo>
                  <a:lnTo>
                    <a:pt x="11" y="388"/>
                  </a:lnTo>
                  <a:lnTo>
                    <a:pt x="3" y="347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1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4" y="3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6542" y="495"/>
              <a:ext cx="50" cy="52"/>
            </a:xfrm>
            <a:custGeom>
              <a:avLst/>
              <a:gdLst>
                <a:gd name="T0" fmla="*/ 28 w 860"/>
                <a:gd name="T1" fmla="*/ 0 h 881"/>
                <a:gd name="T2" fmla="*/ 38 w 860"/>
                <a:gd name="T3" fmla="*/ 2 h 881"/>
                <a:gd name="T4" fmla="*/ 763 w 860"/>
                <a:gd name="T5" fmla="*/ 331 h 881"/>
                <a:gd name="T6" fmla="*/ 771 w 860"/>
                <a:gd name="T7" fmla="*/ 337 h 881"/>
                <a:gd name="T8" fmla="*/ 777 w 860"/>
                <a:gd name="T9" fmla="*/ 346 h 881"/>
                <a:gd name="T10" fmla="*/ 778 w 860"/>
                <a:gd name="T11" fmla="*/ 356 h 881"/>
                <a:gd name="T12" fmla="*/ 776 w 860"/>
                <a:gd name="T13" fmla="*/ 366 h 881"/>
                <a:gd name="T14" fmla="*/ 770 w 860"/>
                <a:gd name="T15" fmla="*/ 374 h 881"/>
                <a:gd name="T16" fmla="*/ 761 w 860"/>
                <a:gd name="T17" fmla="*/ 379 h 881"/>
                <a:gd name="T18" fmla="*/ 592 w 860"/>
                <a:gd name="T19" fmla="*/ 443 h 881"/>
                <a:gd name="T20" fmla="*/ 853 w 860"/>
                <a:gd name="T21" fmla="*/ 714 h 881"/>
                <a:gd name="T22" fmla="*/ 858 w 860"/>
                <a:gd name="T23" fmla="*/ 722 h 881"/>
                <a:gd name="T24" fmla="*/ 860 w 860"/>
                <a:gd name="T25" fmla="*/ 732 h 881"/>
                <a:gd name="T26" fmla="*/ 858 w 860"/>
                <a:gd name="T27" fmla="*/ 742 h 881"/>
                <a:gd name="T28" fmla="*/ 852 w 860"/>
                <a:gd name="T29" fmla="*/ 750 h 881"/>
                <a:gd name="T30" fmla="*/ 724 w 860"/>
                <a:gd name="T31" fmla="*/ 874 h 881"/>
                <a:gd name="T32" fmla="*/ 715 w 860"/>
                <a:gd name="T33" fmla="*/ 879 h 881"/>
                <a:gd name="T34" fmla="*/ 705 w 860"/>
                <a:gd name="T35" fmla="*/ 881 h 881"/>
                <a:gd name="T36" fmla="*/ 695 w 860"/>
                <a:gd name="T37" fmla="*/ 879 h 881"/>
                <a:gd name="T38" fmla="*/ 687 w 860"/>
                <a:gd name="T39" fmla="*/ 873 h 881"/>
                <a:gd name="T40" fmla="*/ 426 w 860"/>
                <a:gd name="T41" fmla="*/ 604 h 881"/>
                <a:gd name="T42" fmla="*/ 355 w 860"/>
                <a:gd name="T43" fmla="*/ 771 h 881"/>
                <a:gd name="T44" fmla="*/ 352 w 860"/>
                <a:gd name="T45" fmla="*/ 775 h 881"/>
                <a:gd name="T46" fmla="*/ 349 w 860"/>
                <a:gd name="T47" fmla="*/ 779 h 881"/>
                <a:gd name="T48" fmla="*/ 341 w 860"/>
                <a:gd name="T49" fmla="*/ 785 h 881"/>
                <a:gd name="T50" fmla="*/ 331 w 860"/>
                <a:gd name="T51" fmla="*/ 787 h 881"/>
                <a:gd name="T52" fmla="*/ 321 w 860"/>
                <a:gd name="T53" fmla="*/ 785 h 881"/>
                <a:gd name="T54" fmla="*/ 312 w 860"/>
                <a:gd name="T55" fmla="*/ 779 h 881"/>
                <a:gd name="T56" fmla="*/ 307 w 860"/>
                <a:gd name="T57" fmla="*/ 771 h 881"/>
                <a:gd name="T58" fmla="*/ 2 w 860"/>
                <a:gd name="T59" fmla="*/ 37 h 881"/>
                <a:gd name="T60" fmla="*/ 0 w 860"/>
                <a:gd name="T61" fmla="*/ 25 h 881"/>
                <a:gd name="T62" fmla="*/ 2 w 860"/>
                <a:gd name="T63" fmla="*/ 15 h 881"/>
                <a:gd name="T64" fmla="*/ 8 w 860"/>
                <a:gd name="T65" fmla="*/ 7 h 881"/>
                <a:gd name="T66" fmla="*/ 18 w 860"/>
                <a:gd name="T67" fmla="*/ 1 h 881"/>
                <a:gd name="T68" fmla="*/ 28 w 860"/>
                <a:gd name="T6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881">
                  <a:moveTo>
                    <a:pt x="28" y="0"/>
                  </a:moveTo>
                  <a:lnTo>
                    <a:pt x="38" y="2"/>
                  </a:lnTo>
                  <a:lnTo>
                    <a:pt x="763" y="331"/>
                  </a:lnTo>
                  <a:lnTo>
                    <a:pt x="771" y="337"/>
                  </a:lnTo>
                  <a:lnTo>
                    <a:pt x="777" y="346"/>
                  </a:lnTo>
                  <a:lnTo>
                    <a:pt x="778" y="356"/>
                  </a:lnTo>
                  <a:lnTo>
                    <a:pt x="776" y="366"/>
                  </a:lnTo>
                  <a:lnTo>
                    <a:pt x="770" y="374"/>
                  </a:lnTo>
                  <a:lnTo>
                    <a:pt x="761" y="379"/>
                  </a:lnTo>
                  <a:lnTo>
                    <a:pt x="592" y="443"/>
                  </a:lnTo>
                  <a:lnTo>
                    <a:pt x="853" y="714"/>
                  </a:lnTo>
                  <a:lnTo>
                    <a:pt x="858" y="722"/>
                  </a:lnTo>
                  <a:lnTo>
                    <a:pt x="860" y="732"/>
                  </a:lnTo>
                  <a:lnTo>
                    <a:pt x="858" y="742"/>
                  </a:lnTo>
                  <a:lnTo>
                    <a:pt x="852" y="750"/>
                  </a:lnTo>
                  <a:lnTo>
                    <a:pt x="724" y="874"/>
                  </a:lnTo>
                  <a:lnTo>
                    <a:pt x="715" y="879"/>
                  </a:lnTo>
                  <a:lnTo>
                    <a:pt x="705" y="881"/>
                  </a:lnTo>
                  <a:lnTo>
                    <a:pt x="695" y="879"/>
                  </a:lnTo>
                  <a:lnTo>
                    <a:pt x="687" y="873"/>
                  </a:lnTo>
                  <a:lnTo>
                    <a:pt x="426" y="604"/>
                  </a:lnTo>
                  <a:lnTo>
                    <a:pt x="355" y="771"/>
                  </a:lnTo>
                  <a:lnTo>
                    <a:pt x="352" y="775"/>
                  </a:lnTo>
                  <a:lnTo>
                    <a:pt x="349" y="779"/>
                  </a:lnTo>
                  <a:lnTo>
                    <a:pt x="341" y="785"/>
                  </a:lnTo>
                  <a:lnTo>
                    <a:pt x="331" y="787"/>
                  </a:lnTo>
                  <a:lnTo>
                    <a:pt x="321" y="785"/>
                  </a:lnTo>
                  <a:lnTo>
                    <a:pt x="312" y="779"/>
                  </a:lnTo>
                  <a:lnTo>
                    <a:pt x="307" y="771"/>
                  </a:lnTo>
                  <a:lnTo>
                    <a:pt x="2" y="37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8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33">
            <a:extLst>
              <a:ext uri="{FF2B5EF4-FFF2-40B4-BE49-F238E27FC236}">
                <a16:creationId xmlns:a16="http://schemas.microsoft.com/office/drawing/2014/main" id="{42CCC39A-0566-7BBA-616F-F8500F8AC256}"/>
              </a:ext>
            </a:extLst>
          </p:cNvPr>
          <p:cNvSpPr txBox="1"/>
          <p:nvPr/>
        </p:nvSpPr>
        <p:spPr>
          <a:xfrm>
            <a:off x="9077259" y="2560597"/>
            <a:ext cx="2363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Maior eficiência</a:t>
            </a: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F070A1C2-318D-1AFB-A148-876A431CDBA0}"/>
              </a:ext>
            </a:extLst>
          </p:cNvPr>
          <p:cNvSpPr txBox="1"/>
          <p:nvPr/>
        </p:nvSpPr>
        <p:spPr>
          <a:xfrm>
            <a:off x="9128555" y="3628263"/>
            <a:ext cx="28440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Economia de custos</a:t>
            </a: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66B6B81C-0919-ADE8-1A55-EF71C36176E2}"/>
              </a:ext>
            </a:extLst>
          </p:cNvPr>
          <p:cNvSpPr txBox="1"/>
          <p:nvPr/>
        </p:nvSpPr>
        <p:spPr>
          <a:xfrm>
            <a:off x="9128555" y="4719146"/>
            <a:ext cx="2287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Maior agilidade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87C3D7F4-CD8F-5B92-8CB9-785AF142900C}"/>
              </a:ext>
            </a:extLst>
          </p:cNvPr>
          <p:cNvSpPr txBox="1"/>
          <p:nvPr/>
        </p:nvSpPr>
        <p:spPr>
          <a:xfrm>
            <a:off x="253196" y="5094998"/>
            <a:ext cx="2778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Melhor experiência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7B7F93F8-ACC8-8082-82B5-79CC01282344}"/>
              </a:ext>
            </a:extLst>
          </p:cNvPr>
          <p:cNvSpPr txBox="1"/>
          <p:nvPr/>
        </p:nvSpPr>
        <p:spPr>
          <a:xfrm>
            <a:off x="152400" y="3886200"/>
            <a:ext cx="3739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Conformidade aprimorada</a:t>
            </a: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EEAA0925-66B9-A2B0-7E88-E638A087E642}"/>
              </a:ext>
            </a:extLst>
          </p:cNvPr>
          <p:cNvSpPr txBox="1"/>
          <p:nvPr/>
        </p:nvSpPr>
        <p:spPr>
          <a:xfrm>
            <a:off x="174366" y="2690071"/>
            <a:ext cx="2767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Foco em resultados</a:t>
            </a:r>
          </a:p>
        </p:txBody>
      </p:sp>
      <p:sp>
        <p:nvSpPr>
          <p:cNvPr id="30" name="Google Shape;191;p19">
            <a:extLst>
              <a:ext uri="{FF2B5EF4-FFF2-40B4-BE49-F238E27FC236}">
                <a16:creationId xmlns:a16="http://schemas.microsoft.com/office/drawing/2014/main" id="{85B7E19E-7664-038D-4FB2-0AEDAE5776A5}"/>
              </a:ext>
            </a:extLst>
          </p:cNvPr>
          <p:cNvSpPr txBox="1">
            <a:spLocks/>
          </p:cNvSpPr>
          <p:nvPr/>
        </p:nvSpPr>
        <p:spPr>
          <a:xfrm>
            <a:off x="95534" y="76200"/>
            <a:ext cx="11089001" cy="105429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Eproc – benefícios para o TJPE</a:t>
            </a:r>
          </a:p>
        </p:txBody>
      </p:sp>
      <p:pic>
        <p:nvPicPr>
          <p:cNvPr id="32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22606433-6883-FE7D-825C-058901627F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m 32" descr="Diagrama&#10;&#10;Descrição gerada automaticamente">
            <a:extLst>
              <a:ext uri="{FF2B5EF4-FFF2-40B4-BE49-F238E27FC236}">
                <a16:creationId xmlns:a16="http://schemas.microsoft.com/office/drawing/2014/main" id="{4BD3E09A-7380-3D08-0A0F-F6141B56E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10" name="Group 241">
            <a:extLst>
              <a:ext uri="{FF2B5EF4-FFF2-40B4-BE49-F238E27FC236}">
                <a16:creationId xmlns:a16="http://schemas.microsoft.com/office/drawing/2014/main" id="{6A4A3878-180E-AC1A-5B11-AD5C75B7FF6E}"/>
              </a:ext>
            </a:extLst>
          </p:cNvPr>
          <p:cNvGrpSpPr/>
          <p:nvPr/>
        </p:nvGrpSpPr>
        <p:grpSpPr>
          <a:xfrm>
            <a:off x="3940836" y="2562736"/>
            <a:ext cx="690991" cy="709813"/>
            <a:chOff x="-2292350" y="3246438"/>
            <a:chExt cx="2082800" cy="2092325"/>
          </a:xfrm>
          <a:solidFill>
            <a:schemeClr val="accent1"/>
          </a:solidFill>
        </p:grpSpPr>
        <p:sp>
          <p:nvSpPr>
            <p:cNvPr id="11" name="Freeform 125">
              <a:extLst>
                <a:ext uri="{FF2B5EF4-FFF2-40B4-BE49-F238E27FC236}">
                  <a16:creationId xmlns:a16="http://schemas.microsoft.com/office/drawing/2014/main" id="{FCA969AB-2A20-3CED-9950-AA5F972F3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26">
              <a:extLst>
                <a:ext uri="{FF2B5EF4-FFF2-40B4-BE49-F238E27FC236}">
                  <a16:creationId xmlns:a16="http://schemas.microsoft.com/office/drawing/2014/main" id="{1CEBE91B-66B9-68D3-D16B-DF4BE9C6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27">
              <a:extLst>
                <a:ext uri="{FF2B5EF4-FFF2-40B4-BE49-F238E27FC236}">
                  <a16:creationId xmlns:a16="http://schemas.microsoft.com/office/drawing/2014/main" id="{A8629C52-EEC0-B16B-5BF7-5CECBB4A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247">
            <a:extLst>
              <a:ext uri="{FF2B5EF4-FFF2-40B4-BE49-F238E27FC236}">
                <a16:creationId xmlns:a16="http://schemas.microsoft.com/office/drawing/2014/main" id="{FB1514CF-1177-323A-EC11-582E935DAF62}"/>
              </a:ext>
            </a:extLst>
          </p:cNvPr>
          <p:cNvGrpSpPr/>
          <p:nvPr/>
        </p:nvGrpSpPr>
        <p:grpSpPr>
          <a:xfrm>
            <a:off x="4005365" y="3813956"/>
            <a:ext cx="642835" cy="687569"/>
            <a:chOff x="-1206500" y="2587625"/>
            <a:chExt cx="1133475" cy="1247776"/>
          </a:xfrm>
          <a:solidFill>
            <a:schemeClr val="accent2"/>
          </a:solidFill>
        </p:grpSpPr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id="{6DE0C2E7-3D73-DF26-5CAB-095F388EA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7AAAD9FD-FE33-00B9-570A-E048AA672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0E53486E-C9CC-B5FB-99BE-2A916E6C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E16077A6-69E3-316B-B82A-FE249F643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grpFill/>
            <a:ln w="0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255">
            <a:extLst>
              <a:ext uri="{FF2B5EF4-FFF2-40B4-BE49-F238E27FC236}">
                <a16:creationId xmlns:a16="http://schemas.microsoft.com/office/drawing/2014/main" id="{9C712373-9905-B9B7-A0B5-4DFD31D7225F}"/>
              </a:ext>
            </a:extLst>
          </p:cNvPr>
          <p:cNvGrpSpPr/>
          <p:nvPr/>
        </p:nvGrpSpPr>
        <p:grpSpPr>
          <a:xfrm>
            <a:off x="3962107" y="5029200"/>
            <a:ext cx="538899" cy="605957"/>
            <a:chOff x="-985838" y="2259013"/>
            <a:chExt cx="425450" cy="477838"/>
          </a:xfrm>
          <a:solidFill>
            <a:schemeClr val="accent1"/>
          </a:solidFill>
        </p:grpSpPr>
        <p:sp>
          <p:nvSpPr>
            <p:cNvPr id="60" name="Freeform 82">
              <a:extLst>
                <a:ext uri="{FF2B5EF4-FFF2-40B4-BE49-F238E27FC236}">
                  <a16:creationId xmlns:a16="http://schemas.microsoft.com/office/drawing/2014/main" id="{917E66CA-BC2C-41A4-2543-21C91C55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6" y="2259013"/>
              <a:ext cx="420688" cy="477838"/>
            </a:xfrm>
            <a:custGeom>
              <a:avLst/>
              <a:gdLst>
                <a:gd name="T0" fmla="*/ 2763 w 2912"/>
                <a:gd name="T1" fmla="*/ 0 h 3309"/>
                <a:gd name="T2" fmla="*/ 2820 w 2912"/>
                <a:gd name="T3" fmla="*/ 12 h 3309"/>
                <a:gd name="T4" fmla="*/ 2868 w 2912"/>
                <a:gd name="T5" fmla="*/ 44 h 3309"/>
                <a:gd name="T6" fmla="*/ 2900 w 2912"/>
                <a:gd name="T7" fmla="*/ 92 h 3309"/>
                <a:gd name="T8" fmla="*/ 2912 w 2912"/>
                <a:gd name="T9" fmla="*/ 151 h 3309"/>
                <a:gd name="T10" fmla="*/ 2902 w 2912"/>
                <a:gd name="T11" fmla="*/ 203 h 3309"/>
                <a:gd name="T12" fmla="*/ 2876 w 2912"/>
                <a:gd name="T13" fmla="*/ 248 h 3309"/>
                <a:gd name="T14" fmla="*/ 2837 w 2912"/>
                <a:gd name="T15" fmla="*/ 280 h 3309"/>
                <a:gd name="T16" fmla="*/ 2835 w 2912"/>
                <a:gd name="T17" fmla="*/ 2050 h 3309"/>
                <a:gd name="T18" fmla="*/ 2815 w 2912"/>
                <a:gd name="T19" fmla="*/ 2083 h 3309"/>
                <a:gd name="T20" fmla="*/ 2782 w 2912"/>
                <a:gd name="T21" fmla="*/ 2103 h 3309"/>
                <a:gd name="T22" fmla="*/ 2153 w 2912"/>
                <a:gd name="T23" fmla="*/ 2105 h 3309"/>
                <a:gd name="T24" fmla="*/ 2426 w 2912"/>
                <a:gd name="T25" fmla="*/ 3146 h 3309"/>
                <a:gd name="T26" fmla="*/ 2421 w 2912"/>
                <a:gd name="T27" fmla="*/ 3198 h 3309"/>
                <a:gd name="T28" fmla="*/ 2400 w 2912"/>
                <a:gd name="T29" fmla="*/ 3245 h 3309"/>
                <a:gd name="T30" fmla="*/ 2364 w 2912"/>
                <a:gd name="T31" fmla="*/ 3282 h 3309"/>
                <a:gd name="T32" fmla="*/ 2315 w 2912"/>
                <a:gd name="T33" fmla="*/ 3304 h 3309"/>
                <a:gd name="T34" fmla="*/ 2277 w 2912"/>
                <a:gd name="T35" fmla="*/ 3309 h 3309"/>
                <a:gd name="T36" fmla="*/ 2223 w 2912"/>
                <a:gd name="T37" fmla="*/ 3298 h 3309"/>
                <a:gd name="T38" fmla="*/ 2176 w 2912"/>
                <a:gd name="T39" fmla="*/ 3269 h 3309"/>
                <a:gd name="T40" fmla="*/ 2143 w 2912"/>
                <a:gd name="T41" fmla="*/ 3224 h 3309"/>
                <a:gd name="T42" fmla="*/ 1864 w 2912"/>
                <a:gd name="T43" fmla="*/ 2181 h 3309"/>
                <a:gd name="T44" fmla="*/ 779 w 2912"/>
                <a:gd name="T45" fmla="*/ 3197 h 3309"/>
                <a:gd name="T46" fmla="*/ 756 w 2912"/>
                <a:gd name="T47" fmla="*/ 3245 h 3309"/>
                <a:gd name="T48" fmla="*/ 720 w 2912"/>
                <a:gd name="T49" fmla="*/ 3282 h 3309"/>
                <a:gd name="T50" fmla="*/ 673 w 2912"/>
                <a:gd name="T51" fmla="*/ 3303 h 3309"/>
                <a:gd name="T52" fmla="*/ 623 w 2912"/>
                <a:gd name="T53" fmla="*/ 3309 h 3309"/>
                <a:gd name="T54" fmla="*/ 570 w 2912"/>
                <a:gd name="T55" fmla="*/ 3295 h 3309"/>
                <a:gd name="T56" fmla="*/ 528 w 2912"/>
                <a:gd name="T57" fmla="*/ 3265 h 3309"/>
                <a:gd name="T58" fmla="*/ 499 w 2912"/>
                <a:gd name="T59" fmla="*/ 3222 h 3309"/>
                <a:gd name="T60" fmla="*/ 486 w 2912"/>
                <a:gd name="T61" fmla="*/ 3173 h 3309"/>
                <a:gd name="T62" fmla="*/ 491 w 2912"/>
                <a:gd name="T63" fmla="*/ 3119 h 3309"/>
                <a:gd name="T64" fmla="*/ 627 w 2912"/>
                <a:gd name="T65" fmla="*/ 2105 h 3309"/>
                <a:gd name="T66" fmla="*/ 715 w 2912"/>
                <a:gd name="T67" fmla="*/ 2009 h 3309"/>
                <a:gd name="T68" fmla="*/ 2688 w 2912"/>
                <a:gd name="T69" fmla="*/ 1956 h 3309"/>
                <a:gd name="T70" fmla="*/ 223 w 2912"/>
                <a:gd name="T71" fmla="*/ 301 h 3309"/>
                <a:gd name="T72" fmla="*/ 181 w 2912"/>
                <a:gd name="T73" fmla="*/ 1915 h 3309"/>
                <a:gd name="T74" fmla="*/ 107 w 2912"/>
                <a:gd name="T75" fmla="*/ 1984 h 3309"/>
                <a:gd name="T76" fmla="*/ 75 w 2912"/>
                <a:gd name="T77" fmla="*/ 280 h 3309"/>
                <a:gd name="T78" fmla="*/ 35 w 2912"/>
                <a:gd name="T79" fmla="*/ 248 h 3309"/>
                <a:gd name="T80" fmla="*/ 9 w 2912"/>
                <a:gd name="T81" fmla="*/ 203 h 3309"/>
                <a:gd name="T82" fmla="*/ 0 w 2912"/>
                <a:gd name="T83" fmla="*/ 151 h 3309"/>
                <a:gd name="T84" fmla="*/ 12 w 2912"/>
                <a:gd name="T85" fmla="*/ 92 h 3309"/>
                <a:gd name="T86" fmla="*/ 44 w 2912"/>
                <a:gd name="T87" fmla="*/ 44 h 3309"/>
                <a:gd name="T88" fmla="*/ 91 w 2912"/>
                <a:gd name="T89" fmla="*/ 12 h 3309"/>
                <a:gd name="T90" fmla="*/ 149 w 2912"/>
                <a:gd name="T91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2" h="3309">
                  <a:moveTo>
                    <a:pt x="149" y="0"/>
                  </a:moveTo>
                  <a:lnTo>
                    <a:pt x="2763" y="0"/>
                  </a:lnTo>
                  <a:lnTo>
                    <a:pt x="2793" y="3"/>
                  </a:lnTo>
                  <a:lnTo>
                    <a:pt x="2820" y="12"/>
                  </a:lnTo>
                  <a:lnTo>
                    <a:pt x="2846" y="26"/>
                  </a:lnTo>
                  <a:lnTo>
                    <a:pt x="2868" y="44"/>
                  </a:lnTo>
                  <a:lnTo>
                    <a:pt x="2887" y="67"/>
                  </a:lnTo>
                  <a:lnTo>
                    <a:pt x="2900" y="92"/>
                  </a:lnTo>
                  <a:lnTo>
                    <a:pt x="2909" y="121"/>
                  </a:lnTo>
                  <a:lnTo>
                    <a:pt x="2912" y="151"/>
                  </a:lnTo>
                  <a:lnTo>
                    <a:pt x="2909" y="178"/>
                  </a:lnTo>
                  <a:lnTo>
                    <a:pt x="2902" y="203"/>
                  </a:lnTo>
                  <a:lnTo>
                    <a:pt x="2892" y="227"/>
                  </a:lnTo>
                  <a:lnTo>
                    <a:pt x="2876" y="248"/>
                  </a:lnTo>
                  <a:lnTo>
                    <a:pt x="2859" y="266"/>
                  </a:lnTo>
                  <a:lnTo>
                    <a:pt x="2837" y="280"/>
                  </a:lnTo>
                  <a:lnTo>
                    <a:pt x="2837" y="2030"/>
                  </a:lnTo>
                  <a:lnTo>
                    <a:pt x="2835" y="2050"/>
                  </a:lnTo>
                  <a:lnTo>
                    <a:pt x="2827" y="2069"/>
                  </a:lnTo>
                  <a:lnTo>
                    <a:pt x="2815" y="2083"/>
                  </a:lnTo>
                  <a:lnTo>
                    <a:pt x="2800" y="2096"/>
                  </a:lnTo>
                  <a:lnTo>
                    <a:pt x="2782" y="2103"/>
                  </a:lnTo>
                  <a:lnTo>
                    <a:pt x="2763" y="2105"/>
                  </a:lnTo>
                  <a:lnTo>
                    <a:pt x="2153" y="2105"/>
                  </a:lnTo>
                  <a:lnTo>
                    <a:pt x="2422" y="3119"/>
                  </a:lnTo>
                  <a:lnTo>
                    <a:pt x="2426" y="3146"/>
                  </a:lnTo>
                  <a:lnTo>
                    <a:pt x="2426" y="3172"/>
                  </a:lnTo>
                  <a:lnTo>
                    <a:pt x="2421" y="3198"/>
                  </a:lnTo>
                  <a:lnTo>
                    <a:pt x="2413" y="3222"/>
                  </a:lnTo>
                  <a:lnTo>
                    <a:pt x="2400" y="3245"/>
                  </a:lnTo>
                  <a:lnTo>
                    <a:pt x="2384" y="3265"/>
                  </a:lnTo>
                  <a:lnTo>
                    <a:pt x="2364" y="3282"/>
                  </a:lnTo>
                  <a:lnTo>
                    <a:pt x="2341" y="3295"/>
                  </a:lnTo>
                  <a:lnTo>
                    <a:pt x="2315" y="3304"/>
                  </a:lnTo>
                  <a:lnTo>
                    <a:pt x="2297" y="3308"/>
                  </a:lnTo>
                  <a:lnTo>
                    <a:pt x="2277" y="3309"/>
                  </a:lnTo>
                  <a:lnTo>
                    <a:pt x="2249" y="3307"/>
                  </a:lnTo>
                  <a:lnTo>
                    <a:pt x="2223" y="3298"/>
                  </a:lnTo>
                  <a:lnTo>
                    <a:pt x="2199" y="3286"/>
                  </a:lnTo>
                  <a:lnTo>
                    <a:pt x="2176" y="3269"/>
                  </a:lnTo>
                  <a:lnTo>
                    <a:pt x="2157" y="3249"/>
                  </a:lnTo>
                  <a:lnTo>
                    <a:pt x="2143" y="3224"/>
                  </a:lnTo>
                  <a:lnTo>
                    <a:pt x="2133" y="3197"/>
                  </a:lnTo>
                  <a:lnTo>
                    <a:pt x="1864" y="2181"/>
                  </a:lnTo>
                  <a:lnTo>
                    <a:pt x="1048" y="2181"/>
                  </a:lnTo>
                  <a:lnTo>
                    <a:pt x="779" y="3197"/>
                  </a:lnTo>
                  <a:lnTo>
                    <a:pt x="770" y="3223"/>
                  </a:lnTo>
                  <a:lnTo>
                    <a:pt x="756" y="3245"/>
                  </a:lnTo>
                  <a:lnTo>
                    <a:pt x="740" y="3265"/>
                  </a:lnTo>
                  <a:lnTo>
                    <a:pt x="720" y="3282"/>
                  </a:lnTo>
                  <a:lnTo>
                    <a:pt x="698" y="3295"/>
                  </a:lnTo>
                  <a:lnTo>
                    <a:pt x="673" y="3303"/>
                  </a:lnTo>
                  <a:lnTo>
                    <a:pt x="649" y="3309"/>
                  </a:lnTo>
                  <a:lnTo>
                    <a:pt x="623" y="3309"/>
                  </a:lnTo>
                  <a:lnTo>
                    <a:pt x="596" y="3304"/>
                  </a:lnTo>
                  <a:lnTo>
                    <a:pt x="570" y="3295"/>
                  </a:lnTo>
                  <a:lnTo>
                    <a:pt x="547" y="3282"/>
                  </a:lnTo>
                  <a:lnTo>
                    <a:pt x="528" y="3265"/>
                  </a:lnTo>
                  <a:lnTo>
                    <a:pt x="512" y="3245"/>
                  </a:lnTo>
                  <a:lnTo>
                    <a:pt x="499" y="3222"/>
                  </a:lnTo>
                  <a:lnTo>
                    <a:pt x="491" y="3198"/>
                  </a:lnTo>
                  <a:lnTo>
                    <a:pt x="486" y="3173"/>
                  </a:lnTo>
                  <a:lnTo>
                    <a:pt x="486" y="3146"/>
                  </a:lnTo>
                  <a:lnTo>
                    <a:pt x="491" y="3119"/>
                  </a:lnTo>
                  <a:lnTo>
                    <a:pt x="758" y="2105"/>
                  </a:lnTo>
                  <a:lnTo>
                    <a:pt x="627" y="2105"/>
                  </a:lnTo>
                  <a:lnTo>
                    <a:pt x="669" y="2059"/>
                  </a:lnTo>
                  <a:lnTo>
                    <a:pt x="715" y="2009"/>
                  </a:lnTo>
                  <a:lnTo>
                    <a:pt x="763" y="1956"/>
                  </a:lnTo>
                  <a:lnTo>
                    <a:pt x="2688" y="1956"/>
                  </a:lnTo>
                  <a:lnTo>
                    <a:pt x="2688" y="301"/>
                  </a:lnTo>
                  <a:lnTo>
                    <a:pt x="223" y="301"/>
                  </a:lnTo>
                  <a:lnTo>
                    <a:pt x="223" y="1875"/>
                  </a:lnTo>
                  <a:lnTo>
                    <a:pt x="181" y="1915"/>
                  </a:lnTo>
                  <a:lnTo>
                    <a:pt x="142" y="1950"/>
                  </a:lnTo>
                  <a:lnTo>
                    <a:pt x="107" y="1984"/>
                  </a:lnTo>
                  <a:lnTo>
                    <a:pt x="75" y="2013"/>
                  </a:lnTo>
                  <a:lnTo>
                    <a:pt x="75" y="280"/>
                  </a:lnTo>
                  <a:lnTo>
                    <a:pt x="54" y="266"/>
                  </a:lnTo>
                  <a:lnTo>
                    <a:pt x="35" y="248"/>
                  </a:lnTo>
                  <a:lnTo>
                    <a:pt x="21" y="227"/>
                  </a:lnTo>
                  <a:lnTo>
                    <a:pt x="9" y="203"/>
                  </a:lnTo>
                  <a:lnTo>
                    <a:pt x="2" y="17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2" y="92"/>
                  </a:lnTo>
                  <a:lnTo>
                    <a:pt x="25" y="67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5401F794-0AC5-53EB-67D0-C9162F16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6926" y="2397125"/>
              <a:ext cx="42863" cy="125413"/>
            </a:xfrm>
            <a:custGeom>
              <a:avLst/>
              <a:gdLst>
                <a:gd name="T0" fmla="*/ 150 w 299"/>
                <a:gd name="T1" fmla="*/ 0 h 864"/>
                <a:gd name="T2" fmla="*/ 180 w 299"/>
                <a:gd name="T3" fmla="*/ 3 h 864"/>
                <a:gd name="T4" fmla="*/ 208 w 299"/>
                <a:gd name="T5" fmla="*/ 12 h 864"/>
                <a:gd name="T6" fmla="*/ 233 w 299"/>
                <a:gd name="T7" fmla="*/ 25 h 864"/>
                <a:gd name="T8" fmla="*/ 255 w 299"/>
                <a:gd name="T9" fmla="*/ 44 h 864"/>
                <a:gd name="T10" fmla="*/ 273 w 299"/>
                <a:gd name="T11" fmla="*/ 67 h 864"/>
                <a:gd name="T12" fmla="*/ 287 w 299"/>
                <a:gd name="T13" fmla="*/ 92 h 864"/>
                <a:gd name="T14" fmla="*/ 296 w 299"/>
                <a:gd name="T15" fmla="*/ 120 h 864"/>
                <a:gd name="T16" fmla="*/ 299 w 299"/>
                <a:gd name="T17" fmla="*/ 151 h 864"/>
                <a:gd name="T18" fmla="*/ 299 w 299"/>
                <a:gd name="T19" fmla="*/ 715 h 864"/>
                <a:gd name="T20" fmla="*/ 296 w 299"/>
                <a:gd name="T21" fmla="*/ 745 h 864"/>
                <a:gd name="T22" fmla="*/ 287 w 299"/>
                <a:gd name="T23" fmla="*/ 773 h 864"/>
                <a:gd name="T24" fmla="*/ 273 w 299"/>
                <a:gd name="T25" fmla="*/ 799 h 864"/>
                <a:gd name="T26" fmla="*/ 255 w 299"/>
                <a:gd name="T27" fmla="*/ 821 h 864"/>
                <a:gd name="T28" fmla="*/ 233 w 299"/>
                <a:gd name="T29" fmla="*/ 840 h 864"/>
                <a:gd name="T30" fmla="*/ 208 w 299"/>
                <a:gd name="T31" fmla="*/ 853 h 864"/>
                <a:gd name="T32" fmla="*/ 180 w 299"/>
                <a:gd name="T33" fmla="*/ 861 h 864"/>
                <a:gd name="T34" fmla="*/ 150 w 299"/>
                <a:gd name="T35" fmla="*/ 864 h 864"/>
                <a:gd name="T36" fmla="*/ 119 w 299"/>
                <a:gd name="T37" fmla="*/ 861 h 864"/>
                <a:gd name="T38" fmla="*/ 91 w 299"/>
                <a:gd name="T39" fmla="*/ 853 h 864"/>
                <a:gd name="T40" fmla="*/ 66 w 299"/>
                <a:gd name="T41" fmla="*/ 840 h 864"/>
                <a:gd name="T42" fmla="*/ 44 w 299"/>
                <a:gd name="T43" fmla="*/ 821 h 864"/>
                <a:gd name="T44" fmla="*/ 26 w 299"/>
                <a:gd name="T45" fmla="*/ 799 h 864"/>
                <a:gd name="T46" fmla="*/ 12 w 299"/>
                <a:gd name="T47" fmla="*/ 773 h 864"/>
                <a:gd name="T48" fmla="*/ 3 w 299"/>
                <a:gd name="T49" fmla="*/ 745 h 864"/>
                <a:gd name="T50" fmla="*/ 0 w 299"/>
                <a:gd name="T51" fmla="*/ 715 h 864"/>
                <a:gd name="T52" fmla="*/ 0 w 299"/>
                <a:gd name="T53" fmla="*/ 151 h 864"/>
                <a:gd name="T54" fmla="*/ 3 w 299"/>
                <a:gd name="T55" fmla="*/ 120 h 864"/>
                <a:gd name="T56" fmla="*/ 12 w 299"/>
                <a:gd name="T57" fmla="*/ 92 h 864"/>
                <a:gd name="T58" fmla="*/ 26 w 299"/>
                <a:gd name="T59" fmla="*/ 67 h 864"/>
                <a:gd name="T60" fmla="*/ 44 w 299"/>
                <a:gd name="T61" fmla="*/ 44 h 864"/>
                <a:gd name="T62" fmla="*/ 66 w 299"/>
                <a:gd name="T63" fmla="*/ 25 h 864"/>
                <a:gd name="T64" fmla="*/ 91 w 299"/>
                <a:gd name="T65" fmla="*/ 12 h 864"/>
                <a:gd name="T66" fmla="*/ 119 w 299"/>
                <a:gd name="T67" fmla="*/ 3 h 864"/>
                <a:gd name="T68" fmla="*/ 150 w 299"/>
                <a:gd name="T6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864">
                  <a:moveTo>
                    <a:pt x="150" y="0"/>
                  </a:moveTo>
                  <a:lnTo>
                    <a:pt x="180" y="3"/>
                  </a:lnTo>
                  <a:lnTo>
                    <a:pt x="208" y="12"/>
                  </a:lnTo>
                  <a:lnTo>
                    <a:pt x="233" y="25"/>
                  </a:lnTo>
                  <a:lnTo>
                    <a:pt x="255" y="44"/>
                  </a:lnTo>
                  <a:lnTo>
                    <a:pt x="273" y="67"/>
                  </a:lnTo>
                  <a:lnTo>
                    <a:pt x="287" y="92"/>
                  </a:lnTo>
                  <a:lnTo>
                    <a:pt x="296" y="120"/>
                  </a:lnTo>
                  <a:lnTo>
                    <a:pt x="299" y="151"/>
                  </a:lnTo>
                  <a:lnTo>
                    <a:pt x="299" y="715"/>
                  </a:lnTo>
                  <a:lnTo>
                    <a:pt x="296" y="745"/>
                  </a:lnTo>
                  <a:lnTo>
                    <a:pt x="287" y="773"/>
                  </a:lnTo>
                  <a:lnTo>
                    <a:pt x="273" y="799"/>
                  </a:lnTo>
                  <a:lnTo>
                    <a:pt x="255" y="821"/>
                  </a:lnTo>
                  <a:lnTo>
                    <a:pt x="233" y="840"/>
                  </a:lnTo>
                  <a:lnTo>
                    <a:pt x="208" y="853"/>
                  </a:lnTo>
                  <a:lnTo>
                    <a:pt x="180" y="861"/>
                  </a:lnTo>
                  <a:lnTo>
                    <a:pt x="150" y="864"/>
                  </a:lnTo>
                  <a:lnTo>
                    <a:pt x="119" y="861"/>
                  </a:lnTo>
                  <a:lnTo>
                    <a:pt x="91" y="853"/>
                  </a:lnTo>
                  <a:lnTo>
                    <a:pt x="66" y="840"/>
                  </a:lnTo>
                  <a:lnTo>
                    <a:pt x="44" y="821"/>
                  </a:lnTo>
                  <a:lnTo>
                    <a:pt x="26" y="799"/>
                  </a:lnTo>
                  <a:lnTo>
                    <a:pt x="12" y="773"/>
                  </a:lnTo>
                  <a:lnTo>
                    <a:pt x="3" y="745"/>
                  </a:lnTo>
                  <a:lnTo>
                    <a:pt x="0" y="715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4">
              <a:extLst>
                <a:ext uri="{FF2B5EF4-FFF2-40B4-BE49-F238E27FC236}">
                  <a16:creationId xmlns:a16="http://schemas.microsoft.com/office/drawing/2014/main" id="{E3F417F6-4193-D8CA-EC44-9A176001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7076" y="2322513"/>
              <a:ext cx="42863" cy="200025"/>
            </a:xfrm>
            <a:custGeom>
              <a:avLst/>
              <a:gdLst>
                <a:gd name="T0" fmla="*/ 149 w 298"/>
                <a:gd name="T1" fmla="*/ 0 h 1390"/>
                <a:gd name="T2" fmla="*/ 179 w 298"/>
                <a:gd name="T3" fmla="*/ 3 h 1390"/>
                <a:gd name="T4" fmla="*/ 207 w 298"/>
                <a:gd name="T5" fmla="*/ 11 h 1390"/>
                <a:gd name="T6" fmla="*/ 232 w 298"/>
                <a:gd name="T7" fmla="*/ 25 h 1390"/>
                <a:gd name="T8" fmla="*/ 255 w 298"/>
                <a:gd name="T9" fmla="*/ 44 h 1390"/>
                <a:gd name="T10" fmla="*/ 272 w 298"/>
                <a:gd name="T11" fmla="*/ 66 h 1390"/>
                <a:gd name="T12" fmla="*/ 287 w 298"/>
                <a:gd name="T13" fmla="*/ 92 h 1390"/>
                <a:gd name="T14" fmla="*/ 295 w 298"/>
                <a:gd name="T15" fmla="*/ 120 h 1390"/>
                <a:gd name="T16" fmla="*/ 298 w 298"/>
                <a:gd name="T17" fmla="*/ 150 h 1390"/>
                <a:gd name="T18" fmla="*/ 298 w 298"/>
                <a:gd name="T19" fmla="*/ 1241 h 1390"/>
                <a:gd name="T20" fmla="*/ 295 w 298"/>
                <a:gd name="T21" fmla="*/ 1271 h 1390"/>
                <a:gd name="T22" fmla="*/ 287 w 298"/>
                <a:gd name="T23" fmla="*/ 1299 h 1390"/>
                <a:gd name="T24" fmla="*/ 272 w 298"/>
                <a:gd name="T25" fmla="*/ 1325 h 1390"/>
                <a:gd name="T26" fmla="*/ 255 w 298"/>
                <a:gd name="T27" fmla="*/ 1347 h 1390"/>
                <a:gd name="T28" fmla="*/ 232 w 298"/>
                <a:gd name="T29" fmla="*/ 1366 h 1390"/>
                <a:gd name="T30" fmla="*/ 207 w 298"/>
                <a:gd name="T31" fmla="*/ 1379 h 1390"/>
                <a:gd name="T32" fmla="*/ 179 w 298"/>
                <a:gd name="T33" fmla="*/ 1387 h 1390"/>
                <a:gd name="T34" fmla="*/ 149 w 298"/>
                <a:gd name="T35" fmla="*/ 1390 h 1390"/>
                <a:gd name="T36" fmla="*/ 118 w 298"/>
                <a:gd name="T37" fmla="*/ 1387 h 1390"/>
                <a:gd name="T38" fmla="*/ 91 w 298"/>
                <a:gd name="T39" fmla="*/ 1379 h 1390"/>
                <a:gd name="T40" fmla="*/ 66 w 298"/>
                <a:gd name="T41" fmla="*/ 1366 h 1390"/>
                <a:gd name="T42" fmla="*/ 43 w 298"/>
                <a:gd name="T43" fmla="*/ 1347 h 1390"/>
                <a:gd name="T44" fmla="*/ 26 w 298"/>
                <a:gd name="T45" fmla="*/ 1325 h 1390"/>
                <a:gd name="T46" fmla="*/ 11 w 298"/>
                <a:gd name="T47" fmla="*/ 1299 h 1390"/>
                <a:gd name="T48" fmla="*/ 3 w 298"/>
                <a:gd name="T49" fmla="*/ 1271 h 1390"/>
                <a:gd name="T50" fmla="*/ 0 w 298"/>
                <a:gd name="T51" fmla="*/ 1241 h 1390"/>
                <a:gd name="T52" fmla="*/ 0 w 298"/>
                <a:gd name="T53" fmla="*/ 150 h 1390"/>
                <a:gd name="T54" fmla="*/ 3 w 298"/>
                <a:gd name="T55" fmla="*/ 120 h 1390"/>
                <a:gd name="T56" fmla="*/ 11 w 298"/>
                <a:gd name="T57" fmla="*/ 92 h 1390"/>
                <a:gd name="T58" fmla="*/ 26 w 298"/>
                <a:gd name="T59" fmla="*/ 66 h 1390"/>
                <a:gd name="T60" fmla="*/ 43 w 298"/>
                <a:gd name="T61" fmla="*/ 44 h 1390"/>
                <a:gd name="T62" fmla="*/ 66 w 298"/>
                <a:gd name="T63" fmla="*/ 25 h 1390"/>
                <a:gd name="T64" fmla="*/ 91 w 298"/>
                <a:gd name="T65" fmla="*/ 11 h 1390"/>
                <a:gd name="T66" fmla="*/ 118 w 298"/>
                <a:gd name="T67" fmla="*/ 3 h 1390"/>
                <a:gd name="T68" fmla="*/ 149 w 298"/>
                <a:gd name="T6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1390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5" y="44"/>
                  </a:lnTo>
                  <a:lnTo>
                    <a:pt x="272" y="66"/>
                  </a:lnTo>
                  <a:lnTo>
                    <a:pt x="287" y="92"/>
                  </a:lnTo>
                  <a:lnTo>
                    <a:pt x="295" y="120"/>
                  </a:lnTo>
                  <a:lnTo>
                    <a:pt x="298" y="150"/>
                  </a:lnTo>
                  <a:lnTo>
                    <a:pt x="298" y="1241"/>
                  </a:lnTo>
                  <a:lnTo>
                    <a:pt x="295" y="1271"/>
                  </a:lnTo>
                  <a:lnTo>
                    <a:pt x="287" y="1299"/>
                  </a:lnTo>
                  <a:lnTo>
                    <a:pt x="272" y="1325"/>
                  </a:lnTo>
                  <a:lnTo>
                    <a:pt x="255" y="1347"/>
                  </a:lnTo>
                  <a:lnTo>
                    <a:pt x="232" y="1366"/>
                  </a:lnTo>
                  <a:lnTo>
                    <a:pt x="207" y="1379"/>
                  </a:lnTo>
                  <a:lnTo>
                    <a:pt x="179" y="1387"/>
                  </a:lnTo>
                  <a:lnTo>
                    <a:pt x="149" y="1390"/>
                  </a:lnTo>
                  <a:lnTo>
                    <a:pt x="118" y="1387"/>
                  </a:lnTo>
                  <a:lnTo>
                    <a:pt x="91" y="1379"/>
                  </a:lnTo>
                  <a:lnTo>
                    <a:pt x="66" y="1366"/>
                  </a:lnTo>
                  <a:lnTo>
                    <a:pt x="43" y="1347"/>
                  </a:lnTo>
                  <a:lnTo>
                    <a:pt x="26" y="1325"/>
                  </a:lnTo>
                  <a:lnTo>
                    <a:pt x="11" y="1299"/>
                  </a:lnTo>
                  <a:lnTo>
                    <a:pt x="3" y="1271"/>
                  </a:lnTo>
                  <a:lnTo>
                    <a:pt x="0" y="1241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2A0B1500-1E4E-E409-09EE-70BF54632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7226" y="2365375"/>
              <a:ext cx="42863" cy="157163"/>
            </a:xfrm>
            <a:custGeom>
              <a:avLst/>
              <a:gdLst>
                <a:gd name="T0" fmla="*/ 150 w 299"/>
                <a:gd name="T1" fmla="*/ 0 h 1089"/>
                <a:gd name="T2" fmla="*/ 180 w 299"/>
                <a:gd name="T3" fmla="*/ 3 h 1089"/>
                <a:gd name="T4" fmla="*/ 208 w 299"/>
                <a:gd name="T5" fmla="*/ 11 h 1089"/>
                <a:gd name="T6" fmla="*/ 232 w 299"/>
                <a:gd name="T7" fmla="*/ 26 h 1089"/>
                <a:gd name="T8" fmla="*/ 255 w 299"/>
                <a:gd name="T9" fmla="*/ 43 h 1089"/>
                <a:gd name="T10" fmla="*/ 273 w 299"/>
                <a:gd name="T11" fmla="*/ 66 h 1089"/>
                <a:gd name="T12" fmla="*/ 287 w 299"/>
                <a:gd name="T13" fmla="*/ 91 h 1089"/>
                <a:gd name="T14" fmla="*/ 295 w 299"/>
                <a:gd name="T15" fmla="*/ 119 h 1089"/>
                <a:gd name="T16" fmla="*/ 299 w 299"/>
                <a:gd name="T17" fmla="*/ 149 h 1089"/>
                <a:gd name="T18" fmla="*/ 299 w 299"/>
                <a:gd name="T19" fmla="*/ 940 h 1089"/>
                <a:gd name="T20" fmla="*/ 295 w 299"/>
                <a:gd name="T21" fmla="*/ 970 h 1089"/>
                <a:gd name="T22" fmla="*/ 287 w 299"/>
                <a:gd name="T23" fmla="*/ 998 h 1089"/>
                <a:gd name="T24" fmla="*/ 273 w 299"/>
                <a:gd name="T25" fmla="*/ 1024 h 1089"/>
                <a:gd name="T26" fmla="*/ 255 w 299"/>
                <a:gd name="T27" fmla="*/ 1046 h 1089"/>
                <a:gd name="T28" fmla="*/ 232 w 299"/>
                <a:gd name="T29" fmla="*/ 1065 h 1089"/>
                <a:gd name="T30" fmla="*/ 208 w 299"/>
                <a:gd name="T31" fmla="*/ 1078 h 1089"/>
                <a:gd name="T32" fmla="*/ 180 w 299"/>
                <a:gd name="T33" fmla="*/ 1086 h 1089"/>
                <a:gd name="T34" fmla="*/ 150 w 299"/>
                <a:gd name="T35" fmla="*/ 1089 h 1089"/>
                <a:gd name="T36" fmla="*/ 119 w 299"/>
                <a:gd name="T37" fmla="*/ 1086 h 1089"/>
                <a:gd name="T38" fmla="*/ 91 w 299"/>
                <a:gd name="T39" fmla="*/ 1078 h 1089"/>
                <a:gd name="T40" fmla="*/ 66 w 299"/>
                <a:gd name="T41" fmla="*/ 1065 h 1089"/>
                <a:gd name="T42" fmla="*/ 43 w 299"/>
                <a:gd name="T43" fmla="*/ 1046 h 1089"/>
                <a:gd name="T44" fmla="*/ 26 w 299"/>
                <a:gd name="T45" fmla="*/ 1024 h 1089"/>
                <a:gd name="T46" fmla="*/ 11 w 299"/>
                <a:gd name="T47" fmla="*/ 998 h 1089"/>
                <a:gd name="T48" fmla="*/ 3 w 299"/>
                <a:gd name="T49" fmla="*/ 970 h 1089"/>
                <a:gd name="T50" fmla="*/ 0 w 299"/>
                <a:gd name="T51" fmla="*/ 940 h 1089"/>
                <a:gd name="T52" fmla="*/ 0 w 299"/>
                <a:gd name="T53" fmla="*/ 149 h 1089"/>
                <a:gd name="T54" fmla="*/ 3 w 299"/>
                <a:gd name="T55" fmla="*/ 119 h 1089"/>
                <a:gd name="T56" fmla="*/ 11 w 299"/>
                <a:gd name="T57" fmla="*/ 91 h 1089"/>
                <a:gd name="T58" fmla="*/ 26 w 299"/>
                <a:gd name="T59" fmla="*/ 66 h 1089"/>
                <a:gd name="T60" fmla="*/ 43 w 299"/>
                <a:gd name="T61" fmla="*/ 43 h 1089"/>
                <a:gd name="T62" fmla="*/ 66 w 299"/>
                <a:gd name="T63" fmla="*/ 26 h 1089"/>
                <a:gd name="T64" fmla="*/ 91 w 299"/>
                <a:gd name="T65" fmla="*/ 11 h 1089"/>
                <a:gd name="T66" fmla="*/ 119 w 299"/>
                <a:gd name="T67" fmla="*/ 3 h 1089"/>
                <a:gd name="T68" fmla="*/ 150 w 299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1089">
                  <a:moveTo>
                    <a:pt x="150" y="0"/>
                  </a:moveTo>
                  <a:lnTo>
                    <a:pt x="180" y="3"/>
                  </a:lnTo>
                  <a:lnTo>
                    <a:pt x="208" y="11"/>
                  </a:lnTo>
                  <a:lnTo>
                    <a:pt x="232" y="26"/>
                  </a:lnTo>
                  <a:lnTo>
                    <a:pt x="255" y="43"/>
                  </a:lnTo>
                  <a:lnTo>
                    <a:pt x="273" y="66"/>
                  </a:lnTo>
                  <a:lnTo>
                    <a:pt x="287" y="91"/>
                  </a:lnTo>
                  <a:lnTo>
                    <a:pt x="295" y="119"/>
                  </a:lnTo>
                  <a:lnTo>
                    <a:pt x="299" y="149"/>
                  </a:lnTo>
                  <a:lnTo>
                    <a:pt x="299" y="940"/>
                  </a:lnTo>
                  <a:lnTo>
                    <a:pt x="295" y="970"/>
                  </a:lnTo>
                  <a:lnTo>
                    <a:pt x="287" y="998"/>
                  </a:lnTo>
                  <a:lnTo>
                    <a:pt x="273" y="1024"/>
                  </a:lnTo>
                  <a:lnTo>
                    <a:pt x="255" y="1046"/>
                  </a:lnTo>
                  <a:lnTo>
                    <a:pt x="232" y="1065"/>
                  </a:lnTo>
                  <a:lnTo>
                    <a:pt x="208" y="1078"/>
                  </a:lnTo>
                  <a:lnTo>
                    <a:pt x="180" y="1086"/>
                  </a:lnTo>
                  <a:lnTo>
                    <a:pt x="150" y="1089"/>
                  </a:lnTo>
                  <a:lnTo>
                    <a:pt x="119" y="1086"/>
                  </a:lnTo>
                  <a:lnTo>
                    <a:pt x="91" y="1078"/>
                  </a:lnTo>
                  <a:lnTo>
                    <a:pt x="66" y="1065"/>
                  </a:lnTo>
                  <a:lnTo>
                    <a:pt x="43" y="1046"/>
                  </a:lnTo>
                  <a:lnTo>
                    <a:pt x="26" y="1024"/>
                  </a:lnTo>
                  <a:lnTo>
                    <a:pt x="11" y="998"/>
                  </a:lnTo>
                  <a:lnTo>
                    <a:pt x="3" y="970"/>
                  </a:lnTo>
                  <a:lnTo>
                    <a:pt x="0" y="940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3" y="43"/>
                  </a:lnTo>
                  <a:lnTo>
                    <a:pt x="66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6">
              <a:extLst>
                <a:ext uri="{FF2B5EF4-FFF2-40B4-BE49-F238E27FC236}">
                  <a16:creationId xmlns:a16="http://schemas.microsoft.com/office/drawing/2014/main" id="{3A55C62C-4309-97A0-E205-86E85532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5838" y="2455863"/>
              <a:ext cx="158750" cy="158750"/>
            </a:xfrm>
            <a:custGeom>
              <a:avLst/>
              <a:gdLst>
                <a:gd name="T0" fmla="*/ 1064 w 1095"/>
                <a:gd name="T1" fmla="*/ 0 h 1101"/>
                <a:gd name="T2" fmla="*/ 1084 w 1095"/>
                <a:gd name="T3" fmla="*/ 9 h 1101"/>
                <a:gd name="T4" fmla="*/ 1095 w 1095"/>
                <a:gd name="T5" fmla="*/ 30 h 1101"/>
                <a:gd name="T6" fmla="*/ 1091 w 1095"/>
                <a:gd name="T7" fmla="*/ 52 h 1101"/>
                <a:gd name="T8" fmla="*/ 1082 w 1095"/>
                <a:gd name="T9" fmla="*/ 64 h 1101"/>
                <a:gd name="T10" fmla="*/ 1068 w 1095"/>
                <a:gd name="T11" fmla="*/ 80 h 1101"/>
                <a:gd name="T12" fmla="*/ 1041 w 1095"/>
                <a:gd name="T13" fmla="*/ 109 h 1101"/>
                <a:gd name="T14" fmla="*/ 1003 w 1095"/>
                <a:gd name="T15" fmla="*/ 151 h 1101"/>
                <a:gd name="T16" fmla="*/ 954 w 1095"/>
                <a:gd name="T17" fmla="*/ 204 h 1101"/>
                <a:gd name="T18" fmla="*/ 898 w 1095"/>
                <a:gd name="T19" fmla="*/ 266 h 1101"/>
                <a:gd name="T20" fmla="*/ 836 w 1095"/>
                <a:gd name="T21" fmla="*/ 334 h 1101"/>
                <a:gd name="T22" fmla="*/ 769 w 1095"/>
                <a:gd name="T23" fmla="*/ 408 h 1101"/>
                <a:gd name="T24" fmla="*/ 698 w 1095"/>
                <a:gd name="T25" fmla="*/ 486 h 1101"/>
                <a:gd name="T26" fmla="*/ 627 w 1095"/>
                <a:gd name="T27" fmla="*/ 565 h 1101"/>
                <a:gd name="T28" fmla="*/ 555 w 1095"/>
                <a:gd name="T29" fmla="*/ 644 h 1101"/>
                <a:gd name="T30" fmla="*/ 484 w 1095"/>
                <a:gd name="T31" fmla="*/ 722 h 1101"/>
                <a:gd name="T32" fmla="*/ 416 w 1095"/>
                <a:gd name="T33" fmla="*/ 796 h 1101"/>
                <a:gd name="T34" fmla="*/ 354 w 1095"/>
                <a:gd name="T35" fmla="*/ 866 h 1101"/>
                <a:gd name="T36" fmla="*/ 297 w 1095"/>
                <a:gd name="T37" fmla="*/ 927 h 1101"/>
                <a:gd name="T38" fmla="*/ 249 w 1095"/>
                <a:gd name="T39" fmla="*/ 981 h 1101"/>
                <a:gd name="T40" fmla="*/ 211 w 1095"/>
                <a:gd name="T41" fmla="*/ 1024 h 1101"/>
                <a:gd name="T42" fmla="*/ 183 w 1095"/>
                <a:gd name="T43" fmla="*/ 1054 h 1101"/>
                <a:gd name="T44" fmla="*/ 167 w 1095"/>
                <a:gd name="T45" fmla="*/ 1071 h 1101"/>
                <a:gd name="T46" fmla="*/ 148 w 1095"/>
                <a:gd name="T47" fmla="*/ 1087 h 1101"/>
                <a:gd name="T48" fmla="*/ 107 w 1095"/>
                <a:gd name="T49" fmla="*/ 1101 h 1101"/>
                <a:gd name="T50" fmla="*/ 65 w 1095"/>
                <a:gd name="T51" fmla="*/ 1097 h 1101"/>
                <a:gd name="T52" fmla="*/ 28 w 1095"/>
                <a:gd name="T53" fmla="*/ 1073 h 1101"/>
                <a:gd name="T54" fmla="*/ 5 w 1095"/>
                <a:gd name="T55" fmla="*/ 1035 h 1101"/>
                <a:gd name="T56" fmla="*/ 0 w 1095"/>
                <a:gd name="T57" fmla="*/ 993 h 1101"/>
                <a:gd name="T58" fmla="*/ 13 w 1095"/>
                <a:gd name="T59" fmla="*/ 952 h 1101"/>
                <a:gd name="T60" fmla="*/ 30 w 1095"/>
                <a:gd name="T61" fmla="*/ 932 h 1101"/>
                <a:gd name="T62" fmla="*/ 46 w 1095"/>
                <a:gd name="T63" fmla="*/ 917 h 1101"/>
                <a:gd name="T64" fmla="*/ 76 w 1095"/>
                <a:gd name="T65" fmla="*/ 890 h 1101"/>
                <a:gd name="T66" fmla="*/ 120 w 1095"/>
                <a:gd name="T67" fmla="*/ 850 h 1101"/>
                <a:gd name="T68" fmla="*/ 172 w 1095"/>
                <a:gd name="T69" fmla="*/ 801 h 1101"/>
                <a:gd name="T70" fmla="*/ 233 w 1095"/>
                <a:gd name="T71" fmla="*/ 745 h 1101"/>
                <a:gd name="T72" fmla="*/ 303 w 1095"/>
                <a:gd name="T73" fmla="*/ 682 h 1101"/>
                <a:gd name="T74" fmla="*/ 376 w 1095"/>
                <a:gd name="T75" fmla="*/ 614 h 1101"/>
                <a:gd name="T76" fmla="*/ 453 w 1095"/>
                <a:gd name="T77" fmla="*/ 542 h 1101"/>
                <a:gd name="T78" fmla="*/ 532 w 1095"/>
                <a:gd name="T79" fmla="*/ 471 h 1101"/>
                <a:gd name="T80" fmla="*/ 610 w 1095"/>
                <a:gd name="T81" fmla="*/ 398 h 1101"/>
                <a:gd name="T82" fmla="*/ 688 w 1095"/>
                <a:gd name="T83" fmla="*/ 327 h 1101"/>
                <a:gd name="T84" fmla="*/ 761 w 1095"/>
                <a:gd name="T85" fmla="*/ 260 h 1101"/>
                <a:gd name="T86" fmla="*/ 829 w 1095"/>
                <a:gd name="T87" fmla="*/ 196 h 1101"/>
                <a:gd name="T88" fmla="*/ 890 w 1095"/>
                <a:gd name="T89" fmla="*/ 140 h 1101"/>
                <a:gd name="T90" fmla="*/ 943 w 1095"/>
                <a:gd name="T91" fmla="*/ 92 h 1101"/>
                <a:gd name="T92" fmla="*/ 985 w 1095"/>
                <a:gd name="T93" fmla="*/ 53 h 1101"/>
                <a:gd name="T94" fmla="*/ 1015 w 1095"/>
                <a:gd name="T95" fmla="*/ 26 h 1101"/>
                <a:gd name="T96" fmla="*/ 1031 w 1095"/>
                <a:gd name="T97" fmla="*/ 11 h 1101"/>
                <a:gd name="T98" fmla="*/ 1042 w 1095"/>
                <a:gd name="T99" fmla="*/ 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101">
                  <a:moveTo>
                    <a:pt x="1052" y="0"/>
                  </a:moveTo>
                  <a:lnTo>
                    <a:pt x="1064" y="0"/>
                  </a:lnTo>
                  <a:lnTo>
                    <a:pt x="1074" y="3"/>
                  </a:lnTo>
                  <a:lnTo>
                    <a:pt x="1084" y="9"/>
                  </a:lnTo>
                  <a:lnTo>
                    <a:pt x="1091" y="19"/>
                  </a:lnTo>
                  <a:lnTo>
                    <a:pt x="1095" y="30"/>
                  </a:lnTo>
                  <a:lnTo>
                    <a:pt x="1095" y="41"/>
                  </a:lnTo>
                  <a:lnTo>
                    <a:pt x="1091" y="52"/>
                  </a:lnTo>
                  <a:lnTo>
                    <a:pt x="1084" y="62"/>
                  </a:lnTo>
                  <a:lnTo>
                    <a:pt x="1082" y="64"/>
                  </a:lnTo>
                  <a:lnTo>
                    <a:pt x="1077" y="69"/>
                  </a:lnTo>
                  <a:lnTo>
                    <a:pt x="1068" y="80"/>
                  </a:lnTo>
                  <a:lnTo>
                    <a:pt x="1055" y="93"/>
                  </a:lnTo>
                  <a:lnTo>
                    <a:pt x="1041" y="109"/>
                  </a:lnTo>
                  <a:lnTo>
                    <a:pt x="1022" y="129"/>
                  </a:lnTo>
                  <a:lnTo>
                    <a:pt x="1003" y="151"/>
                  </a:lnTo>
                  <a:lnTo>
                    <a:pt x="979" y="176"/>
                  </a:lnTo>
                  <a:lnTo>
                    <a:pt x="954" y="204"/>
                  </a:lnTo>
                  <a:lnTo>
                    <a:pt x="927" y="235"/>
                  </a:lnTo>
                  <a:lnTo>
                    <a:pt x="898" y="266"/>
                  </a:lnTo>
                  <a:lnTo>
                    <a:pt x="867" y="299"/>
                  </a:lnTo>
                  <a:lnTo>
                    <a:pt x="836" y="334"/>
                  </a:lnTo>
                  <a:lnTo>
                    <a:pt x="803" y="371"/>
                  </a:lnTo>
                  <a:lnTo>
                    <a:pt x="769" y="408"/>
                  </a:lnTo>
                  <a:lnTo>
                    <a:pt x="734" y="447"/>
                  </a:lnTo>
                  <a:lnTo>
                    <a:pt x="698" y="486"/>
                  </a:lnTo>
                  <a:lnTo>
                    <a:pt x="663" y="526"/>
                  </a:lnTo>
                  <a:lnTo>
                    <a:pt x="627" y="565"/>
                  </a:lnTo>
                  <a:lnTo>
                    <a:pt x="591" y="605"/>
                  </a:lnTo>
                  <a:lnTo>
                    <a:pt x="555" y="644"/>
                  </a:lnTo>
                  <a:lnTo>
                    <a:pt x="518" y="684"/>
                  </a:lnTo>
                  <a:lnTo>
                    <a:pt x="484" y="722"/>
                  </a:lnTo>
                  <a:lnTo>
                    <a:pt x="449" y="760"/>
                  </a:lnTo>
                  <a:lnTo>
                    <a:pt x="416" y="796"/>
                  </a:lnTo>
                  <a:lnTo>
                    <a:pt x="384" y="832"/>
                  </a:lnTo>
                  <a:lnTo>
                    <a:pt x="354" y="866"/>
                  </a:lnTo>
                  <a:lnTo>
                    <a:pt x="325" y="898"/>
                  </a:lnTo>
                  <a:lnTo>
                    <a:pt x="297" y="927"/>
                  </a:lnTo>
                  <a:lnTo>
                    <a:pt x="273" y="955"/>
                  </a:lnTo>
                  <a:lnTo>
                    <a:pt x="249" y="981"/>
                  </a:lnTo>
                  <a:lnTo>
                    <a:pt x="228" y="1003"/>
                  </a:lnTo>
                  <a:lnTo>
                    <a:pt x="211" y="1024"/>
                  </a:lnTo>
                  <a:lnTo>
                    <a:pt x="195" y="1041"/>
                  </a:lnTo>
                  <a:lnTo>
                    <a:pt x="183" y="1054"/>
                  </a:lnTo>
                  <a:lnTo>
                    <a:pt x="173" y="1065"/>
                  </a:lnTo>
                  <a:lnTo>
                    <a:pt x="167" y="1071"/>
                  </a:lnTo>
                  <a:lnTo>
                    <a:pt x="165" y="1073"/>
                  </a:lnTo>
                  <a:lnTo>
                    <a:pt x="148" y="1087"/>
                  </a:lnTo>
                  <a:lnTo>
                    <a:pt x="128" y="1097"/>
                  </a:lnTo>
                  <a:lnTo>
                    <a:pt x="107" y="1101"/>
                  </a:lnTo>
                  <a:lnTo>
                    <a:pt x="86" y="1101"/>
                  </a:lnTo>
                  <a:lnTo>
                    <a:pt x="65" y="1097"/>
                  </a:lnTo>
                  <a:lnTo>
                    <a:pt x="45" y="1087"/>
                  </a:lnTo>
                  <a:lnTo>
                    <a:pt x="28" y="1073"/>
                  </a:lnTo>
                  <a:lnTo>
                    <a:pt x="13" y="1055"/>
                  </a:lnTo>
                  <a:lnTo>
                    <a:pt x="5" y="1035"/>
                  </a:lnTo>
                  <a:lnTo>
                    <a:pt x="0" y="1015"/>
                  </a:lnTo>
                  <a:lnTo>
                    <a:pt x="0" y="993"/>
                  </a:lnTo>
                  <a:lnTo>
                    <a:pt x="5" y="972"/>
                  </a:lnTo>
                  <a:lnTo>
                    <a:pt x="13" y="952"/>
                  </a:lnTo>
                  <a:lnTo>
                    <a:pt x="28" y="935"/>
                  </a:lnTo>
                  <a:lnTo>
                    <a:pt x="30" y="932"/>
                  </a:lnTo>
                  <a:lnTo>
                    <a:pt x="36" y="926"/>
                  </a:lnTo>
                  <a:lnTo>
                    <a:pt x="46" y="917"/>
                  </a:lnTo>
                  <a:lnTo>
                    <a:pt x="60" y="905"/>
                  </a:lnTo>
                  <a:lnTo>
                    <a:pt x="76" y="890"/>
                  </a:lnTo>
                  <a:lnTo>
                    <a:pt x="97" y="871"/>
                  </a:lnTo>
                  <a:lnTo>
                    <a:pt x="120" y="850"/>
                  </a:lnTo>
                  <a:lnTo>
                    <a:pt x="145" y="827"/>
                  </a:lnTo>
                  <a:lnTo>
                    <a:pt x="172" y="801"/>
                  </a:lnTo>
                  <a:lnTo>
                    <a:pt x="202" y="774"/>
                  </a:lnTo>
                  <a:lnTo>
                    <a:pt x="233" y="745"/>
                  </a:lnTo>
                  <a:lnTo>
                    <a:pt x="267" y="714"/>
                  </a:lnTo>
                  <a:lnTo>
                    <a:pt x="303" y="682"/>
                  </a:lnTo>
                  <a:lnTo>
                    <a:pt x="339" y="649"/>
                  </a:lnTo>
                  <a:lnTo>
                    <a:pt x="376" y="614"/>
                  </a:lnTo>
                  <a:lnTo>
                    <a:pt x="414" y="579"/>
                  </a:lnTo>
                  <a:lnTo>
                    <a:pt x="453" y="542"/>
                  </a:lnTo>
                  <a:lnTo>
                    <a:pt x="493" y="507"/>
                  </a:lnTo>
                  <a:lnTo>
                    <a:pt x="532" y="471"/>
                  </a:lnTo>
                  <a:lnTo>
                    <a:pt x="571" y="434"/>
                  </a:lnTo>
                  <a:lnTo>
                    <a:pt x="610" y="398"/>
                  </a:lnTo>
                  <a:lnTo>
                    <a:pt x="650" y="362"/>
                  </a:lnTo>
                  <a:lnTo>
                    <a:pt x="688" y="327"/>
                  </a:lnTo>
                  <a:lnTo>
                    <a:pt x="725" y="293"/>
                  </a:lnTo>
                  <a:lnTo>
                    <a:pt x="761" y="260"/>
                  </a:lnTo>
                  <a:lnTo>
                    <a:pt x="796" y="227"/>
                  </a:lnTo>
                  <a:lnTo>
                    <a:pt x="829" y="196"/>
                  </a:lnTo>
                  <a:lnTo>
                    <a:pt x="861" y="167"/>
                  </a:lnTo>
                  <a:lnTo>
                    <a:pt x="890" y="140"/>
                  </a:lnTo>
                  <a:lnTo>
                    <a:pt x="918" y="115"/>
                  </a:lnTo>
                  <a:lnTo>
                    <a:pt x="943" y="92"/>
                  </a:lnTo>
                  <a:lnTo>
                    <a:pt x="966" y="71"/>
                  </a:lnTo>
                  <a:lnTo>
                    <a:pt x="985" y="53"/>
                  </a:lnTo>
                  <a:lnTo>
                    <a:pt x="1002" y="38"/>
                  </a:lnTo>
                  <a:lnTo>
                    <a:pt x="1015" y="26"/>
                  </a:lnTo>
                  <a:lnTo>
                    <a:pt x="1024" y="17"/>
                  </a:lnTo>
                  <a:lnTo>
                    <a:pt x="1031" y="11"/>
                  </a:lnTo>
                  <a:lnTo>
                    <a:pt x="1033" y="9"/>
                  </a:lnTo>
                  <a:lnTo>
                    <a:pt x="1042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4" name="Freeform 102">
            <a:extLst>
              <a:ext uri="{FF2B5EF4-FFF2-40B4-BE49-F238E27FC236}">
                <a16:creationId xmlns:a16="http://schemas.microsoft.com/office/drawing/2014/main" id="{6230A13A-F3C8-2CB8-88AE-32447DD6F292}"/>
              </a:ext>
            </a:extLst>
          </p:cNvPr>
          <p:cNvSpPr>
            <a:spLocks noEditPoints="1"/>
          </p:cNvSpPr>
          <p:nvPr/>
        </p:nvSpPr>
        <p:spPr bwMode="auto">
          <a:xfrm>
            <a:off x="8278371" y="4495800"/>
            <a:ext cx="798888" cy="806792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5" name="Group 252">
            <a:extLst>
              <a:ext uri="{FF2B5EF4-FFF2-40B4-BE49-F238E27FC236}">
                <a16:creationId xmlns:a16="http://schemas.microsoft.com/office/drawing/2014/main" id="{868076AE-057E-4A37-3871-76E3C44489C0}"/>
              </a:ext>
            </a:extLst>
          </p:cNvPr>
          <p:cNvGrpSpPr/>
          <p:nvPr/>
        </p:nvGrpSpPr>
        <p:grpSpPr>
          <a:xfrm>
            <a:off x="8407364" y="3585867"/>
            <a:ext cx="674012" cy="684409"/>
            <a:chOff x="-1593850" y="2911475"/>
            <a:chExt cx="1336675" cy="1355726"/>
          </a:xfrm>
          <a:solidFill>
            <a:schemeClr val="accent1"/>
          </a:solidFill>
        </p:grpSpPr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D3FDBFC8-C8CE-3D83-59E2-9A82B2922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F8E17C9-1EBD-5554-6A1F-C7031ED8C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oup 29">
            <a:extLst>
              <a:ext uri="{FF2B5EF4-FFF2-40B4-BE49-F238E27FC236}">
                <a16:creationId xmlns:a16="http://schemas.microsoft.com/office/drawing/2014/main" id="{5F3CB678-D34A-5749-8B97-C45ED162F620}"/>
              </a:ext>
            </a:extLst>
          </p:cNvPr>
          <p:cNvGrpSpPr>
            <a:grpSpLocks noChangeAspect="1"/>
          </p:cNvGrpSpPr>
          <p:nvPr/>
        </p:nvGrpSpPr>
        <p:grpSpPr>
          <a:xfrm>
            <a:off x="8320027" y="2392059"/>
            <a:ext cx="671573" cy="624975"/>
            <a:chOff x="9839325" y="1808163"/>
            <a:chExt cx="388937" cy="36195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A07F057E-70CA-3FC6-F1F6-687C6C79E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1808163"/>
              <a:ext cx="388937" cy="361950"/>
            </a:xfrm>
            <a:custGeom>
              <a:avLst/>
              <a:gdLst>
                <a:gd name="T0" fmla="*/ 435 w 465"/>
                <a:gd name="T1" fmla="*/ 431 h 431"/>
                <a:gd name="T2" fmla="*/ 0 w 465"/>
                <a:gd name="T3" fmla="*/ 431 h 431"/>
                <a:gd name="T4" fmla="*/ 0 w 465"/>
                <a:gd name="T5" fmla="*/ 19 h 431"/>
                <a:gd name="T6" fmla="*/ 32 w 465"/>
                <a:gd name="T7" fmla="*/ 19 h 431"/>
                <a:gd name="T8" fmla="*/ 32 w 465"/>
                <a:gd name="T9" fmla="*/ 399 h 431"/>
                <a:gd name="T10" fmla="*/ 435 w 465"/>
                <a:gd name="T11" fmla="*/ 399 h 431"/>
                <a:gd name="T12" fmla="*/ 435 w 465"/>
                <a:gd name="T1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431">
                  <a:moveTo>
                    <a:pt x="435" y="431"/>
                  </a:moveTo>
                  <a:cubicBezTo>
                    <a:pt x="406" y="431"/>
                    <a:pt x="0" y="431"/>
                    <a:pt x="0" y="431"/>
                  </a:cubicBezTo>
                  <a:cubicBezTo>
                    <a:pt x="0" y="431"/>
                    <a:pt x="0" y="34"/>
                    <a:pt x="0" y="19"/>
                  </a:cubicBezTo>
                  <a:cubicBezTo>
                    <a:pt x="0" y="4"/>
                    <a:pt x="32" y="0"/>
                    <a:pt x="32" y="19"/>
                  </a:cubicBezTo>
                  <a:cubicBezTo>
                    <a:pt x="32" y="38"/>
                    <a:pt x="32" y="399"/>
                    <a:pt x="32" y="399"/>
                  </a:cubicBezTo>
                  <a:cubicBezTo>
                    <a:pt x="32" y="399"/>
                    <a:pt x="413" y="399"/>
                    <a:pt x="435" y="399"/>
                  </a:cubicBezTo>
                  <a:cubicBezTo>
                    <a:pt x="458" y="399"/>
                    <a:pt x="465" y="431"/>
                    <a:pt x="435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64F6B758-3AD4-BB2B-DDFE-BB15721E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1863725"/>
              <a:ext cx="287337" cy="234950"/>
            </a:xfrm>
            <a:custGeom>
              <a:avLst/>
              <a:gdLst>
                <a:gd name="T0" fmla="*/ 11 w 343"/>
                <a:gd name="T1" fmla="*/ 281 h 281"/>
                <a:gd name="T2" fmla="*/ 6 w 343"/>
                <a:gd name="T3" fmla="*/ 279 h 281"/>
                <a:gd name="T4" fmla="*/ 3 w 343"/>
                <a:gd name="T5" fmla="*/ 266 h 281"/>
                <a:gd name="T6" fmla="*/ 38 w 343"/>
                <a:gd name="T7" fmla="*/ 210 h 281"/>
                <a:gd name="T8" fmla="*/ 51 w 343"/>
                <a:gd name="T9" fmla="*/ 207 h 281"/>
                <a:gd name="T10" fmla="*/ 88 w 343"/>
                <a:gd name="T11" fmla="*/ 229 h 281"/>
                <a:gd name="T12" fmla="*/ 200 w 343"/>
                <a:gd name="T13" fmla="*/ 83 h 281"/>
                <a:gd name="T14" fmla="*/ 210 w 343"/>
                <a:gd name="T15" fmla="*/ 80 h 281"/>
                <a:gd name="T16" fmla="*/ 217 w 343"/>
                <a:gd name="T17" fmla="*/ 86 h 281"/>
                <a:gd name="T18" fmla="*/ 239 w 343"/>
                <a:gd name="T19" fmla="*/ 155 h 281"/>
                <a:gd name="T20" fmla="*/ 324 w 343"/>
                <a:gd name="T21" fmla="*/ 7 h 281"/>
                <a:gd name="T22" fmla="*/ 337 w 343"/>
                <a:gd name="T23" fmla="*/ 3 h 281"/>
                <a:gd name="T24" fmla="*/ 340 w 343"/>
                <a:gd name="T25" fmla="*/ 16 h 281"/>
                <a:gd name="T26" fmla="*/ 245 w 343"/>
                <a:gd name="T27" fmla="*/ 183 h 281"/>
                <a:gd name="T28" fmla="*/ 236 w 343"/>
                <a:gd name="T29" fmla="*/ 188 h 281"/>
                <a:gd name="T30" fmla="*/ 228 w 343"/>
                <a:gd name="T31" fmla="*/ 181 h 281"/>
                <a:gd name="T32" fmla="*/ 204 w 343"/>
                <a:gd name="T33" fmla="*/ 109 h 281"/>
                <a:gd name="T34" fmla="*/ 98 w 343"/>
                <a:gd name="T35" fmla="*/ 247 h 281"/>
                <a:gd name="T36" fmla="*/ 86 w 343"/>
                <a:gd name="T37" fmla="*/ 250 h 281"/>
                <a:gd name="T38" fmla="*/ 49 w 343"/>
                <a:gd name="T39" fmla="*/ 228 h 281"/>
                <a:gd name="T40" fmla="*/ 19 w 343"/>
                <a:gd name="T41" fmla="*/ 276 h 281"/>
                <a:gd name="T42" fmla="*/ 11 w 343"/>
                <a:gd name="T4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3" h="281">
                  <a:moveTo>
                    <a:pt x="11" y="281"/>
                  </a:moveTo>
                  <a:cubicBezTo>
                    <a:pt x="9" y="281"/>
                    <a:pt x="7" y="280"/>
                    <a:pt x="6" y="279"/>
                  </a:cubicBezTo>
                  <a:cubicBezTo>
                    <a:pt x="1" y="276"/>
                    <a:pt x="0" y="271"/>
                    <a:pt x="3" y="266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41" y="206"/>
                    <a:pt x="46" y="204"/>
                    <a:pt x="51" y="207"/>
                  </a:cubicBezTo>
                  <a:cubicBezTo>
                    <a:pt x="88" y="229"/>
                    <a:pt x="88" y="229"/>
                    <a:pt x="88" y="229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3" y="80"/>
                    <a:pt x="206" y="79"/>
                    <a:pt x="210" y="80"/>
                  </a:cubicBezTo>
                  <a:cubicBezTo>
                    <a:pt x="213" y="80"/>
                    <a:pt x="216" y="83"/>
                    <a:pt x="217" y="86"/>
                  </a:cubicBezTo>
                  <a:cubicBezTo>
                    <a:pt x="239" y="155"/>
                    <a:pt x="239" y="155"/>
                    <a:pt x="239" y="155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6" y="2"/>
                    <a:pt x="332" y="0"/>
                    <a:pt x="337" y="3"/>
                  </a:cubicBezTo>
                  <a:cubicBezTo>
                    <a:pt x="341" y="6"/>
                    <a:pt x="343" y="11"/>
                    <a:pt x="340" y="16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3" y="187"/>
                    <a:pt x="239" y="189"/>
                    <a:pt x="236" y="188"/>
                  </a:cubicBezTo>
                  <a:cubicBezTo>
                    <a:pt x="232" y="188"/>
                    <a:pt x="229" y="185"/>
                    <a:pt x="228" y="181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98" y="247"/>
                    <a:pt x="98" y="247"/>
                    <a:pt x="98" y="247"/>
                  </a:cubicBezTo>
                  <a:cubicBezTo>
                    <a:pt x="95" y="251"/>
                    <a:pt x="90" y="252"/>
                    <a:pt x="86" y="250"/>
                  </a:cubicBezTo>
                  <a:cubicBezTo>
                    <a:pt x="49" y="228"/>
                    <a:pt x="49" y="228"/>
                    <a:pt x="49" y="228"/>
                  </a:cubicBezTo>
                  <a:cubicBezTo>
                    <a:pt x="19" y="276"/>
                    <a:pt x="19" y="276"/>
                    <a:pt x="19" y="276"/>
                  </a:cubicBezTo>
                  <a:cubicBezTo>
                    <a:pt x="17" y="279"/>
                    <a:pt x="14" y="281"/>
                    <a:pt x="11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6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5" grpId="0" animBg="1"/>
      <p:bldP spid="4" grpId="0" animBg="1"/>
      <p:bldP spid="2" grpId="0"/>
      <p:bldP spid="3" grpId="0"/>
      <p:bldP spid="9" grpId="0"/>
      <p:bldP spid="22" grpId="0"/>
      <p:bldP spid="24" grpId="0"/>
      <p:bldP spid="25" grpId="0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7039ED9-7D4A-AED3-1BFE-ABFFFF8500CA}"/>
              </a:ext>
            </a:extLst>
          </p:cNvPr>
          <p:cNvGrpSpPr/>
          <p:nvPr/>
        </p:nvGrpSpPr>
        <p:grpSpPr>
          <a:xfrm>
            <a:off x="2024457" y="2024164"/>
            <a:ext cx="8373340" cy="3767036"/>
            <a:chOff x="1688063" y="2024164"/>
            <a:chExt cx="8373340" cy="3767036"/>
          </a:xfrm>
        </p:grpSpPr>
        <p:sp>
          <p:nvSpPr>
            <p:cNvPr id="91" name="Rectangle 6"/>
            <p:cNvSpPr/>
            <p:nvPr/>
          </p:nvSpPr>
          <p:spPr>
            <a:xfrm flipH="1" flipV="1">
              <a:off x="1776025" y="2024164"/>
              <a:ext cx="8285378" cy="1675219"/>
            </a:xfrm>
            <a:custGeom>
              <a:avLst/>
              <a:gdLst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3505200 h 3505200"/>
                <a:gd name="connsiteX4" fmla="*/ 0 w 6324600"/>
                <a:gd name="connsiteY4" fmla="*/ 0 h 3505200"/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0 h 3505200"/>
                <a:gd name="connsiteX0" fmla="*/ 6324600 w 6416040"/>
                <a:gd name="connsiteY0" fmla="*/ 3505200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2327787 w 6416040"/>
                <a:gd name="connsiteY0" fmla="*/ 1941871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3" fmla="*/ 0 w 6416040"/>
                <a:gd name="connsiteY3" fmla="*/ 0 h 3596640"/>
                <a:gd name="connsiteX0" fmla="*/ 6416040 w 6507480"/>
                <a:gd name="connsiteY0" fmla="*/ 359664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1563821 w 6507480"/>
                <a:gd name="connsiteY0" fmla="*/ 305095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0 w 6507480"/>
                <a:gd name="connsiteY0" fmla="*/ 0 h 3688080"/>
                <a:gd name="connsiteX1" fmla="*/ 6324600 w 6507480"/>
                <a:gd name="connsiteY1" fmla="*/ 0 h 3688080"/>
                <a:gd name="connsiteX2" fmla="*/ 6507480 w 6507480"/>
                <a:gd name="connsiteY2" fmla="*/ 3688080 h 3688080"/>
                <a:gd name="connsiteX0" fmla="*/ 0 w 6324600"/>
                <a:gd name="connsiteY0" fmla="*/ 0 h 2168996"/>
                <a:gd name="connsiteX1" fmla="*/ 6324600 w 6324600"/>
                <a:gd name="connsiteY1" fmla="*/ 0 h 2168996"/>
                <a:gd name="connsiteX2" fmla="*/ 6242009 w 6324600"/>
                <a:gd name="connsiteY2" fmla="*/ 2168996 h 2168996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7057136"/>
                <a:gd name="connsiteY0" fmla="*/ 0 h 2589105"/>
                <a:gd name="connsiteX1" fmla="*/ 6324600 w 7057136"/>
                <a:gd name="connsiteY1" fmla="*/ 0 h 2589105"/>
                <a:gd name="connsiteX2" fmla="*/ 6522228 w 7057136"/>
                <a:gd name="connsiteY2" fmla="*/ 2404970 h 2589105"/>
                <a:gd name="connsiteX0" fmla="*/ 0 w 6522228"/>
                <a:gd name="connsiteY0" fmla="*/ 0 h 2884378"/>
                <a:gd name="connsiteX1" fmla="*/ 6324600 w 6522228"/>
                <a:gd name="connsiteY1" fmla="*/ 0 h 2884378"/>
                <a:gd name="connsiteX2" fmla="*/ 6522228 w 6522228"/>
                <a:gd name="connsiteY2" fmla="*/ 2404970 h 2884378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6839285"/>
                <a:gd name="connsiteY0" fmla="*/ 178145 h 2583115"/>
                <a:gd name="connsiteX1" fmla="*/ 6324600 w 6839285"/>
                <a:gd name="connsiteY1" fmla="*/ 178145 h 2583115"/>
                <a:gd name="connsiteX2" fmla="*/ 6522228 w 6839285"/>
                <a:gd name="connsiteY2" fmla="*/ 2583115 h 2583115"/>
                <a:gd name="connsiteX0" fmla="*/ 0 w 6522228"/>
                <a:gd name="connsiteY0" fmla="*/ 0 h 2404970"/>
                <a:gd name="connsiteX1" fmla="*/ 3699387 w 6522228"/>
                <a:gd name="connsiteY1" fmla="*/ 575187 h 2404970"/>
                <a:gd name="connsiteX2" fmla="*/ 6522228 w 6522228"/>
                <a:gd name="connsiteY2" fmla="*/ 2404970 h 2404970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6310 h 2411280"/>
                <a:gd name="connsiteX1" fmla="*/ 4628535 w 6522228"/>
                <a:gd name="connsiteY1" fmla="*/ 552000 h 2411280"/>
                <a:gd name="connsiteX2" fmla="*/ 6522228 w 6522228"/>
                <a:gd name="connsiteY2" fmla="*/ 2411280 h 2411280"/>
                <a:gd name="connsiteX0" fmla="*/ 0 w 6522228"/>
                <a:gd name="connsiteY0" fmla="*/ 5347 h 2410317"/>
                <a:gd name="connsiteX1" fmla="*/ 4023851 w 6522228"/>
                <a:gd name="connsiteY1" fmla="*/ 595282 h 2410317"/>
                <a:gd name="connsiteX2" fmla="*/ 6522228 w 6522228"/>
                <a:gd name="connsiteY2" fmla="*/ 2410317 h 2410317"/>
                <a:gd name="connsiteX0" fmla="*/ 0 w 6509203"/>
                <a:gd name="connsiteY0" fmla="*/ 163951 h 1949489"/>
                <a:gd name="connsiteX1" fmla="*/ 4010826 w 6509203"/>
                <a:gd name="connsiteY1" fmla="*/ 134454 h 1949489"/>
                <a:gd name="connsiteX2" fmla="*/ 6509203 w 6509203"/>
                <a:gd name="connsiteY2" fmla="*/ 1949489 h 1949489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0655 h 1678206"/>
                <a:gd name="connsiteX1" fmla="*/ 4062921 w 6535251"/>
                <a:gd name="connsiteY1" fmla="*/ 335120 h 1678206"/>
                <a:gd name="connsiteX2" fmla="*/ 6535251 w 6535251"/>
                <a:gd name="connsiteY2" fmla="*/ 1678206 h 1678206"/>
                <a:gd name="connsiteX0" fmla="*/ 0 w 6535251"/>
                <a:gd name="connsiteY0" fmla="*/ 3375 h 1670926"/>
                <a:gd name="connsiteX1" fmla="*/ 4128041 w 6535251"/>
                <a:gd name="connsiteY1" fmla="*/ 637556 h 1670926"/>
                <a:gd name="connsiteX2" fmla="*/ 6535251 w 6535251"/>
                <a:gd name="connsiteY2" fmla="*/ 1670926 h 1670926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5251" h="1675219">
                  <a:moveTo>
                    <a:pt x="0" y="7668"/>
                  </a:moveTo>
                  <a:cubicBezTo>
                    <a:pt x="618613" y="-36578"/>
                    <a:pt x="2934640" y="113201"/>
                    <a:pt x="4023848" y="391126"/>
                  </a:cubicBezTo>
                  <a:cubicBezTo>
                    <a:pt x="5113057" y="669051"/>
                    <a:pt x="6017867" y="1075450"/>
                    <a:pt x="6535251" y="1675219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6"/>
            <p:cNvSpPr/>
            <p:nvPr/>
          </p:nvSpPr>
          <p:spPr>
            <a:xfrm flipH="1">
              <a:off x="1776025" y="4115981"/>
              <a:ext cx="8285378" cy="1675219"/>
            </a:xfrm>
            <a:custGeom>
              <a:avLst/>
              <a:gdLst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3505200 h 3505200"/>
                <a:gd name="connsiteX4" fmla="*/ 0 w 6324600"/>
                <a:gd name="connsiteY4" fmla="*/ 0 h 3505200"/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0 h 3505200"/>
                <a:gd name="connsiteX0" fmla="*/ 6324600 w 6416040"/>
                <a:gd name="connsiteY0" fmla="*/ 3505200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2327787 w 6416040"/>
                <a:gd name="connsiteY0" fmla="*/ 1941871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3" fmla="*/ 0 w 6416040"/>
                <a:gd name="connsiteY3" fmla="*/ 0 h 3596640"/>
                <a:gd name="connsiteX0" fmla="*/ 6416040 w 6507480"/>
                <a:gd name="connsiteY0" fmla="*/ 359664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1563821 w 6507480"/>
                <a:gd name="connsiteY0" fmla="*/ 305095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0 w 6507480"/>
                <a:gd name="connsiteY0" fmla="*/ 0 h 3688080"/>
                <a:gd name="connsiteX1" fmla="*/ 6324600 w 6507480"/>
                <a:gd name="connsiteY1" fmla="*/ 0 h 3688080"/>
                <a:gd name="connsiteX2" fmla="*/ 6507480 w 6507480"/>
                <a:gd name="connsiteY2" fmla="*/ 3688080 h 3688080"/>
                <a:gd name="connsiteX0" fmla="*/ 0 w 6324600"/>
                <a:gd name="connsiteY0" fmla="*/ 0 h 2168996"/>
                <a:gd name="connsiteX1" fmla="*/ 6324600 w 6324600"/>
                <a:gd name="connsiteY1" fmla="*/ 0 h 2168996"/>
                <a:gd name="connsiteX2" fmla="*/ 6242009 w 6324600"/>
                <a:gd name="connsiteY2" fmla="*/ 2168996 h 2168996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7057136"/>
                <a:gd name="connsiteY0" fmla="*/ 0 h 2589105"/>
                <a:gd name="connsiteX1" fmla="*/ 6324600 w 7057136"/>
                <a:gd name="connsiteY1" fmla="*/ 0 h 2589105"/>
                <a:gd name="connsiteX2" fmla="*/ 6522228 w 7057136"/>
                <a:gd name="connsiteY2" fmla="*/ 2404970 h 2589105"/>
                <a:gd name="connsiteX0" fmla="*/ 0 w 6522228"/>
                <a:gd name="connsiteY0" fmla="*/ 0 h 2884378"/>
                <a:gd name="connsiteX1" fmla="*/ 6324600 w 6522228"/>
                <a:gd name="connsiteY1" fmla="*/ 0 h 2884378"/>
                <a:gd name="connsiteX2" fmla="*/ 6522228 w 6522228"/>
                <a:gd name="connsiteY2" fmla="*/ 2404970 h 2884378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6839285"/>
                <a:gd name="connsiteY0" fmla="*/ 178145 h 2583115"/>
                <a:gd name="connsiteX1" fmla="*/ 6324600 w 6839285"/>
                <a:gd name="connsiteY1" fmla="*/ 178145 h 2583115"/>
                <a:gd name="connsiteX2" fmla="*/ 6522228 w 6839285"/>
                <a:gd name="connsiteY2" fmla="*/ 2583115 h 2583115"/>
                <a:gd name="connsiteX0" fmla="*/ 0 w 6522228"/>
                <a:gd name="connsiteY0" fmla="*/ 0 h 2404970"/>
                <a:gd name="connsiteX1" fmla="*/ 3699387 w 6522228"/>
                <a:gd name="connsiteY1" fmla="*/ 575187 h 2404970"/>
                <a:gd name="connsiteX2" fmla="*/ 6522228 w 6522228"/>
                <a:gd name="connsiteY2" fmla="*/ 2404970 h 2404970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6310 h 2411280"/>
                <a:gd name="connsiteX1" fmla="*/ 4628535 w 6522228"/>
                <a:gd name="connsiteY1" fmla="*/ 552000 h 2411280"/>
                <a:gd name="connsiteX2" fmla="*/ 6522228 w 6522228"/>
                <a:gd name="connsiteY2" fmla="*/ 2411280 h 2411280"/>
                <a:gd name="connsiteX0" fmla="*/ 0 w 6522228"/>
                <a:gd name="connsiteY0" fmla="*/ 5347 h 2410317"/>
                <a:gd name="connsiteX1" fmla="*/ 4023851 w 6522228"/>
                <a:gd name="connsiteY1" fmla="*/ 595282 h 2410317"/>
                <a:gd name="connsiteX2" fmla="*/ 6522228 w 6522228"/>
                <a:gd name="connsiteY2" fmla="*/ 2410317 h 2410317"/>
                <a:gd name="connsiteX0" fmla="*/ 0 w 6509203"/>
                <a:gd name="connsiteY0" fmla="*/ 163951 h 1949489"/>
                <a:gd name="connsiteX1" fmla="*/ 4010826 w 6509203"/>
                <a:gd name="connsiteY1" fmla="*/ 134454 h 1949489"/>
                <a:gd name="connsiteX2" fmla="*/ 6509203 w 6509203"/>
                <a:gd name="connsiteY2" fmla="*/ 1949489 h 1949489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0655 h 1678206"/>
                <a:gd name="connsiteX1" fmla="*/ 4062921 w 6535251"/>
                <a:gd name="connsiteY1" fmla="*/ 335120 h 1678206"/>
                <a:gd name="connsiteX2" fmla="*/ 6535251 w 6535251"/>
                <a:gd name="connsiteY2" fmla="*/ 1678206 h 1678206"/>
                <a:gd name="connsiteX0" fmla="*/ 0 w 6535251"/>
                <a:gd name="connsiteY0" fmla="*/ 3375 h 1670926"/>
                <a:gd name="connsiteX1" fmla="*/ 4128041 w 6535251"/>
                <a:gd name="connsiteY1" fmla="*/ 637556 h 1670926"/>
                <a:gd name="connsiteX2" fmla="*/ 6535251 w 6535251"/>
                <a:gd name="connsiteY2" fmla="*/ 1670926 h 1670926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5251" h="1675219">
                  <a:moveTo>
                    <a:pt x="0" y="7668"/>
                  </a:moveTo>
                  <a:cubicBezTo>
                    <a:pt x="618613" y="-36578"/>
                    <a:pt x="2934640" y="113201"/>
                    <a:pt x="4023848" y="391126"/>
                  </a:cubicBezTo>
                  <a:cubicBezTo>
                    <a:pt x="5113057" y="669051"/>
                    <a:pt x="6017867" y="1075450"/>
                    <a:pt x="6535251" y="1675219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2708747" y="2857783"/>
              <a:ext cx="403269" cy="40326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375839" y="3559539"/>
              <a:ext cx="366608" cy="36660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910211" y="4196531"/>
              <a:ext cx="403269" cy="403269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080278" y="3329631"/>
              <a:ext cx="187484" cy="1874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125118" y="4662348"/>
              <a:ext cx="187484" cy="187484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635261" y="4200832"/>
              <a:ext cx="403269" cy="40326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149918" y="3512060"/>
              <a:ext cx="366608" cy="366608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482436" y="3207916"/>
              <a:ext cx="366608" cy="366608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769987" y="3483340"/>
              <a:ext cx="274321" cy="274321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881427" y="3856826"/>
              <a:ext cx="137160" cy="137160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982327" y="4008136"/>
              <a:ext cx="137160" cy="13716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812846" y="4265305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950448" y="3189082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493993" y="4063671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526113" y="388561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913747" y="3604867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132924" y="4443200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259226" y="3261051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159491" y="3666219"/>
              <a:ext cx="274321" cy="27432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382251" y="2555608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433165" y="4116358"/>
              <a:ext cx="274321" cy="2743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231531" y="3014839"/>
              <a:ext cx="403269" cy="403269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922572" y="2835185"/>
              <a:ext cx="187484" cy="187484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831389" y="3529586"/>
              <a:ext cx="274321" cy="274321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080541" y="4495558"/>
              <a:ext cx="366608" cy="366608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780094" y="4541703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2784037" y="4780979"/>
              <a:ext cx="274321" cy="2743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798350" y="4288387"/>
              <a:ext cx="187484" cy="18748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008693" y="5007340"/>
              <a:ext cx="274321" cy="27432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848674" y="5363470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095914" y="3583316"/>
              <a:ext cx="333280" cy="333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75327" y="3605292"/>
              <a:ext cx="187484" cy="187484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549512" y="3986612"/>
              <a:ext cx="226712" cy="226712"/>
            </a:xfrm>
            <a:prstGeom prst="ellipse">
              <a:avLst/>
            </a:prstGeom>
            <a:solidFill>
              <a:srgbClr val="1181AE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715538" y="3913577"/>
              <a:ext cx="403269" cy="403269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528053" y="3812851"/>
              <a:ext cx="187484" cy="187484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352329" y="4099969"/>
              <a:ext cx="274321" cy="274321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427966" y="3570176"/>
              <a:ext cx="187484" cy="1874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201731" y="3422701"/>
              <a:ext cx="137160" cy="13716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243281" y="3598165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520131" y="3699119"/>
              <a:ext cx="333280" cy="333280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8176888" y="3694138"/>
              <a:ext cx="187484" cy="1874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417291" y="3865485"/>
              <a:ext cx="274321" cy="274321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223441" y="3928540"/>
              <a:ext cx="226712" cy="2267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7930751" y="3689080"/>
              <a:ext cx="137160" cy="137160"/>
            </a:xfrm>
            <a:prstGeom prst="ellipse">
              <a:avLst/>
            </a:prstGeom>
            <a:solidFill>
              <a:srgbClr val="FFC000"/>
            </a:solidFill>
            <a:ln w="3175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7291937" y="3644553"/>
              <a:ext cx="187484" cy="1874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862811" y="3991271"/>
              <a:ext cx="187484" cy="187484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9637753" y="3781788"/>
              <a:ext cx="273058" cy="273058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743799" y="3753117"/>
              <a:ext cx="330400" cy="33040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88063" y="2353975"/>
              <a:ext cx="7828318" cy="2840849"/>
              <a:chOff x="1686475" y="2147235"/>
              <a:chExt cx="7828318" cy="2840849"/>
            </a:xfrm>
            <a:solidFill>
              <a:srgbClr val="FF0000"/>
            </a:solidFill>
          </p:grpSpPr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1827212" y="2147235"/>
                <a:ext cx="403269" cy="403269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2939939" y="3741416"/>
                <a:ext cx="187484" cy="187484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4297610" y="3900857"/>
                <a:ext cx="333280" cy="333280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584789" y="3442988"/>
                <a:ext cx="226712" cy="226712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526992" y="4455609"/>
                <a:ext cx="137160" cy="137160"/>
              </a:xfrm>
              <a:prstGeom prst="ellipse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4533122" y="3103958"/>
                <a:ext cx="226712" cy="226712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962154" y="3657600"/>
                <a:ext cx="403269" cy="403269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758493" y="3175540"/>
                <a:ext cx="274321" cy="274321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1755823" y="2942993"/>
                <a:ext cx="274321" cy="274321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154733" y="2722188"/>
                <a:ext cx="137160" cy="137160"/>
              </a:xfrm>
              <a:prstGeom prst="ellipse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441623" y="2606040"/>
                <a:ext cx="137160" cy="137160"/>
              </a:xfrm>
              <a:prstGeom prst="ellipse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2439240" y="4800600"/>
                <a:ext cx="187484" cy="187484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2609904" y="4249401"/>
                <a:ext cx="274321" cy="274321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686475" y="4684290"/>
                <a:ext cx="274321" cy="274321"/>
              </a:xfrm>
              <a:prstGeom prst="ellipse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188280" y="3794759"/>
                <a:ext cx="274321" cy="274321"/>
              </a:xfrm>
              <a:prstGeom prst="ellipse">
                <a:avLst/>
              </a:prstGeom>
              <a:solidFill>
                <a:srgbClr val="1181AE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737753" y="3359782"/>
                <a:ext cx="226712" cy="226712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6496847" y="3581141"/>
                <a:ext cx="137160" cy="137160"/>
              </a:xfrm>
              <a:prstGeom prst="ellipse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196917" y="3613909"/>
                <a:ext cx="226712" cy="226712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958502" y="3688079"/>
                <a:ext cx="274321" cy="274321"/>
              </a:xfrm>
              <a:prstGeom prst="ellipse">
                <a:avLst/>
              </a:prstGeom>
              <a:solidFill>
                <a:srgbClr val="1181AE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8406202" y="3494065"/>
                <a:ext cx="137160" cy="137160"/>
              </a:xfrm>
              <a:prstGeom prst="ellipse">
                <a:avLst/>
              </a:prstGeom>
              <a:grpFill/>
              <a:ln w="3175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6923728" y="3400562"/>
                <a:ext cx="274321" cy="274321"/>
              </a:xfrm>
              <a:prstGeom prst="ellipse">
                <a:avLst/>
              </a:prstGeom>
              <a:solidFill>
                <a:srgbClr val="1181AE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214429" y="3561396"/>
                <a:ext cx="300364" cy="300364"/>
              </a:xfrm>
              <a:prstGeom prst="ellipse">
                <a:avLst/>
              </a:prstGeom>
              <a:solidFill>
                <a:srgbClr val="1181AE"/>
              </a:solidFill>
              <a:ln w="12700"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43599" y="4100629"/>
              <a:ext cx="226712" cy="22671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Right Arrow 96"/>
          <p:cNvSpPr/>
          <p:nvPr/>
        </p:nvSpPr>
        <p:spPr>
          <a:xfrm>
            <a:off x="381000" y="3326242"/>
            <a:ext cx="1583278" cy="12008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500" dirty="0">
                <a:solidFill>
                  <a:prstClr val="white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Dificuldades</a:t>
            </a:r>
            <a:endParaRPr lang="en-US" sz="1500" dirty="0">
              <a:solidFill>
                <a:prstClr val="white"/>
              </a:solidFill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10421819" y="3244158"/>
            <a:ext cx="1693982" cy="12829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500" dirty="0">
                <a:solidFill>
                  <a:prstClr val="white"/>
                </a:solidFill>
                <a:latin typeface="Amasis MT Pro Medium" panose="02040604050005020304" pitchFamily="18" charset="0"/>
                <a:cs typeface="Arial" panose="020B0604020202020204" pitchFamily="34" charset="0"/>
              </a:rPr>
              <a:t>Dificuldades</a:t>
            </a:r>
            <a:endParaRPr lang="en-US" sz="1500" dirty="0">
              <a:solidFill>
                <a:prstClr val="white"/>
              </a:solidFill>
              <a:latin typeface="Amasis MT Pro Medium" panose="02040604050005020304" pitchFamily="18" charset="0"/>
              <a:cs typeface="Arial" panose="020B0604020202020204" pitchFamily="34" charset="0"/>
            </a:endParaRPr>
          </a:p>
        </p:txBody>
      </p:sp>
      <p:sp>
        <p:nvSpPr>
          <p:cNvPr id="75" name="TextBox 35">
            <a:extLst>
              <a:ext uri="{FF2B5EF4-FFF2-40B4-BE49-F238E27FC236}">
                <a16:creationId xmlns:a16="http://schemas.microsoft.com/office/drawing/2014/main" id="{83BBFE3E-5B0D-F584-65B0-9A1B0139BA2F}"/>
              </a:ext>
            </a:extLst>
          </p:cNvPr>
          <p:cNvSpPr txBox="1"/>
          <p:nvPr/>
        </p:nvSpPr>
        <p:spPr>
          <a:xfrm>
            <a:off x="3304223" y="2419290"/>
            <a:ext cx="5495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Resistência a mudanças (dono do processo)</a:t>
            </a:r>
          </a:p>
        </p:txBody>
      </p:sp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5948219" y="4419600"/>
            <a:ext cx="3912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Baixa adesão áreas envolvidas</a:t>
            </a: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05742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Eproc – dificuldades iniciais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93" name="TextBox 35">
            <a:extLst>
              <a:ext uri="{FF2B5EF4-FFF2-40B4-BE49-F238E27FC236}">
                <a16:creationId xmlns:a16="http://schemas.microsoft.com/office/drawing/2014/main" id="{0C62B162-C0FF-1649-3560-B38890F7E13F}"/>
              </a:ext>
            </a:extLst>
          </p:cNvPr>
          <p:cNvSpPr txBox="1"/>
          <p:nvPr/>
        </p:nvSpPr>
        <p:spPr>
          <a:xfrm>
            <a:off x="2492553" y="5687459"/>
            <a:ext cx="700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Falta de entendimento das metas organizacionais </a:t>
            </a:r>
          </a:p>
        </p:txBody>
      </p:sp>
      <p:sp>
        <p:nvSpPr>
          <p:cNvPr id="94" name="TextBox 35">
            <a:extLst>
              <a:ext uri="{FF2B5EF4-FFF2-40B4-BE49-F238E27FC236}">
                <a16:creationId xmlns:a16="http://schemas.microsoft.com/office/drawing/2014/main" id="{F3B1C8F1-06F9-42E1-6293-F4E809EF993C}"/>
              </a:ext>
            </a:extLst>
          </p:cNvPr>
          <p:cNvSpPr txBox="1"/>
          <p:nvPr/>
        </p:nvSpPr>
        <p:spPr>
          <a:xfrm>
            <a:off x="2228486" y="1733769"/>
            <a:ext cx="4424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Seleção de profissionais para área </a:t>
            </a:r>
          </a:p>
        </p:txBody>
      </p:sp>
      <p:sp>
        <p:nvSpPr>
          <p:cNvPr id="95" name="TextBox 35">
            <a:extLst>
              <a:ext uri="{FF2B5EF4-FFF2-40B4-BE49-F238E27FC236}">
                <a16:creationId xmlns:a16="http://schemas.microsoft.com/office/drawing/2014/main" id="{9580BD9E-DA3C-A020-A1AE-32B4D7A0D776}"/>
              </a:ext>
            </a:extLst>
          </p:cNvPr>
          <p:cNvSpPr txBox="1"/>
          <p:nvPr/>
        </p:nvSpPr>
        <p:spPr>
          <a:xfrm>
            <a:off x="3414139" y="4992116"/>
            <a:ext cx="477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Inexistência de processos de trabalho</a:t>
            </a:r>
          </a:p>
        </p:txBody>
      </p:sp>
      <p:sp>
        <p:nvSpPr>
          <p:cNvPr id="99" name="TextBox 35">
            <a:extLst>
              <a:ext uri="{FF2B5EF4-FFF2-40B4-BE49-F238E27FC236}">
                <a16:creationId xmlns:a16="http://schemas.microsoft.com/office/drawing/2014/main" id="{C8CADB4D-1626-B22F-0F5A-03A699EBFEDD}"/>
              </a:ext>
            </a:extLst>
          </p:cNvPr>
          <p:cNvSpPr txBox="1"/>
          <p:nvPr/>
        </p:nvSpPr>
        <p:spPr>
          <a:xfrm>
            <a:off x="5898108" y="3045032"/>
            <a:ext cx="3828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cs typeface="Arial" pitchFamily="34" charset="0"/>
              </a:rPr>
              <a:t>Integração a sistemas legados</a:t>
            </a:r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75" grpId="0"/>
      <p:bldP spid="78" grpId="0"/>
      <p:bldP spid="93" grpId="0"/>
      <p:bldP spid="94" grpId="0"/>
      <p:bldP spid="95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1;p19">
            <a:extLst>
              <a:ext uri="{FF2B5EF4-FFF2-40B4-BE49-F238E27FC236}">
                <a16:creationId xmlns:a16="http://schemas.microsoft.com/office/drawing/2014/main" id="{49CBE2B0-9455-7B38-BD63-A9E66352FC03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11488699" cy="924819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Dúvidas ou perguntas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4ACAFDA7-E6F9-9CF4-ED69-33136D81B9BF}"/>
              </a:ext>
            </a:extLst>
          </p:cNvPr>
          <p:cNvSpPr>
            <a:spLocks/>
          </p:cNvSpPr>
          <p:nvPr/>
        </p:nvSpPr>
        <p:spPr bwMode="auto">
          <a:xfrm>
            <a:off x="3553753" y="1449672"/>
            <a:ext cx="3497934" cy="3416708"/>
          </a:xfrm>
          <a:custGeom>
            <a:avLst/>
            <a:gdLst>
              <a:gd name="T0" fmla="*/ 236 w 1747"/>
              <a:gd name="T1" fmla="*/ 1357 h 1749"/>
              <a:gd name="T2" fmla="*/ 503 w 1747"/>
              <a:gd name="T3" fmla="*/ 236 h 1749"/>
              <a:gd name="T4" fmla="*/ 1624 w 1747"/>
              <a:gd name="T5" fmla="*/ 503 h 1749"/>
              <a:gd name="T6" fmla="*/ 1745 w 1747"/>
              <a:gd name="T7" fmla="*/ 941 h 1749"/>
              <a:gd name="T8" fmla="*/ 908 w 1747"/>
              <a:gd name="T9" fmla="*/ 1744 h 1749"/>
              <a:gd name="T10" fmla="*/ 156 w 1747"/>
              <a:gd name="T11" fmla="*/ 1744 h 1749"/>
              <a:gd name="T12" fmla="*/ 235 w 1747"/>
              <a:gd name="T13" fmla="*/ 1610 h 1749"/>
              <a:gd name="T14" fmla="*/ 236 w 1747"/>
              <a:gd name="T15" fmla="*/ 1357 h 1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7" h="1749">
                <a:moveTo>
                  <a:pt x="236" y="1357"/>
                </a:moveTo>
                <a:cubicBezTo>
                  <a:pt x="0" y="974"/>
                  <a:pt x="119" y="472"/>
                  <a:pt x="503" y="236"/>
                </a:cubicBezTo>
                <a:cubicBezTo>
                  <a:pt x="886" y="0"/>
                  <a:pt x="1388" y="119"/>
                  <a:pt x="1624" y="503"/>
                </a:cubicBezTo>
                <a:cubicBezTo>
                  <a:pt x="1705" y="634"/>
                  <a:pt x="1747" y="787"/>
                  <a:pt x="1745" y="941"/>
                </a:cubicBezTo>
                <a:cubicBezTo>
                  <a:pt x="1730" y="1392"/>
                  <a:pt x="1359" y="1749"/>
                  <a:pt x="908" y="1744"/>
                </a:cubicBezTo>
                <a:cubicBezTo>
                  <a:pt x="156" y="1744"/>
                  <a:pt x="156" y="1744"/>
                  <a:pt x="156" y="1744"/>
                </a:cubicBezTo>
                <a:cubicBezTo>
                  <a:pt x="235" y="1610"/>
                  <a:pt x="235" y="1610"/>
                  <a:pt x="235" y="1610"/>
                </a:cubicBezTo>
                <a:cubicBezTo>
                  <a:pt x="282" y="1532"/>
                  <a:pt x="282" y="1435"/>
                  <a:pt x="236" y="13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71500" dist="4445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E00530D2-3FF2-016F-EC7E-692A00C0AE13}"/>
              </a:ext>
            </a:extLst>
          </p:cNvPr>
          <p:cNvSpPr>
            <a:spLocks/>
          </p:cNvSpPr>
          <p:nvPr/>
        </p:nvSpPr>
        <p:spPr bwMode="auto">
          <a:xfrm>
            <a:off x="4970482" y="2837593"/>
            <a:ext cx="3158463" cy="3173999"/>
          </a:xfrm>
          <a:custGeom>
            <a:avLst/>
            <a:gdLst>
              <a:gd name="T0" fmla="*/ 1499 w 1735"/>
              <a:gd name="T1" fmla="*/ 1235 h 1624"/>
              <a:gd name="T2" fmla="*/ 1232 w 1735"/>
              <a:gd name="T3" fmla="*/ 114 h 1624"/>
              <a:gd name="T4" fmla="*/ 914 w 1735"/>
              <a:gd name="T5" fmla="*/ 0 h 1624"/>
              <a:gd name="T6" fmla="*/ 922 w 1735"/>
              <a:gd name="T7" fmla="*/ 120 h 1624"/>
              <a:gd name="T8" fmla="*/ 85 w 1735"/>
              <a:gd name="T9" fmla="*/ 923 h 1624"/>
              <a:gd name="T10" fmla="*/ 0 w 1735"/>
              <a:gd name="T11" fmla="*/ 923 h 1624"/>
              <a:gd name="T12" fmla="*/ 827 w 1735"/>
              <a:gd name="T13" fmla="*/ 1622 h 1624"/>
              <a:gd name="T14" fmla="*/ 1580 w 1735"/>
              <a:gd name="T15" fmla="*/ 1622 h 1624"/>
              <a:gd name="T16" fmla="*/ 1500 w 1735"/>
              <a:gd name="T17" fmla="*/ 1487 h 1624"/>
              <a:gd name="T18" fmla="*/ 1499 w 1735"/>
              <a:gd name="T19" fmla="*/ 1235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5" h="1624">
                <a:moveTo>
                  <a:pt x="1499" y="1235"/>
                </a:moveTo>
                <a:cubicBezTo>
                  <a:pt x="1735" y="851"/>
                  <a:pt x="1615" y="349"/>
                  <a:pt x="1232" y="114"/>
                </a:cubicBezTo>
                <a:cubicBezTo>
                  <a:pt x="1135" y="54"/>
                  <a:pt x="1027" y="15"/>
                  <a:pt x="914" y="0"/>
                </a:cubicBezTo>
                <a:cubicBezTo>
                  <a:pt x="919" y="40"/>
                  <a:pt x="922" y="80"/>
                  <a:pt x="922" y="120"/>
                </a:cubicBezTo>
                <a:cubicBezTo>
                  <a:pt x="907" y="571"/>
                  <a:pt x="535" y="928"/>
                  <a:pt x="85" y="923"/>
                </a:cubicBezTo>
                <a:cubicBezTo>
                  <a:pt x="0" y="923"/>
                  <a:pt x="0" y="923"/>
                  <a:pt x="0" y="923"/>
                </a:cubicBezTo>
                <a:cubicBezTo>
                  <a:pt x="66" y="1328"/>
                  <a:pt x="417" y="1624"/>
                  <a:pt x="827" y="1622"/>
                </a:cubicBezTo>
                <a:cubicBezTo>
                  <a:pt x="1580" y="1622"/>
                  <a:pt x="1580" y="1622"/>
                  <a:pt x="1580" y="1622"/>
                </a:cubicBezTo>
                <a:cubicBezTo>
                  <a:pt x="1500" y="1487"/>
                  <a:pt x="1500" y="1487"/>
                  <a:pt x="1500" y="1487"/>
                </a:cubicBezTo>
                <a:cubicBezTo>
                  <a:pt x="1453" y="1410"/>
                  <a:pt x="1453" y="1313"/>
                  <a:pt x="1499" y="1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71500" dist="444500" dir="8100000" algn="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337613D-7900-4441-F313-A9D5E9D2A22F}"/>
              </a:ext>
            </a:extLst>
          </p:cNvPr>
          <p:cNvSpPr>
            <a:spLocks noEditPoints="1"/>
          </p:cNvSpPr>
          <p:nvPr/>
        </p:nvSpPr>
        <p:spPr bwMode="auto">
          <a:xfrm>
            <a:off x="3505200" y="1524000"/>
            <a:ext cx="4743734" cy="4818063"/>
          </a:xfrm>
          <a:custGeom>
            <a:avLst/>
            <a:gdLst>
              <a:gd name="T0" fmla="*/ 2353 w 2606"/>
              <a:gd name="T1" fmla="*/ 2244 h 2466"/>
              <a:gd name="T2" fmla="*/ 2353 w 2606"/>
              <a:gd name="T3" fmla="*/ 2051 h 2466"/>
              <a:gd name="T4" fmla="*/ 2067 w 2606"/>
              <a:gd name="T5" fmla="*/ 850 h 2466"/>
              <a:gd name="T6" fmla="*/ 1771 w 2606"/>
              <a:gd name="T7" fmla="*/ 736 h 2466"/>
              <a:gd name="T8" fmla="*/ 1511 w 2606"/>
              <a:gd name="T9" fmla="*/ 258 h 2466"/>
              <a:gd name="T10" fmla="*/ 840 w 2606"/>
              <a:gd name="T11" fmla="*/ 21 h 2466"/>
              <a:gd name="T12" fmla="*/ 38 w 2606"/>
              <a:gd name="T13" fmla="*/ 960 h 2466"/>
              <a:gd name="T14" fmla="*/ 167 w 2606"/>
              <a:gd name="T15" fmla="*/ 1352 h 2466"/>
              <a:gd name="T16" fmla="*/ 167 w 2606"/>
              <a:gd name="T17" fmla="*/ 1544 h 2466"/>
              <a:gd name="T18" fmla="*/ 86 w 2606"/>
              <a:gd name="T19" fmla="*/ 1680 h 2466"/>
              <a:gd name="T20" fmla="*/ 106 w 2606"/>
              <a:gd name="T21" fmla="*/ 1759 h 2466"/>
              <a:gd name="T22" fmla="*/ 136 w 2606"/>
              <a:gd name="T23" fmla="*/ 1767 h 2466"/>
              <a:gd name="T24" fmla="*/ 755 w 2606"/>
              <a:gd name="T25" fmla="*/ 1767 h 2466"/>
              <a:gd name="T26" fmla="*/ 1628 w 2606"/>
              <a:gd name="T27" fmla="*/ 2466 h 2466"/>
              <a:gd name="T28" fmla="*/ 2383 w 2606"/>
              <a:gd name="T29" fmla="*/ 2466 h 2466"/>
              <a:gd name="T30" fmla="*/ 2441 w 2606"/>
              <a:gd name="T31" fmla="*/ 2408 h 2466"/>
              <a:gd name="T32" fmla="*/ 2433 w 2606"/>
              <a:gd name="T33" fmla="*/ 2378 h 2466"/>
              <a:gd name="T34" fmla="*/ 2353 w 2606"/>
              <a:gd name="T35" fmla="*/ 2244 h 2466"/>
              <a:gd name="T36" fmla="*/ 237 w 2606"/>
              <a:gd name="T37" fmla="*/ 1651 h 2466"/>
              <a:gd name="T38" fmla="*/ 265 w 2606"/>
              <a:gd name="T39" fmla="*/ 1604 h 2466"/>
              <a:gd name="T40" fmla="*/ 265 w 2606"/>
              <a:gd name="T41" fmla="*/ 1291 h 2466"/>
              <a:gd name="T42" fmla="*/ 513 w 2606"/>
              <a:gd name="T43" fmla="*/ 250 h 2466"/>
              <a:gd name="T44" fmla="*/ 1554 w 2606"/>
              <a:gd name="T45" fmla="*/ 498 h 2466"/>
              <a:gd name="T46" fmla="*/ 1667 w 2606"/>
              <a:gd name="T47" fmla="*/ 905 h 2466"/>
              <a:gd name="T48" fmla="*/ 888 w 2606"/>
              <a:gd name="T49" fmla="*/ 1651 h 2466"/>
              <a:gd name="T50" fmla="*/ 237 w 2606"/>
              <a:gd name="T51" fmla="*/ 1651 h 2466"/>
              <a:gd name="T52" fmla="*/ 1630 w 2606"/>
              <a:gd name="T53" fmla="*/ 2350 h 2466"/>
              <a:gd name="T54" fmla="*/ 874 w 2606"/>
              <a:gd name="T55" fmla="*/ 1767 h 2466"/>
              <a:gd name="T56" fmla="*/ 888 w 2606"/>
              <a:gd name="T57" fmla="*/ 1767 h 2466"/>
              <a:gd name="T58" fmla="*/ 1783 w 2606"/>
              <a:gd name="T59" fmla="*/ 907 h 2466"/>
              <a:gd name="T60" fmla="*/ 1783 w 2606"/>
              <a:gd name="T61" fmla="*/ 856 h 2466"/>
              <a:gd name="T62" fmla="*/ 2347 w 2606"/>
              <a:gd name="T63" fmla="*/ 1766 h 2466"/>
              <a:gd name="T64" fmla="*/ 2254 w 2606"/>
              <a:gd name="T65" fmla="*/ 1990 h 2466"/>
              <a:gd name="T66" fmla="*/ 2254 w 2606"/>
              <a:gd name="T67" fmla="*/ 2302 h 2466"/>
              <a:gd name="T68" fmla="*/ 2282 w 2606"/>
              <a:gd name="T69" fmla="*/ 2350 h 2466"/>
              <a:gd name="T70" fmla="*/ 1630 w 2606"/>
              <a:gd name="T71" fmla="*/ 2350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06" h="2466">
                <a:moveTo>
                  <a:pt x="2353" y="2244"/>
                </a:moveTo>
                <a:cubicBezTo>
                  <a:pt x="2318" y="2185"/>
                  <a:pt x="2318" y="2111"/>
                  <a:pt x="2353" y="2051"/>
                </a:cubicBezTo>
                <a:cubicBezTo>
                  <a:pt x="2606" y="1641"/>
                  <a:pt x="2478" y="1103"/>
                  <a:pt x="2067" y="850"/>
                </a:cubicBezTo>
                <a:cubicBezTo>
                  <a:pt x="1976" y="794"/>
                  <a:pt x="1876" y="756"/>
                  <a:pt x="1771" y="736"/>
                </a:cubicBezTo>
                <a:cubicBezTo>
                  <a:pt x="1738" y="553"/>
                  <a:pt x="1646" y="385"/>
                  <a:pt x="1511" y="258"/>
                </a:cubicBezTo>
                <a:cubicBezTo>
                  <a:pt x="1331" y="87"/>
                  <a:pt x="1087" y="0"/>
                  <a:pt x="840" y="21"/>
                </a:cubicBezTo>
                <a:cubicBezTo>
                  <a:pt x="359" y="59"/>
                  <a:pt x="0" y="479"/>
                  <a:pt x="38" y="960"/>
                </a:cubicBezTo>
                <a:cubicBezTo>
                  <a:pt x="49" y="1099"/>
                  <a:pt x="93" y="1234"/>
                  <a:pt x="167" y="1352"/>
                </a:cubicBezTo>
                <a:cubicBezTo>
                  <a:pt x="202" y="1411"/>
                  <a:pt x="202" y="1485"/>
                  <a:pt x="167" y="1544"/>
                </a:cubicBezTo>
                <a:cubicBezTo>
                  <a:pt x="86" y="1680"/>
                  <a:pt x="86" y="1680"/>
                  <a:pt x="86" y="1680"/>
                </a:cubicBezTo>
                <a:cubicBezTo>
                  <a:pt x="69" y="1707"/>
                  <a:pt x="78" y="1743"/>
                  <a:pt x="106" y="1759"/>
                </a:cubicBezTo>
                <a:cubicBezTo>
                  <a:pt x="115" y="1765"/>
                  <a:pt x="125" y="1767"/>
                  <a:pt x="136" y="1767"/>
                </a:cubicBezTo>
                <a:cubicBezTo>
                  <a:pt x="755" y="1767"/>
                  <a:pt x="755" y="1767"/>
                  <a:pt x="755" y="1767"/>
                </a:cubicBezTo>
                <a:cubicBezTo>
                  <a:pt x="846" y="2176"/>
                  <a:pt x="1209" y="2466"/>
                  <a:pt x="1628" y="2466"/>
                </a:cubicBezTo>
                <a:cubicBezTo>
                  <a:pt x="2383" y="2466"/>
                  <a:pt x="2383" y="2466"/>
                  <a:pt x="2383" y="2466"/>
                </a:cubicBezTo>
                <a:cubicBezTo>
                  <a:pt x="2415" y="2466"/>
                  <a:pt x="2441" y="2440"/>
                  <a:pt x="2441" y="2408"/>
                </a:cubicBezTo>
                <a:cubicBezTo>
                  <a:pt x="2441" y="2397"/>
                  <a:pt x="2438" y="2387"/>
                  <a:pt x="2433" y="2378"/>
                </a:cubicBezTo>
                <a:lnTo>
                  <a:pt x="2353" y="2244"/>
                </a:lnTo>
                <a:close/>
                <a:moveTo>
                  <a:pt x="237" y="1651"/>
                </a:moveTo>
                <a:cubicBezTo>
                  <a:pt x="265" y="1604"/>
                  <a:pt x="265" y="1604"/>
                  <a:pt x="265" y="1604"/>
                </a:cubicBezTo>
                <a:cubicBezTo>
                  <a:pt x="324" y="1508"/>
                  <a:pt x="324" y="1387"/>
                  <a:pt x="265" y="1291"/>
                </a:cubicBezTo>
                <a:cubicBezTo>
                  <a:pt x="46" y="935"/>
                  <a:pt x="157" y="469"/>
                  <a:pt x="513" y="250"/>
                </a:cubicBezTo>
                <a:cubicBezTo>
                  <a:pt x="869" y="31"/>
                  <a:pt x="1335" y="142"/>
                  <a:pt x="1554" y="498"/>
                </a:cubicBezTo>
                <a:cubicBezTo>
                  <a:pt x="1630" y="620"/>
                  <a:pt x="1669" y="762"/>
                  <a:pt x="1667" y="905"/>
                </a:cubicBezTo>
                <a:cubicBezTo>
                  <a:pt x="1653" y="1324"/>
                  <a:pt x="1307" y="1655"/>
                  <a:pt x="888" y="1651"/>
                </a:cubicBezTo>
                <a:lnTo>
                  <a:pt x="237" y="1651"/>
                </a:lnTo>
                <a:close/>
                <a:moveTo>
                  <a:pt x="1630" y="2350"/>
                </a:moveTo>
                <a:cubicBezTo>
                  <a:pt x="1275" y="2352"/>
                  <a:pt x="963" y="2112"/>
                  <a:pt x="874" y="1767"/>
                </a:cubicBezTo>
                <a:cubicBezTo>
                  <a:pt x="888" y="1767"/>
                  <a:pt x="888" y="1767"/>
                  <a:pt x="888" y="1767"/>
                </a:cubicBezTo>
                <a:cubicBezTo>
                  <a:pt x="1370" y="1771"/>
                  <a:pt x="1768" y="1389"/>
                  <a:pt x="1783" y="907"/>
                </a:cubicBezTo>
                <a:cubicBezTo>
                  <a:pt x="1783" y="890"/>
                  <a:pt x="1783" y="873"/>
                  <a:pt x="1783" y="856"/>
                </a:cubicBezTo>
                <a:cubicBezTo>
                  <a:pt x="2190" y="952"/>
                  <a:pt x="2442" y="1359"/>
                  <a:pt x="2347" y="1766"/>
                </a:cubicBezTo>
                <a:cubicBezTo>
                  <a:pt x="2328" y="1845"/>
                  <a:pt x="2297" y="1921"/>
                  <a:pt x="2254" y="1990"/>
                </a:cubicBezTo>
                <a:cubicBezTo>
                  <a:pt x="2196" y="2086"/>
                  <a:pt x="2196" y="2206"/>
                  <a:pt x="2254" y="2302"/>
                </a:cubicBezTo>
                <a:cubicBezTo>
                  <a:pt x="2282" y="2350"/>
                  <a:pt x="2282" y="2350"/>
                  <a:pt x="2282" y="2350"/>
                </a:cubicBezTo>
                <a:cubicBezTo>
                  <a:pt x="1630" y="2350"/>
                  <a:pt x="1630" y="2350"/>
                  <a:pt x="1630" y="23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E08BA25-CC7E-46E5-BAFD-CBECDDD39DD6}"/>
              </a:ext>
            </a:extLst>
          </p:cNvPr>
          <p:cNvSpPr>
            <a:spLocks noEditPoints="1"/>
          </p:cNvSpPr>
          <p:nvPr/>
        </p:nvSpPr>
        <p:spPr bwMode="auto">
          <a:xfrm>
            <a:off x="6530379" y="4124475"/>
            <a:ext cx="855727" cy="1483811"/>
          </a:xfrm>
          <a:custGeom>
            <a:avLst/>
            <a:gdLst>
              <a:gd name="T0" fmla="*/ 151 w 247"/>
              <a:gd name="T1" fmla="*/ 259 h 347"/>
              <a:gd name="T2" fmla="*/ 92 w 247"/>
              <a:gd name="T3" fmla="*/ 259 h 347"/>
              <a:gd name="T4" fmla="*/ 91 w 247"/>
              <a:gd name="T5" fmla="*/ 243 h 347"/>
              <a:gd name="T6" fmla="*/ 101 w 247"/>
              <a:gd name="T7" fmla="*/ 195 h 347"/>
              <a:gd name="T8" fmla="*/ 139 w 247"/>
              <a:gd name="T9" fmla="*/ 153 h 347"/>
              <a:gd name="T10" fmla="*/ 174 w 247"/>
              <a:gd name="T11" fmla="*/ 122 h 347"/>
              <a:gd name="T12" fmla="*/ 183 w 247"/>
              <a:gd name="T13" fmla="*/ 97 h 347"/>
              <a:gd name="T14" fmla="*/ 167 w 247"/>
              <a:gd name="T15" fmla="*/ 64 h 347"/>
              <a:gd name="T16" fmla="*/ 126 w 247"/>
              <a:gd name="T17" fmla="*/ 50 h 347"/>
              <a:gd name="T18" fmla="*/ 84 w 247"/>
              <a:gd name="T19" fmla="*/ 65 h 347"/>
              <a:gd name="T20" fmla="*/ 61 w 247"/>
              <a:gd name="T21" fmla="*/ 108 h 347"/>
              <a:gd name="T22" fmla="*/ 0 w 247"/>
              <a:gd name="T23" fmla="*/ 101 h 347"/>
              <a:gd name="T24" fmla="*/ 36 w 247"/>
              <a:gd name="T25" fmla="*/ 30 h 347"/>
              <a:gd name="T26" fmla="*/ 123 w 247"/>
              <a:gd name="T27" fmla="*/ 0 h 347"/>
              <a:gd name="T28" fmla="*/ 213 w 247"/>
              <a:gd name="T29" fmla="*/ 30 h 347"/>
              <a:gd name="T30" fmla="*/ 247 w 247"/>
              <a:gd name="T31" fmla="*/ 99 h 347"/>
              <a:gd name="T32" fmla="*/ 235 w 247"/>
              <a:gd name="T33" fmla="*/ 140 h 347"/>
              <a:gd name="T34" fmla="*/ 182 w 247"/>
              <a:gd name="T35" fmla="*/ 193 h 347"/>
              <a:gd name="T36" fmla="*/ 156 w 247"/>
              <a:gd name="T37" fmla="*/ 221 h 347"/>
              <a:gd name="T38" fmla="*/ 151 w 247"/>
              <a:gd name="T39" fmla="*/ 259 h 347"/>
              <a:gd name="T40" fmla="*/ 92 w 247"/>
              <a:gd name="T41" fmla="*/ 347 h 347"/>
              <a:gd name="T42" fmla="*/ 92 w 247"/>
              <a:gd name="T43" fmla="*/ 282 h 347"/>
              <a:gd name="T44" fmla="*/ 158 w 247"/>
              <a:gd name="T45" fmla="*/ 282 h 347"/>
              <a:gd name="T46" fmla="*/ 158 w 247"/>
              <a:gd name="T47" fmla="*/ 347 h 347"/>
              <a:gd name="T48" fmla="*/ 92 w 247"/>
              <a:gd name="T4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7" h="347">
                <a:moveTo>
                  <a:pt x="151" y="259"/>
                </a:moveTo>
                <a:cubicBezTo>
                  <a:pt x="92" y="259"/>
                  <a:pt x="92" y="259"/>
                  <a:pt x="92" y="259"/>
                </a:cubicBezTo>
                <a:cubicBezTo>
                  <a:pt x="92" y="250"/>
                  <a:pt x="91" y="245"/>
                  <a:pt x="91" y="243"/>
                </a:cubicBezTo>
                <a:cubicBezTo>
                  <a:pt x="91" y="224"/>
                  <a:pt x="95" y="208"/>
                  <a:pt x="101" y="195"/>
                </a:cubicBezTo>
                <a:cubicBezTo>
                  <a:pt x="107" y="183"/>
                  <a:pt x="120" y="169"/>
                  <a:pt x="139" y="153"/>
                </a:cubicBezTo>
                <a:cubicBezTo>
                  <a:pt x="159" y="137"/>
                  <a:pt x="170" y="127"/>
                  <a:pt x="174" y="122"/>
                </a:cubicBezTo>
                <a:cubicBezTo>
                  <a:pt x="180" y="115"/>
                  <a:pt x="183" y="106"/>
                  <a:pt x="183" y="97"/>
                </a:cubicBezTo>
                <a:cubicBezTo>
                  <a:pt x="183" y="84"/>
                  <a:pt x="177" y="73"/>
                  <a:pt x="167" y="64"/>
                </a:cubicBezTo>
                <a:cubicBezTo>
                  <a:pt x="157" y="55"/>
                  <a:pt x="143" y="50"/>
                  <a:pt x="126" y="50"/>
                </a:cubicBezTo>
                <a:cubicBezTo>
                  <a:pt x="109" y="50"/>
                  <a:pt x="95" y="55"/>
                  <a:pt x="84" y="65"/>
                </a:cubicBezTo>
                <a:cubicBezTo>
                  <a:pt x="73" y="74"/>
                  <a:pt x="65" y="89"/>
                  <a:pt x="61" y="108"/>
                </a:cubicBezTo>
                <a:cubicBezTo>
                  <a:pt x="0" y="101"/>
                  <a:pt x="0" y="101"/>
                  <a:pt x="0" y="101"/>
                </a:cubicBezTo>
                <a:cubicBezTo>
                  <a:pt x="2" y="73"/>
                  <a:pt x="14" y="49"/>
                  <a:pt x="36" y="30"/>
                </a:cubicBezTo>
                <a:cubicBezTo>
                  <a:pt x="58" y="10"/>
                  <a:pt x="87" y="0"/>
                  <a:pt x="123" y="0"/>
                </a:cubicBezTo>
                <a:cubicBezTo>
                  <a:pt x="161" y="0"/>
                  <a:pt x="191" y="10"/>
                  <a:pt x="213" y="30"/>
                </a:cubicBezTo>
                <a:cubicBezTo>
                  <a:pt x="236" y="50"/>
                  <a:pt x="247" y="73"/>
                  <a:pt x="247" y="99"/>
                </a:cubicBezTo>
                <a:cubicBezTo>
                  <a:pt x="247" y="113"/>
                  <a:pt x="243" y="127"/>
                  <a:pt x="235" y="140"/>
                </a:cubicBezTo>
                <a:cubicBezTo>
                  <a:pt x="226" y="153"/>
                  <a:pt x="209" y="171"/>
                  <a:pt x="182" y="193"/>
                </a:cubicBezTo>
                <a:cubicBezTo>
                  <a:pt x="168" y="205"/>
                  <a:pt x="159" y="214"/>
                  <a:pt x="156" y="221"/>
                </a:cubicBezTo>
                <a:cubicBezTo>
                  <a:pt x="153" y="228"/>
                  <a:pt x="151" y="241"/>
                  <a:pt x="151" y="259"/>
                </a:cubicBezTo>
                <a:close/>
                <a:moveTo>
                  <a:pt x="92" y="347"/>
                </a:moveTo>
                <a:cubicBezTo>
                  <a:pt x="92" y="282"/>
                  <a:pt x="92" y="282"/>
                  <a:pt x="92" y="282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158" y="347"/>
                  <a:pt x="158" y="347"/>
                  <a:pt x="158" y="347"/>
                </a:cubicBezTo>
                <a:lnTo>
                  <a:pt x="92" y="347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4F671-6F7C-4A18-50FD-F85F528D54E2}"/>
              </a:ext>
            </a:extLst>
          </p:cNvPr>
          <p:cNvSpPr>
            <a:spLocks noEditPoints="1"/>
          </p:cNvSpPr>
          <p:nvPr/>
        </p:nvSpPr>
        <p:spPr bwMode="auto">
          <a:xfrm>
            <a:off x="4155223" y="2989054"/>
            <a:ext cx="628371" cy="879891"/>
          </a:xfrm>
          <a:custGeom>
            <a:avLst/>
            <a:gdLst>
              <a:gd name="T0" fmla="*/ 151 w 247"/>
              <a:gd name="T1" fmla="*/ 259 h 347"/>
              <a:gd name="T2" fmla="*/ 92 w 247"/>
              <a:gd name="T3" fmla="*/ 259 h 347"/>
              <a:gd name="T4" fmla="*/ 91 w 247"/>
              <a:gd name="T5" fmla="*/ 243 h 347"/>
              <a:gd name="T6" fmla="*/ 101 w 247"/>
              <a:gd name="T7" fmla="*/ 195 h 347"/>
              <a:gd name="T8" fmla="*/ 139 w 247"/>
              <a:gd name="T9" fmla="*/ 153 h 347"/>
              <a:gd name="T10" fmla="*/ 174 w 247"/>
              <a:gd name="T11" fmla="*/ 122 h 347"/>
              <a:gd name="T12" fmla="*/ 183 w 247"/>
              <a:gd name="T13" fmla="*/ 97 h 347"/>
              <a:gd name="T14" fmla="*/ 167 w 247"/>
              <a:gd name="T15" fmla="*/ 64 h 347"/>
              <a:gd name="T16" fmla="*/ 126 w 247"/>
              <a:gd name="T17" fmla="*/ 50 h 347"/>
              <a:gd name="T18" fmla="*/ 84 w 247"/>
              <a:gd name="T19" fmla="*/ 65 h 347"/>
              <a:gd name="T20" fmla="*/ 61 w 247"/>
              <a:gd name="T21" fmla="*/ 108 h 347"/>
              <a:gd name="T22" fmla="*/ 0 w 247"/>
              <a:gd name="T23" fmla="*/ 101 h 347"/>
              <a:gd name="T24" fmla="*/ 36 w 247"/>
              <a:gd name="T25" fmla="*/ 30 h 347"/>
              <a:gd name="T26" fmla="*/ 123 w 247"/>
              <a:gd name="T27" fmla="*/ 0 h 347"/>
              <a:gd name="T28" fmla="*/ 213 w 247"/>
              <a:gd name="T29" fmla="*/ 30 h 347"/>
              <a:gd name="T30" fmla="*/ 247 w 247"/>
              <a:gd name="T31" fmla="*/ 99 h 347"/>
              <a:gd name="T32" fmla="*/ 235 w 247"/>
              <a:gd name="T33" fmla="*/ 140 h 347"/>
              <a:gd name="T34" fmla="*/ 182 w 247"/>
              <a:gd name="T35" fmla="*/ 193 h 347"/>
              <a:gd name="T36" fmla="*/ 156 w 247"/>
              <a:gd name="T37" fmla="*/ 221 h 347"/>
              <a:gd name="T38" fmla="*/ 151 w 247"/>
              <a:gd name="T39" fmla="*/ 259 h 347"/>
              <a:gd name="T40" fmla="*/ 92 w 247"/>
              <a:gd name="T41" fmla="*/ 347 h 347"/>
              <a:gd name="T42" fmla="*/ 92 w 247"/>
              <a:gd name="T43" fmla="*/ 282 h 347"/>
              <a:gd name="T44" fmla="*/ 158 w 247"/>
              <a:gd name="T45" fmla="*/ 282 h 347"/>
              <a:gd name="T46" fmla="*/ 158 w 247"/>
              <a:gd name="T47" fmla="*/ 347 h 347"/>
              <a:gd name="T48" fmla="*/ 92 w 247"/>
              <a:gd name="T4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7" h="347">
                <a:moveTo>
                  <a:pt x="151" y="259"/>
                </a:moveTo>
                <a:cubicBezTo>
                  <a:pt x="92" y="259"/>
                  <a:pt x="92" y="259"/>
                  <a:pt x="92" y="259"/>
                </a:cubicBezTo>
                <a:cubicBezTo>
                  <a:pt x="92" y="250"/>
                  <a:pt x="91" y="245"/>
                  <a:pt x="91" y="243"/>
                </a:cubicBezTo>
                <a:cubicBezTo>
                  <a:pt x="91" y="224"/>
                  <a:pt x="95" y="208"/>
                  <a:pt x="101" y="195"/>
                </a:cubicBezTo>
                <a:cubicBezTo>
                  <a:pt x="107" y="183"/>
                  <a:pt x="120" y="169"/>
                  <a:pt x="139" y="153"/>
                </a:cubicBezTo>
                <a:cubicBezTo>
                  <a:pt x="159" y="137"/>
                  <a:pt x="170" y="127"/>
                  <a:pt x="174" y="122"/>
                </a:cubicBezTo>
                <a:cubicBezTo>
                  <a:pt x="180" y="115"/>
                  <a:pt x="183" y="106"/>
                  <a:pt x="183" y="97"/>
                </a:cubicBezTo>
                <a:cubicBezTo>
                  <a:pt x="183" y="84"/>
                  <a:pt x="177" y="73"/>
                  <a:pt x="167" y="64"/>
                </a:cubicBezTo>
                <a:cubicBezTo>
                  <a:pt x="157" y="55"/>
                  <a:pt x="143" y="50"/>
                  <a:pt x="126" y="50"/>
                </a:cubicBezTo>
                <a:cubicBezTo>
                  <a:pt x="109" y="50"/>
                  <a:pt x="95" y="55"/>
                  <a:pt x="84" y="65"/>
                </a:cubicBezTo>
                <a:cubicBezTo>
                  <a:pt x="73" y="74"/>
                  <a:pt x="65" y="89"/>
                  <a:pt x="61" y="108"/>
                </a:cubicBezTo>
                <a:cubicBezTo>
                  <a:pt x="0" y="101"/>
                  <a:pt x="0" y="101"/>
                  <a:pt x="0" y="101"/>
                </a:cubicBezTo>
                <a:cubicBezTo>
                  <a:pt x="2" y="73"/>
                  <a:pt x="14" y="49"/>
                  <a:pt x="36" y="30"/>
                </a:cubicBezTo>
                <a:cubicBezTo>
                  <a:pt x="58" y="10"/>
                  <a:pt x="87" y="0"/>
                  <a:pt x="123" y="0"/>
                </a:cubicBezTo>
                <a:cubicBezTo>
                  <a:pt x="161" y="0"/>
                  <a:pt x="191" y="10"/>
                  <a:pt x="213" y="30"/>
                </a:cubicBezTo>
                <a:cubicBezTo>
                  <a:pt x="236" y="50"/>
                  <a:pt x="247" y="73"/>
                  <a:pt x="247" y="99"/>
                </a:cubicBezTo>
                <a:cubicBezTo>
                  <a:pt x="247" y="113"/>
                  <a:pt x="243" y="127"/>
                  <a:pt x="235" y="140"/>
                </a:cubicBezTo>
                <a:cubicBezTo>
                  <a:pt x="226" y="153"/>
                  <a:pt x="209" y="171"/>
                  <a:pt x="182" y="193"/>
                </a:cubicBezTo>
                <a:cubicBezTo>
                  <a:pt x="168" y="205"/>
                  <a:pt x="159" y="214"/>
                  <a:pt x="156" y="221"/>
                </a:cubicBezTo>
                <a:cubicBezTo>
                  <a:pt x="153" y="228"/>
                  <a:pt x="151" y="241"/>
                  <a:pt x="151" y="259"/>
                </a:cubicBezTo>
                <a:close/>
                <a:moveTo>
                  <a:pt x="92" y="347"/>
                </a:moveTo>
                <a:cubicBezTo>
                  <a:pt x="92" y="282"/>
                  <a:pt x="92" y="282"/>
                  <a:pt x="92" y="282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158" y="347"/>
                  <a:pt x="158" y="347"/>
                  <a:pt x="158" y="347"/>
                </a:cubicBezTo>
                <a:lnTo>
                  <a:pt x="92" y="34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716A6E-B497-6714-2C8B-5368F5B933C8}"/>
              </a:ext>
            </a:extLst>
          </p:cNvPr>
          <p:cNvSpPr>
            <a:spLocks noEditPoints="1"/>
          </p:cNvSpPr>
          <p:nvPr/>
        </p:nvSpPr>
        <p:spPr bwMode="auto">
          <a:xfrm>
            <a:off x="5136396" y="2412279"/>
            <a:ext cx="1111524" cy="1988835"/>
          </a:xfrm>
          <a:custGeom>
            <a:avLst/>
            <a:gdLst>
              <a:gd name="T0" fmla="*/ 151 w 247"/>
              <a:gd name="T1" fmla="*/ 259 h 347"/>
              <a:gd name="T2" fmla="*/ 92 w 247"/>
              <a:gd name="T3" fmla="*/ 259 h 347"/>
              <a:gd name="T4" fmla="*/ 91 w 247"/>
              <a:gd name="T5" fmla="*/ 243 h 347"/>
              <a:gd name="T6" fmla="*/ 101 w 247"/>
              <a:gd name="T7" fmla="*/ 195 h 347"/>
              <a:gd name="T8" fmla="*/ 139 w 247"/>
              <a:gd name="T9" fmla="*/ 153 h 347"/>
              <a:gd name="T10" fmla="*/ 174 w 247"/>
              <a:gd name="T11" fmla="*/ 122 h 347"/>
              <a:gd name="T12" fmla="*/ 183 w 247"/>
              <a:gd name="T13" fmla="*/ 97 h 347"/>
              <a:gd name="T14" fmla="*/ 167 w 247"/>
              <a:gd name="T15" fmla="*/ 64 h 347"/>
              <a:gd name="T16" fmla="*/ 126 w 247"/>
              <a:gd name="T17" fmla="*/ 50 h 347"/>
              <a:gd name="T18" fmla="*/ 84 w 247"/>
              <a:gd name="T19" fmla="*/ 65 h 347"/>
              <a:gd name="T20" fmla="*/ 61 w 247"/>
              <a:gd name="T21" fmla="*/ 108 h 347"/>
              <a:gd name="T22" fmla="*/ 0 w 247"/>
              <a:gd name="T23" fmla="*/ 101 h 347"/>
              <a:gd name="T24" fmla="*/ 36 w 247"/>
              <a:gd name="T25" fmla="*/ 30 h 347"/>
              <a:gd name="T26" fmla="*/ 123 w 247"/>
              <a:gd name="T27" fmla="*/ 0 h 347"/>
              <a:gd name="T28" fmla="*/ 213 w 247"/>
              <a:gd name="T29" fmla="*/ 30 h 347"/>
              <a:gd name="T30" fmla="*/ 247 w 247"/>
              <a:gd name="T31" fmla="*/ 99 h 347"/>
              <a:gd name="T32" fmla="*/ 235 w 247"/>
              <a:gd name="T33" fmla="*/ 140 h 347"/>
              <a:gd name="T34" fmla="*/ 182 w 247"/>
              <a:gd name="T35" fmla="*/ 193 h 347"/>
              <a:gd name="T36" fmla="*/ 156 w 247"/>
              <a:gd name="T37" fmla="*/ 221 h 347"/>
              <a:gd name="T38" fmla="*/ 151 w 247"/>
              <a:gd name="T39" fmla="*/ 259 h 347"/>
              <a:gd name="T40" fmla="*/ 92 w 247"/>
              <a:gd name="T41" fmla="*/ 347 h 347"/>
              <a:gd name="T42" fmla="*/ 92 w 247"/>
              <a:gd name="T43" fmla="*/ 282 h 347"/>
              <a:gd name="T44" fmla="*/ 158 w 247"/>
              <a:gd name="T45" fmla="*/ 282 h 347"/>
              <a:gd name="T46" fmla="*/ 158 w 247"/>
              <a:gd name="T47" fmla="*/ 347 h 347"/>
              <a:gd name="T48" fmla="*/ 92 w 247"/>
              <a:gd name="T4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7" h="347">
                <a:moveTo>
                  <a:pt x="151" y="259"/>
                </a:moveTo>
                <a:cubicBezTo>
                  <a:pt x="92" y="259"/>
                  <a:pt x="92" y="259"/>
                  <a:pt x="92" y="259"/>
                </a:cubicBezTo>
                <a:cubicBezTo>
                  <a:pt x="92" y="250"/>
                  <a:pt x="91" y="245"/>
                  <a:pt x="91" y="243"/>
                </a:cubicBezTo>
                <a:cubicBezTo>
                  <a:pt x="91" y="224"/>
                  <a:pt x="95" y="208"/>
                  <a:pt x="101" y="195"/>
                </a:cubicBezTo>
                <a:cubicBezTo>
                  <a:pt x="107" y="183"/>
                  <a:pt x="120" y="169"/>
                  <a:pt x="139" y="153"/>
                </a:cubicBezTo>
                <a:cubicBezTo>
                  <a:pt x="159" y="137"/>
                  <a:pt x="170" y="127"/>
                  <a:pt x="174" y="122"/>
                </a:cubicBezTo>
                <a:cubicBezTo>
                  <a:pt x="180" y="115"/>
                  <a:pt x="183" y="106"/>
                  <a:pt x="183" y="97"/>
                </a:cubicBezTo>
                <a:cubicBezTo>
                  <a:pt x="183" y="84"/>
                  <a:pt x="177" y="73"/>
                  <a:pt x="167" y="64"/>
                </a:cubicBezTo>
                <a:cubicBezTo>
                  <a:pt x="157" y="55"/>
                  <a:pt x="143" y="50"/>
                  <a:pt x="126" y="50"/>
                </a:cubicBezTo>
                <a:cubicBezTo>
                  <a:pt x="109" y="50"/>
                  <a:pt x="95" y="55"/>
                  <a:pt x="84" y="65"/>
                </a:cubicBezTo>
                <a:cubicBezTo>
                  <a:pt x="73" y="74"/>
                  <a:pt x="65" y="89"/>
                  <a:pt x="61" y="108"/>
                </a:cubicBezTo>
                <a:cubicBezTo>
                  <a:pt x="0" y="101"/>
                  <a:pt x="0" y="101"/>
                  <a:pt x="0" y="101"/>
                </a:cubicBezTo>
                <a:cubicBezTo>
                  <a:pt x="2" y="73"/>
                  <a:pt x="14" y="49"/>
                  <a:pt x="36" y="30"/>
                </a:cubicBezTo>
                <a:cubicBezTo>
                  <a:pt x="58" y="10"/>
                  <a:pt x="87" y="0"/>
                  <a:pt x="123" y="0"/>
                </a:cubicBezTo>
                <a:cubicBezTo>
                  <a:pt x="161" y="0"/>
                  <a:pt x="191" y="10"/>
                  <a:pt x="213" y="30"/>
                </a:cubicBezTo>
                <a:cubicBezTo>
                  <a:pt x="236" y="50"/>
                  <a:pt x="247" y="73"/>
                  <a:pt x="247" y="99"/>
                </a:cubicBezTo>
                <a:cubicBezTo>
                  <a:pt x="247" y="113"/>
                  <a:pt x="243" y="127"/>
                  <a:pt x="235" y="140"/>
                </a:cubicBezTo>
                <a:cubicBezTo>
                  <a:pt x="226" y="153"/>
                  <a:pt x="209" y="171"/>
                  <a:pt x="182" y="193"/>
                </a:cubicBezTo>
                <a:cubicBezTo>
                  <a:pt x="168" y="205"/>
                  <a:pt x="159" y="214"/>
                  <a:pt x="156" y="221"/>
                </a:cubicBezTo>
                <a:cubicBezTo>
                  <a:pt x="153" y="228"/>
                  <a:pt x="151" y="241"/>
                  <a:pt x="151" y="259"/>
                </a:cubicBezTo>
                <a:close/>
                <a:moveTo>
                  <a:pt x="92" y="347"/>
                </a:moveTo>
                <a:cubicBezTo>
                  <a:pt x="92" y="282"/>
                  <a:pt x="92" y="282"/>
                  <a:pt x="92" y="282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158" y="347"/>
                  <a:pt x="158" y="347"/>
                  <a:pt x="158" y="347"/>
                </a:cubicBezTo>
                <a:lnTo>
                  <a:pt x="92" y="3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3EB4EB64-8549-D3F1-738D-0E83D2A34A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B2C4764-5D6F-9AB2-B8BE-2EC9C367D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89812" y="1219200"/>
            <a:ext cx="641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  <a:cs typeface="Arial" panose="020B0604020202020204" pitchFamily="34" charset="0"/>
              </a:rPr>
              <a:t>Contate-nos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01F1FB7-C39A-7457-FCDB-74070E13D982}"/>
              </a:ext>
            </a:extLst>
          </p:cNvPr>
          <p:cNvGrpSpPr/>
          <p:nvPr/>
        </p:nvGrpSpPr>
        <p:grpSpPr>
          <a:xfrm>
            <a:off x="4572000" y="2628010"/>
            <a:ext cx="640080" cy="639487"/>
            <a:chOff x="5260769" y="2628010"/>
            <a:chExt cx="640080" cy="639487"/>
          </a:xfrm>
        </p:grpSpPr>
        <p:sp>
          <p:nvSpPr>
            <p:cNvPr id="14" name="Oval 13"/>
            <p:cNvSpPr/>
            <p:nvPr/>
          </p:nvSpPr>
          <p:spPr>
            <a:xfrm>
              <a:off x="5260769" y="2628010"/>
              <a:ext cx="640080" cy="63948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5428006" y="2787043"/>
              <a:ext cx="305604" cy="321420"/>
            </a:xfrm>
            <a:custGeom>
              <a:avLst/>
              <a:gdLst>
                <a:gd name="T0" fmla="*/ 800 w 3699"/>
                <a:gd name="T1" fmla="*/ 7 h 3699"/>
                <a:gd name="T2" fmla="*/ 867 w 3699"/>
                <a:gd name="T3" fmla="*/ 50 h 3699"/>
                <a:gd name="T4" fmla="*/ 1328 w 3699"/>
                <a:gd name="T5" fmla="*/ 897 h 3699"/>
                <a:gd name="T6" fmla="*/ 1352 w 3699"/>
                <a:gd name="T7" fmla="*/ 998 h 3699"/>
                <a:gd name="T8" fmla="*/ 1322 w 3699"/>
                <a:gd name="T9" fmla="*/ 1103 h 3699"/>
                <a:gd name="T10" fmla="*/ 1089 w 3699"/>
                <a:gd name="T11" fmla="*/ 1351 h 3699"/>
                <a:gd name="T12" fmla="*/ 1071 w 3699"/>
                <a:gd name="T13" fmla="*/ 1393 h 3699"/>
                <a:gd name="T14" fmla="*/ 1094 w 3699"/>
                <a:gd name="T15" fmla="*/ 1494 h 3699"/>
                <a:gd name="T16" fmla="*/ 1161 w 3699"/>
                <a:gd name="T17" fmla="*/ 1634 h 3699"/>
                <a:gd name="T18" fmla="*/ 1247 w 3699"/>
                <a:gd name="T19" fmla="*/ 1771 h 3699"/>
                <a:gd name="T20" fmla="*/ 1358 w 3699"/>
                <a:gd name="T21" fmla="*/ 1919 h 3699"/>
                <a:gd name="T22" fmla="*/ 1505 w 3699"/>
                <a:gd name="T23" fmla="*/ 2077 h 3699"/>
                <a:gd name="T24" fmla="*/ 1676 w 3699"/>
                <a:gd name="T25" fmla="*/ 2246 h 3699"/>
                <a:gd name="T26" fmla="*/ 1829 w 3699"/>
                <a:gd name="T27" fmla="*/ 2380 h 3699"/>
                <a:gd name="T28" fmla="*/ 1978 w 3699"/>
                <a:gd name="T29" fmla="*/ 2487 h 3699"/>
                <a:gd name="T30" fmla="*/ 2105 w 3699"/>
                <a:gd name="T31" fmla="*/ 2562 h 3699"/>
                <a:gd name="T32" fmla="*/ 2200 w 3699"/>
                <a:gd name="T33" fmla="*/ 2605 h 3699"/>
                <a:gd name="T34" fmla="*/ 2295 w 3699"/>
                <a:gd name="T35" fmla="*/ 2629 h 3699"/>
                <a:gd name="T36" fmla="*/ 2336 w 3699"/>
                <a:gd name="T37" fmla="*/ 2616 h 3699"/>
                <a:gd name="T38" fmla="*/ 2598 w 3699"/>
                <a:gd name="T39" fmla="*/ 2360 h 3699"/>
                <a:gd name="T40" fmla="*/ 2697 w 3699"/>
                <a:gd name="T41" fmla="*/ 2322 h 3699"/>
                <a:gd name="T42" fmla="*/ 2793 w 3699"/>
                <a:gd name="T43" fmla="*/ 2325 h 3699"/>
                <a:gd name="T44" fmla="*/ 2843 w 3699"/>
                <a:gd name="T45" fmla="*/ 2343 h 3699"/>
                <a:gd name="T46" fmla="*/ 3654 w 3699"/>
                <a:gd name="T47" fmla="*/ 2835 h 3699"/>
                <a:gd name="T48" fmla="*/ 3696 w 3699"/>
                <a:gd name="T49" fmla="*/ 2919 h 3699"/>
                <a:gd name="T50" fmla="*/ 3683 w 3699"/>
                <a:gd name="T51" fmla="*/ 3019 h 3699"/>
                <a:gd name="T52" fmla="*/ 3121 w 3699"/>
                <a:gd name="T53" fmla="*/ 3593 h 3699"/>
                <a:gd name="T54" fmla="*/ 3030 w 3699"/>
                <a:gd name="T55" fmla="*/ 3660 h 3699"/>
                <a:gd name="T56" fmla="*/ 2917 w 3699"/>
                <a:gd name="T57" fmla="*/ 3695 h 3699"/>
                <a:gd name="T58" fmla="*/ 2871 w 3699"/>
                <a:gd name="T59" fmla="*/ 3698 h 3699"/>
                <a:gd name="T60" fmla="*/ 2783 w 3699"/>
                <a:gd name="T61" fmla="*/ 3696 h 3699"/>
                <a:gd name="T62" fmla="*/ 2655 w 3699"/>
                <a:gd name="T63" fmla="*/ 3681 h 3699"/>
                <a:gd name="T64" fmla="*/ 2483 w 3699"/>
                <a:gd name="T65" fmla="*/ 3648 h 3699"/>
                <a:gd name="T66" fmla="*/ 2273 w 3699"/>
                <a:gd name="T67" fmla="*/ 3580 h 3699"/>
                <a:gd name="T68" fmla="*/ 2052 w 3699"/>
                <a:gd name="T69" fmla="*/ 3483 h 3699"/>
                <a:gd name="T70" fmla="*/ 1818 w 3699"/>
                <a:gd name="T71" fmla="*/ 3355 h 3699"/>
                <a:gd name="T72" fmla="*/ 1561 w 3699"/>
                <a:gd name="T73" fmla="*/ 3188 h 3699"/>
                <a:gd name="T74" fmla="*/ 1286 w 3699"/>
                <a:gd name="T75" fmla="*/ 2971 h 3699"/>
                <a:gd name="T76" fmla="*/ 999 w 3699"/>
                <a:gd name="T77" fmla="*/ 2700 h 3699"/>
                <a:gd name="T78" fmla="*/ 748 w 3699"/>
                <a:gd name="T79" fmla="*/ 2435 h 3699"/>
                <a:gd name="T80" fmla="*/ 544 w 3699"/>
                <a:gd name="T81" fmla="*/ 2182 h 3699"/>
                <a:gd name="T82" fmla="*/ 354 w 3699"/>
                <a:gd name="T83" fmla="*/ 1900 h 3699"/>
                <a:gd name="T84" fmla="*/ 213 w 3699"/>
                <a:gd name="T85" fmla="*/ 1644 h 3699"/>
                <a:gd name="T86" fmla="*/ 115 w 3699"/>
                <a:gd name="T87" fmla="*/ 1416 h 3699"/>
                <a:gd name="T88" fmla="*/ 52 w 3699"/>
                <a:gd name="T89" fmla="*/ 1216 h 3699"/>
                <a:gd name="T90" fmla="*/ 16 w 3699"/>
                <a:gd name="T91" fmla="*/ 1052 h 3699"/>
                <a:gd name="T92" fmla="*/ 1 w 3699"/>
                <a:gd name="T93" fmla="*/ 923 h 3699"/>
                <a:gd name="T94" fmla="*/ 2 w 3699"/>
                <a:gd name="T95" fmla="*/ 827 h 3699"/>
                <a:gd name="T96" fmla="*/ 4 w 3699"/>
                <a:gd name="T97" fmla="*/ 780 h 3699"/>
                <a:gd name="T98" fmla="*/ 39 w 3699"/>
                <a:gd name="T99" fmla="*/ 668 h 3699"/>
                <a:gd name="T100" fmla="*/ 106 w 3699"/>
                <a:gd name="T101" fmla="*/ 576 h 3699"/>
                <a:gd name="T102" fmla="*/ 686 w 3699"/>
                <a:gd name="T103" fmla="*/ 1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99" h="3699">
                  <a:moveTo>
                    <a:pt x="752" y="0"/>
                  </a:moveTo>
                  <a:lnTo>
                    <a:pt x="777" y="1"/>
                  </a:lnTo>
                  <a:lnTo>
                    <a:pt x="800" y="7"/>
                  </a:lnTo>
                  <a:lnTo>
                    <a:pt x="822" y="16"/>
                  </a:lnTo>
                  <a:lnTo>
                    <a:pt x="842" y="29"/>
                  </a:lnTo>
                  <a:lnTo>
                    <a:pt x="867" y="50"/>
                  </a:lnTo>
                  <a:lnTo>
                    <a:pt x="890" y="74"/>
                  </a:lnTo>
                  <a:lnTo>
                    <a:pt x="909" y="101"/>
                  </a:lnTo>
                  <a:lnTo>
                    <a:pt x="1328" y="897"/>
                  </a:lnTo>
                  <a:lnTo>
                    <a:pt x="1342" y="929"/>
                  </a:lnTo>
                  <a:lnTo>
                    <a:pt x="1351" y="963"/>
                  </a:lnTo>
                  <a:lnTo>
                    <a:pt x="1352" y="998"/>
                  </a:lnTo>
                  <a:lnTo>
                    <a:pt x="1347" y="1034"/>
                  </a:lnTo>
                  <a:lnTo>
                    <a:pt x="1337" y="1070"/>
                  </a:lnTo>
                  <a:lnTo>
                    <a:pt x="1322" y="1103"/>
                  </a:lnTo>
                  <a:lnTo>
                    <a:pt x="1303" y="1133"/>
                  </a:lnTo>
                  <a:lnTo>
                    <a:pt x="1281" y="1160"/>
                  </a:lnTo>
                  <a:lnTo>
                    <a:pt x="1089" y="1351"/>
                  </a:lnTo>
                  <a:lnTo>
                    <a:pt x="1082" y="1362"/>
                  </a:lnTo>
                  <a:lnTo>
                    <a:pt x="1075" y="1377"/>
                  </a:lnTo>
                  <a:lnTo>
                    <a:pt x="1071" y="1393"/>
                  </a:lnTo>
                  <a:lnTo>
                    <a:pt x="1069" y="1407"/>
                  </a:lnTo>
                  <a:lnTo>
                    <a:pt x="1080" y="1449"/>
                  </a:lnTo>
                  <a:lnTo>
                    <a:pt x="1094" y="1494"/>
                  </a:lnTo>
                  <a:lnTo>
                    <a:pt x="1114" y="1543"/>
                  </a:lnTo>
                  <a:lnTo>
                    <a:pt x="1139" y="1595"/>
                  </a:lnTo>
                  <a:lnTo>
                    <a:pt x="1161" y="1634"/>
                  </a:lnTo>
                  <a:lnTo>
                    <a:pt x="1185" y="1677"/>
                  </a:lnTo>
                  <a:lnTo>
                    <a:pt x="1215" y="1722"/>
                  </a:lnTo>
                  <a:lnTo>
                    <a:pt x="1247" y="1771"/>
                  </a:lnTo>
                  <a:lnTo>
                    <a:pt x="1284" y="1824"/>
                  </a:lnTo>
                  <a:lnTo>
                    <a:pt x="1319" y="1870"/>
                  </a:lnTo>
                  <a:lnTo>
                    <a:pt x="1358" y="1919"/>
                  </a:lnTo>
                  <a:lnTo>
                    <a:pt x="1403" y="1969"/>
                  </a:lnTo>
                  <a:lnTo>
                    <a:pt x="1452" y="2022"/>
                  </a:lnTo>
                  <a:lnTo>
                    <a:pt x="1505" y="2077"/>
                  </a:lnTo>
                  <a:lnTo>
                    <a:pt x="1562" y="2136"/>
                  </a:lnTo>
                  <a:lnTo>
                    <a:pt x="1620" y="2193"/>
                  </a:lnTo>
                  <a:lnTo>
                    <a:pt x="1676" y="2246"/>
                  </a:lnTo>
                  <a:lnTo>
                    <a:pt x="1728" y="2296"/>
                  </a:lnTo>
                  <a:lnTo>
                    <a:pt x="1780" y="2340"/>
                  </a:lnTo>
                  <a:lnTo>
                    <a:pt x="1829" y="2380"/>
                  </a:lnTo>
                  <a:lnTo>
                    <a:pt x="1876" y="2416"/>
                  </a:lnTo>
                  <a:lnTo>
                    <a:pt x="1929" y="2453"/>
                  </a:lnTo>
                  <a:lnTo>
                    <a:pt x="1978" y="2487"/>
                  </a:lnTo>
                  <a:lnTo>
                    <a:pt x="2024" y="2516"/>
                  </a:lnTo>
                  <a:lnTo>
                    <a:pt x="2066" y="2541"/>
                  </a:lnTo>
                  <a:lnTo>
                    <a:pt x="2105" y="2562"/>
                  </a:lnTo>
                  <a:lnTo>
                    <a:pt x="2140" y="2579"/>
                  </a:lnTo>
                  <a:lnTo>
                    <a:pt x="2171" y="2594"/>
                  </a:lnTo>
                  <a:lnTo>
                    <a:pt x="2200" y="2605"/>
                  </a:lnTo>
                  <a:lnTo>
                    <a:pt x="2224" y="2614"/>
                  </a:lnTo>
                  <a:lnTo>
                    <a:pt x="2246" y="2620"/>
                  </a:lnTo>
                  <a:lnTo>
                    <a:pt x="2295" y="2629"/>
                  </a:lnTo>
                  <a:lnTo>
                    <a:pt x="2305" y="2628"/>
                  </a:lnTo>
                  <a:lnTo>
                    <a:pt x="2320" y="2623"/>
                  </a:lnTo>
                  <a:lnTo>
                    <a:pt x="2336" y="2616"/>
                  </a:lnTo>
                  <a:lnTo>
                    <a:pt x="2346" y="2610"/>
                  </a:lnTo>
                  <a:lnTo>
                    <a:pt x="2568" y="2382"/>
                  </a:lnTo>
                  <a:lnTo>
                    <a:pt x="2598" y="2360"/>
                  </a:lnTo>
                  <a:lnTo>
                    <a:pt x="2629" y="2342"/>
                  </a:lnTo>
                  <a:lnTo>
                    <a:pt x="2662" y="2329"/>
                  </a:lnTo>
                  <a:lnTo>
                    <a:pt x="2697" y="2322"/>
                  </a:lnTo>
                  <a:lnTo>
                    <a:pt x="2734" y="2319"/>
                  </a:lnTo>
                  <a:lnTo>
                    <a:pt x="2765" y="2320"/>
                  </a:lnTo>
                  <a:lnTo>
                    <a:pt x="2793" y="2325"/>
                  </a:lnTo>
                  <a:lnTo>
                    <a:pt x="2818" y="2333"/>
                  </a:lnTo>
                  <a:lnTo>
                    <a:pt x="2839" y="2343"/>
                  </a:lnTo>
                  <a:lnTo>
                    <a:pt x="2843" y="2343"/>
                  </a:lnTo>
                  <a:lnTo>
                    <a:pt x="3599" y="2790"/>
                  </a:lnTo>
                  <a:lnTo>
                    <a:pt x="3629" y="2811"/>
                  </a:lnTo>
                  <a:lnTo>
                    <a:pt x="3654" y="2835"/>
                  </a:lnTo>
                  <a:lnTo>
                    <a:pt x="3674" y="2861"/>
                  </a:lnTo>
                  <a:lnTo>
                    <a:pt x="3687" y="2889"/>
                  </a:lnTo>
                  <a:lnTo>
                    <a:pt x="3696" y="2919"/>
                  </a:lnTo>
                  <a:lnTo>
                    <a:pt x="3699" y="2954"/>
                  </a:lnTo>
                  <a:lnTo>
                    <a:pt x="3693" y="2988"/>
                  </a:lnTo>
                  <a:lnTo>
                    <a:pt x="3683" y="3019"/>
                  </a:lnTo>
                  <a:lnTo>
                    <a:pt x="3665" y="3049"/>
                  </a:lnTo>
                  <a:lnTo>
                    <a:pt x="3641" y="3076"/>
                  </a:lnTo>
                  <a:lnTo>
                    <a:pt x="3121" y="3593"/>
                  </a:lnTo>
                  <a:lnTo>
                    <a:pt x="3095" y="3618"/>
                  </a:lnTo>
                  <a:lnTo>
                    <a:pt x="3064" y="3641"/>
                  </a:lnTo>
                  <a:lnTo>
                    <a:pt x="3030" y="3660"/>
                  </a:lnTo>
                  <a:lnTo>
                    <a:pt x="2991" y="3675"/>
                  </a:lnTo>
                  <a:lnTo>
                    <a:pt x="2954" y="3688"/>
                  </a:lnTo>
                  <a:lnTo>
                    <a:pt x="2917" y="3695"/>
                  </a:lnTo>
                  <a:lnTo>
                    <a:pt x="2909" y="3696"/>
                  </a:lnTo>
                  <a:lnTo>
                    <a:pt x="2893" y="3697"/>
                  </a:lnTo>
                  <a:lnTo>
                    <a:pt x="2871" y="3698"/>
                  </a:lnTo>
                  <a:lnTo>
                    <a:pt x="2843" y="3699"/>
                  </a:lnTo>
                  <a:lnTo>
                    <a:pt x="2816" y="3698"/>
                  </a:lnTo>
                  <a:lnTo>
                    <a:pt x="2783" y="3696"/>
                  </a:lnTo>
                  <a:lnTo>
                    <a:pt x="2746" y="3692"/>
                  </a:lnTo>
                  <a:lnTo>
                    <a:pt x="2703" y="3688"/>
                  </a:lnTo>
                  <a:lnTo>
                    <a:pt x="2655" y="3681"/>
                  </a:lnTo>
                  <a:lnTo>
                    <a:pt x="2602" y="3673"/>
                  </a:lnTo>
                  <a:lnTo>
                    <a:pt x="2545" y="3663"/>
                  </a:lnTo>
                  <a:lnTo>
                    <a:pt x="2483" y="3648"/>
                  </a:lnTo>
                  <a:lnTo>
                    <a:pt x="2417" y="3629"/>
                  </a:lnTo>
                  <a:lnTo>
                    <a:pt x="2347" y="3607"/>
                  </a:lnTo>
                  <a:lnTo>
                    <a:pt x="2273" y="3580"/>
                  </a:lnTo>
                  <a:lnTo>
                    <a:pt x="2195" y="3548"/>
                  </a:lnTo>
                  <a:lnTo>
                    <a:pt x="2124" y="3518"/>
                  </a:lnTo>
                  <a:lnTo>
                    <a:pt x="2052" y="3483"/>
                  </a:lnTo>
                  <a:lnTo>
                    <a:pt x="1977" y="3444"/>
                  </a:lnTo>
                  <a:lnTo>
                    <a:pt x="1898" y="3401"/>
                  </a:lnTo>
                  <a:lnTo>
                    <a:pt x="1818" y="3355"/>
                  </a:lnTo>
                  <a:lnTo>
                    <a:pt x="1735" y="3303"/>
                  </a:lnTo>
                  <a:lnTo>
                    <a:pt x="1649" y="3248"/>
                  </a:lnTo>
                  <a:lnTo>
                    <a:pt x="1561" y="3188"/>
                  </a:lnTo>
                  <a:lnTo>
                    <a:pt x="1471" y="3122"/>
                  </a:lnTo>
                  <a:lnTo>
                    <a:pt x="1380" y="3050"/>
                  </a:lnTo>
                  <a:lnTo>
                    <a:pt x="1286" y="2971"/>
                  </a:lnTo>
                  <a:lnTo>
                    <a:pt x="1192" y="2887"/>
                  </a:lnTo>
                  <a:lnTo>
                    <a:pt x="1096" y="2797"/>
                  </a:lnTo>
                  <a:lnTo>
                    <a:pt x="999" y="2700"/>
                  </a:lnTo>
                  <a:lnTo>
                    <a:pt x="910" y="2610"/>
                  </a:lnTo>
                  <a:lnTo>
                    <a:pt x="827" y="2522"/>
                  </a:lnTo>
                  <a:lnTo>
                    <a:pt x="748" y="2435"/>
                  </a:lnTo>
                  <a:lnTo>
                    <a:pt x="675" y="2350"/>
                  </a:lnTo>
                  <a:lnTo>
                    <a:pt x="607" y="2265"/>
                  </a:lnTo>
                  <a:lnTo>
                    <a:pt x="544" y="2182"/>
                  </a:lnTo>
                  <a:lnTo>
                    <a:pt x="476" y="2085"/>
                  </a:lnTo>
                  <a:lnTo>
                    <a:pt x="412" y="1991"/>
                  </a:lnTo>
                  <a:lnTo>
                    <a:pt x="354" y="1900"/>
                  </a:lnTo>
                  <a:lnTo>
                    <a:pt x="301" y="1812"/>
                  </a:lnTo>
                  <a:lnTo>
                    <a:pt x="254" y="1726"/>
                  </a:lnTo>
                  <a:lnTo>
                    <a:pt x="213" y="1644"/>
                  </a:lnTo>
                  <a:lnTo>
                    <a:pt x="175" y="1564"/>
                  </a:lnTo>
                  <a:lnTo>
                    <a:pt x="143" y="1489"/>
                  </a:lnTo>
                  <a:lnTo>
                    <a:pt x="115" y="1416"/>
                  </a:lnTo>
                  <a:lnTo>
                    <a:pt x="90" y="1346"/>
                  </a:lnTo>
                  <a:lnTo>
                    <a:pt x="70" y="1279"/>
                  </a:lnTo>
                  <a:lnTo>
                    <a:pt x="52" y="1216"/>
                  </a:lnTo>
                  <a:lnTo>
                    <a:pt x="37" y="1158"/>
                  </a:lnTo>
                  <a:lnTo>
                    <a:pt x="25" y="1103"/>
                  </a:lnTo>
                  <a:lnTo>
                    <a:pt x="16" y="1052"/>
                  </a:lnTo>
                  <a:lnTo>
                    <a:pt x="9" y="1005"/>
                  </a:lnTo>
                  <a:lnTo>
                    <a:pt x="3" y="962"/>
                  </a:lnTo>
                  <a:lnTo>
                    <a:pt x="1" y="923"/>
                  </a:lnTo>
                  <a:lnTo>
                    <a:pt x="0" y="888"/>
                  </a:lnTo>
                  <a:lnTo>
                    <a:pt x="0" y="857"/>
                  </a:lnTo>
                  <a:lnTo>
                    <a:pt x="2" y="827"/>
                  </a:lnTo>
                  <a:lnTo>
                    <a:pt x="3" y="803"/>
                  </a:lnTo>
                  <a:lnTo>
                    <a:pt x="3" y="788"/>
                  </a:lnTo>
                  <a:lnTo>
                    <a:pt x="4" y="780"/>
                  </a:lnTo>
                  <a:lnTo>
                    <a:pt x="11" y="743"/>
                  </a:lnTo>
                  <a:lnTo>
                    <a:pt x="24" y="705"/>
                  </a:lnTo>
                  <a:lnTo>
                    <a:pt x="39" y="668"/>
                  </a:lnTo>
                  <a:lnTo>
                    <a:pt x="58" y="632"/>
                  </a:lnTo>
                  <a:lnTo>
                    <a:pt x="81" y="602"/>
                  </a:lnTo>
                  <a:lnTo>
                    <a:pt x="106" y="576"/>
                  </a:lnTo>
                  <a:lnTo>
                    <a:pt x="626" y="55"/>
                  </a:lnTo>
                  <a:lnTo>
                    <a:pt x="656" y="30"/>
                  </a:lnTo>
                  <a:lnTo>
                    <a:pt x="686" y="13"/>
                  </a:lnTo>
                  <a:lnTo>
                    <a:pt x="717" y="3"/>
                  </a:lnTo>
                  <a:lnTo>
                    <a:pt x="752" y="0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0" y="3505003"/>
            <a:ext cx="640080" cy="639487"/>
            <a:chOff x="5260769" y="3505003"/>
            <a:chExt cx="640080" cy="639487"/>
          </a:xfrm>
        </p:grpSpPr>
        <p:sp>
          <p:nvSpPr>
            <p:cNvPr id="15" name="Oval 14"/>
            <p:cNvSpPr/>
            <p:nvPr/>
          </p:nvSpPr>
          <p:spPr>
            <a:xfrm>
              <a:off x="5260769" y="3505003"/>
              <a:ext cx="640080" cy="63948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14"/>
            <p:cNvGrpSpPr>
              <a:grpSpLocks noChangeAspect="1"/>
            </p:cNvGrpSpPr>
            <p:nvPr/>
          </p:nvGrpSpPr>
          <p:grpSpPr bwMode="auto">
            <a:xfrm>
              <a:off x="5410962" y="3701162"/>
              <a:ext cx="339692" cy="247167"/>
              <a:chOff x="2661" y="1301"/>
              <a:chExt cx="2357" cy="1715"/>
            </a:xfrm>
            <a:noFill/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2661" y="1301"/>
                <a:ext cx="2357" cy="1715"/>
              </a:xfrm>
              <a:custGeom>
                <a:avLst/>
                <a:gdLst>
                  <a:gd name="T0" fmla="*/ 320 w 4715"/>
                  <a:gd name="T1" fmla="*/ 319 h 3430"/>
                  <a:gd name="T2" fmla="*/ 320 w 4715"/>
                  <a:gd name="T3" fmla="*/ 3110 h 3430"/>
                  <a:gd name="T4" fmla="*/ 4394 w 4715"/>
                  <a:gd name="T5" fmla="*/ 3110 h 3430"/>
                  <a:gd name="T6" fmla="*/ 4394 w 4715"/>
                  <a:gd name="T7" fmla="*/ 319 h 3430"/>
                  <a:gd name="T8" fmla="*/ 320 w 4715"/>
                  <a:gd name="T9" fmla="*/ 319 h 3430"/>
                  <a:gd name="T10" fmla="*/ 160 w 4715"/>
                  <a:gd name="T11" fmla="*/ 0 h 3430"/>
                  <a:gd name="T12" fmla="*/ 4555 w 4715"/>
                  <a:gd name="T13" fmla="*/ 0 h 3430"/>
                  <a:gd name="T14" fmla="*/ 4592 w 4715"/>
                  <a:gd name="T15" fmla="*/ 4 h 3430"/>
                  <a:gd name="T16" fmla="*/ 4625 w 4715"/>
                  <a:gd name="T17" fmla="*/ 16 h 3430"/>
                  <a:gd name="T18" fmla="*/ 4655 w 4715"/>
                  <a:gd name="T19" fmla="*/ 34 h 3430"/>
                  <a:gd name="T20" fmla="*/ 4679 w 4715"/>
                  <a:gd name="T21" fmla="*/ 60 h 3430"/>
                  <a:gd name="T22" fmla="*/ 4697 w 4715"/>
                  <a:gd name="T23" fmla="*/ 89 h 3430"/>
                  <a:gd name="T24" fmla="*/ 4710 w 4715"/>
                  <a:gd name="T25" fmla="*/ 123 h 3430"/>
                  <a:gd name="T26" fmla="*/ 4715 w 4715"/>
                  <a:gd name="T27" fmla="*/ 160 h 3430"/>
                  <a:gd name="T28" fmla="*/ 4715 w 4715"/>
                  <a:gd name="T29" fmla="*/ 3270 h 3430"/>
                  <a:gd name="T30" fmla="*/ 4710 w 4715"/>
                  <a:gd name="T31" fmla="*/ 3307 h 3430"/>
                  <a:gd name="T32" fmla="*/ 4697 w 4715"/>
                  <a:gd name="T33" fmla="*/ 3340 h 3430"/>
                  <a:gd name="T34" fmla="*/ 4679 w 4715"/>
                  <a:gd name="T35" fmla="*/ 3370 h 3430"/>
                  <a:gd name="T36" fmla="*/ 4655 w 4715"/>
                  <a:gd name="T37" fmla="*/ 3395 h 3430"/>
                  <a:gd name="T38" fmla="*/ 4625 w 4715"/>
                  <a:gd name="T39" fmla="*/ 3415 h 3430"/>
                  <a:gd name="T40" fmla="*/ 4592 w 4715"/>
                  <a:gd name="T41" fmla="*/ 3426 h 3430"/>
                  <a:gd name="T42" fmla="*/ 4555 w 4715"/>
                  <a:gd name="T43" fmla="*/ 3430 h 3430"/>
                  <a:gd name="T44" fmla="*/ 160 w 4715"/>
                  <a:gd name="T45" fmla="*/ 3430 h 3430"/>
                  <a:gd name="T46" fmla="*/ 123 w 4715"/>
                  <a:gd name="T47" fmla="*/ 3426 h 3430"/>
                  <a:gd name="T48" fmla="*/ 90 w 4715"/>
                  <a:gd name="T49" fmla="*/ 3415 h 3430"/>
                  <a:gd name="T50" fmla="*/ 60 w 4715"/>
                  <a:gd name="T51" fmla="*/ 3395 h 3430"/>
                  <a:gd name="T52" fmla="*/ 36 w 4715"/>
                  <a:gd name="T53" fmla="*/ 3370 h 3430"/>
                  <a:gd name="T54" fmla="*/ 16 w 4715"/>
                  <a:gd name="T55" fmla="*/ 3340 h 3430"/>
                  <a:gd name="T56" fmla="*/ 4 w 4715"/>
                  <a:gd name="T57" fmla="*/ 3307 h 3430"/>
                  <a:gd name="T58" fmla="*/ 0 w 4715"/>
                  <a:gd name="T59" fmla="*/ 3270 h 3430"/>
                  <a:gd name="T60" fmla="*/ 0 w 4715"/>
                  <a:gd name="T61" fmla="*/ 160 h 3430"/>
                  <a:gd name="T62" fmla="*/ 4 w 4715"/>
                  <a:gd name="T63" fmla="*/ 123 h 3430"/>
                  <a:gd name="T64" fmla="*/ 16 w 4715"/>
                  <a:gd name="T65" fmla="*/ 89 h 3430"/>
                  <a:gd name="T66" fmla="*/ 36 w 4715"/>
                  <a:gd name="T67" fmla="*/ 60 h 3430"/>
                  <a:gd name="T68" fmla="*/ 60 w 4715"/>
                  <a:gd name="T69" fmla="*/ 34 h 3430"/>
                  <a:gd name="T70" fmla="*/ 90 w 4715"/>
                  <a:gd name="T71" fmla="*/ 16 h 3430"/>
                  <a:gd name="T72" fmla="*/ 123 w 4715"/>
                  <a:gd name="T73" fmla="*/ 4 h 3430"/>
                  <a:gd name="T74" fmla="*/ 160 w 4715"/>
                  <a:gd name="T75" fmla="*/ 0 h 3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15" h="3430">
                    <a:moveTo>
                      <a:pt x="320" y="319"/>
                    </a:moveTo>
                    <a:lnTo>
                      <a:pt x="320" y="3110"/>
                    </a:lnTo>
                    <a:lnTo>
                      <a:pt x="4394" y="3110"/>
                    </a:lnTo>
                    <a:lnTo>
                      <a:pt x="4394" y="319"/>
                    </a:lnTo>
                    <a:lnTo>
                      <a:pt x="320" y="319"/>
                    </a:lnTo>
                    <a:close/>
                    <a:moveTo>
                      <a:pt x="160" y="0"/>
                    </a:moveTo>
                    <a:lnTo>
                      <a:pt x="4555" y="0"/>
                    </a:lnTo>
                    <a:lnTo>
                      <a:pt x="4592" y="4"/>
                    </a:lnTo>
                    <a:lnTo>
                      <a:pt x="4625" y="16"/>
                    </a:lnTo>
                    <a:lnTo>
                      <a:pt x="4655" y="34"/>
                    </a:lnTo>
                    <a:lnTo>
                      <a:pt x="4679" y="60"/>
                    </a:lnTo>
                    <a:lnTo>
                      <a:pt x="4697" y="89"/>
                    </a:lnTo>
                    <a:lnTo>
                      <a:pt x="4710" y="123"/>
                    </a:lnTo>
                    <a:lnTo>
                      <a:pt x="4715" y="160"/>
                    </a:lnTo>
                    <a:lnTo>
                      <a:pt x="4715" y="3270"/>
                    </a:lnTo>
                    <a:lnTo>
                      <a:pt x="4710" y="3307"/>
                    </a:lnTo>
                    <a:lnTo>
                      <a:pt x="4697" y="3340"/>
                    </a:lnTo>
                    <a:lnTo>
                      <a:pt x="4679" y="3370"/>
                    </a:lnTo>
                    <a:lnTo>
                      <a:pt x="4655" y="3395"/>
                    </a:lnTo>
                    <a:lnTo>
                      <a:pt x="4625" y="3415"/>
                    </a:lnTo>
                    <a:lnTo>
                      <a:pt x="4592" y="3426"/>
                    </a:lnTo>
                    <a:lnTo>
                      <a:pt x="4555" y="3430"/>
                    </a:lnTo>
                    <a:lnTo>
                      <a:pt x="160" y="3430"/>
                    </a:lnTo>
                    <a:lnTo>
                      <a:pt x="123" y="3426"/>
                    </a:lnTo>
                    <a:lnTo>
                      <a:pt x="90" y="3415"/>
                    </a:lnTo>
                    <a:lnTo>
                      <a:pt x="60" y="3395"/>
                    </a:lnTo>
                    <a:lnTo>
                      <a:pt x="36" y="3370"/>
                    </a:lnTo>
                    <a:lnTo>
                      <a:pt x="16" y="3340"/>
                    </a:lnTo>
                    <a:lnTo>
                      <a:pt x="4" y="3307"/>
                    </a:lnTo>
                    <a:lnTo>
                      <a:pt x="0" y="3270"/>
                    </a:lnTo>
                    <a:lnTo>
                      <a:pt x="0" y="160"/>
                    </a:lnTo>
                    <a:lnTo>
                      <a:pt x="4" y="123"/>
                    </a:lnTo>
                    <a:lnTo>
                      <a:pt x="16" y="89"/>
                    </a:lnTo>
                    <a:lnTo>
                      <a:pt x="36" y="60"/>
                    </a:lnTo>
                    <a:lnTo>
                      <a:pt x="60" y="34"/>
                    </a:lnTo>
                    <a:lnTo>
                      <a:pt x="90" y="16"/>
                    </a:lnTo>
                    <a:lnTo>
                      <a:pt x="123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2993" y="1689"/>
                <a:ext cx="1694" cy="634"/>
              </a:xfrm>
              <a:custGeom>
                <a:avLst/>
                <a:gdLst>
                  <a:gd name="T0" fmla="*/ 3236 w 3388"/>
                  <a:gd name="T1" fmla="*/ 0 h 1267"/>
                  <a:gd name="T2" fmla="*/ 3266 w 3388"/>
                  <a:gd name="T3" fmla="*/ 4 h 1267"/>
                  <a:gd name="T4" fmla="*/ 3296 w 3388"/>
                  <a:gd name="T5" fmla="*/ 14 h 1267"/>
                  <a:gd name="T6" fmla="*/ 3321 w 3388"/>
                  <a:gd name="T7" fmla="*/ 30 h 1267"/>
                  <a:gd name="T8" fmla="*/ 3346 w 3388"/>
                  <a:gd name="T9" fmla="*/ 50 h 1267"/>
                  <a:gd name="T10" fmla="*/ 3366 w 3388"/>
                  <a:gd name="T11" fmla="*/ 76 h 1267"/>
                  <a:gd name="T12" fmla="*/ 3378 w 3388"/>
                  <a:gd name="T13" fmla="*/ 106 h 1267"/>
                  <a:gd name="T14" fmla="*/ 3387 w 3388"/>
                  <a:gd name="T15" fmla="*/ 136 h 1267"/>
                  <a:gd name="T16" fmla="*/ 3388 w 3388"/>
                  <a:gd name="T17" fmla="*/ 167 h 1267"/>
                  <a:gd name="T18" fmla="*/ 3384 w 3388"/>
                  <a:gd name="T19" fmla="*/ 197 h 1267"/>
                  <a:gd name="T20" fmla="*/ 3374 w 3388"/>
                  <a:gd name="T21" fmla="*/ 226 h 1267"/>
                  <a:gd name="T22" fmla="*/ 3358 w 3388"/>
                  <a:gd name="T23" fmla="*/ 253 h 1267"/>
                  <a:gd name="T24" fmla="*/ 3338 w 3388"/>
                  <a:gd name="T25" fmla="*/ 277 h 1267"/>
                  <a:gd name="T26" fmla="*/ 3313 w 3388"/>
                  <a:gd name="T27" fmla="*/ 296 h 1267"/>
                  <a:gd name="T28" fmla="*/ 1778 w 3388"/>
                  <a:gd name="T29" fmla="*/ 1243 h 1267"/>
                  <a:gd name="T30" fmla="*/ 1751 w 3388"/>
                  <a:gd name="T31" fmla="*/ 1256 h 1267"/>
                  <a:gd name="T32" fmla="*/ 1724 w 3388"/>
                  <a:gd name="T33" fmla="*/ 1264 h 1267"/>
                  <a:gd name="T34" fmla="*/ 1694 w 3388"/>
                  <a:gd name="T35" fmla="*/ 1267 h 1267"/>
                  <a:gd name="T36" fmla="*/ 1665 w 3388"/>
                  <a:gd name="T37" fmla="*/ 1264 h 1267"/>
                  <a:gd name="T38" fmla="*/ 1636 w 3388"/>
                  <a:gd name="T39" fmla="*/ 1256 h 1267"/>
                  <a:gd name="T40" fmla="*/ 1611 w 3388"/>
                  <a:gd name="T41" fmla="*/ 1243 h 1267"/>
                  <a:gd name="T42" fmla="*/ 76 w 3388"/>
                  <a:gd name="T43" fmla="*/ 296 h 1267"/>
                  <a:gd name="T44" fmla="*/ 50 w 3388"/>
                  <a:gd name="T45" fmla="*/ 277 h 1267"/>
                  <a:gd name="T46" fmla="*/ 29 w 3388"/>
                  <a:gd name="T47" fmla="*/ 253 h 1267"/>
                  <a:gd name="T48" fmla="*/ 14 w 3388"/>
                  <a:gd name="T49" fmla="*/ 226 h 1267"/>
                  <a:gd name="T50" fmla="*/ 4 w 3388"/>
                  <a:gd name="T51" fmla="*/ 197 h 1267"/>
                  <a:gd name="T52" fmla="*/ 0 w 3388"/>
                  <a:gd name="T53" fmla="*/ 167 h 1267"/>
                  <a:gd name="T54" fmla="*/ 2 w 3388"/>
                  <a:gd name="T55" fmla="*/ 136 h 1267"/>
                  <a:gd name="T56" fmla="*/ 9 w 3388"/>
                  <a:gd name="T57" fmla="*/ 106 h 1267"/>
                  <a:gd name="T58" fmla="*/ 23 w 3388"/>
                  <a:gd name="T59" fmla="*/ 76 h 1267"/>
                  <a:gd name="T60" fmla="*/ 43 w 3388"/>
                  <a:gd name="T61" fmla="*/ 50 h 1267"/>
                  <a:gd name="T62" fmla="*/ 67 w 3388"/>
                  <a:gd name="T63" fmla="*/ 30 h 1267"/>
                  <a:gd name="T64" fmla="*/ 93 w 3388"/>
                  <a:gd name="T65" fmla="*/ 14 h 1267"/>
                  <a:gd name="T66" fmla="*/ 123 w 3388"/>
                  <a:gd name="T67" fmla="*/ 4 h 1267"/>
                  <a:gd name="T68" fmla="*/ 153 w 3388"/>
                  <a:gd name="T69" fmla="*/ 0 h 1267"/>
                  <a:gd name="T70" fmla="*/ 184 w 3388"/>
                  <a:gd name="T71" fmla="*/ 3 h 1267"/>
                  <a:gd name="T72" fmla="*/ 214 w 3388"/>
                  <a:gd name="T73" fmla="*/ 10 h 1267"/>
                  <a:gd name="T74" fmla="*/ 243 w 3388"/>
                  <a:gd name="T75" fmla="*/ 24 h 1267"/>
                  <a:gd name="T76" fmla="*/ 1694 w 3388"/>
                  <a:gd name="T77" fmla="*/ 918 h 1267"/>
                  <a:gd name="T78" fmla="*/ 3146 w 3388"/>
                  <a:gd name="T79" fmla="*/ 24 h 1267"/>
                  <a:gd name="T80" fmla="*/ 3174 w 3388"/>
                  <a:gd name="T81" fmla="*/ 10 h 1267"/>
                  <a:gd name="T82" fmla="*/ 3204 w 3388"/>
                  <a:gd name="T83" fmla="*/ 3 h 1267"/>
                  <a:gd name="T84" fmla="*/ 3236 w 3388"/>
                  <a:gd name="T85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88" h="1267">
                    <a:moveTo>
                      <a:pt x="3236" y="0"/>
                    </a:moveTo>
                    <a:lnTo>
                      <a:pt x="3266" y="4"/>
                    </a:lnTo>
                    <a:lnTo>
                      <a:pt x="3296" y="14"/>
                    </a:lnTo>
                    <a:lnTo>
                      <a:pt x="3321" y="30"/>
                    </a:lnTo>
                    <a:lnTo>
                      <a:pt x="3346" y="50"/>
                    </a:lnTo>
                    <a:lnTo>
                      <a:pt x="3366" y="76"/>
                    </a:lnTo>
                    <a:lnTo>
                      <a:pt x="3378" y="106"/>
                    </a:lnTo>
                    <a:lnTo>
                      <a:pt x="3387" y="136"/>
                    </a:lnTo>
                    <a:lnTo>
                      <a:pt x="3388" y="167"/>
                    </a:lnTo>
                    <a:lnTo>
                      <a:pt x="3384" y="197"/>
                    </a:lnTo>
                    <a:lnTo>
                      <a:pt x="3374" y="226"/>
                    </a:lnTo>
                    <a:lnTo>
                      <a:pt x="3358" y="253"/>
                    </a:lnTo>
                    <a:lnTo>
                      <a:pt x="3338" y="277"/>
                    </a:lnTo>
                    <a:lnTo>
                      <a:pt x="3313" y="296"/>
                    </a:lnTo>
                    <a:lnTo>
                      <a:pt x="1778" y="1243"/>
                    </a:lnTo>
                    <a:lnTo>
                      <a:pt x="1751" y="1256"/>
                    </a:lnTo>
                    <a:lnTo>
                      <a:pt x="1724" y="1264"/>
                    </a:lnTo>
                    <a:lnTo>
                      <a:pt x="1694" y="1267"/>
                    </a:lnTo>
                    <a:lnTo>
                      <a:pt x="1665" y="1264"/>
                    </a:lnTo>
                    <a:lnTo>
                      <a:pt x="1636" y="1256"/>
                    </a:lnTo>
                    <a:lnTo>
                      <a:pt x="1611" y="1243"/>
                    </a:lnTo>
                    <a:lnTo>
                      <a:pt x="76" y="296"/>
                    </a:lnTo>
                    <a:lnTo>
                      <a:pt x="50" y="277"/>
                    </a:lnTo>
                    <a:lnTo>
                      <a:pt x="29" y="253"/>
                    </a:lnTo>
                    <a:lnTo>
                      <a:pt x="14" y="226"/>
                    </a:lnTo>
                    <a:lnTo>
                      <a:pt x="4" y="197"/>
                    </a:lnTo>
                    <a:lnTo>
                      <a:pt x="0" y="167"/>
                    </a:lnTo>
                    <a:lnTo>
                      <a:pt x="2" y="136"/>
                    </a:lnTo>
                    <a:lnTo>
                      <a:pt x="9" y="106"/>
                    </a:lnTo>
                    <a:lnTo>
                      <a:pt x="23" y="76"/>
                    </a:lnTo>
                    <a:lnTo>
                      <a:pt x="43" y="50"/>
                    </a:lnTo>
                    <a:lnTo>
                      <a:pt x="67" y="30"/>
                    </a:lnTo>
                    <a:lnTo>
                      <a:pt x="93" y="14"/>
                    </a:lnTo>
                    <a:lnTo>
                      <a:pt x="123" y="4"/>
                    </a:lnTo>
                    <a:lnTo>
                      <a:pt x="153" y="0"/>
                    </a:lnTo>
                    <a:lnTo>
                      <a:pt x="184" y="3"/>
                    </a:lnTo>
                    <a:lnTo>
                      <a:pt x="214" y="10"/>
                    </a:lnTo>
                    <a:lnTo>
                      <a:pt x="243" y="24"/>
                    </a:lnTo>
                    <a:lnTo>
                      <a:pt x="1694" y="918"/>
                    </a:lnTo>
                    <a:lnTo>
                      <a:pt x="3146" y="24"/>
                    </a:lnTo>
                    <a:lnTo>
                      <a:pt x="3174" y="10"/>
                    </a:lnTo>
                    <a:lnTo>
                      <a:pt x="3204" y="3"/>
                    </a:lnTo>
                    <a:lnTo>
                      <a:pt x="3236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572000" y="5258988"/>
            <a:ext cx="640080" cy="639487"/>
            <a:chOff x="5260769" y="5258988"/>
            <a:chExt cx="640080" cy="639487"/>
          </a:xfrm>
        </p:grpSpPr>
        <p:sp>
          <p:nvSpPr>
            <p:cNvPr id="17" name="Oval 16"/>
            <p:cNvSpPr/>
            <p:nvPr/>
          </p:nvSpPr>
          <p:spPr>
            <a:xfrm>
              <a:off x="5260769" y="5258988"/>
              <a:ext cx="640080" cy="63948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20"/>
            <p:cNvGrpSpPr>
              <a:grpSpLocks noChangeAspect="1"/>
            </p:cNvGrpSpPr>
            <p:nvPr/>
          </p:nvGrpSpPr>
          <p:grpSpPr bwMode="auto">
            <a:xfrm>
              <a:off x="5384733" y="5439240"/>
              <a:ext cx="415380" cy="270076"/>
              <a:chOff x="3902" y="2761"/>
              <a:chExt cx="789" cy="513"/>
            </a:xfrm>
            <a:noFill/>
          </p:grpSpPr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3902" y="3121"/>
                <a:ext cx="644" cy="153"/>
              </a:xfrm>
              <a:custGeom>
                <a:avLst/>
                <a:gdLst>
                  <a:gd name="T0" fmla="*/ 282 w 3219"/>
                  <a:gd name="T1" fmla="*/ 383 h 764"/>
                  <a:gd name="T2" fmla="*/ 314 w 3219"/>
                  <a:gd name="T3" fmla="*/ 545 h 764"/>
                  <a:gd name="T4" fmla="*/ 330 w 3219"/>
                  <a:gd name="T5" fmla="*/ 522 h 764"/>
                  <a:gd name="T6" fmla="*/ 356 w 3219"/>
                  <a:gd name="T7" fmla="*/ 383 h 764"/>
                  <a:gd name="T8" fmla="*/ 445 w 3219"/>
                  <a:gd name="T9" fmla="*/ 0 h 764"/>
                  <a:gd name="T10" fmla="*/ 713 w 3219"/>
                  <a:gd name="T11" fmla="*/ 337 h 764"/>
                  <a:gd name="T12" fmla="*/ 744 w 3219"/>
                  <a:gd name="T13" fmla="*/ 492 h 764"/>
                  <a:gd name="T14" fmla="*/ 758 w 3219"/>
                  <a:gd name="T15" fmla="*/ 585 h 764"/>
                  <a:gd name="T16" fmla="*/ 775 w 3219"/>
                  <a:gd name="T17" fmla="*/ 485 h 764"/>
                  <a:gd name="T18" fmla="*/ 881 w 3219"/>
                  <a:gd name="T19" fmla="*/ 0 h 764"/>
                  <a:gd name="T20" fmla="*/ 1365 w 3219"/>
                  <a:gd name="T21" fmla="*/ 443 h 764"/>
                  <a:gd name="T22" fmla="*/ 1390 w 3219"/>
                  <a:gd name="T23" fmla="*/ 585 h 764"/>
                  <a:gd name="T24" fmla="*/ 1407 w 3219"/>
                  <a:gd name="T25" fmla="*/ 483 h 764"/>
                  <a:gd name="T26" fmla="*/ 1437 w 3219"/>
                  <a:gd name="T27" fmla="*/ 332 h 764"/>
                  <a:gd name="T28" fmla="*/ 1707 w 3219"/>
                  <a:gd name="T29" fmla="*/ 0 h 764"/>
                  <a:gd name="T30" fmla="*/ 1794 w 3219"/>
                  <a:gd name="T31" fmla="*/ 391 h 764"/>
                  <a:gd name="T32" fmla="*/ 1820 w 3219"/>
                  <a:gd name="T33" fmla="*/ 529 h 764"/>
                  <a:gd name="T34" fmla="*/ 1832 w 3219"/>
                  <a:gd name="T35" fmla="*/ 559 h 764"/>
                  <a:gd name="T36" fmla="*/ 1854 w 3219"/>
                  <a:gd name="T37" fmla="*/ 438 h 764"/>
                  <a:gd name="T38" fmla="*/ 2338 w 3219"/>
                  <a:gd name="T39" fmla="*/ 0 h 764"/>
                  <a:gd name="T40" fmla="*/ 2445 w 3219"/>
                  <a:gd name="T41" fmla="*/ 497 h 764"/>
                  <a:gd name="T42" fmla="*/ 2464 w 3219"/>
                  <a:gd name="T43" fmla="*/ 555 h 764"/>
                  <a:gd name="T44" fmla="*/ 2485 w 3219"/>
                  <a:gd name="T45" fmla="*/ 440 h 764"/>
                  <a:gd name="T46" fmla="*/ 2517 w 3219"/>
                  <a:gd name="T47" fmla="*/ 289 h 764"/>
                  <a:gd name="T48" fmla="*/ 2841 w 3219"/>
                  <a:gd name="T49" fmla="*/ 289 h 764"/>
                  <a:gd name="T50" fmla="*/ 2875 w 3219"/>
                  <a:gd name="T51" fmla="*/ 450 h 764"/>
                  <a:gd name="T52" fmla="*/ 2894 w 3219"/>
                  <a:gd name="T53" fmla="*/ 560 h 764"/>
                  <a:gd name="T54" fmla="*/ 2907 w 3219"/>
                  <a:gd name="T55" fmla="*/ 525 h 764"/>
                  <a:gd name="T56" fmla="*/ 2935 w 3219"/>
                  <a:gd name="T57" fmla="*/ 384 h 764"/>
                  <a:gd name="T58" fmla="*/ 3031 w 3219"/>
                  <a:gd name="T59" fmla="*/ 764 h 764"/>
                  <a:gd name="T60" fmla="*/ 2710 w 3219"/>
                  <a:gd name="T61" fmla="*/ 417 h 764"/>
                  <a:gd name="T62" fmla="*/ 2697 w 3219"/>
                  <a:gd name="T63" fmla="*/ 348 h 764"/>
                  <a:gd name="T64" fmla="*/ 2680 w 3219"/>
                  <a:gd name="T65" fmla="*/ 243 h 764"/>
                  <a:gd name="T66" fmla="*/ 2667 w 3219"/>
                  <a:gd name="T67" fmla="*/ 329 h 764"/>
                  <a:gd name="T68" fmla="*/ 2645 w 3219"/>
                  <a:gd name="T69" fmla="*/ 433 h 764"/>
                  <a:gd name="T70" fmla="*/ 2629 w 3219"/>
                  <a:gd name="T71" fmla="*/ 510 h 764"/>
                  <a:gd name="T72" fmla="*/ 2600 w 3219"/>
                  <a:gd name="T73" fmla="*/ 643 h 764"/>
                  <a:gd name="T74" fmla="*/ 2329 w 3219"/>
                  <a:gd name="T75" fmla="*/ 764 h 764"/>
                  <a:gd name="T76" fmla="*/ 1718 w 3219"/>
                  <a:gd name="T77" fmla="*/ 764 h 764"/>
                  <a:gd name="T78" fmla="*/ 1637 w 3219"/>
                  <a:gd name="T79" fmla="*/ 399 h 764"/>
                  <a:gd name="T80" fmla="*/ 1620 w 3219"/>
                  <a:gd name="T81" fmla="*/ 308 h 764"/>
                  <a:gd name="T82" fmla="*/ 1607 w 3219"/>
                  <a:gd name="T83" fmla="*/ 269 h 764"/>
                  <a:gd name="T84" fmla="*/ 1588 w 3219"/>
                  <a:gd name="T85" fmla="*/ 377 h 764"/>
                  <a:gd name="T86" fmla="*/ 1572 w 3219"/>
                  <a:gd name="T87" fmla="*/ 452 h 764"/>
                  <a:gd name="T88" fmla="*/ 1551 w 3219"/>
                  <a:gd name="T89" fmla="*/ 548 h 764"/>
                  <a:gd name="T90" fmla="*/ 1517 w 3219"/>
                  <a:gd name="T91" fmla="*/ 701 h 764"/>
                  <a:gd name="T92" fmla="*/ 1074 w 3219"/>
                  <a:gd name="T93" fmla="*/ 20 h 764"/>
                  <a:gd name="T94" fmla="*/ 575 w 3219"/>
                  <a:gd name="T95" fmla="*/ 431 h 764"/>
                  <a:gd name="T96" fmla="*/ 563 w 3219"/>
                  <a:gd name="T97" fmla="*/ 377 h 764"/>
                  <a:gd name="T98" fmla="*/ 546 w 3219"/>
                  <a:gd name="T99" fmla="*/ 273 h 764"/>
                  <a:gd name="T100" fmla="*/ 534 w 3219"/>
                  <a:gd name="T101" fmla="*/ 296 h 764"/>
                  <a:gd name="T102" fmla="*/ 509 w 3219"/>
                  <a:gd name="T103" fmla="*/ 421 h 764"/>
                  <a:gd name="T104" fmla="*/ 497 w 3219"/>
                  <a:gd name="T105" fmla="*/ 477 h 764"/>
                  <a:gd name="T106" fmla="*/ 472 w 3219"/>
                  <a:gd name="T107" fmla="*/ 593 h 764"/>
                  <a:gd name="T108" fmla="*/ 433 w 3219"/>
                  <a:gd name="T109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19" h="764">
                    <a:moveTo>
                      <a:pt x="0" y="0"/>
                    </a:moveTo>
                    <a:lnTo>
                      <a:pt x="199" y="0"/>
                    </a:lnTo>
                    <a:lnTo>
                      <a:pt x="282" y="383"/>
                    </a:lnTo>
                    <a:lnTo>
                      <a:pt x="295" y="443"/>
                    </a:lnTo>
                    <a:lnTo>
                      <a:pt x="306" y="497"/>
                    </a:lnTo>
                    <a:lnTo>
                      <a:pt x="314" y="545"/>
                    </a:lnTo>
                    <a:lnTo>
                      <a:pt x="320" y="585"/>
                    </a:lnTo>
                    <a:lnTo>
                      <a:pt x="325" y="555"/>
                    </a:lnTo>
                    <a:lnTo>
                      <a:pt x="330" y="522"/>
                    </a:lnTo>
                    <a:lnTo>
                      <a:pt x="337" y="483"/>
                    </a:lnTo>
                    <a:lnTo>
                      <a:pt x="346" y="440"/>
                    </a:lnTo>
                    <a:lnTo>
                      <a:pt x="356" y="383"/>
                    </a:lnTo>
                    <a:lnTo>
                      <a:pt x="367" y="332"/>
                    </a:lnTo>
                    <a:lnTo>
                      <a:pt x="378" y="289"/>
                    </a:lnTo>
                    <a:lnTo>
                      <a:pt x="445" y="0"/>
                    </a:lnTo>
                    <a:lnTo>
                      <a:pt x="636" y="0"/>
                    </a:lnTo>
                    <a:lnTo>
                      <a:pt x="702" y="289"/>
                    </a:lnTo>
                    <a:lnTo>
                      <a:pt x="713" y="337"/>
                    </a:lnTo>
                    <a:lnTo>
                      <a:pt x="725" y="391"/>
                    </a:lnTo>
                    <a:lnTo>
                      <a:pt x="736" y="450"/>
                    </a:lnTo>
                    <a:lnTo>
                      <a:pt x="744" y="492"/>
                    </a:lnTo>
                    <a:lnTo>
                      <a:pt x="750" y="529"/>
                    </a:lnTo>
                    <a:lnTo>
                      <a:pt x="755" y="560"/>
                    </a:lnTo>
                    <a:lnTo>
                      <a:pt x="758" y="585"/>
                    </a:lnTo>
                    <a:lnTo>
                      <a:pt x="762" y="559"/>
                    </a:lnTo>
                    <a:lnTo>
                      <a:pt x="768" y="525"/>
                    </a:lnTo>
                    <a:lnTo>
                      <a:pt x="775" y="485"/>
                    </a:lnTo>
                    <a:lnTo>
                      <a:pt x="785" y="438"/>
                    </a:lnTo>
                    <a:lnTo>
                      <a:pt x="796" y="384"/>
                    </a:lnTo>
                    <a:lnTo>
                      <a:pt x="881" y="0"/>
                    </a:lnTo>
                    <a:lnTo>
                      <a:pt x="1269" y="0"/>
                    </a:lnTo>
                    <a:lnTo>
                      <a:pt x="1351" y="383"/>
                    </a:lnTo>
                    <a:lnTo>
                      <a:pt x="1365" y="443"/>
                    </a:lnTo>
                    <a:lnTo>
                      <a:pt x="1375" y="497"/>
                    </a:lnTo>
                    <a:lnTo>
                      <a:pt x="1384" y="545"/>
                    </a:lnTo>
                    <a:lnTo>
                      <a:pt x="1390" y="585"/>
                    </a:lnTo>
                    <a:lnTo>
                      <a:pt x="1395" y="555"/>
                    </a:lnTo>
                    <a:lnTo>
                      <a:pt x="1399" y="522"/>
                    </a:lnTo>
                    <a:lnTo>
                      <a:pt x="1407" y="483"/>
                    </a:lnTo>
                    <a:lnTo>
                      <a:pt x="1415" y="440"/>
                    </a:lnTo>
                    <a:lnTo>
                      <a:pt x="1426" y="383"/>
                    </a:lnTo>
                    <a:lnTo>
                      <a:pt x="1437" y="332"/>
                    </a:lnTo>
                    <a:lnTo>
                      <a:pt x="1447" y="289"/>
                    </a:lnTo>
                    <a:lnTo>
                      <a:pt x="1515" y="0"/>
                    </a:lnTo>
                    <a:lnTo>
                      <a:pt x="1707" y="0"/>
                    </a:lnTo>
                    <a:lnTo>
                      <a:pt x="1772" y="289"/>
                    </a:lnTo>
                    <a:lnTo>
                      <a:pt x="1782" y="337"/>
                    </a:lnTo>
                    <a:lnTo>
                      <a:pt x="1794" y="391"/>
                    </a:lnTo>
                    <a:lnTo>
                      <a:pt x="1805" y="450"/>
                    </a:lnTo>
                    <a:lnTo>
                      <a:pt x="1814" y="492"/>
                    </a:lnTo>
                    <a:lnTo>
                      <a:pt x="1820" y="529"/>
                    </a:lnTo>
                    <a:lnTo>
                      <a:pt x="1824" y="560"/>
                    </a:lnTo>
                    <a:lnTo>
                      <a:pt x="1828" y="585"/>
                    </a:lnTo>
                    <a:lnTo>
                      <a:pt x="1832" y="559"/>
                    </a:lnTo>
                    <a:lnTo>
                      <a:pt x="1838" y="525"/>
                    </a:lnTo>
                    <a:lnTo>
                      <a:pt x="1845" y="485"/>
                    </a:lnTo>
                    <a:lnTo>
                      <a:pt x="1854" y="438"/>
                    </a:lnTo>
                    <a:lnTo>
                      <a:pt x="1865" y="384"/>
                    </a:lnTo>
                    <a:lnTo>
                      <a:pt x="1950" y="0"/>
                    </a:lnTo>
                    <a:lnTo>
                      <a:pt x="2338" y="0"/>
                    </a:lnTo>
                    <a:lnTo>
                      <a:pt x="2421" y="383"/>
                    </a:lnTo>
                    <a:lnTo>
                      <a:pt x="2434" y="443"/>
                    </a:lnTo>
                    <a:lnTo>
                      <a:pt x="2445" y="497"/>
                    </a:lnTo>
                    <a:lnTo>
                      <a:pt x="2453" y="545"/>
                    </a:lnTo>
                    <a:lnTo>
                      <a:pt x="2459" y="585"/>
                    </a:lnTo>
                    <a:lnTo>
                      <a:pt x="2464" y="555"/>
                    </a:lnTo>
                    <a:lnTo>
                      <a:pt x="2469" y="522"/>
                    </a:lnTo>
                    <a:lnTo>
                      <a:pt x="2476" y="483"/>
                    </a:lnTo>
                    <a:lnTo>
                      <a:pt x="2485" y="440"/>
                    </a:lnTo>
                    <a:lnTo>
                      <a:pt x="2495" y="383"/>
                    </a:lnTo>
                    <a:lnTo>
                      <a:pt x="2506" y="332"/>
                    </a:lnTo>
                    <a:lnTo>
                      <a:pt x="2517" y="289"/>
                    </a:lnTo>
                    <a:lnTo>
                      <a:pt x="2584" y="0"/>
                    </a:lnTo>
                    <a:lnTo>
                      <a:pt x="2776" y="0"/>
                    </a:lnTo>
                    <a:lnTo>
                      <a:pt x="2841" y="289"/>
                    </a:lnTo>
                    <a:lnTo>
                      <a:pt x="2852" y="337"/>
                    </a:lnTo>
                    <a:lnTo>
                      <a:pt x="2864" y="391"/>
                    </a:lnTo>
                    <a:lnTo>
                      <a:pt x="2875" y="450"/>
                    </a:lnTo>
                    <a:lnTo>
                      <a:pt x="2883" y="492"/>
                    </a:lnTo>
                    <a:lnTo>
                      <a:pt x="2889" y="529"/>
                    </a:lnTo>
                    <a:lnTo>
                      <a:pt x="2894" y="560"/>
                    </a:lnTo>
                    <a:lnTo>
                      <a:pt x="2897" y="585"/>
                    </a:lnTo>
                    <a:lnTo>
                      <a:pt x="2902" y="559"/>
                    </a:lnTo>
                    <a:lnTo>
                      <a:pt x="2907" y="525"/>
                    </a:lnTo>
                    <a:lnTo>
                      <a:pt x="2914" y="485"/>
                    </a:lnTo>
                    <a:lnTo>
                      <a:pt x="2924" y="438"/>
                    </a:lnTo>
                    <a:lnTo>
                      <a:pt x="2935" y="384"/>
                    </a:lnTo>
                    <a:lnTo>
                      <a:pt x="3020" y="0"/>
                    </a:lnTo>
                    <a:lnTo>
                      <a:pt x="3219" y="0"/>
                    </a:lnTo>
                    <a:lnTo>
                      <a:pt x="3031" y="764"/>
                    </a:lnTo>
                    <a:lnTo>
                      <a:pt x="2787" y="764"/>
                    </a:lnTo>
                    <a:lnTo>
                      <a:pt x="2714" y="431"/>
                    </a:lnTo>
                    <a:lnTo>
                      <a:pt x="2710" y="417"/>
                    </a:lnTo>
                    <a:lnTo>
                      <a:pt x="2707" y="399"/>
                    </a:lnTo>
                    <a:lnTo>
                      <a:pt x="2702" y="377"/>
                    </a:lnTo>
                    <a:lnTo>
                      <a:pt x="2697" y="348"/>
                    </a:lnTo>
                    <a:lnTo>
                      <a:pt x="2690" y="308"/>
                    </a:lnTo>
                    <a:lnTo>
                      <a:pt x="2685" y="273"/>
                    </a:lnTo>
                    <a:lnTo>
                      <a:pt x="2680" y="243"/>
                    </a:lnTo>
                    <a:lnTo>
                      <a:pt x="2678" y="269"/>
                    </a:lnTo>
                    <a:lnTo>
                      <a:pt x="2673" y="296"/>
                    </a:lnTo>
                    <a:lnTo>
                      <a:pt x="2667" y="329"/>
                    </a:lnTo>
                    <a:lnTo>
                      <a:pt x="2657" y="377"/>
                    </a:lnTo>
                    <a:lnTo>
                      <a:pt x="2649" y="421"/>
                    </a:lnTo>
                    <a:lnTo>
                      <a:pt x="2645" y="433"/>
                    </a:lnTo>
                    <a:lnTo>
                      <a:pt x="2642" y="452"/>
                    </a:lnTo>
                    <a:lnTo>
                      <a:pt x="2636" y="477"/>
                    </a:lnTo>
                    <a:lnTo>
                      <a:pt x="2629" y="510"/>
                    </a:lnTo>
                    <a:lnTo>
                      <a:pt x="2620" y="548"/>
                    </a:lnTo>
                    <a:lnTo>
                      <a:pt x="2611" y="593"/>
                    </a:lnTo>
                    <a:lnTo>
                      <a:pt x="2600" y="643"/>
                    </a:lnTo>
                    <a:lnTo>
                      <a:pt x="2587" y="701"/>
                    </a:lnTo>
                    <a:lnTo>
                      <a:pt x="2572" y="764"/>
                    </a:lnTo>
                    <a:lnTo>
                      <a:pt x="2329" y="764"/>
                    </a:lnTo>
                    <a:lnTo>
                      <a:pt x="2144" y="20"/>
                    </a:lnTo>
                    <a:lnTo>
                      <a:pt x="1961" y="764"/>
                    </a:lnTo>
                    <a:lnTo>
                      <a:pt x="1718" y="764"/>
                    </a:lnTo>
                    <a:lnTo>
                      <a:pt x="1644" y="431"/>
                    </a:lnTo>
                    <a:lnTo>
                      <a:pt x="1641" y="417"/>
                    </a:lnTo>
                    <a:lnTo>
                      <a:pt x="1637" y="399"/>
                    </a:lnTo>
                    <a:lnTo>
                      <a:pt x="1632" y="377"/>
                    </a:lnTo>
                    <a:lnTo>
                      <a:pt x="1627" y="348"/>
                    </a:lnTo>
                    <a:lnTo>
                      <a:pt x="1620" y="308"/>
                    </a:lnTo>
                    <a:lnTo>
                      <a:pt x="1615" y="273"/>
                    </a:lnTo>
                    <a:lnTo>
                      <a:pt x="1611" y="243"/>
                    </a:lnTo>
                    <a:lnTo>
                      <a:pt x="1607" y="269"/>
                    </a:lnTo>
                    <a:lnTo>
                      <a:pt x="1603" y="296"/>
                    </a:lnTo>
                    <a:lnTo>
                      <a:pt x="1597" y="329"/>
                    </a:lnTo>
                    <a:lnTo>
                      <a:pt x="1588" y="377"/>
                    </a:lnTo>
                    <a:lnTo>
                      <a:pt x="1579" y="421"/>
                    </a:lnTo>
                    <a:lnTo>
                      <a:pt x="1576" y="433"/>
                    </a:lnTo>
                    <a:lnTo>
                      <a:pt x="1572" y="452"/>
                    </a:lnTo>
                    <a:lnTo>
                      <a:pt x="1566" y="477"/>
                    </a:lnTo>
                    <a:lnTo>
                      <a:pt x="1559" y="510"/>
                    </a:lnTo>
                    <a:lnTo>
                      <a:pt x="1551" y="548"/>
                    </a:lnTo>
                    <a:lnTo>
                      <a:pt x="1541" y="593"/>
                    </a:lnTo>
                    <a:lnTo>
                      <a:pt x="1529" y="643"/>
                    </a:lnTo>
                    <a:lnTo>
                      <a:pt x="1517" y="701"/>
                    </a:lnTo>
                    <a:lnTo>
                      <a:pt x="1503" y="764"/>
                    </a:lnTo>
                    <a:lnTo>
                      <a:pt x="1259" y="764"/>
                    </a:lnTo>
                    <a:lnTo>
                      <a:pt x="1074" y="20"/>
                    </a:lnTo>
                    <a:lnTo>
                      <a:pt x="892" y="764"/>
                    </a:lnTo>
                    <a:lnTo>
                      <a:pt x="648" y="764"/>
                    </a:lnTo>
                    <a:lnTo>
                      <a:pt x="575" y="431"/>
                    </a:lnTo>
                    <a:lnTo>
                      <a:pt x="571" y="417"/>
                    </a:lnTo>
                    <a:lnTo>
                      <a:pt x="568" y="399"/>
                    </a:lnTo>
                    <a:lnTo>
                      <a:pt x="563" y="377"/>
                    </a:lnTo>
                    <a:lnTo>
                      <a:pt x="558" y="348"/>
                    </a:lnTo>
                    <a:lnTo>
                      <a:pt x="551" y="308"/>
                    </a:lnTo>
                    <a:lnTo>
                      <a:pt x="546" y="273"/>
                    </a:lnTo>
                    <a:lnTo>
                      <a:pt x="541" y="243"/>
                    </a:lnTo>
                    <a:lnTo>
                      <a:pt x="538" y="269"/>
                    </a:lnTo>
                    <a:lnTo>
                      <a:pt x="534" y="296"/>
                    </a:lnTo>
                    <a:lnTo>
                      <a:pt x="528" y="329"/>
                    </a:lnTo>
                    <a:lnTo>
                      <a:pt x="518" y="377"/>
                    </a:lnTo>
                    <a:lnTo>
                      <a:pt x="509" y="421"/>
                    </a:lnTo>
                    <a:lnTo>
                      <a:pt x="506" y="433"/>
                    </a:lnTo>
                    <a:lnTo>
                      <a:pt x="503" y="452"/>
                    </a:lnTo>
                    <a:lnTo>
                      <a:pt x="497" y="477"/>
                    </a:lnTo>
                    <a:lnTo>
                      <a:pt x="490" y="510"/>
                    </a:lnTo>
                    <a:lnTo>
                      <a:pt x="481" y="548"/>
                    </a:lnTo>
                    <a:lnTo>
                      <a:pt x="472" y="593"/>
                    </a:lnTo>
                    <a:lnTo>
                      <a:pt x="460" y="643"/>
                    </a:lnTo>
                    <a:lnTo>
                      <a:pt x="448" y="701"/>
                    </a:lnTo>
                    <a:lnTo>
                      <a:pt x="433" y="764"/>
                    </a:lnTo>
                    <a:lnTo>
                      <a:pt x="189" y="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4439" y="2761"/>
                <a:ext cx="118" cy="118"/>
              </a:xfrm>
              <a:custGeom>
                <a:avLst/>
                <a:gdLst>
                  <a:gd name="T0" fmla="*/ 295 w 592"/>
                  <a:gd name="T1" fmla="*/ 0 h 592"/>
                  <a:gd name="T2" fmla="*/ 295 w 592"/>
                  <a:gd name="T3" fmla="*/ 0 h 592"/>
                  <a:gd name="T4" fmla="*/ 340 w 592"/>
                  <a:gd name="T5" fmla="*/ 3 h 592"/>
                  <a:gd name="T6" fmla="*/ 382 w 592"/>
                  <a:gd name="T7" fmla="*/ 13 h 592"/>
                  <a:gd name="T8" fmla="*/ 421 w 592"/>
                  <a:gd name="T9" fmla="*/ 27 h 592"/>
                  <a:gd name="T10" fmla="*/ 457 w 592"/>
                  <a:gd name="T11" fmla="*/ 48 h 592"/>
                  <a:gd name="T12" fmla="*/ 490 w 592"/>
                  <a:gd name="T13" fmla="*/ 73 h 592"/>
                  <a:gd name="T14" fmla="*/ 520 w 592"/>
                  <a:gd name="T15" fmla="*/ 102 h 592"/>
                  <a:gd name="T16" fmla="*/ 545 w 592"/>
                  <a:gd name="T17" fmla="*/ 135 h 592"/>
                  <a:gd name="T18" fmla="*/ 564 w 592"/>
                  <a:gd name="T19" fmla="*/ 171 h 592"/>
                  <a:gd name="T20" fmla="*/ 580 w 592"/>
                  <a:gd name="T21" fmla="*/ 211 h 592"/>
                  <a:gd name="T22" fmla="*/ 589 w 592"/>
                  <a:gd name="T23" fmla="*/ 253 h 592"/>
                  <a:gd name="T24" fmla="*/ 592 w 592"/>
                  <a:gd name="T25" fmla="*/ 296 h 592"/>
                  <a:gd name="T26" fmla="*/ 589 w 592"/>
                  <a:gd name="T27" fmla="*/ 339 h 592"/>
                  <a:gd name="T28" fmla="*/ 580 w 592"/>
                  <a:gd name="T29" fmla="*/ 381 h 592"/>
                  <a:gd name="T30" fmla="*/ 564 w 592"/>
                  <a:gd name="T31" fmla="*/ 421 h 592"/>
                  <a:gd name="T32" fmla="*/ 545 w 592"/>
                  <a:gd name="T33" fmla="*/ 457 h 592"/>
                  <a:gd name="T34" fmla="*/ 520 w 592"/>
                  <a:gd name="T35" fmla="*/ 490 h 592"/>
                  <a:gd name="T36" fmla="*/ 490 w 592"/>
                  <a:gd name="T37" fmla="*/ 519 h 592"/>
                  <a:gd name="T38" fmla="*/ 457 w 592"/>
                  <a:gd name="T39" fmla="*/ 544 h 592"/>
                  <a:gd name="T40" fmla="*/ 421 w 592"/>
                  <a:gd name="T41" fmla="*/ 565 h 592"/>
                  <a:gd name="T42" fmla="*/ 382 w 592"/>
                  <a:gd name="T43" fmla="*/ 579 h 592"/>
                  <a:gd name="T44" fmla="*/ 340 w 592"/>
                  <a:gd name="T45" fmla="*/ 589 h 592"/>
                  <a:gd name="T46" fmla="*/ 295 w 592"/>
                  <a:gd name="T47" fmla="*/ 592 h 592"/>
                  <a:gd name="T48" fmla="*/ 252 w 592"/>
                  <a:gd name="T49" fmla="*/ 589 h 592"/>
                  <a:gd name="T50" fmla="*/ 210 w 592"/>
                  <a:gd name="T51" fmla="*/ 579 h 592"/>
                  <a:gd name="T52" fmla="*/ 170 w 592"/>
                  <a:gd name="T53" fmla="*/ 565 h 592"/>
                  <a:gd name="T54" fmla="*/ 134 w 592"/>
                  <a:gd name="T55" fmla="*/ 544 h 592"/>
                  <a:gd name="T56" fmla="*/ 101 w 592"/>
                  <a:gd name="T57" fmla="*/ 519 h 592"/>
                  <a:gd name="T58" fmla="*/ 72 w 592"/>
                  <a:gd name="T59" fmla="*/ 490 h 592"/>
                  <a:gd name="T60" fmla="*/ 47 w 592"/>
                  <a:gd name="T61" fmla="*/ 457 h 592"/>
                  <a:gd name="T62" fmla="*/ 28 w 592"/>
                  <a:gd name="T63" fmla="*/ 421 h 592"/>
                  <a:gd name="T64" fmla="*/ 12 w 592"/>
                  <a:gd name="T65" fmla="*/ 381 h 592"/>
                  <a:gd name="T66" fmla="*/ 2 w 592"/>
                  <a:gd name="T67" fmla="*/ 339 h 592"/>
                  <a:gd name="T68" fmla="*/ 0 w 592"/>
                  <a:gd name="T69" fmla="*/ 296 h 592"/>
                  <a:gd name="T70" fmla="*/ 2 w 592"/>
                  <a:gd name="T71" fmla="*/ 253 h 592"/>
                  <a:gd name="T72" fmla="*/ 12 w 592"/>
                  <a:gd name="T73" fmla="*/ 211 h 592"/>
                  <a:gd name="T74" fmla="*/ 28 w 592"/>
                  <a:gd name="T75" fmla="*/ 171 h 592"/>
                  <a:gd name="T76" fmla="*/ 47 w 592"/>
                  <a:gd name="T77" fmla="*/ 135 h 592"/>
                  <a:gd name="T78" fmla="*/ 72 w 592"/>
                  <a:gd name="T79" fmla="*/ 102 h 592"/>
                  <a:gd name="T80" fmla="*/ 101 w 592"/>
                  <a:gd name="T81" fmla="*/ 73 h 592"/>
                  <a:gd name="T82" fmla="*/ 134 w 592"/>
                  <a:gd name="T83" fmla="*/ 48 h 592"/>
                  <a:gd name="T84" fmla="*/ 170 w 592"/>
                  <a:gd name="T85" fmla="*/ 27 h 592"/>
                  <a:gd name="T86" fmla="*/ 210 w 592"/>
                  <a:gd name="T87" fmla="*/ 13 h 592"/>
                  <a:gd name="T88" fmla="*/ 252 w 592"/>
                  <a:gd name="T89" fmla="*/ 3 h 592"/>
                  <a:gd name="T90" fmla="*/ 295 w 592"/>
                  <a:gd name="T9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2" h="592">
                    <a:moveTo>
                      <a:pt x="295" y="0"/>
                    </a:moveTo>
                    <a:lnTo>
                      <a:pt x="295" y="0"/>
                    </a:lnTo>
                    <a:lnTo>
                      <a:pt x="340" y="3"/>
                    </a:lnTo>
                    <a:lnTo>
                      <a:pt x="382" y="13"/>
                    </a:lnTo>
                    <a:lnTo>
                      <a:pt x="421" y="27"/>
                    </a:lnTo>
                    <a:lnTo>
                      <a:pt x="457" y="48"/>
                    </a:lnTo>
                    <a:lnTo>
                      <a:pt x="490" y="73"/>
                    </a:lnTo>
                    <a:lnTo>
                      <a:pt x="520" y="102"/>
                    </a:lnTo>
                    <a:lnTo>
                      <a:pt x="545" y="135"/>
                    </a:lnTo>
                    <a:lnTo>
                      <a:pt x="564" y="171"/>
                    </a:lnTo>
                    <a:lnTo>
                      <a:pt x="580" y="211"/>
                    </a:lnTo>
                    <a:lnTo>
                      <a:pt x="589" y="253"/>
                    </a:lnTo>
                    <a:lnTo>
                      <a:pt x="592" y="296"/>
                    </a:lnTo>
                    <a:lnTo>
                      <a:pt x="589" y="339"/>
                    </a:lnTo>
                    <a:lnTo>
                      <a:pt x="580" y="381"/>
                    </a:lnTo>
                    <a:lnTo>
                      <a:pt x="564" y="421"/>
                    </a:lnTo>
                    <a:lnTo>
                      <a:pt x="545" y="457"/>
                    </a:lnTo>
                    <a:lnTo>
                      <a:pt x="520" y="490"/>
                    </a:lnTo>
                    <a:lnTo>
                      <a:pt x="490" y="519"/>
                    </a:lnTo>
                    <a:lnTo>
                      <a:pt x="457" y="544"/>
                    </a:lnTo>
                    <a:lnTo>
                      <a:pt x="421" y="565"/>
                    </a:lnTo>
                    <a:lnTo>
                      <a:pt x="382" y="579"/>
                    </a:lnTo>
                    <a:lnTo>
                      <a:pt x="340" y="589"/>
                    </a:lnTo>
                    <a:lnTo>
                      <a:pt x="295" y="592"/>
                    </a:lnTo>
                    <a:lnTo>
                      <a:pt x="252" y="589"/>
                    </a:lnTo>
                    <a:lnTo>
                      <a:pt x="210" y="579"/>
                    </a:lnTo>
                    <a:lnTo>
                      <a:pt x="170" y="565"/>
                    </a:lnTo>
                    <a:lnTo>
                      <a:pt x="134" y="544"/>
                    </a:lnTo>
                    <a:lnTo>
                      <a:pt x="101" y="519"/>
                    </a:lnTo>
                    <a:lnTo>
                      <a:pt x="72" y="490"/>
                    </a:lnTo>
                    <a:lnTo>
                      <a:pt x="47" y="457"/>
                    </a:lnTo>
                    <a:lnTo>
                      <a:pt x="28" y="421"/>
                    </a:lnTo>
                    <a:lnTo>
                      <a:pt x="12" y="381"/>
                    </a:lnTo>
                    <a:lnTo>
                      <a:pt x="2" y="339"/>
                    </a:lnTo>
                    <a:lnTo>
                      <a:pt x="0" y="296"/>
                    </a:lnTo>
                    <a:lnTo>
                      <a:pt x="2" y="253"/>
                    </a:lnTo>
                    <a:lnTo>
                      <a:pt x="12" y="211"/>
                    </a:lnTo>
                    <a:lnTo>
                      <a:pt x="28" y="171"/>
                    </a:lnTo>
                    <a:lnTo>
                      <a:pt x="47" y="135"/>
                    </a:lnTo>
                    <a:lnTo>
                      <a:pt x="72" y="102"/>
                    </a:lnTo>
                    <a:lnTo>
                      <a:pt x="101" y="73"/>
                    </a:lnTo>
                    <a:lnTo>
                      <a:pt x="134" y="48"/>
                    </a:lnTo>
                    <a:lnTo>
                      <a:pt x="170" y="27"/>
                    </a:lnTo>
                    <a:lnTo>
                      <a:pt x="210" y="13"/>
                    </a:lnTo>
                    <a:lnTo>
                      <a:pt x="252" y="3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4430" y="2881"/>
                <a:ext cx="261" cy="382"/>
              </a:xfrm>
              <a:custGeom>
                <a:avLst/>
                <a:gdLst>
                  <a:gd name="T0" fmla="*/ 306 w 1302"/>
                  <a:gd name="T1" fmla="*/ 2 h 1910"/>
                  <a:gd name="T2" fmla="*/ 336 w 1302"/>
                  <a:gd name="T3" fmla="*/ 8 h 1910"/>
                  <a:gd name="T4" fmla="*/ 398 w 1302"/>
                  <a:gd name="T5" fmla="*/ 30 h 1910"/>
                  <a:gd name="T6" fmla="*/ 479 w 1302"/>
                  <a:gd name="T7" fmla="*/ 85 h 1910"/>
                  <a:gd name="T8" fmla="*/ 533 w 1302"/>
                  <a:gd name="T9" fmla="*/ 168 h 1910"/>
                  <a:gd name="T10" fmla="*/ 544 w 1302"/>
                  <a:gd name="T11" fmla="*/ 240 h 1910"/>
                  <a:gd name="T12" fmla="*/ 544 w 1302"/>
                  <a:gd name="T13" fmla="*/ 292 h 1910"/>
                  <a:gd name="T14" fmla="*/ 547 w 1302"/>
                  <a:gd name="T15" fmla="*/ 377 h 1910"/>
                  <a:gd name="T16" fmla="*/ 563 w 1302"/>
                  <a:gd name="T17" fmla="*/ 467 h 1910"/>
                  <a:gd name="T18" fmla="*/ 598 w 1302"/>
                  <a:gd name="T19" fmla="*/ 529 h 1910"/>
                  <a:gd name="T20" fmla="*/ 614 w 1302"/>
                  <a:gd name="T21" fmla="*/ 547 h 1910"/>
                  <a:gd name="T22" fmla="*/ 650 w 1302"/>
                  <a:gd name="T23" fmla="*/ 564 h 1910"/>
                  <a:gd name="T24" fmla="*/ 722 w 1302"/>
                  <a:gd name="T25" fmla="*/ 572 h 1910"/>
                  <a:gd name="T26" fmla="*/ 823 w 1302"/>
                  <a:gd name="T27" fmla="*/ 570 h 1910"/>
                  <a:gd name="T28" fmla="*/ 883 w 1302"/>
                  <a:gd name="T29" fmla="*/ 601 h 1910"/>
                  <a:gd name="T30" fmla="*/ 912 w 1302"/>
                  <a:gd name="T31" fmla="*/ 665 h 1910"/>
                  <a:gd name="T32" fmla="*/ 890 w 1302"/>
                  <a:gd name="T33" fmla="*/ 737 h 1910"/>
                  <a:gd name="T34" fmla="*/ 1210 w 1302"/>
                  <a:gd name="T35" fmla="*/ 187 h 1910"/>
                  <a:gd name="T36" fmla="*/ 1253 w 1302"/>
                  <a:gd name="T37" fmla="*/ 168 h 1910"/>
                  <a:gd name="T38" fmla="*/ 1294 w 1302"/>
                  <a:gd name="T39" fmla="*/ 192 h 1910"/>
                  <a:gd name="T40" fmla="*/ 1299 w 1302"/>
                  <a:gd name="T41" fmla="*/ 239 h 1910"/>
                  <a:gd name="T42" fmla="*/ 1060 w 1302"/>
                  <a:gd name="T43" fmla="*/ 832 h 1910"/>
                  <a:gd name="T44" fmla="*/ 682 w 1302"/>
                  <a:gd name="T45" fmla="*/ 841 h 1910"/>
                  <a:gd name="T46" fmla="*/ 640 w 1302"/>
                  <a:gd name="T47" fmla="*/ 820 h 1910"/>
                  <a:gd name="T48" fmla="*/ 630 w 1302"/>
                  <a:gd name="T49" fmla="*/ 780 h 1910"/>
                  <a:gd name="T50" fmla="*/ 571 w 1302"/>
                  <a:gd name="T51" fmla="*/ 757 h 1910"/>
                  <a:gd name="T52" fmla="*/ 780 w 1302"/>
                  <a:gd name="T53" fmla="*/ 846 h 1910"/>
                  <a:gd name="T54" fmla="*/ 835 w 1302"/>
                  <a:gd name="T55" fmla="*/ 858 h 1910"/>
                  <a:gd name="T56" fmla="*/ 896 w 1302"/>
                  <a:gd name="T57" fmla="*/ 913 h 1910"/>
                  <a:gd name="T58" fmla="*/ 1007 w 1302"/>
                  <a:gd name="T59" fmla="*/ 1758 h 1910"/>
                  <a:gd name="T60" fmla="*/ 993 w 1302"/>
                  <a:gd name="T61" fmla="*/ 1836 h 1910"/>
                  <a:gd name="T62" fmla="*/ 938 w 1302"/>
                  <a:gd name="T63" fmla="*/ 1892 h 1910"/>
                  <a:gd name="T64" fmla="*/ 880 w 1302"/>
                  <a:gd name="T65" fmla="*/ 1909 h 1910"/>
                  <a:gd name="T66" fmla="*/ 817 w 1302"/>
                  <a:gd name="T67" fmla="*/ 1898 h 1910"/>
                  <a:gd name="T68" fmla="*/ 755 w 1302"/>
                  <a:gd name="T69" fmla="*/ 1844 h 1910"/>
                  <a:gd name="T70" fmla="*/ 659 w 1302"/>
                  <a:gd name="T71" fmla="*/ 1118 h 1910"/>
                  <a:gd name="T72" fmla="*/ 240 w 1302"/>
                  <a:gd name="T73" fmla="*/ 1117 h 1910"/>
                  <a:gd name="T74" fmla="*/ 144 w 1302"/>
                  <a:gd name="T75" fmla="*/ 1092 h 1910"/>
                  <a:gd name="T76" fmla="*/ 63 w 1302"/>
                  <a:gd name="T77" fmla="*/ 1037 h 1910"/>
                  <a:gd name="T78" fmla="*/ 12 w 1302"/>
                  <a:gd name="T79" fmla="*/ 956 h 1910"/>
                  <a:gd name="T80" fmla="*/ 0 w 1302"/>
                  <a:gd name="T81" fmla="*/ 235 h 1910"/>
                  <a:gd name="T82" fmla="*/ 26 w 1302"/>
                  <a:gd name="T83" fmla="*/ 138 h 1910"/>
                  <a:gd name="T84" fmla="*/ 91 w 1302"/>
                  <a:gd name="T85" fmla="*/ 64 h 1910"/>
                  <a:gd name="T86" fmla="*/ 176 w 1302"/>
                  <a:gd name="T87" fmla="*/ 17 h 1910"/>
                  <a:gd name="T88" fmla="*/ 210 w 1302"/>
                  <a:gd name="T89" fmla="*/ 7 h 1910"/>
                  <a:gd name="T90" fmla="*/ 242 w 1302"/>
                  <a:gd name="T91" fmla="*/ 2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2" h="1910">
                    <a:moveTo>
                      <a:pt x="275" y="0"/>
                    </a:moveTo>
                    <a:lnTo>
                      <a:pt x="290" y="0"/>
                    </a:lnTo>
                    <a:lnTo>
                      <a:pt x="306" y="2"/>
                    </a:lnTo>
                    <a:lnTo>
                      <a:pt x="319" y="4"/>
                    </a:lnTo>
                    <a:lnTo>
                      <a:pt x="330" y="6"/>
                    </a:lnTo>
                    <a:lnTo>
                      <a:pt x="336" y="8"/>
                    </a:lnTo>
                    <a:lnTo>
                      <a:pt x="338" y="8"/>
                    </a:lnTo>
                    <a:lnTo>
                      <a:pt x="368" y="18"/>
                    </a:lnTo>
                    <a:lnTo>
                      <a:pt x="398" y="30"/>
                    </a:lnTo>
                    <a:lnTo>
                      <a:pt x="427" y="46"/>
                    </a:lnTo>
                    <a:lnTo>
                      <a:pt x="454" y="64"/>
                    </a:lnTo>
                    <a:lnTo>
                      <a:pt x="479" y="85"/>
                    </a:lnTo>
                    <a:lnTo>
                      <a:pt x="500" y="110"/>
                    </a:lnTo>
                    <a:lnTo>
                      <a:pt x="518" y="138"/>
                    </a:lnTo>
                    <a:lnTo>
                      <a:pt x="533" y="168"/>
                    </a:lnTo>
                    <a:lnTo>
                      <a:pt x="541" y="200"/>
                    </a:lnTo>
                    <a:lnTo>
                      <a:pt x="545" y="235"/>
                    </a:lnTo>
                    <a:lnTo>
                      <a:pt x="544" y="240"/>
                    </a:lnTo>
                    <a:lnTo>
                      <a:pt x="544" y="251"/>
                    </a:lnTo>
                    <a:lnTo>
                      <a:pt x="544" y="269"/>
                    </a:lnTo>
                    <a:lnTo>
                      <a:pt x="544" y="292"/>
                    </a:lnTo>
                    <a:lnTo>
                      <a:pt x="544" y="318"/>
                    </a:lnTo>
                    <a:lnTo>
                      <a:pt x="545" y="347"/>
                    </a:lnTo>
                    <a:lnTo>
                      <a:pt x="547" y="377"/>
                    </a:lnTo>
                    <a:lnTo>
                      <a:pt x="551" y="408"/>
                    </a:lnTo>
                    <a:lnTo>
                      <a:pt x="556" y="438"/>
                    </a:lnTo>
                    <a:lnTo>
                      <a:pt x="563" y="467"/>
                    </a:lnTo>
                    <a:lnTo>
                      <a:pt x="572" y="492"/>
                    </a:lnTo>
                    <a:lnTo>
                      <a:pt x="584" y="514"/>
                    </a:lnTo>
                    <a:lnTo>
                      <a:pt x="598" y="529"/>
                    </a:lnTo>
                    <a:lnTo>
                      <a:pt x="602" y="534"/>
                    </a:lnTo>
                    <a:lnTo>
                      <a:pt x="607" y="540"/>
                    </a:lnTo>
                    <a:lnTo>
                      <a:pt x="614" y="547"/>
                    </a:lnTo>
                    <a:lnTo>
                      <a:pt x="623" y="553"/>
                    </a:lnTo>
                    <a:lnTo>
                      <a:pt x="635" y="558"/>
                    </a:lnTo>
                    <a:lnTo>
                      <a:pt x="650" y="564"/>
                    </a:lnTo>
                    <a:lnTo>
                      <a:pt x="670" y="568"/>
                    </a:lnTo>
                    <a:lnTo>
                      <a:pt x="694" y="571"/>
                    </a:lnTo>
                    <a:lnTo>
                      <a:pt x="722" y="572"/>
                    </a:lnTo>
                    <a:lnTo>
                      <a:pt x="757" y="571"/>
                    </a:lnTo>
                    <a:lnTo>
                      <a:pt x="799" y="569"/>
                    </a:lnTo>
                    <a:lnTo>
                      <a:pt x="823" y="570"/>
                    </a:lnTo>
                    <a:lnTo>
                      <a:pt x="845" y="576"/>
                    </a:lnTo>
                    <a:lnTo>
                      <a:pt x="865" y="587"/>
                    </a:lnTo>
                    <a:lnTo>
                      <a:pt x="883" y="601"/>
                    </a:lnTo>
                    <a:lnTo>
                      <a:pt x="898" y="619"/>
                    </a:lnTo>
                    <a:lnTo>
                      <a:pt x="907" y="641"/>
                    </a:lnTo>
                    <a:lnTo>
                      <a:pt x="912" y="665"/>
                    </a:lnTo>
                    <a:lnTo>
                      <a:pt x="911" y="691"/>
                    </a:lnTo>
                    <a:lnTo>
                      <a:pt x="904" y="715"/>
                    </a:lnTo>
                    <a:lnTo>
                      <a:pt x="890" y="737"/>
                    </a:lnTo>
                    <a:lnTo>
                      <a:pt x="995" y="737"/>
                    </a:lnTo>
                    <a:lnTo>
                      <a:pt x="1201" y="202"/>
                    </a:lnTo>
                    <a:lnTo>
                      <a:pt x="1210" y="187"/>
                    </a:lnTo>
                    <a:lnTo>
                      <a:pt x="1222" y="176"/>
                    </a:lnTo>
                    <a:lnTo>
                      <a:pt x="1236" y="169"/>
                    </a:lnTo>
                    <a:lnTo>
                      <a:pt x="1253" y="168"/>
                    </a:lnTo>
                    <a:lnTo>
                      <a:pt x="1269" y="172"/>
                    </a:lnTo>
                    <a:lnTo>
                      <a:pt x="1283" y="180"/>
                    </a:lnTo>
                    <a:lnTo>
                      <a:pt x="1294" y="192"/>
                    </a:lnTo>
                    <a:lnTo>
                      <a:pt x="1301" y="206"/>
                    </a:lnTo>
                    <a:lnTo>
                      <a:pt x="1302" y="222"/>
                    </a:lnTo>
                    <a:lnTo>
                      <a:pt x="1299" y="239"/>
                    </a:lnTo>
                    <a:lnTo>
                      <a:pt x="1079" y="808"/>
                    </a:lnTo>
                    <a:lnTo>
                      <a:pt x="1072" y="821"/>
                    </a:lnTo>
                    <a:lnTo>
                      <a:pt x="1060" y="832"/>
                    </a:lnTo>
                    <a:lnTo>
                      <a:pt x="1047" y="839"/>
                    </a:lnTo>
                    <a:lnTo>
                      <a:pt x="1031" y="841"/>
                    </a:lnTo>
                    <a:lnTo>
                      <a:pt x="682" y="841"/>
                    </a:lnTo>
                    <a:lnTo>
                      <a:pt x="665" y="839"/>
                    </a:lnTo>
                    <a:lnTo>
                      <a:pt x="652" y="830"/>
                    </a:lnTo>
                    <a:lnTo>
                      <a:pt x="640" y="820"/>
                    </a:lnTo>
                    <a:lnTo>
                      <a:pt x="632" y="805"/>
                    </a:lnTo>
                    <a:lnTo>
                      <a:pt x="630" y="788"/>
                    </a:lnTo>
                    <a:lnTo>
                      <a:pt x="630" y="780"/>
                    </a:lnTo>
                    <a:lnTo>
                      <a:pt x="632" y="773"/>
                    </a:lnTo>
                    <a:lnTo>
                      <a:pt x="601" y="766"/>
                    </a:lnTo>
                    <a:lnTo>
                      <a:pt x="571" y="757"/>
                    </a:lnTo>
                    <a:lnTo>
                      <a:pt x="545" y="746"/>
                    </a:lnTo>
                    <a:lnTo>
                      <a:pt x="545" y="846"/>
                    </a:lnTo>
                    <a:lnTo>
                      <a:pt x="780" y="846"/>
                    </a:lnTo>
                    <a:lnTo>
                      <a:pt x="780" y="846"/>
                    </a:lnTo>
                    <a:lnTo>
                      <a:pt x="809" y="850"/>
                    </a:lnTo>
                    <a:lnTo>
                      <a:pt x="835" y="858"/>
                    </a:lnTo>
                    <a:lnTo>
                      <a:pt x="859" y="872"/>
                    </a:lnTo>
                    <a:lnTo>
                      <a:pt x="881" y="890"/>
                    </a:lnTo>
                    <a:lnTo>
                      <a:pt x="896" y="913"/>
                    </a:lnTo>
                    <a:lnTo>
                      <a:pt x="908" y="938"/>
                    </a:lnTo>
                    <a:lnTo>
                      <a:pt x="916" y="967"/>
                    </a:lnTo>
                    <a:lnTo>
                      <a:pt x="1007" y="1758"/>
                    </a:lnTo>
                    <a:lnTo>
                      <a:pt x="1007" y="1786"/>
                    </a:lnTo>
                    <a:lnTo>
                      <a:pt x="1002" y="1812"/>
                    </a:lnTo>
                    <a:lnTo>
                      <a:pt x="993" y="1836"/>
                    </a:lnTo>
                    <a:lnTo>
                      <a:pt x="978" y="1859"/>
                    </a:lnTo>
                    <a:lnTo>
                      <a:pt x="960" y="1877"/>
                    </a:lnTo>
                    <a:lnTo>
                      <a:pt x="938" y="1892"/>
                    </a:lnTo>
                    <a:lnTo>
                      <a:pt x="914" y="1903"/>
                    </a:lnTo>
                    <a:lnTo>
                      <a:pt x="888" y="1909"/>
                    </a:lnTo>
                    <a:lnTo>
                      <a:pt x="880" y="1909"/>
                    </a:lnTo>
                    <a:lnTo>
                      <a:pt x="871" y="1910"/>
                    </a:lnTo>
                    <a:lnTo>
                      <a:pt x="844" y="1907"/>
                    </a:lnTo>
                    <a:lnTo>
                      <a:pt x="817" y="1898"/>
                    </a:lnTo>
                    <a:lnTo>
                      <a:pt x="792" y="1884"/>
                    </a:lnTo>
                    <a:lnTo>
                      <a:pt x="772" y="1866"/>
                    </a:lnTo>
                    <a:lnTo>
                      <a:pt x="755" y="1844"/>
                    </a:lnTo>
                    <a:lnTo>
                      <a:pt x="743" y="1818"/>
                    </a:lnTo>
                    <a:lnTo>
                      <a:pt x="737" y="1789"/>
                    </a:lnTo>
                    <a:lnTo>
                      <a:pt x="659" y="1118"/>
                    </a:lnTo>
                    <a:lnTo>
                      <a:pt x="294" y="1118"/>
                    </a:lnTo>
                    <a:lnTo>
                      <a:pt x="272" y="1120"/>
                    </a:lnTo>
                    <a:lnTo>
                      <a:pt x="240" y="1117"/>
                    </a:lnTo>
                    <a:lnTo>
                      <a:pt x="206" y="1112"/>
                    </a:lnTo>
                    <a:lnTo>
                      <a:pt x="175" y="1104"/>
                    </a:lnTo>
                    <a:lnTo>
                      <a:pt x="144" y="1092"/>
                    </a:lnTo>
                    <a:lnTo>
                      <a:pt x="115" y="1076"/>
                    </a:lnTo>
                    <a:lnTo>
                      <a:pt x="87" y="1058"/>
                    </a:lnTo>
                    <a:lnTo>
                      <a:pt x="63" y="1037"/>
                    </a:lnTo>
                    <a:lnTo>
                      <a:pt x="42" y="1013"/>
                    </a:lnTo>
                    <a:lnTo>
                      <a:pt x="25" y="985"/>
                    </a:lnTo>
                    <a:lnTo>
                      <a:pt x="12" y="956"/>
                    </a:lnTo>
                    <a:lnTo>
                      <a:pt x="3" y="924"/>
                    </a:lnTo>
                    <a:lnTo>
                      <a:pt x="1" y="889"/>
                    </a:lnTo>
                    <a:lnTo>
                      <a:pt x="0" y="235"/>
                    </a:lnTo>
                    <a:lnTo>
                      <a:pt x="3" y="200"/>
                    </a:lnTo>
                    <a:lnTo>
                      <a:pt x="12" y="168"/>
                    </a:lnTo>
                    <a:lnTo>
                      <a:pt x="26" y="138"/>
                    </a:lnTo>
                    <a:lnTo>
                      <a:pt x="44" y="110"/>
                    </a:lnTo>
                    <a:lnTo>
                      <a:pt x="66" y="85"/>
                    </a:lnTo>
                    <a:lnTo>
                      <a:pt x="91" y="64"/>
                    </a:lnTo>
                    <a:lnTo>
                      <a:pt x="117" y="46"/>
                    </a:lnTo>
                    <a:lnTo>
                      <a:pt x="146" y="30"/>
                    </a:lnTo>
                    <a:lnTo>
                      <a:pt x="176" y="17"/>
                    </a:lnTo>
                    <a:lnTo>
                      <a:pt x="206" y="8"/>
                    </a:lnTo>
                    <a:lnTo>
                      <a:pt x="207" y="8"/>
                    </a:lnTo>
                    <a:lnTo>
                      <a:pt x="210" y="7"/>
                    </a:lnTo>
                    <a:lnTo>
                      <a:pt x="217" y="6"/>
                    </a:lnTo>
                    <a:lnTo>
                      <a:pt x="229" y="5"/>
                    </a:lnTo>
                    <a:lnTo>
                      <a:pt x="242" y="2"/>
                    </a:lnTo>
                    <a:lnTo>
                      <a:pt x="258" y="1"/>
                    </a:lnTo>
                    <a:lnTo>
                      <a:pt x="27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5350818" y="2707526"/>
            <a:ext cx="2814452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+81-3182-0687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350818" y="3584518"/>
            <a:ext cx="3365670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Eproc@tjpe.jus.br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50817" y="4458351"/>
            <a:ext cx="6043647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www.tjpe.jus.br/web/Eproc-tjpe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50818" y="5332184"/>
            <a:ext cx="2814452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  <a:cs typeface="Arial" panose="020B0604020202020204" pitchFamily="34" charset="0"/>
              </a:rPr>
              <a:t>www.cin@ufpe.br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D7C0898-1025-5AFD-5806-0D9211B40779}"/>
              </a:ext>
            </a:extLst>
          </p:cNvPr>
          <p:cNvGrpSpPr/>
          <p:nvPr/>
        </p:nvGrpSpPr>
        <p:grpSpPr>
          <a:xfrm>
            <a:off x="457200" y="918492"/>
            <a:ext cx="3539812" cy="5329908"/>
            <a:chOff x="108767" y="607137"/>
            <a:chExt cx="4006034" cy="6031901"/>
          </a:xfrm>
        </p:grpSpPr>
        <p:pic>
          <p:nvPicPr>
            <p:cNvPr id="19" name="Imagem 18" descr="Diagrama&#10;&#10;Descrição gerada automaticamente">
              <a:extLst>
                <a:ext uri="{FF2B5EF4-FFF2-40B4-BE49-F238E27FC236}">
                  <a16:creationId xmlns:a16="http://schemas.microsoft.com/office/drawing/2014/main" id="{B1144CC5-A750-44EE-3F7C-72D8360C4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7" y="2323045"/>
              <a:ext cx="4006034" cy="3981399"/>
            </a:xfrm>
            <a:prstGeom prst="rect">
              <a:avLst/>
            </a:prstGeom>
          </p:spPr>
        </p:pic>
        <p:pic>
          <p:nvPicPr>
            <p:cNvPr id="18" name="Google Shape;14;p2">
              <a:extLst>
                <a:ext uri="{FF2B5EF4-FFF2-40B4-BE49-F238E27FC236}">
                  <a16:creationId xmlns:a16="http://schemas.microsoft.com/office/drawing/2014/main" id="{6AF95E9E-5A9C-1145-0BF5-DCC7CC5E58C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6967" y="5898475"/>
              <a:ext cx="2159525" cy="740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13;p2" descr="Logotipo&#10;&#10;Descrição gerada automaticamente">
              <a:extLst>
                <a:ext uri="{FF2B5EF4-FFF2-40B4-BE49-F238E27FC236}">
                  <a16:creationId xmlns:a16="http://schemas.microsoft.com/office/drawing/2014/main" id="{5CC75834-F09E-26F4-061C-9DF0847B3E3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89349" y="607137"/>
              <a:ext cx="1915018" cy="1661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roup 41">
            <a:extLst>
              <a:ext uri="{FF2B5EF4-FFF2-40B4-BE49-F238E27FC236}">
                <a16:creationId xmlns:a16="http://schemas.microsoft.com/office/drawing/2014/main" id="{D1A08F02-B293-2622-74C6-62A768433F11}"/>
              </a:ext>
            </a:extLst>
          </p:cNvPr>
          <p:cNvGrpSpPr/>
          <p:nvPr/>
        </p:nvGrpSpPr>
        <p:grpSpPr>
          <a:xfrm>
            <a:off x="4572000" y="4388160"/>
            <a:ext cx="640080" cy="639487"/>
            <a:chOff x="5260769" y="5258988"/>
            <a:chExt cx="640080" cy="639487"/>
          </a:xfrm>
        </p:grpSpPr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52476B23-0F29-9880-2550-40AFECAD52BD}"/>
                </a:ext>
              </a:extLst>
            </p:cNvPr>
            <p:cNvSpPr/>
            <p:nvPr/>
          </p:nvSpPr>
          <p:spPr>
            <a:xfrm>
              <a:off x="5260769" y="5258988"/>
              <a:ext cx="640080" cy="63948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20">
              <a:extLst>
                <a:ext uri="{FF2B5EF4-FFF2-40B4-BE49-F238E27FC236}">
                  <a16:creationId xmlns:a16="http://schemas.microsoft.com/office/drawing/2014/main" id="{2FC6CA69-2693-F7AB-C45C-41DE86B4F1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84733" y="5439240"/>
              <a:ext cx="415380" cy="270076"/>
              <a:chOff x="3902" y="2761"/>
              <a:chExt cx="789" cy="513"/>
            </a:xfrm>
            <a:noFill/>
          </p:grpSpPr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D04DBD7E-ADE6-72D6-FAFF-A9E3D82D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3121"/>
                <a:ext cx="644" cy="153"/>
              </a:xfrm>
              <a:custGeom>
                <a:avLst/>
                <a:gdLst>
                  <a:gd name="T0" fmla="*/ 282 w 3219"/>
                  <a:gd name="T1" fmla="*/ 383 h 764"/>
                  <a:gd name="T2" fmla="*/ 314 w 3219"/>
                  <a:gd name="T3" fmla="*/ 545 h 764"/>
                  <a:gd name="T4" fmla="*/ 330 w 3219"/>
                  <a:gd name="T5" fmla="*/ 522 h 764"/>
                  <a:gd name="T6" fmla="*/ 356 w 3219"/>
                  <a:gd name="T7" fmla="*/ 383 h 764"/>
                  <a:gd name="T8" fmla="*/ 445 w 3219"/>
                  <a:gd name="T9" fmla="*/ 0 h 764"/>
                  <a:gd name="T10" fmla="*/ 713 w 3219"/>
                  <a:gd name="T11" fmla="*/ 337 h 764"/>
                  <a:gd name="T12" fmla="*/ 744 w 3219"/>
                  <a:gd name="T13" fmla="*/ 492 h 764"/>
                  <a:gd name="T14" fmla="*/ 758 w 3219"/>
                  <a:gd name="T15" fmla="*/ 585 h 764"/>
                  <a:gd name="T16" fmla="*/ 775 w 3219"/>
                  <a:gd name="T17" fmla="*/ 485 h 764"/>
                  <a:gd name="T18" fmla="*/ 881 w 3219"/>
                  <a:gd name="T19" fmla="*/ 0 h 764"/>
                  <a:gd name="T20" fmla="*/ 1365 w 3219"/>
                  <a:gd name="T21" fmla="*/ 443 h 764"/>
                  <a:gd name="T22" fmla="*/ 1390 w 3219"/>
                  <a:gd name="T23" fmla="*/ 585 h 764"/>
                  <a:gd name="T24" fmla="*/ 1407 w 3219"/>
                  <a:gd name="T25" fmla="*/ 483 h 764"/>
                  <a:gd name="T26" fmla="*/ 1437 w 3219"/>
                  <a:gd name="T27" fmla="*/ 332 h 764"/>
                  <a:gd name="T28" fmla="*/ 1707 w 3219"/>
                  <a:gd name="T29" fmla="*/ 0 h 764"/>
                  <a:gd name="T30" fmla="*/ 1794 w 3219"/>
                  <a:gd name="T31" fmla="*/ 391 h 764"/>
                  <a:gd name="T32" fmla="*/ 1820 w 3219"/>
                  <a:gd name="T33" fmla="*/ 529 h 764"/>
                  <a:gd name="T34" fmla="*/ 1832 w 3219"/>
                  <a:gd name="T35" fmla="*/ 559 h 764"/>
                  <a:gd name="T36" fmla="*/ 1854 w 3219"/>
                  <a:gd name="T37" fmla="*/ 438 h 764"/>
                  <a:gd name="T38" fmla="*/ 2338 w 3219"/>
                  <a:gd name="T39" fmla="*/ 0 h 764"/>
                  <a:gd name="T40" fmla="*/ 2445 w 3219"/>
                  <a:gd name="T41" fmla="*/ 497 h 764"/>
                  <a:gd name="T42" fmla="*/ 2464 w 3219"/>
                  <a:gd name="T43" fmla="*/ 555 h 764"/>
                  <a:gd name="T44" fmla="*/ 2485 w 3219"/>
                  <a:gd name="T45" fmla="*/ 440 h 764"/>
                  <a:gd name="T46" fmla="*/ 2517 w 3219"/>
                  <a:gd name="T47" fmla="*/ 289 h 764"/>
                  <a:gd name="T48" fmla="*/ 2841 w 3219"/>
                  <a:gd name="T49" fmla="*/ 289 h 764"/>
                  <a:gd name="T50" fmla="*/ 2875 w 3219"/>
                  <a:gd name="T51" fmla="*/ 450 h 764"/>
                  <a:gd name="T52" fmla="*/ 2894 w 3219"/>
                  <a:gd name="T53" fmla="*/ 560 h 764"/>
                  <a:gd name="T54" fmla="*/ 2907 w 3219"/>
                  <a:gd name="T55" fmla="*/ 525 h 764"/>
                  <a:gd name="T56" fmla="*/ 2935 w 3219"/>
                  <a:gd name="T57" fmla="*/ 384 h 764"/>
                  <a:gd name="T58" fmla="*/ 3031 w 3219"/>
                  <a:gd name="T59" fmla="*/ 764 h 764"/>
                  <a:gd name="T60" fmla="*/ 2710 w 3219"/>
                  <a:gd name="T61" fmla="*/ 417 h 764"/>
                  <a:gd name="T62" fmla="*/ 2697 w 3219"/>
                  <a:gd name="T63" fmla="*/ 348 h 764"/>
                  <a:gd name="T64" fmla="*/ 2680 w 3219"/>
                  <a:gd name="T65" fmla="*/ 243 h 764"/>
                  <a:gd name="T66" fmla="*/ 2667 w 3219"/>
                  <a:gd name="T67" fmla="*/ 329 h 764"/>
                  <a:gd name="T68" fmla="*/ 2645 w 3219"/>
                  <a:gd name="T69" fmla="*/ 433 h 764"/>
                  <a:gd name="T70" fmla="*/ 2629 w 3219"/>
                  <a:gd name="T71" fmla="*/ 510 h 764"/>
                  <a:gd name="T72" fmla="*/ 2600 w 3219"/>
                  <a:gd name="T73" fmla="*/ 643 h 764"/>
                  <a:gd name="T74" fmla="*/ 2329 w 3219"/>
                  <a:gd name="T75" fmla="*/ 764 h 764"/>
                  <a:gd name="T76" fmla="*/ 1718 w 3219"/>
                  <a:gd name="T77" fmla="*/ 764 h 764"/>
                  <a:gd name="T78" fmla="*/ 1637 w 3219"/>
                  <a:gd name="T79" fmla="*/ 399 h 764"/>
                  <a:gd name="T80" fmla="*/ 1620 w 3219"/>
                  <a:gd name="T81" fmla="*/ 308 h 764"/>
                  <a:gd name="T82" fmla="*/ 1607 w 3219"/>
                  <a:gd name="T83" fmla="*/ 269 h 764"/>
                  <a:gd name="T84" fmla="*/ 1588 w 3219"/>
                  <a:gd name="T85" fmla="*/ 377 h 764"/>
                  <a:gd name="T86" fmla="*/ 1572 w 3219"/>
                  <a:gd name="T87" fmla="*/ 452 h 764"/>
                  <a:gd name="T88" fmla="*/ 1551 w 3219"/>
                  <a:gd name="T89" fmla="*/ 548 h 764"/>
                  <a:gd name="T90" fmla="*/ 1517 w 3219"/>
                  <a:gd name="T91" fmla="*/ 701 h 764"/>
                  <a:gd name="T92" fmla="*/ 1074 w 3219"/>
                  <a:gd name="T93" fmla="*/ 20 h 764"/>
                  <a:gd name="T94" fmla="*/ 575 w 3219"/>
                  <a:gd name="T95" fmla="*/ 431 h 764"/>
                  <a:gd name="T96" fmla="*/ 563 w 3219"/>
                  <a:gd name="T97" fmla="*/ 377 h 764"/>
                  <a:gd name="T98" fmla="*/ 546 w 3219"/>
                  <a:gd name="T99" fmla="*/ 273 h 764"/>
                  <a:gd name="T100" fmla="*/ 534 w 3219"/>
                  <a:gd name="T101" fmla="*/ 296 h 764"/>
                  <a:gd name="T102" fmla="*/ 509 w 3219"/>
                  <a:gd name="T103" fmla="*/ 421 h 764"/>
                  <a:gd name="T104" fmla="*/ 497 w 3219"/>
                  <a:gd name="T105" fmla="*/ 477 h 764"/>
                  <a:gd name="T106" fmla="*/ 472 w 3219"/>
                  <a:gd name="T107" fmla="*/ 593 h 764"/>
                  <a:gd name="T108" fmla="*/ 433 w 3219"/>
                  <a:gd name="T109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19" h="764">
                    <a:moveTo>
                      <a:pt x="0" y="0"/>
                    </a:moveTo>
                    <a:lnTo>
                      <a:pt x="199" y="0"/>
                    </a:lnTo>
                    <a:lnTo>
                      <a:pt x="282" y="383"/>
                    </a:lnTo>
                    <a:lnTo>
                      <a:pt x="295" y="443"/>
                    </a:lnTo>
                    <a:lnTo>
                      <a:pt x="306" y="497"/>
                    </a:lnTo>
                    <a:lnTo>
                      <a:pt x="314" y="545"/>
                    </a:lnTo>
                    <a:lnTo>
                      <a:pt x="320" y="585"/>
                    </a:lnTo>
                    <a:lnTo>
                      <a:pt x="325" y="555"/>
                    </a:lnTo>
                    <a:lnTo>
                      <a:pt x="330" y="522"/>
                    </a:lnTo>
                    <a:lnTo>
                      <a:pt x="337" y="483"/>
                    </a:lnTo>
                    <a:lnTo>
                      <a:pt x="346" y="440"/>
                    </a:lnTo>
                    <a:lnTo>
                      <a:pt x="356" y="383"/>
                    </a:lnTo>
                    <a:lnTo>
                      <a:pt x="367" y="332"/>
                    </a:lnTo>
                    <a:lnTo>
                      <a:pt x="378" y="289"/>
                    </a:lnTo>
                    <a:lnTo>
                      <a:pt x="445" y="0"/>
                    </a:lnTo>
                    <a:lnTo>
                      <a:pt x="636" y="0"/>
                    </a:lnTo>
                    <a:lnTo>
                      <a:pt x="702" y="289"/>
                    </a:lnTo>
                    <a:lnTo>
                      <a:pt x="713" y="337"/>
                    </a:lnTo>
                    <a:lnTo>
                      <a:pt x="725" y="391"/>
                    </a:lnTo>
                    <a:lnTo>
                      <a:pt x="736" y="450"/>
                    </a:lnTo>
                    <a:lnTo>
                      <a:pt x="744" y="492"/>
                    </a:lnTo>
                    <a:lnTo>
                      <a:pt x="750" y="529"/>
                    </a:lnTo>
                    <a:lnTo>
                      <a:pt x="755" y="560"/>
                    </a:lnTo>
                    <a:lnTo>
                      <a:pt x="758" y="585"/>
                    </a:lnTo>
                    <a:lnTo>
                      <a:pt x="762" y="559"/>
                    </a:lnTo>
                    <a:lnTo>
                      <a:pt x="768" y="525"/>
                    </a:lnTo>
                    <a:lnTo>
                      <a:pt x="775" y="485"/>
                    </a:lnTo>
                    <a:lnTo>
                      <a:pt x="785" y="438"/>
                    </a:lnTo>
                    <a:lnTo>
                      <a:pt x="796" y="384"/>
                    </a:lnTo>
                    <a:lnTo>
                      <a:pt x="881" y="0"/>
                    </a:lnTo>
                    <a:lnTo>
                      <a:pt x="1269" y="0"/>
                    </a:lnTo>
                    <a:lnTo>
                      <a:pt x="1351" y="383"/>
                    </a:lnTo>
                    <a:lnTo>
                      <a:pt x="1365" y="443"/>
                    </a:lnTo>
                    <a:lnTo>
                      <a:pt x="1375" y="497"/>
                    </a:lnTo>
                    <a:lnTo>
                      <a:pt x="1384" y="545"/>
                    </a:lnTo>
                    <a:lnTo>
                      <a:pt x="1390" y="585"/>
                    </a:lnTo>
                    <a:lnTo>
                      <a:pt x="1395" y="555"/>
                    </a:lnTo>
                    <a:lnTo>
                      <a:pt x="1399" y="522"/>
                    </a:lnTo>
                    <a:lnTo>
                      <a:pt x="1407" y="483"/>
                    </a:lnTo>
                    <a:lnTo>
                      <a:pt x="1415" y="440"/>
                    </a:lnTo>
                    <a:lnTo>
                      <a:pt x="1426" y="383"/>
                    </a:lnTo>
                    <a:lnTo>
                      <a:pt x="1437" y="332"/>
                    </a:lnTo>
                    <a:lnTo>
                      <a:pt x="1447" y="289"/>
                    </a:lnTo>
                    <a:lnTo>
                      <a:pt x="1515" y="0"/>
                    </a:lnTo>
                    <a:lnTo>
                      <a:pt x="1707" y="0"/>
                    </a:lnTo>
                    <a:lnTo>
                      <a:pt x="1772" y="289"/>
                    </a:lnTo>
                    <a:lnTo>
                      <a:pt x="1782" y="337"/>
                    </a:lnTo>
                    <a:lnTo>
                      <a:pt x="1794" y="391"/>
                    </a:lnTo>
                    <a:lnTo>
                      <a:pt x="1805" y="450"/>
                    </a:lnTo>
                    <a:lnTo>
                      <a:pt x="1814" y="492"/>
                    </a:lnTo>
                    <a:lnTo>
                      <a:pt x="1820" y="529"/>
                    </a:lnTo>
                    <a:lnTo>
                      <a:pt x="1824" y="560"/>
                    </a:lnTo>
                    <a:lnTo>
                      <a:pt x="1828" y="585"/>
                    </a:lnTo>
                    <a:lnTo>
                      <a:pt x="1832" y="559"/>
                    </a:lnTo>
                    <a:lnTo>
                      <a:pt x="1838" y="525"/>
                    </a:lnTo>
                    <a:lnTo>
                      <a:pt x="1845" y="485"/>
                    </a:lnTo>
                    <a:lnTo>
                      <a:pt x="1854" y="438"/>
                    </a:lnTo>
                    <a:lnTo>
                      <a:pt x="1865" y="384"/>
                    </a:lnTo>
                    <a:lnTo>
                      <a:pt x="1950" y="0"/>
                    </a:lnTo>
                    <a:lnTo>
                      <a:pt x="2338" y="0"/>
                    </a:lnTo>
                    <a:lnTo>
                      <a:pt x="2421" y="383"/>
                    </a:lnTo>
                    <a:lnTo>
                      <a:pt x="2434" y="443"/>
                    </a:lnTo>
                    <a:lnTo>
                      <a:pt x="2445" y="497"/>
                    </a:lnTo>
                    <a:lnTo>
                      <a:pt x="2453" y="545"/>
                    </a:lnTo>
                    <a:lnTo>
                      <a:pt x="2459" y="585"/>
                    </a:lnTo>
                    <a:lnTo>
                      <a:pt x="2464" y="555"/>
                    </a:lnTo>
                    <a:lnTo>
                      <a:pt x="2469" y="522"/>
                    </a:lnTo>
                    <a:lnTo>
                      <a:pt x="2476" y="483"/>
                    </a:lnTo>
                    <a:lnTo>
                      <a:pt x="2485" y="440"/>
                    </a:lnTo>
                    <a:lnTo>
                      <a:pt x="2495" y="383"/>
                    </a:lnTo>
                    <a:lnTo>
                      <a:pt x="2506" y="332"/>
                    </a:lnTo>
                    <a:lnTo>
                      <a:pt x="2517" y="289"/>
                    </a:lnTo>
                    <a:lnTo>
                      <a:pt x="2584" y="0"/>
                    </a:lnTo>
                    <a:lnTo>
                      <a:pt x="2776" y="0"/>
                    </a:lnTo>
                    <a:lnTo>
                      <a:pt x="2841" y="289"/>
                    </a:lnTo>
                    <a:lnTo>
                      <a:pt x="2852" y="337"/>
                    </a:lnTo>
                    <a:lnTo>
                      <a:pt x="2864" y="391"/>
                    </a:lnTo>
                    <a:lnTo>
                      <a:pt x="2875" y="450"/>
                    </a:lnTo>
                    <a:lnTo>
                      <a:pt x="2883" y="492"/>
                    </a:lnTo>
                    <a:lnTo>
                      <a:pt x="2889" y="529"/>
                    </a:lnTo>
                    <a:lnTo>
                      <a:pt x="2894" y="560"/>
                    </a:lnTo>
                    <a:lnTo>
                      <a:pt x="2897" y="585"/>
                    </a:lnTo>
                    <a:lnTo>
                      <a:pt x="2902" y="559"/>
                    </a:lnTo>
                    <a:lnTo>
                      <a:pt x="2907" y="525"/>
                    </a:lnTo>
                    <a:lnTo>
                      <a:pt x="2914" y="485"/>
                    </a:lnTo>
                    <a:lnTo>
                      <a:pt x="2924" y="438"/>
                    </a:lnTo>
                    <a:lnTo>
                      <a:pt x="2935" y="384"/>
                    </a:lnTo>
                    <a:lnTo>
                      <a:pt x="3020" y="0"/>
                    </a:lnTo>
                    <a:lnTo>
                      <a:pt x="3219" y="0"/>
                    </a:lnTo>
                    <a:lnTo>
                      <a:pt x="3031" y="764"/>
                    </a:lnTo>
                    <a:lnTo>
                      <a:pt x="2787" y="764"/>
                    </a:lnTo>
                    <a:lnTo>
                      <a:pt x="2714" y="431"/>
                    </a:lnTo>
                    <a:lnTo>
                      <a:pt x="2710" y="417"/>
                    </a:lnTo>
                    <a:lnTo>
                      <a:pt x="2707" y="399"/>
                    </a:lnTo>
                    <a:lnTo>
                      <a:pt x="2702" y="377"/>
                    </a:lnTo>
                    <a:lnTo>
                      <a:pt x="2697" y="348"/>
                    </a:lnTo>
                    <a:lnTo>
                      <a:pt x="2690" y="308"/>
                    </a:lnTo>
                    <a:lnTo>
                      <a:pt x="2685" y="273"/>
                    </a:lnTo>
                    <a:lnTo>
                      <a:pt x="2680" y="243"/>
                    </a:lnTo>
                    <a:lnTo>
                      <a:pt x="2678" y="269"/>
                    </a:lnTo>
                    <a:lnTo>
                      <a:pt x="2673" y="296"/>
                    </a:lnTo>
                    <a:lnTo>
                      <a:pt x="2667" y="329"/>
                    </a:lnTo>
                    <a:lnTo>
                      <a:pt x="2657" y="377"/>
                    </a:lnTo>
                    <a:lnTo>
                      <a:pt x="2649" y="421"/>
                    </a:lnTo>
                    <a:lnTo>
                      <a:pt x="2645" y="433"/>
                    </a:lnTo>
                    <a:lnTo>
                      <a:pt x="2642" y="452"/>
                    </a:lnTo>
                    <a:lnTo>
                      <a:pt x="2636" y="477"/>
                    </a:lnTo>
                    <a:lnTo>
                      <a:pt x="2629" y="510"/>
                    </a:lnTo>
                    <a:lnTo>
                      <a:pt x="2620" y="548"/>
                    </a:lnTo>
                    <a:lnTo>
                      <a:pt x="2611" y="593"/>
                    </a:lnTo>
                    <a:lnTo>
                      <a:pt x="2600" y="643"/>
                    </a:lnTo>
                    <a:lnTo>
                      <a:pt x="2587" y="701"/>
                    </a:lnTo>
                    <a:lnTo>
                      <a:pt x="2572" y="764"/>
                    </a:lnTo>
                    <a:lnTo>
                      <a:pt x="2329" y="764"/>
                    </a:lnTo>
                    <a:lnTo>
                      <a:pt x="2144" y="20"/>
                    </a:lnTo>
                    <a:lnTo>
                      <a:pt x="1961" y="764"/>
                    </a:lnTo>
                    <a:lnTo>
                      <a:pt x="1718" y="764"/>
                    </a:lnTo>
                    <a:lnTo>
                      <a:pt x="1644" y="431"/>
                    </a:lnTo>
                    <a:lnTo>
                      <a:pt x="1641" y="417"/>
                    </a:lnTo>
                    <a:lnTo>
                      <a:pt x="1637" y="399"/>
                    </a:lnTo>
                    <a:lnTo>
                      <a:pt x="1632" y="377"/>
                    </a:lnTo>
                    <a:lnTo>
                      <a:pt x="1627" y="348"/>
                    </a:lnTo>
                    <a:lnTo>
                      <a:pt x="1620" y="308"/>
                    </a:lnTo>
                    <a:lnTo>
                      <a:pt x="1615" y="273"/>
                    </a:lnTo>
                    <a:lnTo>
                      <a:pt x="1611" y="243"/>
                    </a:lnTo>
                    <a:lnTo>
                      <a:pt x="1607" y="269"/>
                    </a:lnTo>
                    <a:lnTo>
                      <a:pt x="1603" y="296"/>
                    </a:lnTo>
                    <a:lnTo>
                      <a:pt x="1597" y="329"/>
                    </a:lnTo>
                    <a:lnTo>
                      <a:pt x="1588" y="377"/>
                    </a:lnTo>
                    <a:lnTo>
                      <a:pt x="1579" y="421"/>
                    </a:lnTo>
                    <a:lnTo>
                      <a:pt x="1576" y="433"/>
                    </a:lnTo>
                    <a:lnTo>
                      <a:pt x="1572" y="452"/>
                    </a:lnTo>
                    <a:lnTo>
                      <a:pt x="1566" y="477"/>
                    </a:lnTo>
                    <a:lnTo>
                      <a:pt x="1559" y="510"/>
                    </a:lnTo>
                    <a:lnTo>
                      <a:pt x="1551" y="548"/>
                    </a:lnTo>
                    <a:lnTo>
                      <a:pt x="1541" y="593"/>
                    </a:lnTo>
                    <a:lnTo>
                      <a:pt x="1529" y="643"/>
                    </a:lnTo>
                    <a:lnTo>
                      <a:pt x="1517" y="701"/>
                    </a:lnTo>
                    <a:lnTo>
                      <a:pt x="1503" y="764"/>
                    </a:lnTo>
                    <a:lnTo>
                      <a:pt x="1259" y="764"/>
                    </a:lnTo>
                    <a:lnTo>
                      <a:pt x="1074" y="20"/>
                    </a:lnTo>
                    <a:lnTo>
                      <a:pt x="892" y="764"/>
                    </a:lnTo>
                    <a:lnTo>
                      <a:pt x="648" y="764"/>
                    </a:lnTo>
                    <a:lnTo>
                      <a:pt x="575" y="431"/>
                    </a:lnTo>
                    <a:lnTo>
                      <a:pt x="571" y="417"/>
                    </a:lnTo>
                    <a:lnTo>
                      <a:pt x="568" y="399"/>
                    </a:lnTo>
                    <a:lnTo>
                      <a:pt x="563" y="377"/>
                    </a:lnTo>
                    <a:lnTo>
                      <a:pt x="558" y="348"/>
                    </a:lnTo>
                    <a:lnTo>
                      <a:pt x="551" y="308"/>
                    </a:lnTo>
                    <a:lnTo>
                      <a:pt x="546" y="273"/>
                    </a:lnTo>
                    <a:lnTo>
                      <a:pt x="541" y="243"/>
                    </a:lnTo>
                    <a:lnTo>
                      <a:pt x="538" y="269"/>
                    </a:lnTo>
                    <a:lnTo>
                      <a:pt x="534" y="296"/>
                    </a:lnTo>
                    <a:lnTo>
                      <a:pt x="528" y="329"/>
                    </a:lnTo>
                    <a:lnTo>
                      <a:pt x="518" y="377"/>
                    </a:lnTo>
                    <a:lnTo>
                      <a:pt x="509" y="421"/>
                    </a:lnTo>
                    <a:lnTo>
                      <a:pt x="506" y="433"/>
                    </a:lnTo>
                    <a:lnTo>
                      <a:pt x="503" y="452"/>
                    </a:lnTo>
                    <a:lnTo>
                      <a:pt x="497" y="477"/>
                    </a:lnTo>
                    <a:lnTo>
                      <a:pt x="490" y="510"/>
                    </a:lnTo>
                    <a:lnTo>
                      <a:pt x="481" y="548"/>
                    </a:lnTo>
                    <a:lnTo>
                      <a:pt x="472" y="593"/>
                    </a:lnTo>
                    <a:lnTo>
                      <a:pt x="460" y="643"/>
                    </a:lnTo>
                    <a:lnTo>
                      <a:pt x="448" y="701"/>
                    </a:lnTo>
                    <a:lnTo>
                      <a:pt x="433" y="764"/>
                    </a:lnTo>
                    <a:lnTo>
                      <a:pt x="189" y="7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F5386B11-A538-4883-D087-B689B259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761"/>
                <a:ext cx="118" cy="118"/>
              </a:xfrm>
              <a:custGeom>
                <a:avLst/>
                <a:gdLst>
                  <a:gd name="T0" fmla="*/ 295 w 592"/>
                  <a:gd name="T1" fmla="*/ 0 h 592"/>
                  <a:gd name="T2" fmla="*/ 295 w 592"/>
                  <a:gd name="T3" fmla="*/ 0 h 592"/>
                  <a:gd name="T4" fmla="*/ 340 w 592"/>
                  <a:gd name="T5" fmla="*/ 3 h 592"/>
                  <a:gd name="T6" fmla="*/ 382 w 592"/>
                  <a:gd name="T7" fmla="*/ 13 h 592"/>
                  <a:gd name="T8" fmla="*/ 421 w 592"/>
                  <a:gd name="T9" fmla="*/ 27 h 592"/>
                  <a:gd name="T10" fmla="*/ 457 w 592"/>
                  <a:gd name="T11" fmla="*/ 48 h 592"/>
                  <a:gd name="T12" fmla="*/ 490 w 592"/>
                  <a:gd name="T13" fmla="*/ 73 h 592"/>
                  <a:gd name="T14" fmla="*/ 520 w 592"/>
                  <a:gd name="T15" fmla="*/ 102 h 592"/>
                  <a:gd name="T16" fmla="*/ 545 w 592"/>
                  <a:gd name="T17" fmla="*/ 135 h 592"/>
                  <a:gd name="T18" fmla="*/ 564 w 592"/>
                  <a:gd name="T19" fmla="*/ 171 h 592"/>
                  <a:gd name="T20" fmla="*/ 580 w 592"/>
                  <a:gd name="T21" fmla="*/ 211 h 592"/>
                  <a:gd name="T22" fmla="*/ 589 w 592"/>
                  <a:gd name="T23" fmla="*/ 253 h 592"/>
                  <a:gd name="T24" fmla="*/ 592 w 592"/>
                  <a:gd name="T25" fmla="*/ 296 h 592"/>
                  <a:gd name="T26" fmla="*/ 589 w 592"/>
                  <a:gd name="T27" fmla="*/ 339 h 592"/>
                  <a:gd name="T28" fmla="*/ 580 w 592"/>
                  <a:gd name="T29" fmla="*/ 381 h 592"/>
                  <a:gd name="T30" fmla="*/ 564 w 592"/>
                  <a:gd name="T31" fmla="*/ 421 h 592"/>
                  <a:gd name="T32" fmla="*/ 545 w 592"/>
                  <a:gd name="T33" fmla="*/ 457 h 592"/>
                  <a:gd name="T34" fmla="*/ 520 w 592"/>
                  <a:gd name="T35" fmla="*/ 490 h 592"/>
                  <a:gd name="T36" fmla="*/ 490 w 592"/>
                  <a:gd name="T37" fmla="*/ 519 h 592"/>
                  <a:gd name="T38" fmla="*/ 457 w 592"/>
                  <a:gd name="T39" fmla="*/ 544 h 592"/>
                  <a:gd name="T40" fmla="*/ 421 w 592"/>
                  <a:gd name="T41" fmla="*/ 565 h 592"/>
                  <a:gd name="T42" fmla="*/ 382 w 592"/>
                  <a:gd name="T43" fmla="*/ 579 h 592"/>
                  <a:gd name="T44" fmla="*/ 340 w 592"/>
                  <a:gd name="T45" fmla="*/ 589 h 592"/>
                  <a:gd name="T46" fmla="*/ 295 w 592"/>
                  <a:gd name="T47" fmla="*/ 592 h 592"/>
                  <a:gd name="T48" fmla="*/ 252 w 592"/>
                  <a:gd name="T49" fmla="*/ 589 h 592"/>
                  <a:gd name="T50" fmla="*/ 210 w 592"/>
                  <a:gd name="T51" fmla="*/ 579 h 592"/>
                  <a:gd name="T52" fmla="*/ 170 w 592"/>
                  <a:gd name="T53" fmla="*/ 565 h 592"/>
                  <a:gd name="T54" fmla="*/ 134 w 592"/>
                  <a:gd name="T55" fmla="*/ 544 h 592"/>
                  <a:gd name="T56" fmla="*/ 101 w 592"/>
                  <a:gd name="T57" fmla="*/ 519 h 592"/>
                  <a:gd name="T58" fmla="*/ 72 w 592"/>
                  <a:gd name="T59" fmla="*/ 490 h 592"/>
                  <a:gd name="T60" fmla="*/ 47 w 592"/>
                  <a:gd name="T61" fmla="*/ 457 h 592"/>
                  <a:gd name="T62" fmla="*/ 28 w 592"/>
                  <a:gd name="T63" fmla="*/ 421 h 592"/>
                  <a:gd name="T64" fmla="*/ 12 w 592"/>
                  <a:gd name="T65" fmla="*/ 381 h 592"/>
                  <a:gd name="T66" fmla="*/ 2 w 592"/>
                  <a:gd name="T67" fmla="*/ 339 h 592"/>
                  <a:gd name="T68" fmla="*/ 0 w 592"/>
                  <a:gd name="T69" fmla="*/ 296 h 592"/>
                  <a:gd name="T70" fmla="*/ 2 w 592"/>
                  <a:gd name="T71" fmla="*/ 253 h 592"/>
                  <a:gd name="T72" fmla="*/ 12 w 592"/>
                  <a:gd name="T73" fmla="*/ 211 h 592"/>
                  <a:gd name="T74" fmla="*/ 28 w 592"/>
                  <a:gd name="T75" fmla="*/ 171 h 592"/>
                  <a:gd name="T76" fmla="*/ 47 w 592"/>
                  <a:gd name="T77" fmla="*/ 135 h 592"/>
                  <a:gd name="T78" fmla="*/ 72 w 592"/>
                  <a:gd name="T79" fmla="*/ 102 h 592"/>
                  <a:gd name="T80" fmla="*/ 101 w 592"/>
                  <a:gd name="T81" fmla="*/ 73 h 592"/>
                  <a:gd name="T82" fmla="*/ 134 w 592"/>
                  <a:gd name="T83" fmla="*/ 48 h 592"/>
                  <a:gd name="T84" fmla="*/ 170 w 592"/>
                  <a:gd name="T85" fmla="*/ 27 h 592"/>
                  <a:gd name="T86" fmla="*/ 210 w 592"/>
                  <a:gd name="T87" fmla="*/ 13 h 592"/>
                  <a:gd name="T88" fmla="*/ 252 w 592"/>
                  <a:gd name="T89" fmla="*/ 3 h 592"/>
                  <a:gd name="T90" fmla="*/ 295 w 592"/>
                  <a:gd name="T91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2" h="592">
                    <a:moveTo>
                      <a:pt x="295" y="0"/>
                    </a:moveTo>
                    <a:lnTo>
                      <a:pt x="295" y="0"/>
                    </a:lnTo>
                    <a:lnTo>
                      <a:pt x="340" y="3"/>
                    </a:lnTo>
                    <a:lnTo>
                      <a:pt x="382" y="13"/>
                    </a:lnTo>
                    <a:lnTo>
                      <a:pt x="421" y="27"/>
                    </a:lnTo>
                    <a:lnTo>
                      <a:pt x="457" y="48"/>
                    </a:lnTo>
                    <a:lnTo>
                      <a:pt x="490" y="73"/>
                    </a:lnTo>
                    <a:lnTo>
                      <a:pt x="520" y="102"/>
                    </a:lnTo>
                    <a:lnTo>
                      <a:pt x="545" y="135"/>
                    </a:lnTo>
                    <a:lnTo>
                      <a:pt x="564" y="171"/>
                    </a:lnTo>
                    <a:lnTo>
                      <a:pt x="580" y="211"/>
                    </a:lnTo>
                    <a:lnTo>
                      <a:pt x="589" y="253"/>
                    </a:lnTo>
                    <a:lnTo>
                      <a:pt x="592" y="296"/>
                    </a:lnTo>
                    <a:lnTo>
                      <a:pt x="589" y="339"/>
                    </a:lnTo>
                    <a:lnTo>
                      <a:pt x="580" y="381"/>
                    </a:lnTo>
                    <a:lnTo>
                      <a:pt x="564" y="421"/>
                    </a:lnTo>
                    <a:lnTo>
                      <a:pt x="545" y="457"/>
                    </a:lnTo>
                    <a:lnTo>
                      <a:pt x="520" y="490"/>
                    </a:lnTo>
                    <a:lnTo>
                      <a:pt x="490" y="519"/>
                    </a:lnTo>
                    <a:lnTo>
                      <a:pt x="457" y="544"/>
                    </a:lnTo>
                    <a:lnTo>
                      <a:pt x="421" y="565"/>
                    </a:lnTo>
                    <a:lnTo>
                      <a:pt x="382" y="579"/>
                    </a:lnTo>
                    <a:lnTo>
                      <a:pt x="340" y="589"/>
                    </a:lnTo>
                    <a:lnTo>
                      <a:pt x="295" y="592"/>
                    </a:lnTo>
                    <a:lnTo>
                      <a:pt x="252" y="589"/>
                    </a:lnTo>
                    <a:lnTo>
                      <a:pt x="210" y="579"/>
                    </a:lnTo>
                    <a:lnTo>
                      <a:pt x="170" y="565"/>
                    </a:lnTo>
                    <a:lnTo>
                      <a:pt x="134" y="544"/>
                    </a:lnTo>
                    <a:lnTo>
                      <a:pt x="101" y="519"/>
                    </a:lnTo>
                    <a:lnTo>
                      <a:pt x="72" y="490"/>
                    </a:lnTo>
                    <a:lnTo>
                      <a:pt x="47" y="457"/>
                    </a:lnTo>
                    <a:lnTo>
                      <a:pt x="28" y="421"/>
                    </a:lnTo>
                    <a:lnTo>
                      <a:pt x="12" y="381"/>
                    </a:lnTo>
                    <a:lnTo>
                      <a:pt x="2" y="339"/>
                    </a:lnTo>
                    <a:lnTo>
                      <a:pt x="0" y="296"/>
                    </a:lnTo>
                    <a:lnTo>
                      <a:pt x="2" y="253"/>
                    </a:lnTo>
                    <a:lnTo>
                      <a:pt x="12" y="211"/>
                    </a:lnTo>
                    <a:lnTo>
                      <a:pt x="28" y="171"/>
                    </a:lnTo>
                    <a:lnTo>
                      <a:pt x="47" y="135"/>
                    </a:lnTo>
                    <a:lnTo>
                      <a:pt x="72" y="102"/>
                    </a:lnTo>
                    <a:lnTo>
                      <a:pt x="101" y="73"/>
                    </a:lnTo>
                    <a:lnTo>
                      <a:pt x="134" y="48"/>
                    </a:lnTo>
                    <a:lnTo>
                      <a:pt x="170" y="27"/>
                    </a:lnTo>
                    <a:lnTo>
                      <a:pt x="210" y="13"/>
                    </a:lnTo>
                    <a:lnTo>
                      <a:pt x="252" y="3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D2990F53-67C8-AD59-F8A6-95F68F047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881"/>
                <a:ext cx="261" cy="382"/>
              </a:xfrm>
              <a:custGeom>
                <a:avLst/>
                <a:gdLst>
                  <a:gd name="T0" fmla="*/ 306 w 1302"/>
                  <a:gd name="T1" fmla="*/ 2 h 1910"/>
                  <a:gd name="T2" fmla="*/ 336 w 1302"/>
                  <a:gd name="T3" fmla="*/ 8 h 1910"/>
                  <a:gd name="T4" fmla="*/ 398 w 1302"/>
                  <a:gd name="T5" fmla="*/ 30 h 1910"/>
                  <a:gd name="T6" fmla="*/ 479 w 1302"/>
                  <a:gd name="T7" fmla="*/ 85 h 1910"/>
                  <a:gd name="T8" fmla="*/ 533 w 1302"/>
                  <a:gd name="T9" fmla="*/ 168 h 1910"/>
                  <a:gd name="T10" fmla="*/ 544 w 1302"/>
                  <a:gd name="T11" fmla="*/ 240 h 1910"/>
                  <a:gd name="T12" fmla="*/ 544 w 1302"/>
                  <a:gd name="T13" fmla="*/ 292 h 1910"/>
                  <a:gd name="T14" fmla="*/ 547 w 1302"/>
                  <a:gd name="T15" fmla="*/ 377 h 1910"/>
                  <a:gd name="T16" fmla="*/ 563 w 1302"/>
                  <a:gd name="T17" fmla="*/ 467 h 1910"/>
                  <a:gd name="T18" fmla="*/ 598 w 1302"/>
                  <a:gd name="T19" fmla="*/ 529 h 1910"/>
                  <a:gd name="T20" fmla="*/ 614 w 1302"/>
                  <a:gd name="T21" fmla="*/ 547 h 1910"/>
                  <a:gd name="T22" fmla="*/ 650 w 1302"/>
                  <a:gd name="T23" fmla="*/ 564 h 1910"/>
                  <a:gd name="T24" fmla="*/ 722 w 1302"/>
                  <a:gd name="T25" fmla="*/ 572 h 1910"/>
                  <a:gd name="T26" fmla="*/ 823 w 1302"/>
                  <a:gd name="T27" fmla="*/ 570 h 1910"/>
                  <a:gd name="T28" fmla="*/ 883 w 1302"/>
                  <a:gd name="T29" fmla="*/ 601 h 1910"/>
                  <a:gd name="T30" fmla="*/ 912 w 1302"/>
                  <a:gd name="T31" fmla="*/ 665 h 1910"/>
                  <a:gd name="T32" fmla="*/ 890 w 1302"/>
                  <a:gd name="T33" fmla="*/ 737 h 1910"/>
                  <a:gd name="T34" fmla="*/ 1210 w 1302"/>
                  <a:gd name="T35" fmla="*/ 187 h 1910"/>
                  <a:gd name="T36" fmla="*/ 1253 w 1302"/>
                  <a:gd name="T37" fmla="*/ 168 h 1910"/>
                  <a:gd name="T38" fmla="*/ 1294 w 1302"/>
                  <a:gd name="T39" fmla="*/ 192 h 1910"/>
                  <a:gd name="T40" fmla="*/ 1299 w 1302"/>
                  <a:gd name="T41" fmla="*/ 239 h 1910"/>
                  <a:gd name="T42" fmla="*/ 1060 w 1302"/>
                  <a:gd name="T43" fmla="*/ 832 h 1910"/>
                  <a:gd name="T44" fmla="*/ 682 w 1302"/>
                  <a:gd name="T45" fmla="*/ 841 h 1910"/>
                  <a:gd name="T46" fmla="*/ 640 w 1302"/>
                  <a:gd name="T47" fmla="*/ 820 h 1910"/>
                  <a:gd name="T48" fmla="*/ 630 w 1302"/>
                  <a:gd name="T49" fmla="*/ 780 h 1910"/>
                  <a:gd name="T50" fmla="*/ 571 w 1302"/>
                  <a:gd name="T51" fmla="*/ 757 h 1910"/>
                  <a:gd name="T52" fmla="*/ 780 w 1302"/>
                  <a:gd name="T53" fmla="*/ 846 h 1910"/>
                  <a:gd name="T54" fmla="*/ 835 w 1302"/>
                  <a:gd name="T55" fmla="*/ 858 h 1910"/>
                  <a:gd name="T56" fmla="*/ 896 w 1302"/>
                  <a:gd name="T57" fmla="*/ 913 h 1910"/>
                  <a:gd name="T58" fmla="*/ 1007 w 1302"/>
                  <a:gd name="T59" fmla="*/ 1758 h 1910"/>
                  <a:gd name="T60" fmla="*/ 993 w 1302"/>
                  <a:gd name="T61" fmla="*/ 1836 h 1910"/>
                  <a:gd name="T62" fmla="*/ 938 w 1302"/>
                  <a:gd name="T63" fmla="*/ 1892 h 1910"/>
                  <a:gd name="T64" fmla="*/ 880 w 1302"/>
                  <a:gd name="T65" fmla="*/ 1909 h 1910"/>
                  <a:gd name="T66" fmla="*/ 817 w 1302"/>
                  <a:gd name="T67" fmla="*/ 1898 h 1910"/>
                  <a:gd name="T68" fmla="*/ 755 w 1302"/>
                  <a:gd name="T69" fmla="*/ 1844 h 1910"/>
                  <a:gd name="T70" fmla="*/ 659 w 1302"/>
                  <a:gd name="T71" fmla="*/ 1118 h 1910"/>
                  <a:gd name="T72" fmla="*/ 240 w 1302"/>
                  <a:gd name="T73" fmla="*/ 1117 h 1910"/>
                  <a:gd name="T74" fmla="*/ 144 w 1302"/>
                  <a:gd name="T75" fmla="*/ 1092 h 1910"/>
                  <a:gd name="T76" fmla="*/ 63 w 1302"/>
                  <a:gd name="T77" fmla="*/ 1037 h 1910"/>
                  <a:gd name="T78" fmla="*/ 12 w 1302"/>
                  <a:gd name="T79" fmla="*/ 956 h 1910"/>
                  <a:gd name="T80" fmla="*/ 0 w 1302"/>
                  <a:gd name="T81" fmla="*/ 235 h 1910"/>
                  <a:gd name="T82" fmla="*/ 26 w 1302"/>
                  <a:gd name="T83" fmla="*/ 138 h 1910"/>
                  <a:gd name="T84" fmla="*/ 91 w 1302"/>
                  <a:gd name="T85" fmla="*/ 64 h 1910"/>
                  <a:gd name="T86" fmla="*/ 176 w 1302"/>
                  <a:gd name="T87" fmla="*/ 17 h 1910"/>
                  <a:gd name="T88" fmla="*/ 210 w 1302"/>
                  <a:gd name="T89" fmla="*/ 7 h 1910"/>
                  <a:gd name="T90" fmla="*/ 242 w 1302"/>
                  <a:gd name="T91" fmla="*/ 2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2" h="1910">
                    <a:moveTo>
                      <a:pt x="275" y="0"/>
                    </a:moveTo>
                    <a:lnTo>
                      <a:pt x="290" y="0"/>
                    </a:lnTo>
                    <a:lnTo>
                      <a:pt x="306" y="2"/>
                    </a:lnTo>
                    <a:lnTo>
                      <a:pt x="319" y="4"/>
                    </a:lnTo>
                    <a:lnTo>
                      <a:pt x="330" y="6"/>
                    </a:lnTo>
                    <a:lnTo>
                      <a:pt x="336" y="8"/>
                    </a:lnTo>
                    <a:lnTo>
                      <a:pt x="338" y="8"/>
                    </a:lnTo>
                    <a:lnTo>
                      <a:pt x="368" y="18"/>
                    </a:lnTo>
                    <a:lnTo>
                      <a:pt x="398" y="30"/>
                    </a:lnTo>
                    <a:lnTo>
                      <a:pt x="427" y="46"/>
                    </a:lnTo>
                    <a:lnTo>
                      <a:pt x="454" y="64"/>
                    </a:lnTo>
                    <a:lnTo>
                      <a:pt x="479" y="85"/>
                    </a:lnTo>
                    <a:lnTo>
                      <a:pt x="500" y="110"/>
                    </a:lnTo>
                    <a:lnTo>
                      <a:pt x="518" y="138"/>
                    </a:lnTo>
                    <a:lnTo>
                      <a:pt x="533" y="168"/>
                    </a:lnTo>
                    <a:lnTo>
                      <a:pt x="541" y="200"/>
                    </a:lnTo>
                    <a:lnTo>
                      <a:pt x="545" y="235"/>
                    </a:lnTo>
                    <a:lnTo>
                      <a:pt x="544" y="240"/>
                    </a:lnTo>
                    <a:lnTo>
                      <a:pt x="544" y="251"/>
                    </a:lnTo>
                    <a:lnTo>
                      <a:pt x="544" y="269"/>
                    </a:lnTo>
                    <a:lnTo>
                      <a:pt x="544" y="292"/>
                    </a:lnTo>
                    <a:lnTo>
                      <a:pt x="544" y="318"/>
                    </a:lnTo>
                    <a:lnTo>
                      <a:pt x="545" y="347"/>
                    </a:lnTo>
                    <a:lnTo>
                      <a:pt x="547" y="377"/>
                    </a:lnTo>
                    <a:lnTo>
                      <a:pt x="551" y="408"/>
                    </a:lnTo>
                    <a:lnTo>
                      <a:pt x="556" y="438"/>
                    </a:lnTo>
                    <a:lnTo>
                      <a:pt x="563" y="467"/>
                    </a:lnTo>
                    <a:lnTo>
                      <a:pt x="572" y="492"/>
                    </a:lnTo>
                    <a:lnTo>
                      <a:pt x="584" y="514"/>
                    </a:lnTo>
                    <a:lnTo>
                      <a:pt x="598" y="529"/>
                    </a:lnTo>
                    <a:lnTo>
                      <a:pt x="602" y="534"/>
                    </a:lnTo>
                    <a:lnTo>
                      <a:pt x="607" y="540"/>
                    </a:lnTo>
                    <a:lnTo>
                      <a:pt x="614" y="547"/>
                    </a:lnTo>
                    <a:lnTo>
                      <a:pt x="623" y="553"/>
                    </a:lnTo>
                    <a:lnTo>
                      <a:pt x="635" y="558"/>
                    </a:lnTo>
                    <a:lnTo>
                      <a:pt x="650" y="564"/>
                    </a:lnTo>
                    <a:lnTo>
                      <a:pt x="670" y="568"/>
                    </a:lnTo>
                    <a:lnTo>
                      <a:pt x="694" y="571"/>
                    </a:lnTo>
                    <a:lnTo>
                      <a:pt x="722" y="572"/>
                    </a:lnTo>
                    <a:lnTo>
                      <a:pt x="757" y="571"/>
                    </a:lnTo>
                    <a:lnTo>
                      <a:pt x="799" y="569"/>
                    </a:lnTo>
                    <a:lnTo>
                      <a:pt x="823" y="570"/>
                    </a:lnTo>
                    <a:lnTo>
                      <a:pt x="845" y="576"/>
                    </a:lnTo>
                    <a:lnTo>
                      <a:pt x="865" y="587"/>
                    </a:lnTo>
                    <a:lnTo>
                      <a:pt x="883" y="601"/>
                    </a:lnTo>
                    <a:lnTo>
                      <a:pt x="898" y="619"/>
                    </a:lnTo>
                    <a:lnTo>
                      <a:pt x="907" y="641"/>
                    </a:lnTo>
                    <a:lnTo>
                      <a:pt x="912" y="665"/>
                    </a:lnTo>
                    <a:lnTo>
                      <a:pt x="911" y="691"/>
                    </a:lnTo>
                    <a:lnTo>
                      <a:pt x="904" y="715"/>
                    </a:lnTo>
                    <a:lnTo>
                      <a:pt x="890" y="737"/>
                    </a:lnTo>
                    <a:lnTo>
                      <a:pt x="995" y="737"/>
                    </a:lnTo>
                    <a:lnTo>
                      <a:pt x="1201" y="202"/>
                    </a:lnTo>
                    <a:lnTo>
                      <a:pt x="1210" y="187"/>
                    </a:lnTo>
                    <a:lnTo>
                      <a:pt x="1222" y="176"/>
                    </a:lnTo>
                    <a:lnTo>
                      <a:pt x="1236" y="169"/>
                    </a:lnTo>
                    <a:lnTo>
                      <a:pt x="1253" y="168"/>
                    </a:lnTo>
                    <a:lnTo>
                      <a:pt x="1269" y="172"/>
                    </a:lnTo>
                    <a:lnTo>
                      <a:pt x="1283" y="180"/>
                    </a:lnTo>
                    <a:lnTo>
                      <a:pt x="1294" y="192"/>
                    </a:lnTo>
                    <a:lnTo>
                      <a:pt x="1301" y="206"/>
                    </a:lnTo>
                    <a:lnTo>
                      <a:pt x="1302" y="222"/>
                    </a:lnTo>
                    <a:lnTo>
                      <a:pt x="1299" y="239"/>
                    </a:lnTo>
                    <a:lnTo>
                      <a:pt x="1079" y="808"/>
                    </a:lnTo>
                    <a:lnTo>
                      <a:pt x="1072" y="821"/>
                    </a:lnTo>
                    <a:lnTo>
                      <a:pt x="1060" y="832"/>
                    </a:lnTo>
                    <a:lnTo>
                      <a:pt x="1047" y="839"/>
                    </a:lnTo>
                    <a:lnTo>
                      <a:pt x="1031" y="841"/>
                    </a:lnTo>
                    <a:lnTo>
                      <a:pt x="682" y="841"/>
                    </a:lnTo>
                    <a:lnTo>
                      <a:pt x="665" y="839"/>
                    </a:lnTo>
                    <a:lnTo>
                      <a:pt x="652" y="830"/>
                    </a:lnTo>
                    <a:lnTo>
                      <a:pt x="640" y="820"/>
                    </a:lnTo>
                    <a:lnTo>
                      <a:pt x="632" y="805"/>
                    </a:lnTo>
                    <a:lnTo>
                      <a:pt x="630" y="788"/>
                    </a:lnTo>
                    <a:lnTo>
                      <a:pt x="630" y="780"/>
                    </a:lnTo>
                    <a:lnTo>
                      <a:pt x="632" y="773"/>
                    </a:lnTo>
                    <a:lnTo>
                      <a:pt x="601" y="766"/>
                    </a:lnTo>
                    <a:lnTo>
                      <a:pt x="571" y="757"/>
                    </a:lnTo>
                    <a:lnTo>
                      <a:pt x="545" y="746"/>
                    </a:lnTo>
                    <a:lnTo>
                      <a:pt x="545" y="846"/>
                    </a:lnTo>
                    <a:lnTo>
                      <a:pt x="780" y="846"/>
                    </a:lnTo>
                    <a:lnTo>
                      <a:pt x="780" y="846"/>
                    </a:lnTo>
                    <a:lnTo>
                      <a:pt x="809" y="850"/>
                    </a:lnTo>
                    <a:lnTo>
                      <a:pt x="835" y="858"/>
                    </a:lnTo>
                    <a:lnTo>
                      <a:pt x="859" y="872"/>
                    </a:lnTo>
                    <a:lnTo>
                      <a:pt x="881" y="890"/>
                    </a:lnTo>
                    <a:lnTo>
                      <a:pt x="896" y="913"/>
                    </a:lnTo>
                    <a:lnTo>
                      <a:pt x="908" y="938"/>
                    </a:lnTo>
                    <a:lnTo>
                      <a:pt x="916" y="967"/>
                    </a:lnTo>
                    <a:lnTo>
                      <a:pt x="1007" y="1758"/>
                    </a:lnTo>
                    <a:lnTo>
                      <a:pt x="1007" y="1786"/>
                    </a:lnTo>
                    <a:lnTo>
                      <a:pt x="1002" y="1812"/>
                    </a:lnTo>
                    <a:lnTo>
                      <a:pt x="993" y="1836"/>
                    </a:lnTo>
                    <a:lnTo>
                      <a:pt x="978" y="1859"/>
                    </a:lnTo>
                    <a:lnTo>
                      <a:pt x="960" y="1877"/>
                    </a:lnTo>
                    <a:lnTo>
                      <a:pt x="938" y="1892"/>
                    </a:lnTo>
                    <a:lnTo>
                      <a:pt x="914" y="1903"/>
                    </a:lnTo>
                    <a:lnTo>
                      <a:pt x="888" y="1909"/>
                    </a:lnTo>
                    <a:lnTo>
                      <a:pt x="880" y="1909"/>
                    </a:lnTo>
                    <a:lnTo>
                      <a:pt x="871" y="1910"/>
                    </a:lnTo>
                    <a:lnTo>
                      <a:pt x="844" y="1907"/>
                    </a:lnTo>
                    <a:lnTo>
                      <a:pt x="817" y="1898"/>
                    </a:lnTo>
                    <a:lnTo>
                      <a:pt x="792" y="1884"/>
                    </a:lnTo>
                    <a:lnTo>
                      <a:pt x="772" y="1866"/>
                    </a:lnTo>
                    <a:lnTo>
                      <a:pt x="755" y="1844"/>
                    </a:lnTo>
                    <a:lnTo>
                      <a:pt x="743" y="1818"/>
                    </a:lnTo>
                    <a:lnTo>
                      <a:pt x="737" y="1789"/>
                    </a:lnTo>
                    <a:lnTo>
                      <a:pt x="659" y="1118"/>
                    </a:lnTo>
                    <a:lnTo>
                      <a:pt x="294" y="1118"/>
                    </a:lnTo>
                    <a:lnTo>
                      <a:pt x="272" y="1120"/>
                    </a:lnTo>
                    <a:lnTo>
                      <a:pt x="240" y="1117"/>
                    </a:lnTo>
                    <a:lnTo>
                      <a:pt x="206" y="1112"/>
                    </a:lnTo>
                    <a:lnTo>
                      <a:pt x="175" y="1104"/>
                    </a:lnTo>
                    <a:lnTo>
                      <a:pt x="144" y="1092"/>
                    </a:lnTo>
                    <a:lnTo>
                      <a:pt x="115" y="1076"/>
                    </a:lnTo>
                    <a:lnTo>
                      <a:pt x="87" y="1058"/>
                    </a:lnTo>
                    <a:lnTo>
                      <a:pt x="63" y="1037"/>
                    </a:lnTo>
                    <a:lnTo>
                      <a:pt x="42" y="1013"/>
                    </a:lnTo>
                    <a:lnTo>
                      <a:pt x="25" y="985"/>
                    </a:lnTo>
                    <a:lnTo>
                      <a:pt x="12" y="956"/>
                    </a:lnTo>
                    <a:lnTo>
                      <a:pt x="3" y="924"/>
                    </a:lnTo>
                    <a:lnTo>
                      <a:pt x="1" y="889"/>
                    </a:lnTo>
                    <a:lnTo>
                      <a:pt x="0" y="235"/>
                    </a:lnTo>
                    <a:lnTo>
                      <a:pt x="3" y="200"/>
                    </a:lnTo>
                    <a:lnTo>
                      <a:pt x="12" y="168"/>
                    </a:lnTo>
                    <a:lnTo>
                      <a:pt x="26" y="138"/>
                    </a:lnTo>
                    <a:lnTo>
                      <a:pt x="44" y="110"/>
                    </a:lnTo>
                    <a:lnTo>
                      <a:pt x="66" y="85"/>
                    </a:lnTo>
                    <a:lnTo>
                      <a:pt x="91" y="64"/>
                    </a:lnTo>
                    <a:lnTo>
                      <a:pt x="117" y="46"/>
                    </a:lnTo>
                    <a:lnTo>
                      <a:pt x="146" y="30"/>
                    </a:lnTo>
                    <a:lnTo>
                      <a:pt x="176" y="17"/>
                    </a:lnTo>
                    <a:lnTo>
                      <a:pt x="206" y="8"/>
                    </a:lnTo>
                    <a:lnTo>
                      <a:pt x="207" y="8"/>
                    </a:lnTo>
                    <a:lnTo>
                      <a:pt x="210" y="7"/>
                    </a:lnTo>
                    <a:lnTo>
                      <a:pt x="217" y="6"/>
                    </a:lnTo>
                    <a:lnTo>
                      <a:pt x="229" y="5"/>
                    </a:lnTo>
                    <a:lnTo>
                      <a:pt x="242" y="2"/>
                    </a:lnTo>
                    <a:lnTo>
                      <a:pt x="258" y="1"/>
                    </a:lnTo>
                    <a:lnTo>
                      <a:pt x="27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450226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1;p19">
            <a:extLst>
              <a:ext uri="{FF2B5EF4-FFF2-40B4-BE49-F238E27FC236}">
                <a16:creationId xmlns:a16="http://schemas.microsoft.com/office/drawing/2014/main" id="{49CBE2B0-9455-7B38-BD63-A9E66352FC03}"/>
              </a:ext>
            </a:extLst>
          </p:cNvPr>
          <p:cNvSpPr txBox="1">
            <a:spLocks/>
          </p:cNvSpPr>
          <p:nvPr/>
        </p:nvSpPr>
        <p:spPr>
          <a:xfrm>
            <a:off x="76200" y="76200"/>
            <a:ext cx="11488699" cy="924819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Backup</a:t>
            </a:r>
          </a:p>
        </p:txBody>
      </p:sp>
      <p:pic>
        <p:nvPicPr>
          <p:cNvPr id="5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3EB4EB64-8549-D3F1-738D-0E83D2A34A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B2C4764-5D6F-9AB2-B8BE-2EC9C367D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lock Arc 37"/>
          <p:cNvSpPr/>
          <p:nvPr/>
        </p:nvSpPr>
        <p:spPr>
          <a:xfrm rot="16875716">
            <a:off x="1533305" y="2566128"/>
            <a:ext cx="2957564" cy="2957564"/>
          </a:xfrm>
          <a:prstGeom prst="blockArc">
            <a:avLst>
              <a:gd name="adj1" fmla="val 10800000"/>
              <a:gd name="adj2" fmla="val 21477275"/>
              <a:gd name="adj3" fmla="val 11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00400" y="2530739"/>
            <a:ext cx="136261" cy="13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5059704">
            <a:off x="6715362" y="1594157"/>
            <a:ext cx="4093896" cy="4093898"/>
          </a:xfrm>
          <a:prstGeom prst="blockArc">
            <a:avLst>
              <a:gd name="adj1" fmla="val 10800000"/>
              <a:gd name="adj2" fmla="val 21477275"/>
              <a:gd name="adj3" fmla="val 11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rot="9783988">
            <a:off x="8911419" y="5565032"/>
            <a:ext cx="188614" cy="1886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00" y="235803"/>
            <a:ext cx="1205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 spc="-300">
                <a:solidFill>
                  <a:schemeClr val="accent1">
                    <a:lumMod val="75000"/>
                  </a:schemeClr>
                </a:solidFill>
                <a:latin typeface="Open Sans ExtraBold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latin typeface="Amasis MT Pro Black" panose="02040A04050005020304" pitchFamily="18" charset="0"/>
              </a:rPr>
              <a:t>Implantação de um Escritório de Processos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48915" y="5486400"/>
            <a:ext cx="2432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/>
                </a:solidFill>
                <a:latin typeface="Open Sans ExtraBold"/>
                <a:cs typeface="Calibri Light" panose="020F0302020204030204" pitchFamily="34" charset="0"/>
              </a:rPr>
              <a:t>Fase 1</a:t>
            </a:r>
            <a:r>
              <a:rPr lang="en-US" sz="2000" b="1" dirty="0">
                <a:solidFill>
                  <a:schemeClr val="accent1"/>
                </a:solidFill>
                <a:latin typeface="Open Sans ExtraBold"/>
                <a:cs typeface="Calibri Light" panose="020F0302020204030204" pitchFamily="34" charset="0"/>
              </a:rPr>
              <a:t>: </a:t>
            </a:r>
            <a:r>
              <a:rPr lang="en-US" sz="2000" dirty="0">
                <a:solidFill>
                  <a:schemeClr val="accent1"/>
                </a:solidFill>
                <a:latin typeface="Open Sans ExtraBold"/>
                <a:cs typeface="Calibri Light" panose="020F0302020204030204" pitchFamily="34" charset="0"/>
              </a:rPr>
              <a:t>Avaliação </a:t>
            </a:r>
          </a:p>
          <a:p>
            <a:r>
              <a:rPr lang="en-US" sz="2000" dirty="0">
                <a:solidFill>
                  <a:schemeClr val="accent1"/>
                </a:solidFill>
                <a:latin typeface="Open Sans ExtraBold"/>
                <a:cs typeface="Calibri Light" panose="020F0302020204030204" pitchFamily="34" charset="0"/>
              </a:rPr>
              <a:t>e Planejamento</a:t>
            </a:r>
            <a:endParaRPr lang="en-US" sz="2000" dirty="0">
              <a:solidFill>
                <a:schemeClr val="bg1"/>
              </a:solidFill>
              <a:latin typeface="Open Sans ExtraBold"/>
              <a:cs typeface="Calibri Light" panose="020F0302020204030204" pitchFamily="34" charset="0"/>
            </a:endParaRPr>
          </a:p>
        </p:txBody>
      </p:sp>
      <p:cxnSp>
        <p:nvCxnSpPr>
          <p:cNvPr id="66" name="Elbow Connector 65"/>
          <p:cNvCxnSpPr>
            <a:cxnSpLocks/>
          </p:cNvCxnSpPr>
          <p:nvPr/>
        </p:nvCxnSpPr>
        <p:spPr>
          <a:xfrm>
            <a:off x="6106736" y="2294606"/>
            <a:ext cx="676633" cy="1114408"/>
          </a:xfrm>
          <a:prstGeom prst="bentConnector2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5400000" flipH="1" flipV="1">
            <a:off x="3054060" y="4978222"/>
            <a:ext cx="1160238" cy="638978"/>
          </a:xfrm>
          <a:prstGeom prst="bentConnector3">
            <a:avLst>
              <a:gd name="adj1" fmla="val -694"/>
            </a:avLst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6200000" flipV="1">
            <a:off x="7046929" y="5290980"/>
            <a:ext cx="1474210" cy="126381"/>
          </a:xfrm>
          <a:prstGeom prst="bentConnector3">
            <a:avLst>
              <a:gd name="adj1" fmla="val 249"/>
            </a:avLst>
          </a:prstGeom>
          <a:ln w="1905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1903429" y="2895600"/>
            <a:ext cx="2289140" cy="2298620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chemeClr val="accent1"/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05369" y="3502280"/>
            <a:ext cx="1085260" cy="10852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794432" y="3664537"/>
            <a:ext cx="501127" cy="508625"/>
            <a:chOff x="2797176" y="4087813"/>
            <a:chExt cx="636588" cy="646113"/>
          </a:xfrm>
          <a:solidFill>
            <a:schemeClr val="accent1"/>
          </a:solidFill>
        </p:grpSpPr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2797176" y="4087813"/>
              <a:ext cx="636588" cy="646113"/>
            </a:xfrm>
            <a:custGeom>
              <a:avLst/>
              <a:gdLst>
                <a:gd name="T0" fmla="*/ 109 w 199"/>
                <a:gd name="T1" fmla="*/ 24 h 200"/>
                <a:gd name="T2" fmla="*/ 23 w 199"/>
                <a:gd name="T3" fmla="*/ 24 h 200"/>
                <a:gd name="T4" fmla="*/ 23 w 199"/>
                <a:gd name="T5" fmla="*/ 110 h 200"/>
                <a:gd name="T6" fmla="*/ 105 w 199"/>
                <a:gd name="T7" fmla="*/ 114 h 200"/>
                <a:gd name="T8" fmla="*/ 118 w 199"/>
                <a:gd name="T9" fmla="*/ 128 h 200"/>
                <a:gd name="T10" fmla="*/ 121 w 199"/>
                <a:gd name="T11" fmla="*/ 142 h 200"/>
                <a:gd name="T12" fmla="*/ 174 w 199"/>
                <a:gd name="T13" fmla="*/ 194 h 200"/>
                <a:gd name="T14" fmla="*/ 193 w 199"/>
                <a:gd name="T15" fmla="*/ 194 h 200"/>
                <a:gd name="T16" fmla="*/ 193 w 199"/>
                <a:gd name="T17" fmla="*/ 175 h 200"/>
                <a:gd name="T18" fmla="*/ 141 w 199"/>
                <a:gd name="T19" fmla="*/ 122 h 200"/>
                <a:gd name="T20" fmla="*/ 127 w 199"/>
                <a:gd name="T21" fmla="*/ 119 h 200"/>
                <a:gd name="T22" fmla="*/ 113 w 199"/>
                <a:gd name="T23" fmla="*/ 105 h 200"/>
                <a:gd name="T24" fmla="*/ 109 w 199"/>
                <a:gd name="T25" fmla="*/ 24 h 200"/>
                <a:gd name="T26" fmla="*/ 30 w 199"/>
                <a:gd name="T27" fmla="*/ 103 h 200"/>
                <a:gd name="T28" fmla="*/ 30 w 199"/>
                <a:gd name="T29" fmla="*/ 31 h 200"/>
                <a:gd name="T30" fmla="*/ 102 w 199"/>
                <a:gd name="T31" fmla="*/ 31 h 200"/>
                <a:gd name="T32" fmla="*/ 102 w 199"/>
                <a:gd name="T33" fmla="*/ 103 h 200"/>
                <a:gd name="T34" fmla="*/ 30 w 199"/>
                <a:gd name="T35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00">
                  <a:moveTo>
                    <a:pt x="109" y="24"/>
                  </a:moveTo>
                  <a:cubicBezTo>
                    <a:pt x="86" y="0"/>
                    <a:pt x="47" y="0"/>
                    <a:pt x="23" y="24"/>
                  </a:cubicBezTo>
                  <a:cubicBezTo>
                    <a:pt x="0" y="48"/>
                    <a:pt x="0" y="86"/>
                    <a:pt x="23" y="110"/>
                  </a:cubicBezTo>
                  <a:cubicBezTo>
                    <a:pt x="45" y="132"/>
                    <a:pt x="81" y="134"/>
                    <a:pt x="105" y="114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32"/>
                    <a:pt x="117" y="138"/>
                    <a:pt x="121" y="142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9" y="200"/>
                    <a:pt x="188" y="200"/>
                    <a:pt x="193" y="194"/>
                  </a:cubicBezTo>
                  <a:cubicBezTo>
                    <a:pt x="199" y="189"/>
                    <a:pt x="199" y="180"/>
                    <a:pt x="193" y="175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37" y="118"/>
                    <a:pt x="132" y="117"/>
                    <a:pt x="127" y="119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33" y="82"/>
                    <a:pt x="131" y="46"/>
                    <a:pt x="109" y="24"/>
                  </a:cubicBezTo>
                  <a:close/>
                  <a:moveTo>
                    <a:pt x="30" y="103"/>
                  </a:moveTo>
                  <a:cubicBezTo>
                    <a:pt x="11" y="83"/>
                    <a:pt x="11" y="51"/>
                    <a:pt x="30" y="31"/>
                  </a:cubicBezTo>
                  <a:cubicBezTo>
                    <a:pt x="50" y="11"/>
                    <a:pt x="82" y="11"/>
                    <a:pt x="102" y="31"/>
                  </a:cubicBezTo>
                  <a:cubicBezTo>
                    <a:pt x="122" y="51"/>
                    <a:pt x="122" y="83"/>
                    <a:pt x="102" y="103"/>
                  </a:cubicBezTo>
                  <a:cubicBezTo>
                    <a:pt x="82" y="123"/>
                    <a:pt x="50" y="123"/>
                    <a:pt x="3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2901951" y="4206876"/>
              <a:ext cx="207963" cy="41275"/>
            </a:xfrm>
            <a:custGeom>
              <a:avLst/>
              <a:gdLst>
                <a:gd name="T0" fmla="*/ 65 w 65"/>
                <a:gd name="T1" fmla="*/ 9 h 13"/>
                <a:gd name="T2" fmla="*/ 61 w 65"/>
                <a:gd name="T3" fmla="*/ 13 h 13"/>
                <a:gd name="T4" fmla="*/ 4 w 65"/>
                <a:gd name="T5" fmla="*/ 13 h 13"/>
                <a:gd name="T6" fmla="*/ 0 w 65"/>
                <a:gd name="T7" fmla="*/ 9 h 13"/>
                <a:gd name="T8" fmla="*/ 0 w 65"/>
                <a:gd name="T9" fmla="*/ 3 h 13"/>
                <a:gd name="T10" fmla="*/ 4 w 65"/>
                <a:gd name="T11" fmla="*/ 0 h 13"/>
                <a:gd name="T12" fmla="*/ 61 w 65"/>
                <a:gd name="T13" fmla="*/ 0 h 13"/>
                <a:gd name="T14" fmla="*/ 65 w 65"/>
                <a:gd name="T15" fmla="*/ 3 h 13"/>
                <a:gd name="T16" fmla="*/ 65 w 65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65" y="9"/>
                  </a:moveTo>
                  <a:cubicBezTo>
                    <a:pt x="65" y="11"/>
                    <a:pt x="63" y="13"/>
                    <a:pt x="6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1"/>
                    <a:pt x="65" y="3"/>
                  </a:cubicBezTo>
                  <a:lnTo>
                    <a:pt x="6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2901951" y="4281488"/>
              <a:ext cx="207963" cy="41275"/>
            </a:xfrm>
            <a:custGeom>
              <a:avLst/>
              <a:gdLst>
                <a:gd name="T0" fmla="*/ 65 w 65"/>
                <a:gd name="T1" fmla="*/ 9 h 13"/>
                <a:gd name="T2" fmla="*/ 61 w 65"/>
                <a:gd name="T3" fmla="*/ 13 h 13"/>
                <a:gd name="T4" fmla="*/ 4 w 65"/>
                <a:gd name="T5" fmla="*/ 13 h 13"/>
                <a:gd name="T6" fmla="*/ 0 w 65"/>
                <a:gd name="T7" fmla="*/ 9 h 13"/>
                <a:gd name="T8" fmla="*/ 0 w 65"/>
                <a:gd name="T9" fmla="*/ 4 h 13"/>
                <a:gd name="T10" fmla="*/ 4 w 65"/>
                <a:gd name="T11" fmla="*/ 0 h 13"/>
                <a:gd name="T12" fmla="*/ 61 w 65"/>
                <a:gd name="T13" fmla="*/ 0 h 13"/>
                <a:gd name="T14" fmla="*/ 65 w 65"/>
                <a:gd name="T15" fmla="*/ 4 h 13"/>
                <a:gd name="T16" fmla="*/ 65 w 65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">
                  <a:moveTo>
                    <a:pt x="65" y="9"/>
                  </a:moveTo>
                  <a:cubicBezTo>
                    <a:pt x="65" y="12"/>
                    <a:pt x="63" y="13"/>
                    <a:pt x="61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1"/>
                    <a:pt x="65" y="4"/>
                  </a:cubicBezTo>
                  <a:lnTo>
                    <a:pt x="6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2901951" y="4356101"/>
              <a:ext cx="106363" cy="44450"/>
            </a:xfrm>
            <a:custGeom>
              <a:avLst/>
              <a:gdLst>
                <a:gd name="T0" fmla="*/ 33 w 33"/>
                <a:gd name="T1" fmla="*/ 10 h 14"/>
                <a:gd name="T2" fmla="*/ 29 w 33"/>
                <a:gd name="T3" fmla="*/ 14 h 14"/>
                <a:gd name="T4" fmla="*/ 4 w 33"/>
                <a:gd name="T5" fmla="*/ 14 h 14"/>
                <a:gd name="T6" fmla="*/ 0 w 33"/>
                <a:gd name="T7" fmla="*/ 10 h 14"/>
                <a:gd name="T8" fmla="*/ 0 w 33"/>
                <a:gd name="T9" fmla="*/ 4 h 14"/>
                <a:gd name="T10" fmla="*/ 4 w 33"/>
                <a:gd name="T11" fmla="*/ 0 h 14"/>
                <a:gd name="T12" fmla="*/ 29 w 33"/>
                <a:gd name="T13" fmla="*/ 0 h 14"/>
                <a:gd name="T14" fmla="*/ 33 w 33"/>
                <a:gd name="T15" fmla="*/ 4 h 14"/>
                <a:gd name="T16" fmla="*/ 33 w 3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3" y="10"/>
                  </a:moveTo>
                  <a:cubicBezTo>
                    <a:pt x="33" y="12"/>
                    <a:pt x="31" y="14"/>
                    <a:pt x="29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2"/>
                    <a:pt x="33" y="4"/>
                  </a:cubicBezTo>
                  <a:lnTo>
                    <a:pt x="3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590800" y="4157246"/>
            <a:ext cx="88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20-30%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 rot="21320632">
            <a:off x="3946858" y="2574646"/>
            <a:ext cx="3499692" cy="3514185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rgbClr val="E39F16"/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16152" y="3455894"/>
            <a:ext cx="1751688" cy="1751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01362" y="4581885"/>
            <a:ext cx="996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50-60%</a:t>
            </a: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 rot="19078238">
            <a:off x="7149441" y="2037824"/>
            <a:ext cx="3240009" cy="3253427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rgbClr val="00B050"/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69624" y="2871851"/>
            <a:ext cx="1585372" cy="1585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172449" y="3829050"/>
            <a:ext cx="1136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10-20%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" y="6714000"/>
            <a:ext cx="12191996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1" y="6714000"/>
            <a:ext cx="6095998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88211AF8-2CDB-8FDF-1BA4-4C18CD9BC971}"/>
              </a:ext>
            </a:extLst>
          </p:cNvPr>
          <p:cNvSpPr/>
          <p:nvPr/>
        </p:nvSpPr>
        <p:spPr>
          <a:xfrm>
            <a:off x="7924800" y="5791200"/>
            <a:ext cx="2225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Open Sans ExtraBold"/>
                <a:cs typeface="Calibri Light" panose="020F0302020204030204" pitchFamily="34" charset="0"/>
              </a:rPr>
              <a:t>Fase 3</a:t>
            </a:r>
            <a:r>
              <a:rPr lang="en-US" sz="2000" b="1" dirty="0">
                <a:solidFill>
                  <a:srgbClr val="008000"/>
                </a:solidFill>
                <a:latin typeface="Open Sans ExtraBold"/>
                <a:cs typeface="Calibri Light" panose="020F0302020204030204" pitchFamily="34" charset="0"/>
              </a:rPr>
              <a:t>: </a:t>
            </a:r>
            <a:r>
              <a:rPr lang="en-US" sz="2000" dirty="0">
                <a:solidFill>
                  <a:srgbClr val="008000"/>
                </a:solidFill>
                <a:latin typeface="Open Sans ExtraBold"/>
                <a:cs typeface="Calibri Light" panose="020F0302020204030204" pitchFamily="34" charset="0"/>
              </a:rPr>
              <a:t>Melhoria Contínua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22303D9E-A7B1-7940-18C9-B4625816560F}"/>
              </a:ext>
            </a:extLst>
          </p:cNvPr>
          <p:cNvSpPr/>
          <p:nvPr/>
        </p:nvSpPr>
        <p:spPr>
          <a:xfrm>
            <a:off x="3810000" y="1523954"/>
            <a:ext cx="3079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7941D"/>
                </a:solidFill>
                <a:latin typeface="Open Sans ExtraBold"/>
                <a:cs typeface="Calibri Light" panose="020F0302020204030204" pitchFamily="34" charset="0"/>
              </a:rPr>
              <a:t>Fase 2</a:t>
            </a:r>
            <a:r>
              <a:rPr lang="en-US" sz="2000" b="1" dirty="0">
                <a:solidFill>
                  <a:srgbClr val="F7941D"/>
                </a:solidFill>
                <a:latin typeface="Open Sans ExtraBold"/>
                <a:cs typeface="Calibri Light" panose="020F0302020204030204" pitchFamily="34" charset="0"/>
              </a:rPr>
              <a:t>: </a:t>
            </a:r>
            <a:r>
              <a:rPr lang="en-US" sz="2000" dirty="0">
                <a:solidFill>
                  <a:srgbClr val="F7941D"/>
                </a:solidFill>
                <a:latin typeface="Open Sans ExtraBold"/>
                <a:cs typeface="Calibri Light" panose="020F0302020204030204" pitchFamily="34" charset="0"/>
              </a:rPr>
              <a:t>Desenvolvimento e Implementação</a:t>
            </a:r>
          </a:p>
        </p:txBody>
      </p:sp>
      <p:sp>
        <p:nvSpPr>
          <p:cNvPr id="9" name="Freeform 37">
            <a:extLst>
              <a:ext uri="{FF2B5EF4-FFF2-40B4-BE49-F238E27FC236}">
                <a16:creationId xmlns:a16="http://schemas.microsoft.com/office/drawing/2014/main" id="{AB1FC7F1-B51B-84AE-A497-97B3CCFF79EA}"/>
              </a:ext>
            </a:extLst>
          </p:cNvPr>
          <p:cNvSpPr>
            <a:spLocks noEditPoints="1"/>
          </p:cNvSpPr>
          <p:nvPr/>
        </p:nvSpPr>
        <p:spPr bwMode="auto">
          <a:xfrm>
            <a:off x="5257800" y="3720376"/>
            <a:ext cx="996730" cy="840388"/>
          </a:xfrm>
          <a:custGeom>
            <a:avLst/>
            <a:gdLst>
              <a:gd name="T0" fmla="*/ 2288 w 4012"/>
              <a:gd name="T1" fmla="*/ 3051 h 3882"/>
              <a:gd name="T2" fmla="*/ 2196 w 4012"/>
              <a:gd name="T3" fmla="*/ 2925 h 3882"/>
              <a:gd name="T4" fmla="*/ 2332 w 4012"/>
              <a:gd name="T5" fmla="*/ 2916 h 3882"/>
              <a:gd name="T6" fmla="*/ 2312 w 4012"/>
              <a:gd name="T7" fmla="*/ 3132 h 3882"/>
              <a:gd name="T8" fmla="*/ 2221 w 4012"/>
              <a:gd name="T9" fmla="*/ 3094 h 3882"/>
              <a:gd name="T10" fmla="*/ 2221 w 4012"/>
              <a:gd name="T11" fmla="*/ 2806 h 3882"/>
              <a:gd name="T12" fmla="*/ 2112 w 4012"/>
              <a:gd name="T13" fmla="*/ 3161 h 3882"/>
              <a:gd name="T14" fmla="*/ 2441 w 4012"/>
              <a:gd name="T15" fmla="*/ 2929 h 3882"/>
              <a:gd name="T16" fmla="*/ 2337 w 4012"/>
              <a:gd name="T17" fmla="*/ 2698 h 3882"/>
              <a:gd name="T18" fmla="*/ 2453 w 4012"/>
              <a:gd name="T19" fmla="*/ 3240 h 3882"/>
              <a:gd name="T20" fmla="*/ 1933 w 4012"/>
              <a:gd name="T21" fmla="*/ 3048 h 3882"/>
              <a:gd name="T22" fmla="*/ 1742 w 4012"/>
              <a:gd name="T23" fmla="*/ 2248 h 3882"/>
              <a:gd name="T24" fmla="*/ 1121 w 4012"/>
              <a:gd name="T25" fmla="*/ 3001 h 3882"/>
              <a:gd name="T26" fmla="*/ 1742 w 4012"/>
              <a:gd name="T27" fmla="*/ 3754 h 3882"/>
              <a:gd name="T28" fmla="*/ 2599 w 4012"/>
              <a:gd name="T29" fmla="*/ 3283 h 3882"/>
              <a:gd name="T30" fmla="*/ 2293 w 4012"/>
              <a:gd name="T31" fmla="*/ 2351 h 3882"/>
              <a:gd name="T32" fmla="*/ 2455 w 4012"/>
              <a:gd name="T33" fmla="*/ 2327 h 3882"/>
              <a:gd name="T34" fmla="*/ 2683 w 4012"/>
              <a:gd name="T35" fmla="*/ 3379 h 3882"/>
              <a:gd name="T36" fmla="*/ 1728 w 4012"/>
              <a:gd name="T37" fmla="*/ 3869 h 3882"/>
              <a:gd name="T38" fmla="*/ 1009 w 4012"/>
              <a:gd name="T39" fmla="*/ 3081 h 3882"/>
              <a:gd name="T40" fmla="*/ 1580 w 4012"/>
              <a:gd name="T41" fmla="*/ 2175 h 3882"/>
              <a:gd name="T42" fmla="*/ 1121 w 4012"/>
              <a:gd name="T43" fmla="*/ 1158 h 3882"/>
              <a:gd name="T44" fmla="*/ 558 w 4012"/>
              <a:gd name="T45" fmla="*/ 1242 h 3882"/>
              <a:gd name="T46" fmla="*/ 853 w 4012"/>
              <a:gd name="T47" fmla="*/ 833 h 3882"/>
              <a:gd name="T48" fmla="*/ 2874 w 4012"/>
              <a:gd name="T49" fmla="*/ 911 h 3882"/>
              <a:gd name="T50" fmla="*/ 3157 w 4012"/>
              <a:gd name="T51" fmla="*/ 1286 h 3882"/>
              <a:gd name="T52" fmla="*/ 3320 w 4012"/>
              <a:gd name="T53" fmla="*/ 845 h 3882"/>
              <a:gd name="T54" fmla="*/ 3382 w 4012"/>
              <a:gd name="T55" fmla="*/ 611 h 3882"/>
              <a:gd name="T56" fmla="*/ 3630 w 4012"/>
              <a:gd name="T57" fmla="*/ 881 h 3882"/>
              <a:gd name="T58" fmla="*/ 3616 w 4012"/>
              <a:gd name="T59" fmla="*/ 1245 h 3882"/>
              <a:gd name="T60" fmla="*/ 3407 w 4012"/>
              <a:gd name="T61" fmla="*/ 1477 h 3882"/>
              <a:gd name="T62" fmla="*/ 3044 w 4012"/>
              <a:gd name="T63" fmla="*/ 1522 h 3882"/>
              <a:gd name="T64" fmla="*/ 2812 w 4012"/>
              <a:gd name="T65" fmla="*/ 1323 h 3882"/>
              <a:gd name="T66" fmla="*/ 2641 w 4012"/>
              <a:gd name="T67" fmla="*/ 1125 h 3882"/>
              <a:gd name="T68" fmla="*/ 2656 w 4012"/>
              <a:gd name="T69" fmla="*/ 760 h 3882"/>
              <a:gd name="T70" fmla="*/ 2925 w 4012"/>
              <a:gd name="T71" fmla="*/ 511 h 3882"/>
              <a:gd name="T72" fmla="*/ 3236 w 4012"/>
              <a:gd name="T73" fmla="*/ 495 h 3882"/>
              <a:gd name="T74" fmla="*/ 2418 w 4012"/>
              <a:gd name="T75" fmla="*/ 741 h 3882"/>
              <a:gd name="T76" fmla="*/ 2725 w 4012"/>
              <a:gd name="T77" fmla="*/ 1671 h 3882"/>
              <a:gd name="T78" fmla="*/ 3695 w 4012"/>
              <a:gd name="T79" fmla="*/ 1539 h 3882"/>
              <a:gd name="T80" fmla="*/ 3740 w 4012"/>
              <a:gd name="T81" fmla="*/ 559 h 3882"/>
              <a:gd name="T82" fmla="*/ 1008 w 4012"/>
              <a:gd name="T83" fmla="*/ 270 h 3882"/>
              <a:gd name="T84" fmla="*/ 896 w 4012"/>
              <a:gd name="T85" fmla="*/ 738 h 3882"/>
              <a:gd name="T86" fmla="*/ 643 w 4012"/>
              <a:gd name="T87" fmla="*/ 327 h 3882"/>
              <a:gd name="T88" fmla="*/ 3698 w 4012"/>
              <a:gd name="T89" fmla="*/ 348 h 3882"/>
              <a:gd name="T90" fmla="*/ 3927 w 4012"/>
              <a:gd name="T91" fmla="*/ 1400 h 3882"/>
              <a:gd name="T92" fmla="*/ 2972 w 4012"/>
              <a:gd name="T93" fmla="*/ 1890 h 3882"/>
              <a:gd name="T94" fmla="*/ 2252 w 4012"/>
              <a:gd name="T95" fmla="*/ 1102 h 3882"/>
              <a:gd name="T96" fmla="*/ 2823 w 4012"/>
              <a:gd name="T97" fmla="*/ 196 h 3882"/>
              <a:gd name="T98" fmla="*/ 247 w 4012"/>
              <a:gd name="T99" fmla="*/ 445 h 3882"/>
              <a:gd name="T100" fmla="*/ 347 w 4012"/>
              <a:gd name="T101" fmla="*/ 1380 h 3882"/>
              <a:gd name="T102" fmla="*/ 584 w 4012"/>
              <a:gd name="T103" fmla="*/ 870 h 3882"/>
              <a:gd name="T104" fmla="*/ 1014 w 4012"/>
              <a:gd name="T105" fmla="*/ 800 h 3882"/>
              <a:gd name="T106" fmla="*/ 1344 w 4012"/>
              <a:gd name="T107" fmla="*/ 1178 h 3882"/>
              <a:gd name="T108" fmla="*/ 1584 w 4012"/>
              <a:gd name="T109" fmla="*/ 854 h 3882"/>
              <a:gd name="T110" fmla="*/ 928 w 4012"/>
              <a:gd name="T111" fmla="*/ 126 h 3882"/>
              <a:gd name="T112" fmla="*/ 1646 w 4012"/>
              <a:gd name="T113" fmla="*/ 539 h 3882"/>
              <a:gd name="T114" fmla="*/ 1306 w 4012"/>
              <a:gd name="T115" fmla="*/ 1577 h 3882"/>
              <a:gd name="T116" fmla="*/ 223 w 4012"/>
              <a:gd name="T117" fmla="*/ 1428 h 3882"/>
              <a:gd name="T118" fmla="*/ 174 w 4012"/>
              <a:gd name="T119" fmla="*/ 337 h 3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12" h="3882">
                <a:moveTo>
                  <a:pt x="1283" y="3126"/>
                </a:moveTo>
                <a:lnTo>
                  <a:pt x="1863" y="3126"/>
                </a:lnTo>
                <a:lnTo>
                  <a:pt x="1863" y="3283"/>
                </a:lnTo>
                <a:lnTo>
                  <a:pt x="1283" y="3283"/>
                </a:lnTo>
                <a:lnTo>
                  <a:pt x="1283" y="3126"/>
                </a:lnTo>
                <a:close/>
                <a:moveTo>
                  <a:pt x="2263" y="3034"/>
                </a:moveTo>
                <a:lnTo>
                  <a:pt x="2263" y="3092"/>
                </a:lnTo>
                <a:lnTo>
                  <a:pt x="2277" y="3087"/>
                </a:lnTo>
                <a:lnTo>
                  <a:pt x="2285" y="3081"/>
                </a:lnTo>
                <a:lnTo>
                  <a:pt x="2290" y="3075"/>
                </a:lnTo>
                <a:lnTo>
                  <a:pt x="2291" y="3068"/>
                </a:lnTo>
                <a:lnTo>
                  <a:pt x="2291" y="3065"/>
                </a:lnTo>
                <a:lnTo>
                  <a:pt x="2291" y="3060"/>
                </a:lnTo>
                <a:lnTo>
                  <a:pt x="2290" y="3055"/>
                </a:lnTo>
                <a:lnTo>
                  <a:pt x="2288" y="3051"/>
                </a:lnTo>
                <a:lnTo>
                  <a:pt x="2284" y="3048"/>
                </a:lnTo>
                <a:lnTo>
                  <a:pt x="2275" y="3040"/>
                </a:lnTo>
                <a:lnTo>
                  <a:pt x="2263" y="3034"/>
                </a:lnTo>
                <a:close/>
                <a:moveTo>
                  <a:pt x="1283" y="2922"/>
                </a:moveTo>
                <a:lnTo>
                  <a:pt x="1863" y="2922"/>
                </a:lnTo>
                <a:lnTo>
                  <a:pt x="1863" y="3080"/>
                </a:lnTo>
                <a:lnTo>
                  <a:pt x="1283" y="3080"/>
                </a:lnTo>
                <a:lnTo>
                  <a:pt x="1283" y="2922"/>
                </a:lnTo>
                <a:close/>
                <a:moveTo>
                  <a:pt x="2221" y="2899"/>
                </a:moveTo>
                <a:lnTo>
                  <a:pt x="2214" y="2902"/>
                </a:lnTo>
                <a:lnTo>
                  <a:pt x="2208" y="2905"/>
                </a:lnTo>
                <a:lnTo>
                  <a:pt x="2203" y="2908"/>
                </a:lnTo>
                <a:lnTo>
                  <a:pt x="2199" y="2913"/>
                </a:lnTo>
                <a:lnTo>
                  <a:pt x="2197" y="2919"/>
                </a:lnTo>
                <a:lnTo>
                  <a:pt x="2196" y="2925"/>
                </a:lnTo>
                <a:lnTo>
                  <a:pt x="2196" y="2930"/>
                </a:lnTo>
                <a:lnTo>
                  <a:pt x="2197" y="2935"/>
                </a:lnTo>
                <a:lnTo>
                  <a:pt x="2199" y="2938"/>
                </a:lnTo>
                <a:lnTo>
                  <a:pt x="2202" y="2942"/>
                </a:lnTo>
                <a:lnTo>
                  <a:pt x="2207" y="2947"/>
                </a:lnTo>
                <a:lnTo>
                  <a:pt x="2213" y="2951"/>
                </a:lnTo>
                <a:lnTo>
                  <a:pt x="2221" y="2956"/>
                </a:lnTo>
                <a:lnTo>
                  <a:pt x="2221" y="2899"/>
                </a:lnTo>
                <a:close/>
                <a:moveTo>
                  <a:pt x="2221" y="2806"/>
                </a:moveTo>
                <a:lnTo>
                  <a:pt x="2263" y="2806"/>
                </a:lnTo>
                <a:lnTo>
                  <a:pt x="2263" y="2843"/>
                </a:lnTo>
                <a:lnTo>
                  <a:pt x="2306" y="2849"/>
                </a:lnTo>
                <a:lnTo>
                  <a:pt x="2347" y="2862"/>
                </a:lnTo>
                <a:lnTo>
                  <a:pt x="2351" y="2863"/>
                </a:lnTo>
                <a:lnTo>
                  <a:pt x="2332" y="2916"/>
                </a:lnTo>
                <a:lnTo>
                  <a:pt x="2326" y="2914"/>
                </a:lnTo>
                <a:lnTo>
                  <a:pt x="2294" y="2904"/>
                </a:lnTo>
                <a:lnTo>
                  <a:pt x="2263" y="2898"/>
                </a:lnTo>
                <a:lnTo>
                  <a:pt x="2263" y="2970"/>
                </a:lnTo>
                <a:lnTo>
                  <a:pt x="2277" y="2976"/>
                </a:lnTo>
                <a:lnTo>
                  <a:pt x="2304" y="2987"/>
                </a:lnTo>
                <a:lnTo>
                  <a:pt x="2323" y="3000"/>
                </a:lnTo>
                <a:lnTo>
                  <a:pt x="2338" y="3012"/>
                </a:lnTo>
                <a:lnTo>
                  <a:pt x="2348" y="3027"/>
                </a:lnTo>
                <a:lnTo>
                  <a:pt x="2354" y="3043"/>
                </a:lnTo>
                <a:lnTo>
                  <a:pt x="2356" y="3061"/>
                </a:lnTo>
                <a:lnTo>
                  <a:pt x="2354" y="3083"/>
                </a:lnTo>
                <a:lnTo>
                  <a:pt x="2345" y="3103"/>
                </a:lnTo>
                <a:lnTo>
                  <a:pt x="2331" y="3120"/>
                </a:lnTo>
                <a:lnTo>
                  <a:pt x="2312" y="3132"/>
                </a:lnTo>
                <a:lnTo>
                  <a:pt x="2290" y="3141"/>
                </a:lnTo>
                <a:lnTo>
                  <a:pt x="2263" y="3147"/>
                </a:lnTo>
                <a:lnTo>
                  <a:pt x="2263" y="3197"/>
                </a:lnTo>
                <a:lnTo>
                  <a:pt x="2221" y="3197"/>
                </a:lnTo>
                <a:lnTo>
                  <a:pt x="2221" y="3148"/>
                </a:lnTo>
                <a:lnTo>
                  <a:pt x="2187" y="3146"/>
                </a:lnTo>
                <a:lnTo>
                  <a:pt x="2158" y="3140"/>
                </a:lnTo>
                <a:lnTo>
                  <a:pt x="2132" y="3131"/>
                </a:lnTo>
                <a:lnTo>
                  <a:pt x="2129" y="3130"/>
                </a:lnTo>
                <a:lnTo>
                  <a:pt x="2129" y="3068"/>
                </a:lnTo>
                <a:lnTo>
                  <a:pt x="2137" y="3073"/>
                </a:lnTo>
                <a:lnTo>
                  <a:pt x="2158" y="3082"/>
                </a:lnTo>
                <a:lnTo>
                  <a:pt x="2181" y="3088"/>
                </a:lnTo>
                <a:lnTo>
                  <a:pt x="2203" y="3093"/>
                </a:lnTo>
                <a:lnTo>
                  <a:pt x="2221" y="3094"/>
                </a:lnTo>
                <a:lnTo>
                  <a:pt x="2221" y="3019"/>
                </a:lnTo>
                <a:lnTo>
                  <a:pt x="2205" y="3014"/>
                </a:lnTo>
                <a:lnTo>
                  <a:pt x="2182" y="3003"/>
                </a:lnTo>
                <a:lnTo>
                  <a:pt x="2164" y="2991"/>
                </a:lnTo>
                <a:lnTo>
                  <a:pt x="2149" y="2978"/>
                </a:lnTo>
                <a:lnTo>
                  <a:pt x="2139" y="2963"/>
                </a:lnTo>
                <a:lnTo>
                  <a:pt x="2133" y="2946"/>
                </a:lnTo>
                <a:lnTo>
                  <a:pt x="2131" y="2925"/>
                </a:lnTo>
                <a:lnTo>
                  <a:pt x="2134" y="2904"/>
                </a:lnTo>
                <a:lnTo>
                  <a:pt x="2143" y="2886"/>
                </a:lnTo>
                <a:lnTo>
                  <a:pt x="2158" y="2870"/>
                </a:lnTo>
                <a:lnTo>
                  <a:pt x="2175" y="2857"/>
                </a:lnTo>
                <a:lnTo>
                  <a:pt x="2197" y="2849"/>
                </a:lnTo>
                <a:lnTo>
                  <a:pt x="2221" y="2844"/>
                </a:lnTo>
                <a:lnTo>
                  <a:pt x="2221" y="2806"/>
                </a:lnTo>
                <a:close/>
                <a:moveTo>
                  <a:pt x="2246" y="2793"/>
                </a:moveTo>
                <a:lnTo>
                  <a:pt x="2208" y="2797"/>
                </a:lnTo>
                <a:lnTo>
                  <a:pt x="2174" y="2806"/>
                </a:lnTo>
                <a:lnTo>
                  <a:pt x="2140" y="2822"/>
                </a:lnTo>
                <a:lnTo>
                  <a:pt x="2112" y="2843"/>
                </a:lnTo>
                <a:lnTo>
                  <a:pt x="2086" y="2867"/>
                </a:lnTo>
                <a:lnTo>
                  <a:pt x="2067" y="2897"/>
                </a:lnTo>
                <a:lnTo>
                  <a:pt x="2051" y="2929"/>
                </a:lnTo>
                <a:lnTo>
                  <a:pt x="2041" y="2964"/>
                </a:lnTo>
                <a:lnTo>
                  <a:pt x="2039" y="3001"/>
                </a:lnTo>
                <a:lnTo>
                  <a:pt x="2041" y="3038"/>
                </a:lnTo>
                <a:lnTo>
                  <a:pt x="2051" y="3073"/>
                </a:lnTo>
                <a:lnTo>
                  <a:pt x="2067" y="3105"/>
                </a:lnTo>
                <a:lnTo>
                  <a:pt x="2086" y="3135"/>
                </a:lnTo>
                <a:lnTo>
                  <a:pt x="2112" y="3161"/>
                </a:lnTo>
                <a:lnTo>
                  <a:pt x="2140" y="3180"/>
                </a:lnTo>
                <a:lnTo>
                  <a:pt x="2174" y="3196"/>
                </a:lnTo>
                <a:lnTo>
                  <a:pt x="2208" y="3206"/>
                </a:lnTo>
                <a:lnTo>
                  <a:pt x="2246" y="3208"/>
                </a:lnTo>
                <a:lnTo>
                  <a:pt x="2283" y="3206"/>
                </a:lnTo>
                <a:lnTo>
                  <a:pt x="2318" y="3196"/>
                </a:lnTo>
                <a:lnTo>
                  <a:pt x="2350" y="3180"/>
                </a:lnTo>
                <a:lnTo>
                  <a:pt x="2380" y="3161"/>
                </a:lnTo>
                <a:lnTo>
                  <a:pt x="2404" y="3135"/>
                </a:lnTo>
                <a:lnTo>
                  <a:pt x="2425" y="3105"/>
                </a:lnTo>
                <a:lnTo>
                  <a:pt x="2441" y="3073"/>
                </a:lnTo>
                <a:lnTo>
                  <a:pt x="2450" y="3038"/>
                </a:lnTo>
                <a:lnTo>
                  <a:pt x="2453" y="3001"/>
                </a:lnTo>
                <a:lnTo>
                  <a:pt x="2450" y="2964"/>
                </a:lnTo>
                <a:lnTo>
                  <a:pt x="2441" y="2929"/>
                </a:lnTo>
                <a:lnTo>
                  <a:pt x="2425" y="2897"/>
                </a:lnTo>
                <a:lnTo>
                  <a:pt x="2404" y="2867"/>
                </a:lnTo>
                <a:lnTo>
                  <a:pt x="2380" y="2843"/>
                </a:lnTo>
                <a:lnTo>
                  <a:pt x="2350" y="2822"/>
                </a:lnTo>
                <a:lnTo>
                  <a:pt x="2318" y="2806"/>
                </a:lnTo>
                <a:lnTo>
                  <a:pt x="2283" y="2797"/>
                </a:lnTo>
                <a:lnTo>
                  <a:pt x="2246" y="2793"/>
                </a:lnTo>
                <a:close/>
                <a:moveTo>
                  <a:pt x="1213" y="2716"/>
                </a:moveTo>
                <a:lnTo>
                  <a:pt x="1793" y="2716"/>
                </a:lnTo>
                <a:lnTo>
                  <a:pt x="1793" y="2873"/>
                </a:lnTo>
                <a:lnTo>
                  <a:pt x="1213" y="2873"/>
                </a:lnTo>
                <a:lnTo>
                  <a:pt x="1213" y="2716"/>
                </a:lnTo>
                <a:close/>
                <a:moveTo>
                  <a:pt x="2246" y="2684"/>
                </a:moveTo>
                <a:lnTo>
                  <a:pt x="2293" y="2688"/>
                </a:lnTo>
                <a:lnTo>
                  <a:pt x="2337" y="2698"/>
                </a:lnTo>
                <a:lnTo>
                  <a:pt x="2380" y="2714"/>
                </a:lnTo>
                <a:lnTo>
                  <a:pt x="2418" y="2736"/>
                </a:lnTo>
                <a:lnTo>
                  <a:pt x="2453" y="2763"/>
                </a:lnTo>
                <a:lnTo>
                  <a:pt x="2484" y="2793"/>
                </a:lnTo>
                <a:lnTo>
                  <a:pt x="2511" y="2829"/>
                </a:lnTo>
                <a:lnTo>
                  <a:pt x="2533" y="2867"/>
                </a:lnTo>
                <a:lnTo>
                  <a:pt x="2549" y="2910"/>
                </a:lnTo>
                <a:lnTo>
                  <a:pt x="2559" y="2954"/>
                </a:lnTo>
                <a:lnTo>
                  <a:pt x="2563" y="3001"/>
                </a:lnTo>
                <a:lnTo>
                  <a:pt x="2559" y="3048"/>
                </a:lnTo>
                <a:lnTo>
                  <a:pt x="2549" y="3092"/>
                </a:lnTo>
                <a:lnTo>
                  <a:pt x="2533" y="3135"/>
                </a:lnTo>
                <a:lnTo>
                  <a:pt x="2511" y="3173"/>
                </a:lnTo>
                <a:lnTo>
                  <a:pt x="2484" y="3208"/>
                </a:lnTo>
                <a:lnTo>
                  <a:pt x="2453" y="3240"/>
                </a:lnTo>
                <a:lnTo>
                  <a:pt x="2418" y="3266"/>
                </a:lnTo>
                <a:lnTo>
                  <a:pt x="2380" y="3288"/>
                </a:lnTo>
                <a:lnTo>
                  <a:pt x="2337" y="3304"/>
                </a:lnTo>
                <a:lnTo>
                  <a:pt x="2293" y="3314"/>
                </a:lnTo>
                <a:lnTo>
                  <a:pt x="2246" y="3318"/>
                </a:lnTo>
                <a:lnTo>
                  <a:pt x="2199" y="3314"/>
                </a:lnTo>
                <a:lnTo>
                  <a:pt x="2154" y="3304"/>
                </a:lnTo>
                <a:lnTo>
                  <a:pt x="2112" y="3288"/>
                </a:lnTo>
                <a:lnTo>
                  <a:pt x="2074" y="3266"/>
                </a:lnTo>
                <a:lnTo>
                  <a:pt x="2039" y="3240"/>
                </a:lnTo>
                <a:lnTo>
                  <a:pt x="2007" y="3208"/>
                </a:lnTo>
                <a:lnTo>
                  <a:pt x="1981" y="3173"/>
                </a:lnTo>
                <a:lnTo>
                  <a:pt x="1959" y="3135"/>
                </a:lnTo>
                <a:lnTo>
                  <a:pt x="1943" y="3092"/>
                </a:lnTo>
                <a:lnTo>
                  <a:pt x="1933" y="3048"/>
                </a:lnTo>
                <a:lnTo>
                  <a:pt x="1929" y="3001"/>
                </a:lnTo>
                <a:lnTo>
                  <a:pt x="1933" y="2954"/>
                </a:lnTo>
                <a:lnTo>
                  <a:pt x="1943" y="2910"/>
                </a:lnTo>
                <a:lnTo>
                  <a:pt x="1959" y="2867"/>
                </a:lnTo>
                <a:lnTo>
                  <a:pt x="1981" y="2829"/>
                </a:lnTo>
                <a:lnTo>
                  <a:pt x="2007" y="2793"/>
                </a:lnTo>
                <a:lnTo>
                  <a:pt x="2039" y="2763"/>
                </a:lnTo>
                <a:lnTo>
                  <a:pt x="2074" y="2736"/>
                </a:lnTo>
                <a:lnTo>
                  <a:pt x="2112" y="2714"/>
                </a:lnTo>
                <a:lnTo>
                  <a:pt x="2154" y="2698"/>
                </a:lnTo>
                <a:lnTo>
                  <a:pt x="2199" y="2688"/>
                </a:lnTo>
                <a:lnTo>
                  <a:pt x="2246" y="2684"/>
                </a:lnTo>
                <a:close/>
                <a:moveTo>
                  <a:pt x="1886" y="2235"/>
                </a:moveTo>
                <a:lnTo>
                  <a:pt x="1813" y="2239"/>
                </a:lnTo>
                <a:lnTo>
                  <a:pt x="1742" y="2248"/>
                </a:lnTo>
                <a:lnTo>
                  <a:pt x="1672" y="2266"/>
                </a:lnTo>
                <a:lnTo>
                  <a:pt x="1605" y="2289"/>
                </a:lnTo>
                <a:lnTo>
                  <a:pt x="1541" y="2317"/>
                </a:lnTo>
                <a:lnTo>
                  <a:pt x="1480" y="2351"/>
                </a:lnTo>
                <a:lnTo>
                  <a:pt x="1424" y="2391"/>
                </a:lnTo>
                <a:lnTo>
                  <a:pt x="1370" y="2435"/>
                </a:lnTo>
                <a:lnTo>
                  <a:pt x="1322" y="2484"/>
                </a:lnTo>
                <a:lnTo>
                  <a:pt x="1276" y="2538"/>
                </a:lnTo>
                <a:lnTo>
                  <a:pt x="1237" y="2595"/>
                </a:lnTo>
                <a:lnTo>
                  <a:pt x="1203" y="2656"/>
                </a:lnTo>
                <a:lnTo>
                  <a:pt x="1175" y="2720"/>
                </a:lnTo>
                <a:lnTo>
                  <a:pt x="1151" y="2786"/>
                </a:lnTo>
                <a:lnTo>
                  <a:pt x="1134" y="2856"/>
                </a:lnTo>
                <a:lnTo>
                  <a:pt x="1124" y="2927"/>
                </a:lnTo>
                <a:lnTo>
                  <a:pt x="1121" y="3001"/>
                </a:lnTo>
                <a:lnTo>
                  <a:pt x="1124" y="3075"/>
                </a:lnTo>
                <a:lnTo>
                  <a:pt x="1134" y="3147"/>
                </a:lnTo>
                <a:lnTo>
                  <a:pt x="1151" y="3216"/>
                </a:lnTo>
                <a:lnTo>
                  <a:pt x="1175" y="3283"/>
                </a:lnTo>
                <a:lnTo>
                  <a:pt x="1203" y="3347"/>
                </a:lnTo>
                <a:lnTo>
                  <a:pt x="1237" y="3407"/>
                </a:lnTo>
                <a:lnTo>
                  <a:pt x="1276" y="3464"/>
                </a:lnTo>
                <a:lnTo>
                  <a:pt x="1322" y="3518"/>
                </a:lnTo>
                <a:lnTo>
                  <a:pt x="1370" y="3567"/>
                </a:lnTo>
                <a:lnTo>
                  <a:pt x="1424" y="3611"/>
                </a:lnTo>
                <a:lnTo>
                  <a:pt x="1480" y="3650"/>
                </a:lnTo>
                <a:lnTo>
                  <a:pt x="1541" y="3685"/>
                </a:lnTo>
                <a:lnTo>
                  <a:pt x="1605" y="3713"/>
                </a:lnTo>
                <a:lnTo>
                  <a:pt x="1672" y="3736"/>
                </a:lnTo>
                <a:lnTo>
                  <a:pt x="1742" y="3754"/>
                </a:lnTo>
                <a:lnTo>
                  <a:pt x="1813" y="3763"/>
                </a:lnTo>
                <a:lnTo>
                  <a:pt x="1886" y="3767"/>
                </a:lnTo>
                <a:lnTo>
                  <a:pt x="1960" y="3763"/>
                </a:lnTo>
                <a:lnTo>
                  <a:pt x="2032" y="3754"/>
                </a:lnTo>
                <a:lnTo>
                  <a:pt x="2101" y="3736"/>
                </a:lnTo>
                <a:lnTo>
                  <a:pt x="2169" y="3713"/>
                </a:lnTo>
                <a:lnTo>
                  <a:pt x="2232" y="3685"/>
                </a:lnTo>
                <a:lnTo>
                  <a:pt x="2293" y="3650"/>
                </a:lnTo>
                <a:lnTo>
                  <a:pt x="2350" y="3611"/>
                </a:lnTo>
                <a:lnTo>
                  <a:pt x="2403" y="3567"/>
                </a:lnTo>
                <a:lnTo>
                  <a:pt x="2452" y="3518"/>
                </a:lnTo>
                <a:lnTo>
                  <a:pt x="2496" y="3464"/>
                </a:lnTo>
                <a:lnTo>
                  <a:pt x="2536" y="3407"/>
                </a:lnTo>
                <a:lnTo>
                  <a:pt x="2570" y="3347"/>
                </a:lnTo>
                <a:lnTo>
                  <a:pt x="2599" y="3283"/>
                </a:lnTo>
                <a:lnTo>
                  <a:pt x="2621" y="3216"/>
                </a:lnTo>
                <a:lnTo>
                  <a:pt x="2639" y="3147"/>
                </a:lnTo>
                <a:lnTo>
                  <a:pt x="2648" y="3075"/>
                </a:lnTo>
                <a:lnTo>
                  <a:pt x="2652" y="3001"/>
                </a:lnTo>
                <a:lnTo>
                  <a:pt x="2648" y="2927"/>
                </a:lnTo>
                <a:lnTo>
                  <a:pt x="2639" y="2856"/>
                </a:lnTo>
                <a:lnTo>
                  <a:pt x="2621" y="2786"/>
                </a:lnTo>
                <a:lnTo>
                  <a:pt x="2599" y="2720"/>
                </a:lnTo>
                <a:lnTo>
                  <a:pt x="2570" y="2656"/>
                </a:lnTo>
                <a:lnTo>
                  <a:pt x="2536" y="2595"/>
                </a:lnTo>
                <a:lnTo>
                  <a:pt x="2496" y="2538"/>
                </a:lnTo>
                <a:lnTo>
                  <a:pt x="2452" y="2484"/>
                </a:lnTo>
                <a:lnTo>
                  <a:pt x="2403" y="2435"/>
                </a:lnTo>
                <a:lnTo>
                  <a:pt x="2350" y="2391"/>
                </a:lnTo>
                <a:lnTo>
                  <a:pt x="2293" y="2351"/>
                </a:lnTo>
                <a:lnTo>
                  <a:pt x="2232" y="2317"/>
                </a:lnTo>
                <a:lnTo>
                  <a:pt x="2169" y="2289"/>
                </a:lnTo>
                <a:lnTo>
                  <a:pt x="2101" y="2266"/>
                </a:lnTo>
                <a:lnTo>
                  <a:pt x="2032" y="2248"/>
                </a:lnTo>
                <a:lnTo>
                  <a:pt x="1960" y="2239"/>
                </a:lnTo>
                <a:lnTo>
                  <a:pt x="1886" y="2235"/>
                </a:lnTo>
                <a:close/>
                <a:moveTo>
                  <a:pt x="1886" y="2119"/>
                </a:moveTo>
                <a:lnTo>
                  <a:pt x="1967" y="2123"/>
                </a:lnTo>
                <a:lnTo>
                  <a:pt x="2045" y="2134"/>
                </a:lnTo>
                <a:lnTo>
                  <a:pt x="2121" y="2151"/>
                </a:lnTo>
                <a:lnTo>
                  <a:pt x="2194" y="2175"/>
                </a:lnTo>
                <a:lnTo>
                  <a:pt x="2264" y="2204"/>
                </a:lnTo>
                <a:lnTo>
                  <a:pt x="2332" y="2240"/>
                </a:lnTo>
                <a:lnTo>
                  <a:pt x="2394" y="2282"/>
                </a:lnTo>
                <a:lnTo>
                  <a:pt x="2455" y="2327"/>
                </a:lnTo>
                <a:lnTo>
                  <a:pt x="2510" y="2379"/>
                </a:lnTo>
                <a:lnTo>
                  <a:pt x="2560" y="2434"/>
                </a:lnTo>
                <a:lnTo>
                  <a:pt x="2607" y="2493"/>
                </a:lnTo>
                <a:lnTo>
                  <a:pt x="2647" y="2557"/>
                </a:lnTo>
                <a:lnTo>
                  <a:pt x="2683" y="2624"/>
                </a:lnTo>
                <a:lnTo>
                  <a:pt x="2712" y="2694"/>
                </a:lnTo>
                <a:lnTo>
                  <a:pt x="2737" y="2766"/>
                </a:lnTo>
                <a:lnTo>
                  <a:pt x="2754" y="2843"/>
                </a:lnTo>
                <a:lnTo>
                  <a:pt x="2765" y="2921"/>
                </a:lnTo>
                <a:lnTo>
                  <a:pt x="2768" y="3001"/>
                </a:lnTo>
                <a:lnTo>
                  <a:pt x="2765" y="3081"/>
                </a:lnTo>
                <a:lnTo>
                  <a:pt x="2754" y="3159"/>
                </a:lnTo>
                <a:lnTo>
                  <a:pt x="2737" y="3235"/>
                </a:lnTo>
                <a:lnTo>
                  <a:pt x="2712" y="3308"/>
                </a:lnTo>
                <a:lnTo>
                  <a:pt x="2683" y="3379"/>
                </a:lnTo>
                <a:lnTo>
                  <a:pt x="2647" y="3445"/>
                </a:lnTo>
                <a:lnTo>
                  <a:pt x="2607" y="3509"/>
                </a:lnTo>
                <a:lnTo>
                  <a:pt x="2560" y="3569"/>
                </a:lnTo>
                <a:lnTo>
                  <a:pt x="2510" y="3625"/>
                </a:lnTo>
                <a:lnTo>
                  <a:pt x="2455" y="3675"/>
                </a:lnTo>
                <a:lnTo>
                  <a:pt x="2394" y="3722"/>
                </a:lnTo>
                <a:lnTo>
                  <a:pt x="2331" y="3762"/>
                </a:lnTo>
                <a:lnTo>
                  <a:pt x="2264" y="3798"/>
                </a:lnTo>
                <a:lnTo>
                  <a:pt x="2194" y="3827"/>
                </a:lnTo>
                <a:lnTo>
                  <a:pt x="2121" y="3852"/>
                </a:lnTo>
                <a:lnTo>
                  <a:pt x="2045" y="3869"/>
                </a:lnTo>
                <a:lnTo>
                  <a:pt x="1967" y="3879"/>
                </a:lnTo>
                <a:lnTo>
                  <a:pt x="1886" y="3882"/>
                </a:lnTo>
                <a:lnTo>
                  <a:pt x="1807" y="3879"/>
                </a:lnTo>
                <a:lnTo>
                  <a:pt x="1728" y="3869"/>
                </a:lnTo>
                <a:lnTo>
                  <a:pt x="1653" y="3852"/>
                </a:lnTo>
                <a:lnTo>
                  <a:pt x="1580" y="3827"/>
                </a:lnTo>
                <a:lnTo>
                  <a:pt x="1510" y="3798"/>
                </a:lnTo>
                <a:lnTo>
                  <a:pt x="1442" y="3762"/>
                </a:lnTo>
                <a:lnTo>
                  <a:pt x="1378" y="3722"/>
                </a:lnTo>
                <a:lnTo>
                  <a:pt x="1319" y="3675"/>
                </a:lnTo>
                <a:lnTo>
                  <a:pt x="1264" y="3625"/>
                </a:lnTo>
                <a:lnTo>
                  <a:pt x="1213" y="3569"/>
                </a:lnTo>
                <a:lnTo>
                  <a:pt x="1167" y="3509"/>
                </a:lnTo>
                <a:lnTo>
                  <a:pt x="1125" y="3445"/>
                </a:lnTo>
                <a:lnTo>
                  <a:pt x="1090" y="3379"/>
                </a:lnTo>
                <a:lnTo>
                  <a:pt x="1060" y="3308"/>
                </a:lnTo>
                <a:lnTo>
                  <a:pt x="1037" y="3235"/>
                </a:lnTo>
                <a:lnTo>
                  <a:pt x="1020" y="3159"/>
                </a:lnTo>
                <a:lnTo>
                  <a:pt x="1009" y="3081"/>
                </a:lnTo>
                <a:lnTo>
                  <a:pt x="1005" y="3001"/>
                </a:lnTo>
                <a:lnTo>
                  <a:pt x="1009" y="2921"/>
                </a:lnTo>
                <a:lnTo>
                  <a:pt x="1020" y="2843"/>
                </a:lnTo>
                <a:lnTo>
                  <a:pt x="1037" y="2766"/>
                </a:lnTo>
                <a:lnTo>
                  <a:pt x="1060" y="2694"/>
                </a:lnTo>
                <a:lnTo>
                  <a:pt x="1090" y="2624"/>
                </a:lnTo>
                <a:lnTo>
                  <a:pt x="1125" y="2557"/>
                </a:lnTo>
                <a:lnTo>
                  <a:pt x="1167" y="2493"/>
                </a:lnTo>
                <a:lnTo>
                  <a:pt x="1213" y="2434"/>
                </a:lnTo>
                <a:lnTo>
                  <a:pt x="1264" y="2379"/>
                </a:lnTo>
                <a:lnTo>
                  <a:pt x="1319" y="2327"/>
                </a:lnTo>
                <a:lnTo>
                  <a:pt x="1378" y="2282"/>
                </a:lnTo>
                <a:lnTo>
                  <a:pt x="1442" y="2240"/>
                </a:lnTo>
                <a:lnTo>
                  <a:pt x="1510" y="2204"/>
                </a:lnTo>
                <a:lnTo>
                  <a:pt x="1580" y="2175"/>
                </a:lnTo>
                <a:lnTo>
                  <a:pt x="1653" y="2151"/>
                </a:lnTo>
                <a:lnTo>
                  <a:pt x="1728" y="2134"/>
                </a:lnTo>
                <a:lnTo>
                  <a:pt x="1807" y="2123"/>
                </a:lnTo>
                <a:lnTo>
                  <a:pt x="1886" y="2119"/>
                </a:lnTo>
                <a:close/>
                <a:moveTo>
                  <a:pt x="2648" y="1902"/>
                </a:moveTo>
                <a:lnTo>
                  <a:pt x="2768" y="1975"/>
                </a:lnTo>
                <a:lnTo>
                  <a:pt x="2588" y="2267"/>
                </a:lnTo>
                <a:lnTo>
                  <a:pt x="2471" y="2194"/>
                </a:lnTo>
                <a:lnTo>
                  <a:pt x="2648" y="1902"/>
                </a:lnTo>
                <a:close/>
                <a:moveTo>
                  <a:pt x="1325" y="1836"/>
                </a:moveTo>
                <a:lnTo>
                  <a:pt x="1473" y="2111"/>
                </a:lnTo>
                <a:lnTo>
                  <a:pt x="1351" y="2177"/>
                </a:lnTo>
                <a:lnTo>
                  <a:pt x="1204" y="1902"/>
                </a:lnTo>
                <a:lnTo>
                  <a:pt x="1325" y="1836"/>
                </a:lnTo>
                <a:close/>
                <a:moveTo>
                  <a:pt x="1121" y="1158"/>
                </a:moveTo>
                <a:lnTo>
                  <a:pt x="1121" y="1534"/>
                </a:lnTo>
                <a:lnTo>
                  <a:pt x="1154" y="1519"/>
                </a:lnTo>
                <a:lnTo>
                  <a:pt x="1160" y="1479"/>
                </a:lnTo>
                <a:lnTo>
                  <a:pt x="1163" y="1434"/>
                </a:lnTo>
                <a:lnTo>
                  <a:pt x="1163" y="1388"/>
                </a:lnTo>
                <a:lnTo>
                  <a:pt x="1162" y="1342"/>
                </a:lnTo>
                <a:lnTo>
                  <a:pt x="1157" y="1297"/>
                </a:lnTo>
                <a:lnTo>
                  <a:pt x="1150" y="1254"/>
                </a:lnTo>
                <a:lnTo>
                  <a:pt x="1141" y="1216"/>
                </a:lnTo>
                <a:lnTo>
                  <a:pt x="1132" y="1184"/>
                </a:lnTo>
                <a:lnTo>
                  <a:pt x="1121" y="1158"/>
                </a:lnTo>
                <a:close/>
                <a:moveTo>
                  <a:pt x="585" y="1158"/>
                </a:moveTo>
                <a:lnTo>
                  <a:pt x="576" y="1180"/>
                </a:lnTo>
                <a:lnTo>
                  <a:pt x="566" y="1208"/>
                </a:lnTo>
                <a:lnTo>
                  <a:pt x="558" y="1242"/>
                </a:lnTo>
                <a:lnTo>
                  <a:pt x="551" y="1278"/>
                </a:lnTo>
                <a:lnTo>
                  <a:pt x="546" y="1319"/>
                </a:lnTo>
                <a:lnTo>
                  <a:pt x="544" y="1361"/>
                </a:lnTo>
                <a:lnTo>
                  <a:pt x="542" y="1402"/>
                </a:lnTo>
                <a:lnTo>
                  <a:pt x="542" y="1443"/>
                </a:lnTo>
                <a:lnTo>
                  <a:pt x="546" y="1483"/>
                </a:lnTo>
                <a:lnTo>
                  <a:pt x="552" y="1520"/>
                </a:lnTo>
                <a:lnTo>
                  <a:pt x="585" y="1534"/>
                </a:lnTo>
                <a:lnTo>
                  <a:pt x="585" y="1158"/>
                </a:lnTo>
                <a:close/>
                <a:moveTo>
                  <a:pt x="1838" y="899"/>
                </a:moveTo>
                <a:lnTo>
                  <a:pt x="2129" y="899"/>
                </a:lnTo>
                <a:lnTo>
                  <a:pt x="2129" y="1038"/>
                </a:lnTo>
                <a:lnTo>
                  <a:pt x="1838" y="1038"/>
                </a:lnTo>
                <a:lnTo>
                  <a:pt x="1838" y="899"/>
                </a:lnTo>
                <a:close/>
                <a:moveTo>
                  <a:pt x="853" y="833"/>
                </a:moveTo>
                <a:lnTo>
                  <a:pt x="789" y="1253"/>
                </a:lnTo>
                <a:lnTo>
                  <a:pt x="853" y="1340"/>
                </a:lnTo>
                <a:lnTo>
                  <a:pt x="854" y="1340"/>
                </a:lnTo>
                <a:lnTo>
                  <a:pt x="917" y="1253"/>
                </a:lnTo>
                <a:lnTo>
                  <a:pt x="854" y="833"/>
                </a:lnTo>
                <a:lnTo>
                  <a:pt x="853" y="833"/>
                </a:lnTo>
                <a:close/>
                <a:moveTo>
                  <a:pt x="3119" y="754"/>
                </a:moveTo>
                <a:lnTo>
                  <a:pt x="3079" y="757"/>
                </a:lnTo>
                <a:lnTo>
                  <a:pt x="3042" y="765"/>
                </a:lnTo>
                <a:lnTo>
                  <a:pt x="3007" y="779"/>
                </a:lnTo>
                <a:lnTo>
                  <a:pt x="2971" y="798"/>
                </a:lnTo>
                <a:lnTo>
                  <a:pt x="2941" y="822"/>
                </a:lnTo>
                <a:lnTo>
                  <a:pt x="2915" y="849"/>
                </a:lnTo>
                <a:lnTo>
                  <a:pt x="2893" y="879"/>
                </a:lnTo>
                <a:lnTo>
                  <a:pt x="2874" y="911"/>
                </a:lnTo>
                <a:lnTo>
                  <a:pt x="2862" y="947"/>
                </a:lnTo>
                <a:lnTo>
                  <a:pt x="2853" y="984"/>
                </a:lnTo>
                <a:lnTo>
                  <a:pt x="2851" y="1021"/>
                </a:lnTo>
                <a:lnTo>
                  <a:pt x="2853" y="1059"/>
                </a:lnTo>
                <a:lnTo>
                  <a:pt x="2862" y="1097"/>
                </a:lnTo>
                <a:lnTo>
                  <a:pt x="2876" y="1134"/>
                </a:lnTo>
                <a:lnTo>
                  <a:pt x="2894" y="1168"/>
                </a:lnTo>
                <a:lnTo>
                  <a:pt x="2917" y="1197"/>
                </a:lnTo>
                <a:lnTo>
                  <a:pt x="2944" y="1224"/>
                </a:lnTo>
                <a:lnTo>
                  <a:pt x="2974" y="1247"/>
                </a:lnTo>
                <a:lnTo>
                  <a:pt x="3007" y="1265"/>
                </a:lnTo>
                <a:lnTo>
                  <a:pt x="3042" y="1278"/>
                </a:lnTo>
                <a:lnTo>
                  <a:pt x="3079" y="1286"/>
                </a:lnTo>
                <a:lnTo>
                  <a:pt x="3119" y="1289"/>
                </a:lnTo>
                <a:lnTo>
                  <a:pt x="3157" y="1286"/>
                </a:lnTo>
                <a:lnTo>
                  <a:pt x="3193" y="1278"/>
                </a:lnTo>
                <a:lnTo>
                  <a:pt x="3230" y="1265"/>
                </a:lnTo>
                <a:lnTo>
                  <a:pt x="3265" y="1245"/>
                </a:lnTo>
                <a:lnTo>
                  <a:pt x="3295" y="1222"/>
                </a:lnTo>
                <a:lnTo>
                  <a:pt x="3322" y="1195"/>
                </a:lnTo>
                <a:lnTo>
                  <a:pt x="3344" y="1164"/>
                </a:lnTo>
                <a:lnTo>
                  <a:pt x="3362" y="1131"/>
                </a:lnTo>
                <a:lnTo>
                  <a:pt x="3375" y="1097"/>
                </a:lnTo>
                <a:lnTo>
                  <a:pt x="3382" y="1060"/>
                </a:lnTo>
                <a:lnTo>
                  <a:pt x="3386" y="1023"/>
                </a:lnTo>
                <a:lnTo>
                  <a:pt x="3382" y="985"/>
                </a:lnTo>
                <a:lnTo>
                  <a:pt x="3375" y="947"/>
                </a:lnTo>
                <a:lnTo>
                  <a:pt x="3362" y="910"/>
                </a:lnTo>
                <a:lnTo>
                  <a:pt x="3342" y="876"/>
                </a:lnTo>
                <a:lnTo>
                  <a:pt x="3320" y="845"/>
                </a:lnTo>
                <a:lnTo>
                  <a:pt x="3293" y="819"/>
                </a:lnTo>
                <a:lnTo>
                  <a:pt x="3262" y="797"/>
                </a:lnTo>
                <a:lnTo>
                  <a:pt x="3229" y="779"/>
                </a:lnTo>
                <a:lnTo>
                  <a:pt x="3193" y="765"/>
                </a:lnTo>
                <a:lnTo>
                  <a:pt x="3157" y="757"/>
                </a:lnTo>
                <a:lnTo>
                  <a:pt x="3119" y="754"/>
                </a:lnTo>
                <a:close/>
                <a:moveTo>
                  <a:pt x="3254" y="494"/>
                </a:moveTo>
                <a:lnTo>
                  <a:pt x="3271" y="498"/>
                </a:lnTo>
                <a:lnTo>
                  <a:pt x="3342" y="525"/>
                </a:lnTo>
                <a:lnTo>
                  <a:pt x="3358" y="533"/>
                </a:lnTo>
                <a:lnTo>
                  <a:pt x="3371" y="544"/>
                </a:lnTo>
                <a:lnTo>
                  <a:pt x="3380" y="559"/>
                </a:lnTo>
                <a:lnTo>
                  <a:pt x="3385" y="576"/>
                </a:lnTo>
                <a:lnTo>
                  <a:pt x="3386" y="593"/>
                </a:lnTo>
                <a:lnTo>
                  <a:pt x="3382" y="611"/>
                </a:lnTo>
                <a:lnTo>
                  <a:pt x="3362" y="667"/>
                </a:lnTo>
                <a:lnTo>
                  <a:pt x="3395" y="692"/>
                </a:lnTo>
                <a:lnTo>
                  <a:pt x="3425" y="720"/>
                </a:lnTo>
                <a:lnTo>
                  <a:pt x="3452" y="752"/>
                </a:lnTo>
                <a:lnTo>
                  <a:pt x="3508" y="726"/>
                </a:lnTo>
                <a:lnTo>
                  <a:pt x="3525" y="721"/>
                </a:lnTo>
                <a:lnTo>
                  <a:pt x="3542" y="721"/>
                </a:lnTo>
                <a:lnTo>
                  <a:pt x="3559" y="725"/>
                </a:lnTo>
                <a:lnTo>
                  <a:pt x="3574" y="732"/>
                </a:lnTo>
                <a:lnTo>
                  <a:pt x="3587" y="744"/>
                </a:lnTo>
                <a:lnTo>
                  <a:pt x="3597" y="759"/>
                </a:lnTo>
                <a:lnTo>
                  <a:pt x="3628" y="828"/>
                </a:lnTo>
                <a:lnTo>
                  <a:pt x="3634" y="845"/>
                </a:lnTo>
                <a:lnTo>
                  <a:pt x="3634" y="863"/>
                </a:lnTo>
                <a:lnTo>
                  <a:pt x="3630" y="881"/>
                </a:lnTo>
                <a:lnTo>
                  <a:pt x="3623" y="895"/>
                </a:lnTo>
                <a:lnTo>
                  <a:pt x="3611" y="909"/>
                </a:lnTo>
                <a:lnTo>
                  <a:pt x="3595" y="917"/>
                </a:lnTo>
                <a:lnTo>
                  <a:pt x="3541" y="943"/>
                </a:lnTo>
                <a:lnTo>
                  <a:pt x="3547" y="985"/>
                </a:lnTo>
                <a:lnTo>
                  <a:pt x="3548" y="1026"/>
                </a:lnTo>
                <a:lnTo>
                  <a:pt x="3546" y="1067"/>
                </a:lnTo>
                <a:lnTo>
                  <a:pt x="3602" y="1088"/>
                </a:lnTo>
                <a:lnTo>
                  <a:pt x="3618" y="1097"/>
                </a:lnTo>
                <a:lnTo>
                  <a:pt x="3630" y="1109"/>
                </a:lnTo>
                <a:lnTo>
                  <a:pt x="3640" y="1123"/>
                </a:lnTo>
                <a:lnTo>
                  <a:pt x="3645" y="1140"/>
                </a:lnTo>
                <a:lnTo>
                  <a:pt x="3646" y="1157"/>
                </a:lnTo>
                <a:lnTo>
                  <a:pt x="3641" y="1175"/>
                </a:lnTo>
                <a:lnTo>
                  <a:pt x="3616" y="1245"/>
                </a:lnTo>
                <a:lnTo>
                  <a:pt x="3607" y="1261"/>
                </a:lnTo>
                <a:lnTo>
                  <a:pt x="3596" y="1275"/>
                </a:lnTo>
                <a:lnTo>
                  <a:pt x="3580" y="1283"/>
                </a:lnTo>
                <a:lnTo>
                  <a:pt x="3564" y="1289"/>
                </a:lnTo>
                <a:lnTo>
                  <a:pt x="3546" y="1289"/>
                </a:lnTo>
                <a:lnTo>
                  <a:pt x="3528" y="1286"/>
                </a:lnTo>
                <a:lnTo>
                  <a:pt x="3473" y="1265"/>
                </a:lnTo>
                <a:lnTo>
                  <a:pt x="3447" y="1298"/>
                </a:lnTo>
                <a:lnTo>
                  <a:pt x="3419" y="1329"/>
                </a:lnTo>
                <a:lnTo>
                  <a:pt x="3389" y="1356"/>
                </a:lnTo>
                <a:lnTo>
                  <a:pt x="3413" y="1411"/>
                </a:lnTo>
                <a:lnTo>
                  <a:pt x="3418" y="1428"/>
                </a:lnTo>
                <a:lnTo>
                  <a:pt x="3419" y="1445"/>
                </a:lnTo>
                <a:lnTo>
                  <a:pt x="3416" y="1463"/>
                </a:lnTo>
                <a:lnTo>
                  <a:pt x="3407" y="1477"/>
                </a:lnTo>
                <a:lnTo>
                  <a:pt x="3396" y="1491"/>
                </a:lnTo>
                <a:lnTo>
                  <a:pt x="3380" y="1501"/>
                </a:lnTo>
                <a:lnTo>
                  <a:pt x="3311" y="1531"/>
                </a:lnTo>
                <a:lnTo>
                  <a:pt x="3294" y="1537"/>
                </a:lnTo>
                <a:lnTo>
                  <a:pt x="3277" y="1537"/>
                </a:lnTo>
                <a:lnTo>
                  <a:pt x="3260" y="1534"/>
                </a:lnTo>
                <a:lnTo>
                  <a:pt x="3245" y="1526"/>
                </a:lnTo>
                <a:lnTo>
                  <a:pt x="3231" y="1514"/>
                </a:lnTo>
                <a:lnTo>
                  <a:pt x="3222" y="1498"/>
                </a:lnTo>
                <a:lnTo>
                  <a:pt x="3197" y="1444"/>
                </a:lnTo>
                <a:lnTo>
                  <a:pt x="3155" y="1450"/>
                </a:lnTo>
                <a:lnTo>
                  <a:pt x="3114" y="1452"/>
                </a:lnTo>
                <a:lnTo>
                  <a:pt x="3073" y="1449"/>
                </a:lnTo>
                <a:lnTo>
                  <a:pt x="3052" y="1506"/>
                </a:lnTo>
                <a:lnTo>
                  <a:pt x="3044" y="1522"/>
                </a:lnTo>
                <a:lnTo>
                  <a:pt x="3031" y="1534"/>
                </a:lnTo>
                <a:lnTo>
                  <a:pt x="3017" y="1544"/>
                </a:lnTo>
                <a:lnTo>
                  <a:pt x="2999" y="1549"/>
                </a:lnTo>
                <a:lnTo>
                  <a:pt x="2982" y="1550"/>
                </a:lnTo>
                <a:lnTo>
                  <a:pt x="2965" y="1545"/>
                </a:lnTo>
                <a:lnTo>
                  <a:pt x="2894" y="1519"/>
                </a:lnTo>
                <a:lnTo>
                  <a:pt x="2878" y="1510"/>
                </a:lnTo>
                <a:lnTo>
                  <a:pt x="2866" y="1499"/>
                </a:lnTo>
                <a:lnTo>
                  <a:pt x="2856" y="1485"/>
                </a:lnTo>
                <a:lnTo>
                  <a:pt x="2851" y="1468"/>
                </a:lnTo>
                <a:lnTo>
                  <a:pt x="2850" y="1450"/>
                </a:lnTo>
                <a:lnTo>
                  <a:pt x="2855" y="1432"/>
                </a:lnTo>
                <a:lnTo>
                  <a:pt x="2876" y="1377"/>
                </a:lnTo>
                <a:lnTo>
                  <a:pt x="2842" y="1351"/>
                </a:lnTo>
                <a:lnTo>
                  <a:pt x="2812" y="1323"/>
                </a:lnTo>
                <a:lnTo>
                  <a:pt x="2783" y="1292"/>
                </a:lnTo>
                <a:lnTo>
                  <a:pt x="2729" y="1317"/>
                </a:lnTo>
                <a:lnTo>
                  <a:pt x="2712" y="1323"/>
                </a:lnTo>
                <a:lnTo>
                  <a:pt x="2695" y="1323"/>
                </a:lnTo>
                <a:lnTo>
                  <a:pt x="2678" y="1319"/>
                </a:lnTo>
                <a:lnTo>
                  <a:pt x="2662" y="1310"/>
                </a:lnTo>
                <a:lnTo>
                  <a:pt x="2650" y="1299"/>
                </a:lnTo>
                <a:lnTo>
                  <a:pt x="2640" y="1283"/>
                </a:lnTo>
                <a:lnTo>
                  <a:pt x="2608" y="1215"/>
                </a:lnTo>
                <a:lnTo>
                  <a:pt x="2603" y="1197"/>
                </a:lnTo>
                <a:lnTo>
                  <a:pt x="2602" y="1180"/>
                </a:lnTo>
                <a:lnTo>
                  <a:pt x="2606" y="1163"/>
                </a:lnTo>
                <a:lnTo>
                  <a:pt x="2614" y="1148"/>
                </a:lnTo>
                <a:lnTo>
                  <a:pt x="2626" y="1135"/>
                </a:lnTo>
                <a:lnTo>
                  <a:pt x="2641" y="1125"/>
                </a:lnTo>
                <a:lnTo>
                  <a:pt x="2695" y="1100"/>
                </a:lnTo>
                <a:lnTo>
                  <a:pt x="2690" y="1059"/>
                </a:lnTo>
                <a:lnTo>
                  <a:pt x="2688" y="1017"/>
                </a:lnTo>
                <a:lnTo>
                  <a:pt x="2690" y="976"/>
                </a:lnTo>
                <a:lnTo>
                  <a:pt x="2635" y="956"/>
                </a:lnTo>
                <a:lnTo>
                  <a:pt x="2619" y="947"/>
                </a:lnTo>
                <a:lnTo>
                  <a:pt x="2606" y="936"/>
                </a:lnTo>
                <a:lnTo>
                  <a:pt x="2597" y="920"/>
                </a:lnTo>
                <a:lnTo>
                  <a:pt x="2591" y="904"/>
                </a:lnTo>
                <a:lnTo>
                  <a:pt x="2591" y="886"/>
                </a:lnTo>
                <a:lnTo>
                  <a:pt x="2594" y="868"/>
                </a:lnTo>
                <a:lnTo>
                  <a:pt x="2620" y="797"/>
                </a:lnTo>
                <a:lnTo>
                  <a:pt x="2629" y="782"/>
                </a:lnTo>
                <a:lnTo>
                  <a:pt x="2641" y="769"/>
                </a:lnTo>
                <a:lnTo>
                  <a:pt x="2656" y="760"/>
                </a:lnTo>
                <a:lnTo>
                  <a:pt x="2673" y="755"/>
                </a:lnTo>
                <a:lnTo>
                  <a:pt x="2690" y="754"/>
                </a:lnTo>
                <a:lnTo>
                  <a:pt x="2707" y="758"/>
                </a:lnTo>
                <a:lnTo>
                  <a:pt x="2764" y="779"/>
                </a:lnTo>
                <a:lnTo>
                  <a:pt x="2788" y="746"/>
                </a:lnTo>
                <a:lnTo>
                  <a:pt x="2817" y="715"/>
                </a:lnTo>
                <a:lnTo>
                  <a:pt x="2849" y="687"/>
                </a:lnTo>
                <a:lnTo>
                  <a:pt x="2823" y="633"/>
                </a:lnTo>
                <a:lnTo>
                  <a:pt x="2818" y="615"/>
                </a:lnTo>
                <a:lnTo>
                  <a:pt x="2817" y="598"/>
                </a:lnTo>
                <a:lnTo>
                  <a:pt x="2822" y="581"/>
                </a:lnTo>
                <a:lnTo>
                  <a:pt x="2829" y="565"/>
                </a:lnTo>
                <a:lnTo>
                  <a:pt x="2841" y="553"/>
                </a:lnTo>
                <a:lnTo>
                  <a:pt x="2856" y="543"/>
                </a:lnTo>
                <a:lnTo>
                  <a:pt x="2925" y="511"/>
                </a:lnTo>
                <a:lnTo>
                  <a:pt x="2942" y="506"/>
                </a:lnTo>
                <a:lnTo>
                  <a:pt x="2960" y="505"/>
                </a:lnTo>
                <a:lnTo>
                  <a:pt x="2976" y="510"/>
                </a:lnTo>
                <a:lnTo>
                  <a:pt x="2992" y="517"/>
                </a:lnTo>
                <a:lnTo>
                  <a:pt x="3004" y="530"/>
                </a:lnTo>
                <a:lnTo>
                  <a:pt x="3014" y="544"/>
                </a:lnTo>
                <a:lnTo>
                  <a:pt x="3040" y="598"/>
                </a:lnTo>
                <a:lnTo>
                  <a:pt x="3082" y="593"/>
                </a:lnTo>
                <a:lnTo>
                  <a:pt x="3122" y="592"/>
                </a:lnTo>
                <a:lnTo>
                  <a:pt x="3164" y="595"/>
                </a:lnTo>
                <a:lnTo>
                  <a:pt x="3185" y="538"/>
                </a:lnTo>
                <a:lnTo>
                  <a:pt x="3193" y="522"/>
                </a:lnTo>
                <a:lnTo>
                  <a:pt x="3204" y="510"/>
                </a:lnTo>
                <a:lnTo>
                  <a:pt x="3220" y="500"/>
                </a:lnTo>
                <a:lnTo>
                  <a:pt x="3236" y="495"/>
                </a:lnTo>
                <a:lnTo>
                  <a:pt x="3254" y="494"/>
                </a:lnTo>
                <a:close/>
                <a:moveTo>
                  <a:pt x="3131" y="256"/>
                </a:moveTo>
                <a:lnTo>
                  <a:pt x="3057" y="259"/>
                </a:lnTo>
                <a:lnTo>
                  <a:pt x="2985" y="269"/>
                </a:lnTo>
                <a:lnTo>
                  <a:pt x="2916" y="286"/>
                </a:lnTo>
                <a:lnTo>
                  <a:pt x="2849" y="310"/>
                </a:lnTo>
                <a:lnTo>
                  <a:pt x="2785" y="338"/>
                </a:lnTo>
                <a:lnTo>
                  <a:pt x="2725" y="372"/>
                </a:lnTo>
                <a:lnTo>
                  <a:pt x="2667" y="412"/>
                </a:lnTo>
                <a:lnTo>
                  <a:pt x="2614" y="456"/>
                </a:lnTo>
                <a:lnTo>
                  <a:pt x="2565" y="505"/>
                </a:lnTo>
                <a:lnTo>
                  <a:pt x="2521" y="559"/>
                </a:lnTo>
                <a:lnTo>
                  <a:pt x="2482" y="615"/>
                </a:lnTo>
                <a:lnTo>
                  <a:pt x="2447" y="677"/>
                </a:lnTo>
                <a:lnTo>
                  <a:pt x="2418" y="741"/>
                </a:lnTo>
                <a:lnTo>
                  <a:pt x="2396" y="807"/>
                </a:lnTo>
                <a:lnTo>
                  <a:pt x="2378" y="877"/>
                </a:lnTo>
                <a:lnTo>
                  <a:pt x="2367" y="948"/>
                </a:lnTo>
                <a:lnTo>
                  <a:pt x="2365" y="1022"/>
                </a:lnTo>
                <a:lnTo>
                  <a:pt x="2367" y="1096"/>
                </a:lnTo>
                <a:lnTo>
                  <a:pt x="2378" y="1168"/>
                </a:lnTo>
                <a:lnTo>
                  <a:pt x="2396" y="1237"/>
                </a:lnTo>
                <a:lnTo>
                  <a:pt x="2418" y="1304"/>
                </a:lnTo>
                <a:lnTo>
                  <a:pt x="2447" y="1368"/>
                </a:lnTo>
                <a:lnTo>
                  <a:pt x="2482" y="1428"/>
                </a:lnTo>
                <a:lnTo>
                  <a:pt x="2521" y="1485"/>
                </a:lnTo>
                <a:lnTo>
                  <a:pt x="2565" y="1539"/>
                </a:lnTo>
                <a:lnTo>
                  <a:pt x="2614" y="1588"/>
                </a:lnTo>
                <a:lnTo>
                  <a:pt x="2667" y="1632"/>
                </a:lnTo>
                <a:lnTo>
                  <a:pt x="2725" y="1671"/>
                </a:lnTo>
                <a:lnTo>
                  <a:pt x="2785" y="1706"/>
                </a:lnTo>
                <a:lnTo>
                  <a:pt x="2849" y="1734"/>
                </a:lnTo>
                <a:lnTo>
                  <a:pt x="2916" y="1757"/>
                </a:lnTo>
                <a:lnTo>
                  <a:pt x="2985" y="1774"/>
                </a:lnTo>
                <a:lnTo>
                  <a:pt x="3057" y="1784"/>
                </a:lnTo>
                <a:lnTo>
                  <a:pt x="3131" y="1788"/>
                </a:lnTo>
                <a:lnTo>
                  <a:pt x="3204" y="1784"/>
                </a:lnTo>
                <a:lnTo>
                  <a:pt x="3276" y="1774"/>
                </a:lnTo>
                <a:lnTo>
                  <a:pt x="3346" y="1757"/>
                </a:lnTo>
                <a:lnTo>
                  <a:pt x="3412" y="1734"/>
                </a:lnTo>
                <a:lnTo>
                  <a:pt x="3476" y="1706"/>
                </a:lnTo>
                <a:lnTo>
                  <a:pt x="3537" y="1671"/>
                </a:lnTo>
                <a:lnTo>
                  <a:pt x="3593" y="1632"/>
                </a:lnTo>
                <a:lnTo>
                  <a:pt x="3646" y="1588"/>
                </a:lnTo>
                <a:lnTo>
                  <a:pt x="3695" y="1539"/>
                </a:lnTo>
                <a:lnTo>
                  <a:pt x="3740" y="1485"/>
                </a:lnTo>
                <a:lnTo>
                  <a:pt x="3780" y="1428"/>
                </a:lnTo>
                <a:lnTo>
                  <a:pt x="3814" y="1368"/>
                </a:lnTo>
                <a:lnTo>
                  <a:pt x="3843" y="1304"/>
                </a:lnTo>
                <a:lnTo>
                  <a:pt x="3866" y="1237"/>
                </a:lnTo>
                <a:lnTo>
                  <a:pt x="3883" y="1168"/>
                </a:lnTo>
                <a:lnTo>
                  <a:pt x="3893" y="1096"/>
                </a:lnTo>
                <a:lnTo>
                  <a:pt x="3897" y="1022"/>
                </a:lnTo>
                <a:lnTo>
                  <a:pt x="3893" y="948"/>
                </a:lnTo>
                <a:lnTo>
                  <a:pt x="3883" y="877"/>
                </a:lnTo>
                <a:lnTo>
                  <a:pt x="3866" y="807"/>
                </a:lnTo>
                <a:lnTo>
                  <a:pt x="3843" y="741"/>
                </a:lnTo>
                <a:lnTo>
                  <a:pt x="3814" y="677"/>
                </a:lnTo>
                <a:lnTo>
                  <a:pt x="3780" y="615"/>
                </a:lnTo>
                <a:lnTo>
                  <a:pt x="3740" y="559"/>
                </a:lnTo>
                <a:lnTo>
                  <a:pt x="3695" y="505"/>
                </a:lnTo>
                <a:lnTo>
                  <a:pt x="3646" y="456"/>
                </a:lnTo>
                <a:lnTo>
                  <a:pt x="3593" y="412"/>
                </a:lnTo>
                <a:lnTo>
                  <a:pt x="3537" y="372"/>
                </a:lnTo>
                <a:lnTo>
                  <a:pt x="3476" y="338"/>
                </a:lnTo>
                <a:lnTo>
                  <a:pt x="3412" y="310"/>
                </a:lnTo>
                <a:lnTo>
                  <a:pt x="3346" y="286"/>
                </a:lnTo>
                <a:lnTo>
                  <a:pt x="3276" y="269"/>
                </a:lnTo>
                <a:lnTo>
                  <a:pt x="3204" y="259"/>
                </a:lnTo>
                <a:lnTo>
                  <a:pt x="3131" y="256"/>
                </a:lnTo>
                <a:close/>
                <a:moveTo>
                  <a:pt x="853" y="220"/>
                </a:moveTo>
                <a:lnTo>
                  <a:pt x="896" y="224"/>
                </a:lnTo>
                <a:lnTo>
                  <a:pt x="935" y="234"/>
                </a:lnTo>
                <a:lnTo>
                  <a:pt x="973" y="250"/>
                </a:lnTo>
                <a:lnTo>
                  <a:pt x="1008" y="270"/>
                </a:lnTo>
                <a:lnTo>
                  <a:pt x="1038" y="296"/>
                </a:lnTo>
                <a:lnTo>
                  <a:pt x="1064" y="327"/>
                </a:lnTo>
                <a:lnTo>
                  <a:pt x="1085" y="361"/>
                </a:lnTo>
                <a:lnTo>
                  <a:pt x="1101" y="398"/>
                </a:lnTo>
                <a:lnTo>
                  <a:pt x="1111" y="439"/>
                </a:lnTo>
                <a:lnTo>
                  <a:pt x="1114" y="482"/>
                </a:lnTo>
                <a:lnTo>
                  <a:pt x="1111" y="523"/>
                </a:lnTo>
                <a:lnTo>
                  <a:pt x="1101" y="564"/>
                </a:lnTo>
                <a:lnTo>
                  <a:pt x="1085" y="601"/>
                </a:lnTo>
                <a:lnTo>
                  <a:pt x="1064" y="635"/>
                </a:lnTo>
                <a:lnTo>
                  <a:pt x="1038" y="666"/>
                </a:lnTo>
                <a:lnTo>
                  <a:pt x="1008" y="692"/>
                </a:lnTo>
                <a:lnTo>
                  <a:pt x="973" y="712"/>
                </a:lnTo>
                <a:lnTo>
                  <a:pt x="935" y="728"/>
                </a:lnTo>
                <a:lnTo>
                  <a:pt x="896" y="738"/>
                </a:lnTo>
                <a:lnTo>
                  <a:pt x="853" y="742"/>
                </a:lnTo>
                <a:lnTo>
                  <a:pt x="811" y="738"/>
                </a:lnTo>
                <a:lnTo>
                  <a:pt x="771" y="728"/>
                </a:lnTo>
                <a:lnTo>
                  <a:pt x="733" y="712"/>
                </a:lnTo>
                <a:lnTo>
                  <a:pt x="700" y="692"/>
                </a:lnTo>
                <a:lnTo>
                  <a:pt x="669" y="666"/>
                </a:lnTo>
                <a:lnTo>
                  <a:pt x="643" y="635"/>
                </a:lnTo>
                <a:lnTo>
                  <a:pt x="621" y="601"/>
                </a:lnTo>
                <a:lnTo>
                  <a:pt x="605" y="564"/>
                </a:lnTo>
                <a:lnTo>
                  <a:pt x="595" y="523"/>
                </a:lnTo>
                <a:lnTo>
                  <a:pt x="593" y="482"/>
                </a:lnTo>
                <a:lnTo>
                  <a:pt x="595" y="439"/>
                </a:lnTo>
                <a:lnTo>
                  <a:pt x="605" y="398"/>
                </a:lnTo>
                <a:lnTo>
                  <a:pt x="621" y="361"/>
                </a:lnTo>
                <a:lnTo>
                  <a:pt x="643" y="327"/>
                </a:lnTo>
                <a:lnTo>
                  <a:pt x="669" y="296"/>
                </a:lnTo>
                <a:lnTo>
                  <a:pt x="700" y="270"/>
                </a:lnTo>
                <a:lnTo>
                  <a:pt x="733" y="250"/>
                </a:lnTo>
                <a:lnTo>
                  <a:pt x="771" y="234"/>
                </a:lnTo>
                <a:lnTo>
                  <a:pt x="811" y="224"/>
                </a:lnTo>
                <a:lnTo>
                  <a:pt x="853" y="220"/>
                </a:lnTo>
                <a:close/>
                <a:moveTo>
                  <a:pt x="3131" y="140"/>
                </a:moveTo>
                <a:lnTo>
                  <a:pt x="3211" y="144"/>
                </a:lnTo>
                <a:lnTo>
                  <a:pt x="3289" y="154"/>
                </a:lnTo>
                <a:lnTo>
                  <a:pt x="3364" y="171"/>
                </a:lnTo>
                <a:lnTo>
                  <a:pt x="3438" y="196"/>
                </a:lnTo>
                <a:lnTo>
                  <a:pt x="3508" y="225"/>
                </a:lnTo>
                <a:lnTo>
                  <a:pt x="3575" y="261"/>
                </a:lnTo>
                <a:lnTo>
                  <a:pt x="3639" y="301"/>
                </a:lnTo>
                <a:lnTo>
                  <a:pt x="3698" y="348"/>
                </a:lnTo>
                <a:lnTo>
                  <a:pt x="3753" y="398"/>
                </a:lnTo>
                <a:lnTo>
                  <a:pt x="3805" y="455"/>
                </a:lnTo>
                <a:lnTo>
                  <a:pt x="3850" y="514"/>
                </a:lnTo>
                <a:lnTo>
                  <a:pt x="3892" y="577"/>
                </a:lnTo>
                <a:lnTo>
                  <a:pt x="3927" y="644"/>
                </a:lnTo>
                <a:lnTo>
                  <a:pt x="3957" y="715"/>
                </a:lnTo>
                <a:lnTo>
                  <a:pt x="3980" y="787"/>
                </a:lnTo>
                <a:lnTo>
                  <a:pt x="3997" y="863"/>
                </a:lnTo>
                <a:lnTo>
                  <a:pt x="4008" y="942"/>
                </a:lnTo>
                <a:lnTo>
                  <a:pt x="4012" y="1022"/>
                </a:lnTo>
                <a:lnTo>
                  <a:pt x="4008" y="1102"/>
                </a:lnTo>
                <a:lnTo>
                  <a:pt x="3997" y="1180"/>
                </a:lnTo>
                <a:lnTo>
                  <a:pt x="3980" y="1256"/>
                </a:lnTo>
                <a:lnTo>
                  <a:pt x="3957" y="1329"/>
                </a:lnTo>
                <a:lnTo>
                  <a:pt x="3927" y="1400"/>
                </a:lnTo>
                <a:lnTo>
                  <a:pt x="3892" y="1466"/>
                </a:lnTo>
                <a:lnTo>
                  <a:pt x="3850" y="1530"/>
                </a:lnTo>
                <a:lnTo>
                  <a:pt x="3805" y="1590"/>
                </a:lnTo>
                <a:lnTo>
                  <a:pt x="3753" y="1646"/>
                </a:lnTo>
                <a:lnTo>
                  <a:pt x="3698" y="1696"/>
                </a:lnTo>
                <a:lnTo>
                  <a:pt x="3639" y="1743"/>
                </a:lnTo>
                <a:lnTo>
                  <a:pt x="3575" y="1783"/>
                </a:lnTo>
                <a:lnTo>
                  <a:pt x="3508" y="1819"/>
                </a:lnTo>
                <a:lnTo>
                  <a:pt x="3438" y="1848"/>
                </a:lnTo>
                <a:lnTo>
                  <a:pt x="3364" y="1873"/>
                </a:lnTo>
                <a:lnTo>
                  <a:pt x="3289" y="1890"/>
                </a:lnTo>
                <a:lnTo>
                  <a:pt x="3211" y="1900"/>
                </a:lnTo>
                <a:lnTo>
                  <a:pt x="3131" y="1903"/>
                </a:lnTo>
                <a:lnTo>
                  <a:pt x="3050" y="1900"/>
                </a:lnTo>
                <a:lnTo>
                  <a:pt x="2972" y="1890"/>
                </a:lnTo>
                <a:lnTo>
                  <a:pt x="2896" y="1873"/>
                </a:lnTo>
                <a:lnTo>
                  <a:pt x="2823" y="1848"/>
                </a:lnTo>
                <a:lnTo>
                  <a:pt x="2753" y="1819"/>
                </a:lnTo>
                <a:lnTo>
                  <a:pt x="2685" y="1783"/>
                </a:lnTo>
                <a:lnTo>
                  <a:pt x="2623" y="1743"/>
                </a:lnTo>
                <a:lnTo>
                  <a:pt x="2563" y="1696"/>
                </a:lnTo>
                <a:lnTo>
                  <a:pt x="2507" y="1646"/>
                </a:lnTo>
                <a:lnTo>
                  <a:pt x="2457" y="1589"/>
                </a:lnTo>
                <a:lnTo>
                  <a:pt x="2410" y="1530"/>
                </a:lnTo>
                <a:lnTo>
                  <a:pt x="2370" y="1466"/>
                </a:lnTo>
                <a:lnTo>
                  <a:pt x="2334" y="1400"/>
                </a:lnTo>
                <a:lnTo>
                  <a:pt x="2305" y="1329"/>
                </a:lnTo>
                <a:lnTo>
                  <a:pt x="2280" y="1256"/>
                </a:lnTo>
                <a:lnTo>
                  <a:pt x="2263" y="1180"/>
                </a:lnTo>
                <a:lnTo>
                  <a:pt x="2252" y="1102"/>
                </a:lnTo>
                <a:lnTo>
                  <a:pt x="2250" y="1022"/>
                </a:lnTo>
                <a:lnTo>
                  <a:pt x="2252" y="942"/>
                </a:lnTo>
                <a:lnTo>
                  <a:pt x="2263" y="863"/>
                </a:lnTo>
                <a:lnTo>
                  <a:pt x="2280" y="787"/>
                </a:lnTo>
                <a:lnTo>
                  <a:pt x="2305" y="715"/>
                </a:lnTo>
                <a:lnTo>
                  <a:pt x="2334" y="644"/>
                </a:lnTo>
                <a:lnTo>
                  <a:pt x="2370" y="577"/>
                </a:lnTo>
                <a:lnTo>
                  <a:pt x="2410" y="514"/>
                </a:lnTo>
                <a:lnTo>
                  <a:pt x="2457" y="455"/>
                </a:lnTo>
                <a:lnTo>
                  <a:pt x="2507" y="398"/>
                </a:lnTo>
                <a:lnTo>
                  <a:pt x="2563" y="348"/>
                </a:lnTo>
                <a:lnTo>
                  <a:pt x="2623" y="301"/>
                </a:lnTo>
                <a:lnTo>
                  <a:pt x="2685" y="261"/>
                </a:lnTo>
                <a:lnTo>
                  <a:pt x="2753" y="225"/>
                </a:lnTo>
                <a:lnTo>
                  <a:pt x="2823" y="196"/>
                </a:lnTo>
                <a:lnTo>
                  <a:pt x="2896" y="171"/>
                </a:lnTo>
                <a:lnTo>
                  <a:pt x="2972" y="154"/>
                </a:lnTo>
                <a:lnTo>
                  <a:pt x="3050" y="144"/>
                </a:lnTo>
                <a:lnTo>
                  <a:pt x="3131" y="140"/>
                </a:lnTo>
                <a:close/>
                <a:moveTo>
                  <a:pt x="853" y="122"/>
                </a:moveTo>
                <a:lnTo>
                  <a:pt x="778" y="126"/>
                </a:lnTo>
                <a:lnTo>
                  <a:pt x="706" y="137"/>
                </a:lnTo>
                <a:lnTo>
                  <a:pt x="636" y="155"/>
                </a:lnTo>
                <a:lnTo>
                  <a:pt x="568" y="180"/>
                </a:lnTo>
                <a:lnTo>
                  <a:pt x="504" y="210"/>
                </a:lnTo>
                <a:lnTo>
                  <a:pt x="444" y="247"/>
                </a:lnTo>
                <a:lnTo>
                  <a:pt x="388" y="289"/>
                </a:lnTo>
                <a:lnTo>
                  <a:pt x="336" y="337"/>
                </a:lnTo>
                <a:lnTo>
                  <a:pt x="290" y="388"/>
                </a:lnTo>
                <a:lnTo>
                  <a:pt x="247" y="445"/>
                </a:lnTo>
                <a:lnTo>
                  <a:pt x="210" y="505"/>
                </a:lnTo>
                <a:lnTo>
                  <a:pt x="179" y="569"/>
                </a:lnTo>
                <a:lnTo>
                  <a:pt x="155" y="636"/>
                </a:lnTo>
                <a:lnTo>
                  <a:pt x="137" y="706"/>
                </a:lnTo>
                <a:lnTo>
                  <a:pt x="126" y="779"/>
                </a:lnTo>
                <a:lnTo>
                  <a:pt x="122" y="854"/>
                </a:lnTo>
                <a:lnTo>
                  <a:pt x="125" y="921"/>
                </a:lnTo>
                <a:lnTo>
                  <a:pt x="135" y="989"/>
                </a:lnTo>
                <a:lnTo>
                  <a:pt x="150" y="1053"/>
                </a:lnTo>
                <a:lnTo>
                  <a:pt x="171" y="1115"/>
                </a:lnTo>
                <a:lnTo>
                  <a:pt x="196" y="1174"/>
                </a:lnTo>
                <a:lnTo>
                  <a:pt x="227" y="1231"/>
                </a:lnTo>
                <a:lnTo>
                  <a:pt x="263" y="1285"/>
                </a:lnTo>
                <a:lnTo>
                  <a:pt x="303" y="1335"/>
                </a:lnTo>
                <a:lnTo>
                  <a:pt x="347" y="1380"/>
                </a:lnTo>
                <a:lnTo>
                  <a:pt x="346" y="1359"/>
                </a:lnTo>
                <a:lnTo>
                  <a:pt x="346" y="1342"/>
                </a:lnTo>
                <a:lnTo>
                  <a:pt x="345" y="1329"/>
                </a:lnTo>
                <a:lnTo>
                  <a:pt x="346" y="1274"/>
                </a:lnTo>
                <a:lnTo>
                  <a:pt x="352" y="1222"/>
                </a:lnTo>
                <a:lnTo>
                  <a:pt x="363" y="1173"/>
                </a:lnTo>
                <a:lnTo>
                  <a:pt x="378" y="1127"/>
                </a:lnTo>
                <a:lnTo>
                  <a:pt x="398" y="1086"/>
                </a:lnTo>
                <a:lnTo>
                  <a:pt x="420" y="1046"/>
                </a:lnTo>
                <a:lnTo>
                  <a:pt x="444" y="1010"/>
                </a:lnTo>
                <a:lnTo>
                  <a:pt x="471" y="976"/>
                </a:lnTo>
                <a:lnTo>
                  <a:pt x="500" y="946"/>
                </a:lnTo>
                <a:lnTo>
                  <a:pt x="528" y="917"/>
                </a:lnTo>
                <a:lnTo>
                  <a:pt x="556" y="893"/>
                </a:lnTo>
                <a:lnTo>
                  <a:pt x="584" y="870"/>
                </a:lnTo>
                <a:lnTo>
                  <a:pt x="611" y="850"/>
                </a:lnTo>
                <a:lnTo>
                  <a:pt x="637" y="833"/>
                </a:lnTo>
                <a:lnTo>
                  <a:pt x="659" y="818"/>
                </a:lnTo>
                <a:lnTo>
                  <a:pt x="680" y="806"/>
                </a:lnTo>
                <a:lnTo>
                  <a:pt x="686" y="802"/>
                </a:lnTo>
                <a:lnTo>
                  <a:pt x="692" y="800"/>
                </a:lnTo>
                <a:lnTo>
                  <a:pt x="723" y="781"/>
                </a:lnTo>
                <a:lnTo>
                  <a:pt x="756" y="766"/>
                </a:lnTo>
                <a:lnTo>
                  <a:pt x="789" y="757"/>
                </a:lnTo>
                <a:lnTo>
                  <a:pt x="790" y="757"/>
                </a:lnTo>
                <a:lnTo>
                  <a:pt x="853" y="823"/>
                </a:lnTo>
                <a:lnTo>
                  <a:pt x="918" y="758"/>
                </a:lnTo>
                <a:lnTo>
                  <a:pt x="951" y="768"/>
                </a:lnTo>
                <a:lnTo>
                  <a:pt x="983" y="781"/>
                </a:lnTo>
                <a:lnTo>
                  <a:pt x="1014" y="800"/>
                </a:lnTo>
                <a:lnTo>
                  <a:pt x="1020" y="802"/>
                </a:lnTo>
                <a:lnTo>
                  <a:pt x="1027" y="806"/>
                </a:lnTo>
                <a:lnTo>
                  <a:pt x="1047" y="818"/>
                </a:lnTo>
                <a:lnTo>
                  <a:pt x="1070" y="833"/>
                </a:lnTo>
                <a:lnTo>
                  <a:pt x="1096" y="851"/>
                </a:lnTo>
                <a:lnTo>
                  <a:pt x="1123" y="871"/>
                </a:lnTo>
                <a:lnTo>
                  <a:pt x="1151" y="893"/>
                </a:lnTo>
                <a:lnTo>
                  <a:pt x="1179" y="919"/>
                </a:lnTo>
                <a:lnTo>
                  <a:pt x="1209" y="947"/>
                </a:lnTo>
                <a:lnTo>
                  <a:pt x="1237" y="978"/>
                </a:lnTo>
                <a:lnTo>
                  <a:pt x="1263" y="1012"/>
                </a:lnTo>
                <a:lnTo>
                  <a:pt x="1289" y="1049"/>
                </a:lnTo>
                <a:lnTo>
                  <a:pt x="1311" y="1089"/>
                </a:lnTo>
                <a:lnTo>
                  <a:pt x="1329" y="1132"/>
                </a:lnTo>
                <a:lnTo>
                  <a:pt x="1344" y="1178"/>
                </a:lnTo>
                <a:lnTo>
                  <a:pt x="1355" y="1227"/>
                </a:lnTo>
                <a:lnTo>
                  <a:pt x="1361" y="1280"/>
                </a:lnTo>
                <a:lnTo>
                  <a:pt x="1360" y="1336"/>
                </a:lnTo>
                <a:lnTo>
                  <a:pt x="1360" y="1347"/>
                </a:lnTo>
                <a:lnTo>
                  <a:pt x="1359" y="1363"/>
                </a:lnTo>
                <a:lnTo>
                  <a:pt x="1359" y="1382"/>
                </a:lnTo>
                <a:lnTo>
                  <a:pt x="1403" y="1335"/>
                </a:lnTo>
                <a:lnTo>
                  <a:pt x="1442" y="1285"/>
                </a:lnTo>
                <a:lnTo>
                  <a:pt x="1479" y="1232"/>
                </a:lnTo>
                <a:lnTo>
                  <a:pt x="1510" y="1174"/>
                </a:lnTo>
                <a:lnTo>
                  <a:pt x="1535" y="1115"/>
                </a:lnTo>
                <a:lnTo>
                  <a:pt x="1556" y="1053"/>
                </a:lnTo>
                <a:lnTo>
                  <a:pt x="1572" y="989"/>
                </a:lnTo>
                <a:lnTo>
                  <a:pt x="1581" y="921"/>
                </a:lnTo>
                <a:lnTo>
                  <a:pt x="1584" y="854"/>
                </a:lnTo>
                <a:lnTo>
                  <a:pt x="1581" y="779"/>
                </a:lnTo>
                <a:lnTo>
                  <a:pt x="1570" y="706"/>
                </a:lnTo>
                <a:lnTo>
                  <a:pt x="1551" y="636"/>
                </a:lnTo>
                <a:lnTo>
                  <a:pt x="1527" y="569"/>
                </a:lnTo>
                <a:lnTo>
                  <a:pt x="1496" y="505"/>
                </a:lnTo>
                <a:lnTo>
                  <a:pt x="1459" y="445"/>
                </a:lnTo>
                <a:lnTo>
                  <a:pt x="1418" y="388"/>
                </a:lnTo>
                <a:lnTo>
                  <a:pt x="1370" y="337"/>
                </a:lnTo>
                <a:lnTo>
                  <a:pt x="1318" y="289"/>
                </a:lnTo>
                <a:lnTo>
                  <a:pt x="1262" y="247"/>
                </a:lnTo>
                <a:lnTo>
                  <a:pt x="1202" y="210"/>
                </a:lnTo>
                <a:lnTo>
                  <a:pt x="1138" y="180"/>
                </a:lnTo>
                <a:lnTo>
                  <a:pt x="1070" y="155"/>
                </a:lnTo>
                <a:lnTo>
                  <a:pt x="1000" y="137"/>
                </a:lnTo>
                <a:lnTo>
                  <a:pt x="928" y="126"/>
                </a:lnTo>
                <a:lnTo>
                  <a:pt x="853" y="122"/>
                </a:lnTo>
                <a:close/>
                <a:moveTo>
                  <a:pt x="853" y="0"/>
                </a:moveTo>
                <a:lnTo>
                  <a:pt x="935" y="4"/>
                </a:lnTo>
                <a:lnTo>
                  <a:pt x="1015" y="15"/>
                </a:lnTo>
                <a:lnTo>
                  <a:pt x="1092" y="34"/>
                </a:lnTo>
                <a:lnTo>
                  <a:pt x="1167" y="59"/>
                </a:lnTo>
                <a:lnTo>
                  <a:pt x="1238" y="91"/>
                </a:lnTo>
                <a:lnTo>
                  <a:pt x="1306" y="131"/>
                </a:lnTo>
                <a:lnTo>
                  <a:pt x="1368" y="173"/>
                </a:lnTo>
                <a:lnTo>
                  <a:pt x="1429" y="224"/>
                </a:lnTo>
                <a:lnTo>
                  <a:pt x="1483" y="278"/>
                </a:lnTo>
                <a:lnTo>
                  <a:pt x="1532" y="337"/>
                </a:lnTo>
                <a:lnTo>
                  <a:pt x="1576" y="401"/>
                </a:lnTo>
                <a:lnTo>
                  <a:pt x="1614" y="468"/>
                </a:lnTo>
                <a:lnTo>
                  <a:pt x="1646" y="539"/>
                </a:lnTo>
                <a:lnTo>
                  <a:pt x="1672" y="614"/>
                </a:lnTo>
                <a:lnTo>
                  <a:pt x="1691" y="692"/>
                </a:lnTo>
                <a:lnTo>
                  <a:pt x="1702" y="771"/>
                </a:lnTo>
                <a:lnTo>
                  <a:pt x="1706" y="854"/>
                </a:lnTo>
                <a:lnTo>
                  <a:pt x="1702" y="936"/>
                </a:lnTo>
                <a:lnTo>
                  <a:pt x="1691" y="1016"/>
                </a:lnTo>
                <a:lnTo>
                  <a:pt x="1672" y="1093"/>
                </a:lnTo>
                <a:lnTo>
                  <a:pt x="1646" y="1167"/>
                </a:lnTo>
                <a:lnTo>
                  <a:pt x="1614" y="1238"/>
                </a:lnTo>
                <a:lnTo>
                  <a:pt x="1576" y="1305"/>
                </a:lnTo>
                <a:lnTo>
                  <a:pt x="1532" y="1369"/>
                </a:lnTo>
                <a:lnTo>
                  <a:pt x="1483" y="1428"/>
                </a:lnTo>
                <a:lnTo>
                  <a:pt x="1429" y="1483"/>
                </a:lnTo>
                <a:lnTo>
                  <a:pt x="1368" y="1533"/>
                </a:lnTo>
                <a:lnTo>
                  <a:pt x="1306" y="1577"/>
                </a:lnTo>
                <a:lnTo>
                  <a:pt x="1238" y="1615"/>
                </a:lnTo>
                <a:lnTo>
                  <a:pt x="1167" y="1647"/>
                </a:lnTo>
                <a:lnTo>
                  <a:pt x="1092" y="1673"/>
                </a:lnTo>
                <a:lnTo>
                  <a:pt x="1015" y="1691"/>
                </a:lnTo>
                <a:lnTo>
                  <a:pt x="935" y="1703"/>
                </a:lnTo>
                <a:lnTo>
                  <a:pt x="853" y="1707"/>
                </a:lnTo>
                <a:lnTo>
                  <a:pt x="771" y="1703"/>
                </a:lnTo>
                <a:lnTo>
                  <a:pt x="691" y="1691"/>
                </a:lnTo>
                <a:lnTo>
                  <a:pt x="614" y="1673"/>
                </a:lnTo>
                <a:lnTo>
                  <a:pt x="540" y="1647"/>
                </a:lnTo>
                <a:lnTo>
                  <a:pt x="469" y="1615"/>
                </a:lnTo>
                <a:lnTo>
                  <a:pt x="401" y="1577"/>
                </a:lnTo>
                <a:lnTo>
                  <a:pt x="338" y="1533"/>
                </a:lnTo>
                <a:lnTo>
                  <a:pt x="279" y="1483"/>
                </a:lnTo>
                <a:lnTo>
                  <a:pt x="223" y="1428"/>
                </a:lnTo>
                <a:lnTo>
                  <a:pt x="174" y="1369"/>
                </a:lnTo>
                <a:lnTo>
                  <a:pt x="130" y="1305"/>
                </a:lnTo>
                <a:lnTo>
                  <a:pt x="92" y="1238"/>
                </a:lnTo>
                <a:lnTo>
                  <a:pt x="60" y="1167"/>
                </a:lnTo>
                <a:lnTo>
                  <a:pt x="34" y="1093"/>
                </a:lnTo>
                <a:lnTo>
                  <a:pt x="16" y="1016"/>
                </a:lnTo>
                <a:lnTo>
                  <a:pt x="4" y="936"/>
                </a:lnTo>
                <a:lnTo>
                  <a:pt x="0" y="854"/>
                </a:lnTo>
                <a:lnTo>
                  <a:pt x="4" y="771"/>
                </a:lnTo>
                <a:lnTo>
                  <a:pt x="16" y="692"/>
                </a:lnTo>
                <a:lnTo>
                  <a:pt x="34" y="614"/>
                </a:lnTo>
                <a:lnTo>
                  <a:pt x="60" y="539"/>
                </a:lnTo>
                <a:lnTo>
                  <a:pt x="92" y="468"/>
                </a:lnTo>
                <a:lnTo>
                  <a:pt x="130" y="401"/>
                </a:lnTo>
                <a:lnTo>
                  <a:pt x="174" y="337"/>
                </a:lnTo>
                <a:lnTo>
                  <a:pt x="223" y="278"/>
                </a:lnTo>
                <a:lnTo>
                  <a:pt x="279" y="224"/>
                </a:lnTo>
                <a:lnTo>
                  <a:pt x="338" y="173"/>
                </a:lnTo>
                <a:lnTo>
                  <a:pt x="401" y="131"/>
                </a:lnTo>
                <a:lnTo>
                  <a:pt x="469" y="91"/>
                </a:lnTo>
                <a:lnTo>
                  <a:pt x="540" y="59"/>
                </a:lnTo>
                <a:lnTo>
                  <a:pt x="614" y="34"/>
                </a:lnTo>
                <a:lnTo>
                  <a:pt x="691" y="15"/>
                </a:lnTo>
                <a:lnTo>
                  <a:pt x="771" y="4"/>
                </a:lnTo>
                <a:lnTo>
                  <a:pt x="853" y="0"/>
                </a:lnTo>
                <a:lnTo>
                  <a:pt x="85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7E65A913-DC51-5FB5-5C1A-38DDA1C287CE}"/>
              </a:ext>
            </a:extLst>
          </p:cNvPr>
          <p:cNvSpPr>
            <a:spLocks noEditPoints="1"/>
          </p:cNvSpPr>
          <p:nvPr/>
        </p:nvSpPr>
        <p:spPr bwMode="auto">
          <a:xfrm>
            <a:off x="8228687" y="3124200"/>
            <a:ext cx="805482" cy="666556"/>
          </a:xfrm>
          <a:custGeom>
            <a:avLst/>
            <a:gdLst>
              <a:gd name="T0" fmla="*/ 2527 w 3331"/>
              <a:gd name="T1" fmla="*/ 2481 h 3310"/>
              <a:gd name="T2" fmla="*/ 2423 w 3331"/>
              <a:gd name="T3" fmla="*/ 2707 h 3310"/>
              <a:gd name="T4" fmla="*/ 2527 w 3331"/>
              <a:gd name="T5" fmla="*/ 2934 h 3310"/>
              <a:gd name="T6" fmla="*/ 2770 w 3331"/>
              <a:gd name="T7" fmla="*/ 3005 h 3310"/>
              <a:gd name="T8" fmla="*/ 2980 w 3331"/>
              <a:gd name="T9" fmla="*/ 2871 h 3310"/>
              <a:gd name="T10" fmla="*/ 3016 w 3331"/>
              <a:gd name="T11" fmla="*/ 2621 h 3310"/>
              <a:gd name="T12" fmla="*/ 2853 w 3331"/>
              <a:gd name="T13" fmla="*/ 2435 h 3310"/>
              <a:gd name="T14" fmla="*/ 518 w 3331"/>
              <a:gd name="T15" fmla="*/ 2419 h 3310"/>
              <a:gd name="T16" fmla="*/ 331 w 3331"/>
              <a:gd name="T17" fmla="*/ 2581 h 3310"/>
              <a:gd name="T18" fmla="*/ 331 w 3331"/>
              <a:gd name="T19" fmla="*/ 2834 h 3310"/>
              <a:gd name="T20" fmla="*/ 518 w 3331"/>
              <a:gd name="T21" fmla="*/ 2996 h 3310"/>
              <a:gd name="T22" fmla="*/ 771 w 3331"/>
              <a:gd name="T23" fmla="*/ 2959 h 3310"/>
              <a:gd name="T24" fmla="*/ 906 w 3331"/>
              <a:gd name="T25" fmla="*/ 2752 h 3310"/>
              <a:gd name="T26" fmla="*/ 834 w 3331"/>
              <a:gd name="T27" fmla="*/ 2510 h 3310"/>
              <a:gd name="T28" fmla="*/ 606 w 3331"/>
              <a:gd name="T29" fmla="*/ 2407 h 3310"/>
              <a:gd name="T30" fmla="*/ 1667 w 3331"/>
              <a:gd name="T31" fmla="*/ 750 h 3310"/>
              <a:gd name="T32" fmla="*/ 1204 w 3331"/>
              <a:gd name="T33" fmla="*/ 1006 h 3310"/>
              <a:gd name="T34" fmla="*/ 866 w 3331"/>
              <a:gd name="T35" fmla="*/ 1410 h 3310"/>
              <a:gd name="T36" fmla="*/ 892 w 3331"/>
              <a:gd name="T37" fmla="*/ 1769 h 3310"/>
              <a:gd name="T38" fmla="*/ 930 w 3331"/>
              <a:gd name="T39" fmla="*/ 1865 h 3310"/>
              <a:gd name="T40" fmla="*/ 680 w 3331"/>
              <a:gd name="T41" fmla="*/ 2109 h 3310"/>
              <a:gd name="T42" fmla="*/ 946 w 3331"/>
              <a:gd name="T43" fmla="*/ 2210 h 3310"/>
              <a:gd name="T44" fmla="*/ 1160 w 3331"/>
              <a:gd name="T45" fmla="*/ 2466 h 3310"/>
              <a:gd name="T46" fmla="*/ 1744 w 3331"/>
              <a:gd name="T47" fmla="*/ 2461 h 3310"/>
              <a:gd name="T48" fmla="*/ 1844 w 3331"/>
              <a:gd name="T49" fmla="*/ 2411 h 3310"/>
              <a:gd name="T50" fmla="*/ 2210 w 3331"/>
              <a:gd name="T51" fmla="*/ 2393 h 3310"/>
              <a:gd name="T52" fmla="*/ 2474 w 3331"/>
              <a:gd name="T53" fmla="*/ 2160 h 3310"/>
              <a:gd name="T54" fmla="*/ 2481 w 3331"/>
              <a:gd name="T55" fmla="*/ 1577 h 3310"/>
              <a:gd name="T56" fmla="*/ 2423 w 3331"/>
              <a:gd name="T57" fmla="*/ 1505 h 3310"/>
              <a:gd name="T58" fmla="*/ 2240 w 3331"/>
              <a:gd name="T59" fmla="*/ 1201 h 3310"/>
              <a:gd name="T60" fmla="*/ 2123 w 3331"/>
              <a:gd name="T61" fmla="*/ 1083 h 3310"/>
              <a:gd name="T62" fmla="*/ 3029 w 3331"/>
              <a:gd name="T63" fmla="*/ 301 h 3310"/>
              <a:gd name="T64" fmla="*/ 3264 w 3331"/>
              <a:gd name="T65" fmla="*/ 26 h 3310"/>
              <a:gd name="T66" fmla="*/ 3331 w 3331"/>
              <a:gd name="T67" fmla="*/ 1053 h 3310"/>
              <a:gd name="T68" fmla="*/ 3239 w 3331"/>
              <a:gd name="T69" fmla="*/ 1191 h 3310"/>
              <a:gd name="T70" fmla="*/ 3027 w 3331"/>
              <a:gd name="T71" fmla="*/ 1490 h 3310"/>
              <a:gd name="T72" fmla="*/ 2985 w 3331"/>
              <a:gd name="T73" fmla="*/ 1572 h 3310"/>
              <a:gd name="T74" fmla="*/ 2917 w 3331"/>
              <a:gd name="T75" fmla="*/ 2138 h 3310"/>
              <a:gd name="T76" fmla="*/ 3196 w 3331"/>
              <a:gd name="T77" fmla="*/ 2330 h 3310"/>
              <a:gd name="T78" fmla="*/ 3328 w 3331"/>
              <a:gd name="T79" fmla="*/ 2647 h 3310"/>
              <a:gd name="T80" fmla="*/ 3258 w 3331"/>
              <a:gd name="T81" fmla="*/ 2995 h 3310"/>
              <a:gd name="T82" fmla="*/ 3014 w 3331"/>
              <a:gd name="T83" fmla="*/ 3237 h 3310"/>
              <a:gd name="T84" fmla="*/ 2666 w 3331"/>
              <a:gd name="T85" fmla="*/ 3307 h 3310"/>
              <a:gd name="T86" fmla="*/ 2350 w 3331"/>
              <a:gd name="T87" fmla="*/ 3180 h 3310"/>
              <a:gd name="T88" fmla="*/ 2156 w 3331"/>
              <a:gd name="T89" fmla="*/ 2908 h 3310"/>
              <a:gd name="T90" fmla="*/ 1804 w 3331"/>
              <a:gd name="T91" fmla="*/ 3007 h 3310"/>
              <a:gd name="T92" fmla="*/ 1742 w 3331"/>
              <a:gd name="T93" fmla="*/ 2782 h 3310"/>
              <a:gd name="T94" fmla="*/ 1102 w 3331"/>
              <a:gd name="T95" fmla="*/ 3051 h 3310"/>
              <a:gd name="T96" fmla="*/ 838 w 3331"/>
              <a:gd name="T97" fmla="*/ 3263 h 3310"/>
              <a:gd name="T98" fmla="*/ 484 w 3331"/>
              <a:gd name="T99" fmla="*/ 3297 h 3310"/>
              <a:gd name="T100" fmla="*/ 178 w 3331"/>
              <a:gd name="T101" fmla="*/ 3133 h 3310"/>
              <a:gd name="T102" fmla="*/ 13 w 3331"/>
              <a:gd name="T103" fmla="*/ 2829 h 3310"/>
              <a:gd name="T104" fmla="*/ 50 w 3331"/>
              <a:gd name="T105" fmla="*/ 2467 h 3310"/>
              <a:gd name="T106" fmla="*/ 282 w 3331"/>
              <a:gd name="T107" fmla="*/ 2200 h 3310"/>
              <a:gd name="T108" fmla="*/ 337 w 3331"/>
              <a:gd name="T109" fmla="*/ 1773 h 3310"/>
              <a:gd name="T110" fmla="*/ 392 w 3331"/>
              <a:gd name="T111" fmla="*/ 1686 h 3310"/>
              <a:gd name="T112" fmla="*/ 678 w 3331"/>
              <a:gd name="T113" fmla="*/ 1444 h 3310"/>
              <a:gd name="T114" fmla="*/ 1000 w 3331"/>
              <a:gd name="T115" fmla="*/ 987 h 3310"/>
              <a:gd name="T116" fmla="*/ 1460 w 3331"/>
              <a:gd name="T117" fmla="*/ 669 h 3310"/>
              <a:gd name="T118" fmla="*/ 2020 w 3331"/>
              <a:gd name="T119" fmla="*/ 530 h 3310"/>
              <a:gd name="T120" fmla="*/ 2164 w 3331"/>
              <a:gd name="T121" fmla="*/ 44 h 3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31" h="3310">
                <a:moveTo>
                  <a:pt x="2726" y="2407"/>
                </a:moveTo>
                <a:lnTo>
                  <a:pt x="2681" y="2410"/>
                </a:lnTo>
                <a:lnTo>
                  <a:pt x="2638" y="2419"/>
                </a:lnTo>
                <a:lnTo>
                  <a:pt x="2599" y="2435"/>
                </a:lnTo>
                <a:lnTo>
                  <a:pt x="2561" y="2455"/>
                </a:lnTo>
                <a:lnTo>
                  <a:pt x="2527" y="2481"/>
                </a:lnTo>
                <a:lnTo>
                  <a:pt x="2497" y="2510"/>
                </a:lnTo>
                <a:lnTo>
                  <a:pt x="2472" y="2544"/>
                </a:lnTo>
                <a:lnTo>
                  <a:pt x="2451" y="2581"/>
                </a:lnTo>
                <a:lnTo>
                  <a:pt x="2436" y="2621"/>
                </a:lnTo>
                <a:lnTo>
                  <a:pt x="2427" y="2663"/>
                </a:lnTo>
                <a:lnTo>
                  <a:pt x="2423" y="2707"/>
                </a:lnTo>
                <a:lnTo>
                  <a:pt x="2427" y="2752"/>
                </a:lnTo>
                <a:lnTo>
                  <a:pt x="2436" y="2794"/>
                </a:lnTo>
                <a:lnTo>
                  <a:pt x="2451" y="2834"/>
                </a:lnTo>
                <a:lnTo>
                  <a:pt x="2472" y="2871"/>
                </a:lnTo>
                <a:lnTo>
                  <a:pt x="2497" y="2905"/>
                </a:lnTo>
                <a:lnTo>
                  <a:pt x="2527" y="2934"/>
                </a:lnTo>
                <a:lnTo>
                  <a:pt x="2561" y="2959"/>
                </a:lnTo>
                <a:lnTo>
                  <a:pt x="2599" y="2980"/>
                </a:lnTo>
                <a:lnTo>
                  <a:pt x="2638" y="2996"/>
                </a:lnTo>
                <a:lnTo>
                  <a:pt x="2681" y="3005"/>
                </a:lnTo>
                <a:lnTo>
                  <a:pt x="2726" y="3008"/>
                </a:lnTo>
                <a:lnTo>
                  <a:pt x="2770" y="3005"/>
                </a:lnTo>
                <a:lnTo>
                  <a:pt x="2813" y="2996"/>
                </a:lnTo>
                <a:lnTo>
                  <a:pt x="2853" y="2980"/>
                </a:lnTo>
                <a:lnTo>
                  <a:pt x="2891" y="2959"/>
                </a:lnTo>
                <a:lnTo>
                  <a:pt x="2924" y="2934"/>
                </a:lnTo>
                <a:lnTo>
                  <a:pt x="2954" y="2905"/>
                </a:lnTo>
                <a:lnTo>
                  <a:pt x="2980" y="2871"/>
                </a:lnTo>
                <a:lnTo>
                  <a:pt x="3001" y="2834"/>
                </a:lnTo>
                <a:lnTo>
                  <a:pt x="3016" y="2794"/>
                </a:lnTo>
                <a:lnTo>
                  <a:pt x="3026" y="2752"/>
                </a:lnTo>
                <a:lnTo>
                  <a:pt x="3029" y="2707"/>
                </a:lnTo>
                <a:lnTo>
                  <a:pt x="3026" y="2663"/>
                </a:lnTo>
                <a:lnTo>
                  <a:pt x="3016" y="2621"/>
                </a:lnTo>
                <a:lnTo>
                  <a:pt x="3001" y="2581"/>
                </a:lnTo>
                <a:lnTo>
                  <a:pt x="2980" y="2544"/>
                </a:lnTo>
                <a:lnTo>
                  <a:pt x="2954" y="2510"/>
                </a:lnTo>
                <a:lnTo>
                  <a:pt x="2924" y="2481"/>
                </a:lnTo>
                <a:lnTo>
                  <a:pt x="2891" y="2455"/>
                </a:lnTo>
                <a:lnTo>
                  <a:pt x="2853" y="2435"/>
                </a:lnTo>
                <a:lnTo>
                  <a:pt x="2813" y="2419"/>
                </a:lnTo>
                <a:lnTo>
                  <a:pt x="2770" y="2410"/>
                </a:lnTo>
                <a:lnTo>
                  <a:pt x="2726" y="2407"/>
                </a:lnTo>
                <a:close/>
                <a:moveTo>
                  <a:pt x="606" y="2407"/>
                </a:moveTo>
                <a:lnTo>
                  <a:pt x="561" y="2410"/>
                </a:lnTo>
                <a:lnTo>
                  <a:pt x="518" y="2419"/>
                </a:lnTo>
                <a:lnTo>
                  <a:pt x="478" y="2435"/>
                </a:lnTo>
                <a:lnTo>
                  <a:pt x="441" y="2455"/>
                </a:lnTo>
                <a:lnTo>
                  <a:pt x="407" y="2481"/>
                </a:lnTo>
                <a:lnTo>
                  <a:pt x="378" y="2510"/>
                </a:lnTo>
                <a:lnTo>
                  <a:pt x="352" y="2544"/>
                </a:lnTo>
                <a:lnTo>
                  <a:pt x="331" y="2581"/>
                </a:lnTo>
                <a:lnTo>
                  <a:pt x="316" y="2621"/>
                </a:lnTo>
                <a:lnTo>
                  <a:pt x="307" y="2663"/>
                </a:lnTo>
                <a:lnTo>
                  <a:pt x="304" y="2707"/>
                </a:lnTo>
                <a:lnTo>
                  <a:pt x="307" y="2752"/>
                </a:lnTo>
                <a:lnTo>
                  <a:pt x="316" y="2794"/>
                </a:lnTo>
                <a:lnTo>
                  <a:pt x="331" y="2834"/>
                </a:lnTo>
                <a:lnTo>
                  <a:pt x="352" y="2871"/>
                </a:lnTo>
                <a:lnTo>
                  <a:pt x="378" y="2905"/>
                </a:lnTo>
                <a:lnTo>
                  <a:pt x="407" y="2934"/>
                </a:lnTo>
                <a:lnTo>
                  <a:pt x="441" y="2959"/>
                </a:lnTo>
                <a:lnTo>
                  <a:pt x="478" y="2980"/>
                </a:lnTo>
                <a:lnTo>
                  <a:pt x="518" y="2996"/>
                </a:lnTo>
                <a:lnTo>
                  <a:pt x="561" y="3005"/>
                </a:lnTo>
                <a:lnTo>
                  <a:pt x="606" y="3008"/>
                </a:lnTo>
                <a:lnTo>
                  <a:pt x="650" y="3005"/>
                </a:lnTo>
                <a:lnTo>
                  <a:pt x="693" y="2996"/>
                </a:lnTo>
                <a:lnTo>
                  <a:pt x="734" y="2980"/>
                </a:lnTo>
                <a:lnTo>
                  <a:pt x="771" y="2959"/>
                </a:lnTo>
                <a:lnTo>
                  <a:pt x="804" y="2934"/>
                </a:lnTo>
                <a:lnTo>
                  <a:pt x="834" y="2905"/>
                </a:lnTo>
                <a:lnTo>
                  <a:pt x="860" y="2871"/>
                </a:lnTo>
                <a:lnTo>
                  <a:pt x="880" y="2834"/>
                </a:lnTo>
                <a:lnTo>
                  <a:pt x="896" y="2794"/>
                </a:lnTo>
                <a:lnTo>
                  <a:pt x="906" y="2752"/>
                </a:lnTo>
                <a:lnTo>
                  <a:pt x="909" y="2707"/>
                </a:lnTo>
                <a:lnTo>
                  <a:pt x="906" y="2663"/>
                </a:lnTo>
                <a:lnTo>
                  <a:pt x="896" y="2621"/>
                </a:lnTo>
                <a:lnTo>
                  <a:pt x="880" y="2581"/>
                </a:lnTo>
                <a:lnTo>
                  <a:pt x="860" y="2544"/>
                </a:lnTo>
                <a:lnTo>
                  <a:pt x="834" y="2510"/>
                </a:lnTo>
                <a:lnTo>
                  <a:pt x="804" y="2481"/>
                </a:lnTo>
                <a:lnTo>
                  <a:pt x="771" y="2455"/>
                </a:lnTo>
                <a:lnTo>
                  <a:pt x="734" y="2435"/>
                </a:lnTo>
                <a:lnTo>
                  <a:pt x="693" y="2419"/>
                </a:lnTo>
                <a:lnTo>
                  <a:pt x="650" y="2410"/>
                </a:lnTo>
                <a:lnTo>
                  <a:pt x="606" y="2407"/>
                </a:lnTo>
                <a:close/>
                <a:moveTo>
                  <a:pt x="2120" y="677"/>
                </a:moveTo>
                <a:lnTo>
                  <a:pt x="2026" y="681"/>
                </a:lnTo>
                <a:lnTo>
                  <a:pt x="1934" y="689"/>
                </a:lnTo>
                <a:lnTo>
                  <a:pt x="1843" y="703"/>
                </a:lnTo>
                <a:lnTo>
                  <a:pt x="1754" y="724"/>
                </a:lnTo>
                <a:lnTo>
                  <a:pt x="1667" y="750"/>
                </a:lnTo>
                <a:lnTo>
                  <a:pt x="1583" y="780"/>
                </a:lnTo>
                <a:lnTo>
                  <a:pt x="1501" y="817"/>
                </a:lnTo>
                <a:lnTo>
                  <a:pt x="1422" y="857"/>
                </a:lnTo>
                <a:lnTo>
                  <a:pt x="1346" y="903"/>
                </a:lnTo>
                <a:lnTo>
                  <a:pt x="1273" y="952"/>
                </a:lnTo>
                <a:lnTo>
                  <a:pt x="1204" y="1006"/>
                </a:lnTo>
                <a:lnTo>
                  <a:pt x="1138" y="1064"/>
                </a:lnTo>
                <a:lnTo>
                  <a:pt x="1075" y="1127"/>
                </a:lnTo>
                <a:lnTo>
                  <a:pt x="1017" y="1192"/>
                </a:lnTo>
                <a:lnTo>
                  <a:pt x="962" y="1261"/>
                </a:lnTo>
                <a:lnTo>
                  <a:pt x="912" y="1334"/>
                </a:lnTo>
                <a:lnTo>
                  <a:pt x="866" y="1410"/>
                </a:lnTo>
                <a:lnTo>
                  <a:pt x="825" y="1488"/>
                </a:lnTo>
                <a:lnTo>
                  <a:pt x="789" y="1569"/>
                </a:lnTo>
                <a:lnTo>
                  <a:pt x="758" y="1653"/>
                </a:lnTo>
                <a:lnTo>
                  <a:pt x="732" y="1738"/>
                </a:lnTo>
                <a:lnTo>
                  <a:pt x="872" y="1763"/>
                </a:lnTo>
                <a:lnTo>
                  <a:pt x="892" y="1769"/>
                </a:lnTo>
                <a:lnTo>
                  <a:pt x="910" y="1781"/>
                </a:lnTo>
                <a:lnTo>
                  <a:pt x="922" y="1796"/>
                </a:lnTo>
                <a:lnTo>
                  <a:pt x="932" y="1815"/>
                </a:lnTo>
                <a:lnTo>
                  <a:pt x="935" y="1832"/>
                </a:lnTo>
                <a:lnTo>
                  <a:pt x="934" y="1848"/>
                </a:lnTo>
                <a:lnTo>
                  <a:pt x="930" y="1865"/>
                </a:lnTo>
                <a:lnTo>
                  <a:pt x="921" y="1880"/>
                </a:lnTo>
                <a:lnTo>
                  <a:pt x="911" y="1892"/>
                </a:lnTo>
                <a:lnTo>
                  <a:pt x="682" y="2105"/>
                </a:lnTo>
                <a:lnTo>
                  <a:pt x="682" y="2105"/>
                </a:lnTo>
                <a:lnTo>
                  <a:pt x="682" y="2107"/>
                </a:lnTo>
                <a:lnTo>
                  <a:pt x="680" y="2109"/>
                </a:lnTo>
                <a:lnTo>
                  <a:pt x="680" y="2111"/>
                </a:lnTo>
                <a:lnTo>
                  <a:pt x="738" y="2121"/>
                </a:lnTo>
                <a:lnTo>
                  <a:pt x="795" y="2137"/>
                </a:lnTo>
                <a:lnTo>
                  <a:pt x="848" y="2156"/>
                </a:lnTo>
                <a:lnTo>
                  <a:pt x="898" y="2181"/>
                </a:lnTo>
                <a:lnTo>
                  <a:pt x="946" y="2210"/>
                </a:lnTo>
                <a:lnTo>
                  <a:pt x="991" y="2245"/>
                </a:lnTo>
                <a:lnTo>
                  <a:pt x="1033" y="2282"/>
                </a:lnTo>
                <a:lnTo>
                  <a:pt x="1071" y="2324"/>
                </a:lnTo>
                <a:lnTo>
                  <a:pt x="1106" y="2368"/>
                </a:lnTo>
                <a:lnTo>
                  <a:pt x="1135" y="2416"/>
                </a:lnTo>
                <a:lnTo>
                  <a:pt x="1160" y="2466"/>
                </a:lnTo>
                <a:lnTo>
                  <a:pt x="1181" y="2519"/>
                </a:lnTo>
                <a:lnTo>
                  <a:pt x="1197" y="2575"/>
                </a:lnTo>
                <a:lnTo>
                  <a:pt x="1206" y="2633"/>
                </a:lnTo>
                <a:lnTo>
                  <a:pt x="1742" y="2633"/>
                </a:lnTo>
                <a:lnTo>
                  <a:pt x="1742" y="2482"/>
                </a:lnTo>
                <a:lnTo>
                  <a:pt x="1744" y="2461"/>
                </a:lnTo>
                <a:lnTo>
                  <a:pt x="1753" y="2442"/>
                </a:lnTo>
                <a:lnTo>
                  <a:pt x="1766" y="2427"/>
                </a:lnTo>
                <a:lnTo>
                  <a:pt x="1784" y="2414"/>
                </a:lnTo>
                <a:lnTo>
                  <a:pt x="1804" y="2408"/>
                </a:lnTo>
                <a:lnTo>
                  <a:pt x="1824" y="2407"/>
                </a:lnTo>
                <a:lnTo>
                  <a:pt x="1844" y="2411"/>
                </a:lnTo>
                <a:lnTo>
                  <a:pt x="1863" y="2421"/>
                </a:lnTo>
                <a:lnTo>
                  <a:pt x="2127" y="2619"/>
                </a:lnTo>
                <a:lnTo>
                  <a:pt x="2140" y="2559"/>
                </a:lnTo>
                <a:lnTo>
                  <a:pt x="2158" y="2501"/>
                </a:lnTo>
                <a:lnTo>
                  <a:pt x="2181" y="2445"/>
                </a:lnTo>
                <a:lnTo>
                  <a:pt x="2210" y="2393"/>
                </a:lnTo>
                <a:lnTo>
                  <a:pt x="2244" y="2345"/>
                </a:lnTo>
                <a:lnTo>
                  <a:pt x="2282" y="2299"/>
                </a:lnTo>
                <a:lnTo>
                  <a:pt x="2324" y="2258"/>
                </a:lnTo>
                <a:lnTo>
                  <a:pt x="2371" y="2221"/>
                </a:lnTo>
                <a:lnTo>
                  <a:pt x="2421" y="2189"/>
                </a:lnTo>
                <a:lnTo>
                  <a:pt x="2474" y="2160"/>
                </a:lnTo>
                <a:lnTo>
                  <a:pt x="2530" y="2139"/>
                </a:lnTo>
                <a:lnTo>
                  <a:pt x="2589" y="2122"/>
                </a:lnTo>
                <a:lnTo>
                  <a:pt x="2650" y="2112"/>
                </a:lnTo>
                <a:lnTo>
                  <a:pt x="2650" y="1579"/>
                </a:lnTo>
                <a:lnTo>
                  <a:pt x="2498" y="1579"/>
                </a:lnTo>
                <a:lnTo>
                  <a:pt x="2481" y="1577"/>
                </a:lnTo>
                <a:lnTo>
                  <a:pt x="2466" y="1572"/>
                </a:lnTo>
                <a:lnTo>
                  <a:pt x="2452" y="1563"/>
                </a:lnTo>
                <a:lnTo>
                  <a:pt x="2440" y="1552"/>
                </a:lnTo>
                <a:lnTo>
                  <a:pt x="2431" y="1537"/>
                </a:lnTo>
                <a:lnTo>
                  <a:pt x="2425" y="1522"/>
                </a:lnTo>
                <a:lnTo>
                  <a:pt x="2423" y="1505"/>
                </a:lnTo>
                <a:lnTo>
                  <a:pt x="2425" y="1490"/>
                </a:lnTo>
                <a:lnTo>
                  <a:pt x="2429" y="1474"/>
                </a:lnTo>
                <a:lnTo>
                  <a:pt x="2438" y="1459"/>
                </a:lnTo>
                <a:lnTo>
                  <a:pt x="2631" y="1204"/>
                </a:lnTo>
                <a:lnTo>
                  <a:pt x="2272" y="1204"/>
                </a:lnTo>
                <a:lnTo>
                  <a:pt x="2240" y="1201"/>
                </a:lnTo>
                <a:lnTo>
                  <a:pt x="2212" y="1191"/>
                </a:lnTo>
                <a:lnTo>
                  <a:pt x="2187" y="1178"/>
                </a:lnTo>
                <a:lnTo>
                  <a:pt x="2164" y="1159"/>
                </a:lnTo>
                <a:lnTo>
                  <a:pt x="2146" y="1137"/>
                </a:lnTo>
                <a:lnTo>
                  <a:pt x="2132" y="1111"/>
                </a:lnTo>
                <a:lnTo>
                  <a:pt x="2123" y="1083"/>
                </a:lnTo>
                <a:lnTo>
                  <a:pt x="2120" y="1053"/>
                </a:lnTo>
                <a:lnTo>
                  <a:pt x="2120" y="677"/>
                </a:lnTo>
                <a:close/>
                <a:moveTo>
                  <a:pt x="2423" y="301"/>
                </a:moveTo>
                <a:lnTo>
                  <a:pt x="2423" y="902"/>
                </a:lnTo>
                <a:lnTo>
                  <a:pt x="3029" y="902"/>
                </a:lnTo>
                <a:lnTo>
                  <a:pt x="3029" y="301"/>
                </a:lnTo>
                <a:lnTo>
                  <a:pt x="2423" y="301"/>
                </a:lnTo>
                <a:close/>
                <a:moveTo>
                  <a:pt x="2272" y="0"/>
                </a:moveTo>
                <a:lnTo>
                  <a:pt x="3180" y="0"/>
                </a:lnTo>
                <a:lnTo>
                  <a:pt x="3210" y="3"/>
                </a:lnTo>
                <a:lnTo>
                  <a:pt x="3239" y="12"/>
                </a:lnTo>
                <a:lnTo>
                  <a:pt x="3264" y="26"/>
                </a:lnTo>
                <a:lnTo>
                  <a:pt x="3287" y="44"/>
                </a:lnTo>
                <a:lnTo>
                  <a:pt x="3305" y="67"/>
                </a:lnTo>
                <a:lnTo>
                  <a:pt x="3320" y="92"/>
                </a:lnTo>
                <a:lnTo>
                  <a:pt x="3328" y="120"/>
                </a:lnTo>
                <a:lnTo>
                  <a:pt x="3331" y="150"/>
                </a:lnTo>
                <a:lnTo>
                  <a:pt x="3331" y="1053"/>
                </a:lnTo>
                <a:lnTo>
                  <a:pt x="3328" y="1083"/>
                </a:lnTo>
                <a:lnTo>
                  <a:pt x="3320" y="1111"/>
                </a:lnTo>
                <a:lnTo>
                  <a:pt x="3305" y="1137"/>
                </a:lnTo>
                <a:lnTo>
                  <a:pt x="3287" y="1159"/>
                </a:lnTo>
                <a:lnTo>
                  <a:pt x="3264" y="1178"/>
                </a:lnTo>
                <a:lnTo>
                  <a:pt x="3239" y="1191"/>
                </a:lnTo>
                <a:lnTo>
                  <a:pt x="3210" y="1201"/>
                </a:lnTo>
                <a:lnTo>
                  <a:pt x="3180" y="1204"/>
                </a:lnTo>
                <a:lnTo>
                  <a:pt x="2820" y="1204"/>
                </a:lnTo>
                <a:lnTo>
                  <a:pt x="3013" y="1459"/>
                </a:lnTo>
                <a:lnTo>
                  <a:pt x="3022" y="1474"/>
                </a:lnTo>
                <a:lnTo>
                  <a:pt x="3027" y="1490"/>
                </a:lnTo>
                <a:lnTo>
                  <a:pt x="3029" y="1505"/>
                </a:lnTo>
                <a:lnTo>
                  <a:pt x="3026" y="1522"/>
                </a:lnTo>
                <a:lnTo>
                  <a:pt x="3020" y="1537"/>
                </a:lnTo>
                <a:lnTo>
                  <a:pt x="3011" y="1552"/>
                </a:lnTo>
                <a:lnTo>
                  <a:pt x="3000" y="1563"/>
                </a:lnTo>
                <a:lnTo>
                  <a:pt x="2985" y="1572"/>
                </a:lnTo>
                <a:lnTo>
                  <a:pt x="2969" y="1577"/>
                </a:lnTo>
                <a:lnTo>
                  <a:pt x="2952" y="1579"/>
                </a:lnTo>
                <a:lnTo>
                  <a:pt x="2802" y="1579"/>
                </a:lnTo>
                <a:lnTo>
                  <a:pt x="2802" y="2112"/>
                </a:lnTo>
                <a:lnTo>
                  <a:pt x="2860" y="2121"/>
                </a:lnTo>
                <a:lnTo>
                  <a:pt x="2917" y="2138"/>
                </a:lnTo>
                <a:lnTo>
                  <a:pt x="2971" y="2158"/>
                </a:lnTo>
                <a:lnTo>
                  <a:pt x="3023" y="2183"/>
                </a:lnTo>
                <a:lnTo>
                  <a:pt x="3072" y="2215"/>
                </a:lnTo>
                <a:lnTo>
                  <a:pt x="3117" y="2249"/>
                </a:lnTo>
                <a:lnTo>
                  <a:pt x="3159" y="2287"/>
                </a:lnTo>
                <a:lnTo>
                  <a:pt x="3196" y="2330"/>
                </a:lnTo>
                <a:lnTo>
                  <a:pt x="3231" y="2376"/>
                </a:lnTo>
                <a:lnTo>
                  <a:pt x="3260" y="2425"/>
                </a:lnTo>
                <a:lnTo>
                  <a:pt x="3285" y="2477"/>
                </a:lnTo>
                <a:lnTo>
                  <a:pt x="3305" y="2532"/>
                </a:lnTo>
                <a:lnTo>
                  <a:pt x="3320" y="2588"/>
                </a:lnTo>
                <a:lnTo>
                  <a:pt x="3328" y="2647"/>
                </a:lnTo>
                <a:lnTo>
                  <a:pt x="3331" y="2707"/>
                </a:lnTo>
                <a:lnTo>
                  <a:pt x="3328" y="2769"/>
                </a:lnTo>
                <a:lnTo>
                  <a:pt x="3319" y="2829"/>
                </a:lnTo>
                <a:lnTo>
                  <a:pt x="3304" y="2886"/>
                </a:lnTo>
                <a:lnTo>
                  <a:pt x="3283" y="2941"/>
                </a:lnTo>
                <a:lnTo>
                  <a:pt x="3258" y="2995"/>
                </a:lnTo>
                <a:lnTo>
                  <a:pt x="3228" y="3043"/>
                </a:lnTo>
                <a:lnTo>
                  <a:pt x="3193" y="3090"/>
                </a:lnTo>
                <a:lnTo>
                  <a:pt x="3153" y="3133"/>
                </a:lnTo>
                <a:lnTo>
                  <a:pt x="3110" y="3171"/>
                </a:lnTo>
                <a:lnTo>
                  <a:pt x="3064" y="3207"/>
                </a:lnTo>
                <a:lnTo>
                  <a:pt x="3014" y="3237"/>
                </a:lnTo>
                <a:lnTo>
                  <a:pt x="2961" y="3262"/>
                </a:lnTo>
                <a:lnTo>
                  <a:pt x="2905" y="3283"/>
                </a:lnTo>
                <a:lnTo>
                  <a:pt x="2848" y="3297"/>
                </a:lnTo>
                <a:lnTo>
                  <a:pt x="2787" y="3307"/>
                </a:lnTo>
                <a:lnTo>
                  <a:pt x="2725" y="3310"/>
                </a:lnTo>
                <a:lnTo>
                  <a:pt x="2666" y="3307"/>
                </a:lnTo>
                <a:lnTo>
                  <a:pt x="2607" y="3297"/>
                </a:lnTo>
                <a:lnTo>
                  <a:pt x="2550" y="3284"/>
                </a:lnTo>
                <a:lnTo>
                  <a:pt x="2497" y="3265"/>
                </a:lnTo>
                <a:lnTo>
                  <a:pt x="2446" y="3241"/>
                </a:lnTo>
                <a:lnTo>
                  <a:pt x="2396" y="3212"/>
                </a:lnTo>
                <a:lnTo>
                  <a:pt x="2350" y="3180"/>
                </a:lnTo>
                <a:lnTo>
                  <a:pt x="2309" y="3142"/>
                </a:lnTo>
                <a:lnTo>
                  <a:pt x="2269" y="3102"/>
                </a:lnTo>
                <a:lnTo>
                  <a:pt x="2234" y="3058"/>
                </a:lnTo>
                <a:lnTo>
                  <a:pt x="2204" y="3011"/>
                </a:lnTo>
                <a:lnTo>
                  <a:pt x="2178" y="2960"/>
                </a:lnTo>
                <a:lnTo>
                  <a:pt x="2156" y="2908"/>
                </a:lnTo>
                <a:lnTo>
                  <a:pt x="2139" y="2853"/>
                </a:lnTo>
                <a:lnTo>
                  <a:pt x="2127" y="2796"/>
                </a:lnTo>
                <a:lnTo>
                  <a:pt x="1863" y="2993"/>
                </a:lnTo>
                <a:lnTo>
                  <a:pt x="1844" y="3003"/>
                </a:lnTo>
                <a:lnTo>
                  <a:pt x="1824" y="3008"/>
                </a:lnTo>
                <a:lnTo>
                  <a:pt x="1804" y="3007"/>
                </a:lnTo>
                <a:lnTo>
                  <a:pt x="1784" y="3001"/>
                </a:lnTo>
                <a:lnTo>
                  <a:pt x="1766" y="2988"/>
                </a:lnTo>
                <a:lnTo>
                  <a:pt x="1753" y="2973"/>
                </a:lnTo>
                <a:lnTo>
                  <a:pt x="1744" y="2954"/>
                </a:lnTo>
                <a:lnTo>
                  <a:pt x="1742" y="2933"/>
                </a:lnTo>
                <a:lnTo>
                  <a:pt x="1742" y="2782"/>
                </a:lnTo>
                <a:lnTo>
                  <a:pt x="1206" y="2782"/>
                </a:lnTo>
                <a:lnTo>
                  <a:pt x="1196" y="2841"/>
                </a:lnTo>
                <a:lnTo>
                  <a:pt x="1180" y="2897"/>
                </a:lnTo>
                <a:lnTo>
                  <a:pt x="1159" y="2951"/>
                </a:lnTo>
                <a:lnTo>
                  <a:pt x="1133" y="3003"/>
                </a:lnTo>
                <a:lnTo>
                  <a:pt x="1102" y="3051"/>
                </a:lnTo>
                <a:lnTo>
                  <a:pt x="1068" y="3095"/>
                </a:lnTo>
                <a:lnTo>
                  <a:pt x="1028" y="3138"/>
                </a:lnTo>
                <a:lnTo>
                  <a:pt x="986" y="3175"/>
                </a:lnTo>
                <a:lnTo>
                  <a:pt x="940" y="3209"/>
                </a:lnTo>
                <a:lnTo>
                  <a:pt x="890" y="3239"/>
                </a:lnTo>
                <a:lnTo>
                  <a:pt x="838" y="3263"/>
                </a:lnTo>
                <a:lnTo>
                  <a:pt x="783" y="3283"/>
                </a:lnTo>
                <a:lnTo>
                  <a:pt x="726" y="3297"/>
                </a:lnTo>
                <a:lnTo>
                  <a:pt x="667" y="3307"/>
                </a:lnTo>
                <a:lnTo>
                  <a:pt x="606" y="3310"/>
                </a:lnTo>
                <a:lnTo>
                  <a:pt x="544" y="3307"/>
                </a:lnTo>
                <a:lnTo>
                  <a:pt x="484" y="3297"/>
                </a:lnTo>
                <a:lnTo>
                  <a:pt x="426" y="3283"/>
                </a:lnTo>
                <a:lnTo>
                  <a:pt x="371" y="3262"/>
                </a:lnTo>
                <a:lnTo>
                  <a:pt x="317" y="3237"/>
                </a:lnTo>
                <a:lnTo>
                  <a:pt x="268" y="3207"/>
                </a:lnTo>
                <a:lnTo>
                  <a:pt x="221" y="3171"/>
                </a:lnTo>
                <a:lnTo>
                  <a:pt x="178" y="3133"/>
                </a:lnTo>
                <a:lnTo>
                  <a:pt x="139" y="3090"/>
                </a:lnTo>
                <a:lnTo>
                  <a:pt x="104" y="3043"/>
                </a:lnTo>
                <a:lnTo>
                  <a:pt x="73" y="2995"/>
                </a:lnTo>
                <a:lnTo>
                  <a:pt x="48" y="2941"/>
                </a:lnTo>
                <a:lnTo>
                  <a:pt x="27" y="2886"/>
                </a:lnTo>
                <a:lnTo>
                  <a:pt x="13" y="2829"/>
                </a:lnTo>
                <a:lnTo>
                  <a:pt x="3" y="2769"/>
                </a:lnTo>
                <a:lnTo>
                  <a:pt x="0" y="2707"/>
                </a:lnTo>
                <a:lnTo>
                  <a:pt x="3" y="2644"/>
                </a:lnTo>
                <a:lnTo>
                  <a:pt x="14" y="2583"/>
                </a:lnTo>
                <a:lnTo>
                  <a:pt x="29" y="2524"/>
                </a:lnTo>
                <a:lnTo>
                  <a:pt x="50" y="2467"/>
                </a:lnTo>
                <a:lnTo>
                  <a:pt x="77" y="2414"/>
                </a:lnTo>
                <a:lnTo>
                  <a:pt x="110" y="2363"/>
                </a:lnTo>
                <a:lnTo>
                  <a:pt x="147" y="2316"/>
                </a:lnTo>
                <a:lnTo>
                  <a:pt x="187" y="2274"/>
                </a:lnTo>
                <a:lnTo>
                  <a:pt x="232" y="2234"/>
                </a:lnTo>
                <a:lnTo>
                  <a:pt x="282" y="2200"/>
                </a:lnTo>
                <a:lnTo>
                  <a:pt x="334" y="2171"/>
                </a:lnTo>
                <a:lnTo>
                  <a:pt x="389" y="2146"/>
                </a:lnTo>
                <a:lnTo>
                  <a:pt x="447" y="2127"/>
                </a:lnTo>
                <a:lnTo>
                  <a:pt x="508" y="2115"/>
                </a:lnTo>
                <a:lnTo>
                  <a:pt x="344" y="1793"/>
                </a:lnTo>
                <a:lnTo>
                  <a:pt x="337" y="1773"/>
                </a:lnTo>
                <a:lnTo>
                  <a:pt x="336" y="1753"/>
                </a:lnTo>
                <a:lnTo>
                  <a:pt x="341" y="1732"/>
                </a:lnTo>
                <a:lnTo>
                  <a:pt x="351" y="1714"/>
                </a:lnTo>
                <a:lnTo>
                  <a:pt x="362" y="1702"/>
                </a:lnTo>
                <a:lnTo>
                  <a:pt x="376" y="1692"/>
                </a:lnTo>
                <a:lnTo>
                  <a:pt x="392" y="1686"/>
                </a:lnTo>
                <a:lnTo>
                  <a:pt x="408" y="1684"/>
                </a:lnTo>
                <a:lnTo>
                  <a:pt x="425" y="1684"/>
                </a:lnTo>
                <a:lnTo>
                  <a:pt x="582" y="1712"/>
                </a:lnTo>
                <a:lnTo>
                  <a:pt x="609" y="1621"/>
                </a:lnTo>
                <a:lnTo>
                  <a:pt x="642" y="1531"/>
                </a:lnTo>
                <a:lnTo>
                  <a:pt x="678" y="1444"/>
                </a:lnTo>
                <a:lnTo>
                  <a:pt x="720" y="1361"/>
                </a:lnTo>
                <a:lnTo>
                  <a:pt x="767" y="1280"/>
                </a:lnTo>
                <a:lnTo>
                  <a:pt x="820" y="1202"/>
                </a:lnTo>
                <a:lnTo>
                  <a:pt x="875" y="1127"/>
                </a:lnTo>
                <a:lnTo>
                  <a:pt x="936" y="1055"/>
                </a:lnTo>
                <a:lnTo>
                  <a:pt x="1000" y="987"/>
                </a:lnTo>
                <a:lnTo>
                  <a:pt x="1068" y="924"/>
                </a:lnTo>
                <a:lnTo>
                  <a:pt x="1140" y="864"/>
                </a:lnTo>
                <a:lnTo>
                  <a:pt x="1215" y="808"/>
                </a:lnTo>
                <a:lnTo>
                  <a:pt x="1294" y="757"/>
                </a:lnTo>
                <a:lnTo>
                  <a:pt x="1376" y="711"/>
                </a:lnTo>
                <a:lnTo>
                  <a:pt x="1460" y="669"/>
                </a:lnTo>
                <a:lnTo>
                  <a:pt x="1547" y="633"/>
                </a:lnTo>
                <a:lnTo>
                  <a:pt x="1637" y="600"/>
                </a:lnTo>
                <a:lnTo>
                  <a:pt x="1731" y="574"/>
                </a:lnTo>
                <a:lnTo>
                  <a:pt x="1825" y="554"/>
                </a:lnTo>
                <a:lnTo>
                  <a:pt x="1921" y="539"/>
                </a:lnTo>
                <a:lnTo>
                  <a:pt x="2020" y="530"/>
                </a:lnTo>
                <a:lnTo>
                  <a:pt x="2120" y="527"/>
                </a:lnTo>
                <a:lnTo>
                  <a:pt x="2120" y="150"/>
                </a:lnTo>
                <a:lnTo>
                  <a:pt x="2123" y="120"/>
                </a:lnTo>
                <a:lnTo>
                  <a:pt x="2132" y="92"/>
                </a:lnTo>
                <a:lnTo>
                  <a:pt x="2146" y="67"/>
                </a:lnTo>
                <a:lnTo>
                  <a:pt x="2164" y="44"/>
                </a:lnTo>
                <a:lnTo>
                  <a:pt x="2187" y="26"/>
                </a:lnTo>
                <a:lnTo>
                  <a:pt x="2212" y="12"/>
                </a:lnTo>
                <a:lnTo>
                  <a:pt x="2240" y="3"/>
                </a:lnTo>
                <a:lnTo>
                  <a:pt x="227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8E3C546E-4227-2C7D-73EA-3691E8F273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03" y="5740450"/>
            <a:ext cx="1218178" cy="97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0131CAE3-9F47-C4DC-5DBD-FE7E5782A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89" y="5740449"/>
            <a:ext cx="931264" cy="9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4D438-96F4-D7F5-8728-BCB5260B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855864"/>
            <a:ext cx="11606048" cy="16193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Ligado à COPLAN – Coordenadoria de Planejamento e Gestão Estratégica,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o Escritório de Processos Corporativos, foi instituído </a:t>
            </a:r>
            <a:r>
              <a:rPr lang="pt-BR" sz="22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pela Resolução TJPE n° 452, de 08/06/2021, e dentre suas atribuições, conforme dispõe em seu art. 11-I: 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5" name="Google Shape;191;p19">
            <a:extLst>
              <a:ext uri="{FF2B5EF4-FFF2-40B4-BE49-F238E27FC236}">
                <a16:creationId xmlns:a16="http://schemas.microsoft.com/office/drawing/2014/main" id="{5DA4F2F8-AFF6-9C0D-7B7B-2FA2552B2E4E}"/>
              </a:ext>
            </a:extLst>
          </p:cNvPr>
          <p:cNvSpPr txBox="1">
            <a:spLocks/>
          </p:cNvSpPr>
          <p:nvPr/>
        </p:nvSpPr>
        <p:spPr>
          <a:xfrm>
            <a:off x="169901" y="0"/>
            <a:ext cx="7325700" cy="1064030"/>
          </a:xfrm>
          <a:prstGeom prst="rect">
            <a:avLst/>
          </a:prstGeom>
        </p:spPr>
        <p:txBody>
          <a:bodyPr spcFirstLastPara="1" vert="horz" wrap="square" lIns="3600" tIns="91425" rIns="91425" bIns="91425" rtlCol="0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B0604020202020204" pitchFamily="18" charset="0"/>
                <a:ea typeface="Open Sans ExtraBold"/>
                <a:cs typeface="Open Sans ExtraBold"/>
                <a:sym typeface="Open Sans ExtraBold"/>
              </a:rPr>
              <a:t>Criação do Eproc TJPE</a:t>
            </a:r>
          </a:p>
        </p:txBody>
      </p:sp>
      <p:pic>
        <p:nvPicPr>
          <p:cNvPr id="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18A7535E-1A4E-4459-0D34-DE43882E40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8569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AA1B35D5-2765-200A-F214-FA8CDF3B7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5FA71C0-5BC8-69CD-B2D8-C386C09CBBA9}"/>
              </a:ext>
            </a:extLst>
          </p:cNvPr>
          <p:cNvSpPr txBox="1">
            <a:spLocks/>
          </p:cNvSpPr>
          <p:nvPr/>
        </p:nvSpPr>
        <p:spPr>
          <a:xfrm>
            <a:off x="1001877" y="2514600"/>
            <a:ext cx="10809123" cy="519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I – Prestar à administração serviço de coaching e consultoria em gerenciamento de processos organizacionais (...);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AFDEDA8-481D-DC98-FBD9-69A0F202DB44}"/>
              </a:ext>
            </a:extLst>
          </p:cNvPr>
          <p:cNvSpPr txBox="1">
            <a:spLocks/>
          </p:cNvSpPr>
          <p:nvPr/>
        </p:nvSpPr>
        <p:spPr>
          <a:xfrm>
            <a:off x="1004989" y="2977400"/>
            <a:ext cx="10176435" cy="51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II – Fomentar o desenvolvimento de ações educativas sobre gerenciamento dos processos;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C7DA1AC-8E70-1E73-8D63-58AD1D0C1785}"/>
              </a:ext>
            </a:extLst>
          </p:cNvPr>
          <p:cNvSpPr txBox="1">
            <a:spLocks/>
          </p:cNvSpPr>
          <p:nvPr/>
        </p:nvSpPr>
        <p:spPr>
          <a:xfrm>
            <a:off x="1004989" y="3420795"/>
            <a:ext cx="10176435" cy="5998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IV – Planejar e monitorar a execução da iniciativa de gestão de processos;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E7D1C60-3BE5-E652-23BF-AE8C189DD15E}"/>
              </a:ext>
            </a:extLst>
          </p:cNvPr>
          <p:cNvSpPr txBox="1">
            <a:spLocks/>
          </p:cNvSpPr>
          <p:nvPr/>
        </p:nvSpPr>
        <p:spPr>
          <a:xfrm>
            <a:off x="1008101" y="4031905"/>
            <a:ext cx="10176435" cy="53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IX – Validar ou propor o aperfeiçoamento de processos;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EEBA17F-9EA5-A738-87DD-32EBD3CD474A}"/>
              </a:ext>
            </a:extLst>
          </p:cNvPr>
          <p:cNvSpPr txBox="1">
            <a:spLocks/>
          </p:cNvSpPr>
          <p:nvPr/>
        </p:nvSpPr>
        <p:spPr>
          <a:xfrm>
            <a:off x="1008101" y="4563795"/>
            <a:ext cx="10176435" cy="53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XIII – Treinar equipes na gestão de processos;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6CC8EE6-C9A3-37ED-1582-E4871DE99680}"/>
              </a:ext>
            </a:extLst>
          </p:cNvPr>
          <p:cNvSpPr txBox="1">
            <a:spLocks/>
          </p:cNvSpPr>
          <p:nvPr/>
        </p:nvSpPr>
        <p:spPr>
          <a:xfrm>
            <a:off x="1001877" y="5097195"/>
            <a:ext cx="10176435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XVII – Fomentar a melhoria contínua nas normas que tratam de estrutura organizacional;</a:t>
            </a:r>
          </a:p>
        </p:txBody>
      </p:sp>
    </p:spTree>
    <p:extLst>
      <p:ext uri="{BB962C8B-B14F-4D97-AF65-F5344CB8AC3E}">
        <p14:creationId xmlns:p14="http://schemas.microsoft.com/office/powerpoint/2010/main" val="3076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FB5DA7-8975-74E4-2700-55F5ADD1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40" y="845196"/>
            <a:ext cx="4876800" cy="5997038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772E95F2-C615-A167-8D24-DF5175C4B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959821"/>
            <a:ext cx="838199" cy="832398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DC26BB64-787A-C357-C4A0-8C146E8BB191}"/>
              </a:ext>
            </a:extLst>
          </p:cNvPr>
          <p:cNvSpPr>
            <a:spLocks noEditPoints="1"/>
          </p:cNvSpPr>
          <p:nvPr/>
        </p:nvSpPr>
        <p:spPr bwMode="auto">
          <a:xfrm>
            <a:off x="0" y="-1"/>
            <a:ext cx="3617629" cy="6858001"/>
          </a:xfrm>
          <a:custGeom>
            <a:avLst/>
            <a:gdLst>
              <a:gd name="T0" fmla="*/ 728 w 1165"/>
              <a:gd name="T1" fmla="*/ 652 h 1643"/>
              <a:gd name="T2" fmla="*/ 874 w 1165"/>
              <a:gd name="T3" fmla="*/ 689 h 1643"/>
              <a:gd name="T4" fmla="*/ 898 w 1165"/>
              <a:gd name="T5" fmla="*/ 643 h 1643"/>
              <a:gd name="T6" fmla="*/ 806 w 1165"/>
              <a:gd name="T7" fmla="*/ 352 h 1643"/>
              <a:gd name="T8" fmla="*/ 1085 w 1165"/>
              <a:gd name="T9" fmla="*/ 1005 h 1643"/>
              <a:gd name="T10" fmla="*/ 1058 w 1165"/>
              <a:gd name="T11" fmla="*/ 1047 h 1643"/>
              <a:gd name="T12" fmla="*/ 1048 w 1165"/>
              <a:gd name="T13" fmla="*/ 924 h 1643"/>
              <a:gd name="T14" fmla="*/ 982 w 1165"/>
              <a:gd name="T15" fmla="*/ 1002 h 1643"/>
              <a:gd name="T16" fmla="*/ 895 w 1165"/>
              <a:gd name="T17" fmla="*/ 947 h 1643"/>
              <a:gd name="T18" fmla="*/ 793 w 1165"/>
              <a:gd name="T19" fmla="*/ 1083 h 1643"/>
              <a:gd name="T20" fmla="*/ 754 w 1165"/>
              <a:gd name="T21" fmla="*/ 1236 h 1643"/>
              <a:gd name="T22" fmla="*/ 775 w 1165"/>
              <a:gd name="T23" fmla="*/ 1349 h 1643"/>
              <a:gd name="T24" fmla="*/ 815 w 1165"/>
              <a:gd name="T25" fmla="*/ 1643 h 1643"/>
              <a:gd name="T26" fmla="*/ 840 w 1165"/>
              <a:gd name="T27" fmla="*/ 65 h 1643"/>
              <a:gd name="T28" fmla="*/ 915 w 1165"/>
              <a:gd name="T29" fmla="*/ 586 h 1643"/>
              <a:gd name="T30" fmla="*/ 1008 w 1165"/>
              <a:gd name="T31" fmla="*/ 562 h 1643"/>
              <a:gd name="T32" fmla="*/ 1057 w 1165"/>
              <a:gd name="T33" fmla="*/ 466 h 1643"/>
              <a:gd name="T34" fmla="*/ 1084 w 1165"/>
              <a:gd name="T35" fmla="*/ 559 h 1643"/>
              <a:gd name="T36" fmla="*/ 1118 w 1165"/>
              <a:gd name="T37" fmla="*/ 815 h 1643"/>
              <a:gd name="T38" fmla="*/ 1082 w 1165"/>
              <a:gd name="T39" fmla="*/ 920 h 1643"/>
              <a:gd name="T40" fmla="*/ 1066 w 1165"/>
              <a:gd name="T41" fmla="*/ 905 h 1643"/>
              <a:gd name="T42" fmla="*/ 1056 w 1165"/>
              <a:gd name="T43" fmla="*/ 915 h 1643"/>
              <a:gd name="T44" fmla="*/ 1056 w 1165"/>
              <a:gd name="T45" fmla="*/ 914 h 1643"/>
              <a:gd name="T46" fmla="*/ 1058 w 1165"/>
              <a:gd name="T47" fmla="*/ 913 h 1643"/>
              <a:gd name="T48" fmla="*/ 1058 w 1165"/>
              <a:gd name="T49" fmla="*/ 912 h 1643"/>
              <a:gd name="T50" fmla="*/ 1059 w 1165"/>
              <a:gd name="T51" fmla="*/ 912 h 1643"/>
              <a:gd name="T52" fmla="*/ 1059 w 1165"/>
              <a:gd name="T53" fmla="*/ 911 h 1643"/>
              <a:gd name="T54" fmla="*/ 1060 w 1165"/>
              <a:gd name="T55" fmla="*/ 911 h 1643"/>
              <a:gd name="T56" fmla="*/ 1061 w 1165"/>
              <a:gd name="T57" fmla="*/ 910 h 1643"/>
              <a:gd name="T58" fmla="*/ 1062 w 1165"/>
              <a:gd name="T59" fmla="*/ 909 h 1643"/>
              <a:gd name="T60" fmla="*/ 1062 w 1165"/>
              <a:gd name="T61" fmla="*/ 909 h 1643"/>
              <a:gd name="T62" fmla="*/ 1064 w 1165"/>
              <a:gd name="T63" fmla="*/ 908 h 1643"/>
              <a:gd name="T64" fmla="*/ 1064 w 1165"/>
              <a:gd name="T65" fmla="*/ 907 h 1643"/>
              <a:gd name="T66" fmla="*/ 1065 w 1165"/>
              <a:gd name="T67" fmla="*/ 906 h 1643"/>
              <a:gd name="T68" fmla="*/ 1070 w 1165"/>
              <a:gd name="T69" fmla="*/ 1020 h 1643"/>
              <a:gd name="T70" fmla="*/ 1070 w 1165"/>
              <a:gd name="T71" fmla="*/ 995 h 1643"/>
              <a:gd name="T72" fmla="*/ 1078 w 1165"/>
              <a:gd name="T73" fmla="*/ 936 h 1643"/>
              <a:gd name="T74" fmla="*/ 1045 w 1165"/>
              <a:gd name="T75" fmla="*/ 943 h 1643"/>
              <a:gd name="T76" fmla="*/ 1012 w 1165"/>
              <a:gd name="T77" fmla="*/ 991 h 1643"/>
              <a:gd name="T78" fmla="*/ 997 w 1165"/>
              <a:gd name="T79" fmla="*/ 982 h 1643"/>
              <a:gd name="T80" fmla="*/ 987 w 1165"/>
              <a:gd name="T81" fmla="*/ 965 h 1643"/>
              <a:gd name="T82" fmla="*/ 969 w 1165"/>
              <a:gd name="T83" fmla="*/ 959 h 1643"/>
              <a:gd name="T84" fmla="*/ 967 w 1165"/>
              <a:gd name="T85" fmla="*/ 966 h 1643"/>
              <a:gd name="T86" fmla="*/ 944 w 1165"/>
              <a:gd name="T87" fmla="*/ 682 h 1643"/>
              <a:gd name="T88" fmla="*/ 960 w 1165"/>
              <a:gd name="T89" fmla="*/ 664 h 1643"/>
              <a:gd name="T90" fmla="*/ 923 w 1165"/>
              <a:gd name="T91" fmla="*/ 590 h 1643"/>
              <a:gd name="T92" fmla="*/ 700 w 1165"/>
              <a:gd name="T93" fmla="*/ 723 h 1643"/>
              <a:gd name="T94" fmla="*/ 624 w 1165"/>
              <a:gd name="T95" fmla="*/ 852 h 1643"/>
              <a:gd name="T96" fmla="*/ 649 w 1165"/>
              <a:gd name="T97" fmla="*/ 1130 h 1643"/>
              <a:gd name="T98" fmla="*/ 830 w 1165"/>
              <a:gd name="T99" fmla="*/ 790 h 1643"/>
              <a:gd name="T100" fmla="*/ 737 w 1165"/>
              <a:gd name="T101" fmla="*/ 887 h 1643"/>
              <a:gd name="T102" fmla="*/ 649 w 1165"/>
              <a:gd name="T103" fmla="*/ 1130 h 1643"/>
              <a:gd name="T104" fmla="*/ 699 w 1165"/>
              <a:gd name="T105" fmla="*/ 636 h 1643"/>
              <a:gd name="T106" fmla="*/ 747 w 1165"/>
              <a:gd name="T107" fmla="*/ 535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5" h="1643">
                <a:moveTo>
                  <a:pt x="806" y="352"/>
                </a:moveTo>
                <a:cubicBezTo>
                  <a:pt x="798" y="379"/>
                  <a:pt x="801" y="410"/>
                  <a:pt x="808" y="435"/>
                </a:cubicBezTo>
                <a:cubicBezTo>
                  <a:pt x="819" y="473"/>
                  <a:pt x="786" y="500"/>
                  <a:pt x="760" y="523"/>
                </a:cubicBezTo>
                <a:cubicBezTo>
                  <a:pt x="728" y="652"/>
                  <a:pt x="728" y="652"/>
                  <a:pt x="728" y="652"/>
                </a:cubicBezTo>
                <a:cubicBezTo>
                  <a:pt x="757" y="658"/>
                  <a:pt x="780" y="664"/>
                  <a:pt x="804" y="682"/>
                </a:cubicBezTo>
                <a:cubicBezTo>
                  <a:pt x="809" y="685"/>
                  <a:pt x="818" y="689"/>
                  <a:pt x="824" y="692"/>
                </a:cubicBezTo>
                <a:cubicBezTo>
                  <a:pt x="832" y="695"/>
                  <a:pt x="837" y="697"/>
                  <a:pt x="844" y="696"/>
                </a:cubicBezTo>
                <a:cubicBezTo>
                  <a:pt x="855" y="696"/>
                  <a:pt x="863" y="690"/>
                  <a:pt x="874" y="689"/>
                </a:cubicBezTo>
                <a:cubicBezTo>
                  <a:pt x="889" y="687"/>
                  <a:pt x="907" y="691"/>
                  <a:pt x="924" y="690"/>
                </a:cubicBezTo>
                <a:cubicBezTo>
                  <a:pt x="925" y="689"/>
                  <a:pt x="926" y="689"/>
                  <a:pt x="927" y="689"/>
                </a:cubicBezTo>
                <a:cubicBezTo>
                  <a:pt x="926" y="652"/>
                  <a:pt x="926" y="652"/>
                  <a:pt x="926" y="652"/>
                </a:cubicBezTo>
                <a:cubicBezTo>
                  <a:pt x="916" y="648"/>
                  <a:pt x="904" y="650"/>
                  <a:pt x="898" y="643"/>
                </a:cubicBezTo>
                <a:cubicBezTo>
                  <a:pt x="891" y="635"/>
                  <a:pt x="893" y="620"/>
                  <a:pt x="893" y="608"/>
                </a:cubicBezTo>
                <a:cubicBezTo>
                  <a:pt x="893" y="601"/>
                  <a:pt x="900" y="595"/>
                  <a:pt x="909" y="592"/>
                </a:cubicBezTo>
                <a:cubicBezTo>
                  <a:pt x="811" y="317"/>
                  <a:pt x="811" y="317"/>
                  <a:pt x="811" y="317"/>
                </a:cubicBezTo>
                <a:cubicBezTo>
                  <a:pt x="808" y="328"/>
                  <a:pt x="806" y="340"/>
                  <a:pt x="806" y="352"/>
                </a:cubicBezTo>
                <a:close/>
                <a:moveTo>
                  <a:pt x="1075" y="897"/>
                </a:moveTo>
                <a:cubicBezTo>
                  <a:pt x="1073" y="912"/>
                  <a:pt x="1064" y="914"/>
                  <a:pt x="1078" y="925"/>
                </a:cubicBezTo>
                <a:cubicBezTo>
                  <a:pt x="1098" y="942"/>
                  <a:pt x="1067" y="948"/>
                  <a:pt x="1067" y="957"/>
                </a:cubicBezTo>
                <a:cubicBezTo>
                  <a:pt x="1067" y="981"/>
                  <a:pt x="1079" y="986"/>
                  <a:pt x="1085" y="1005"/>
                </a:cubicBezTo>
                <a:cubicBezTo>
                  <a:pt x="1090" y="1024"/>
                  <a:pt x="1073" y="1024"/>
                  <a:pt x="1073" y="1034"/>
                </a:cubicBezTo>
                <a:cubicBezTo>
                  <a:pt x="1073" y="1061"/>
                  <a:pt x="1081" y="1091"/>
                  <a:pt x="1082" y="1120"/>
                </a:cubicBezTo>
                <a:cubicBezTo>
                  <a:pt x="1083" y="1174"/>
                  <a:pt x="1068" y="1188"/>
                  <a:pt x="1059" y="1156"/>
                </a:cubicBezTo>
                <a:cubicBezTo>
                  <a:pt x="1048" y="1116"/>
                  <a:pt x="1055" y="1085"/>
                  <a:pt x="1058" y="1047"/>
                </a:cubicBezTo>
                <a:cubicBezTo>
                  <a:pt x="1059" y="1030"/>
                  <a:pt x="1062" y="952"/>
                  <a:pt x="1045" y="950"/>
                </a:cubicBezTo>
                <a:cubicBezTo>
                  <a:pt x="1028" y="947"/>
                  <a:pt x="1035" y="936"/>
                  <a:pt x="1043" y="931"/>
                </a:cubicBezTo>
                <a:cubicBezTo>
                  <a:pt x="1044" y="930"/>
                  <a:pt x="1048" y="929"/>
                  <a:pt x="1048" y="927"/>
                </a:cubicBezTo>
                <a:cubicBezTo>
                  <a:pt x="1048" y="924"/>
                  <a:pt x="1048" y="924"/>
                  <a:pt x="1048" y="924"/>
                </a:cubicBezTo>
                <a:cubicBezTo>
                  <a:pt x="1048" y="924"/>
                  <a:pt x="1048" y="923"/>
                  <a:pt x="1048" y="921"/>
                </a:cubicBezTo>
                <a:cubicBezTo>
                  <a:pt x="1038" y="929"/>
                  <a:pt x="1027" y="935"/>
                  <a:pt x="1015" y="941"/>
                </a:cubicBezTo>
                <a:cubicBezTo>
                  <a:pt x="1018" y="945"/>
                  <a:pt x="1021" y="950"/>
                  <a:pt x="1023" y="955"/>
                </a:cubicBezTo>
                <a:cubicBezTo>
                  <a:pt x="1034" y="992"/>
                  <a:pt x="1023" y="1012"/>
                  <a:pt x="982" y="1002"/>
                </a:cubicBezTo>
                <a:cubicBezTo>
                  <a:pt x="963" y="997"/>
                  <a:pt x="956" y="972"/>
                  <a:pt x="955" y="953"/>
                </a:cubicBezTo>
                <a:cubicBezTo>
                  <a:pt x="950" y="952"/>
                  <a:pt x="945" y="951"/>
                  <a:pt x="940" y="949"/>
                </a:cubicBezTo>
                <a:cubicBezTo>
                  <a:pt x="920" y="941"/>
                  <a:pt x="923" y="937"/>
                  <a:pt x="915" y="937"/>
                </a:cubicBezTo>
                <a:cubicBezTo>
                  <a:pt x="908" y="936"/>
                  <a:pt x="900" y="947"/>
                  <a:pt x="895" y="947"/>
                </a:cubicBezTo>
                <a:cubicBezTo>
                  <a:pt x="882" y="947"/>
                  <a:pt x="843" y="949"/>
                  <a:pt x="813" y="952"/>
                </a:cubicBezTo>
                <a:cubicBezTo>
                  <a:pt x="803" y="952"/>
                  <a:pt x="788" y="949"/>
                  <a:pt x="785" y="952"/>
                </a:cubicBezTo>
                <a:cubicBezTo>
                  <a:pt x="784" y="954"/>
                  <a:pt x="787" y="977"/>
                  <a:pt x="788" y="980"/>
                </a:cubicBezTo>
                <a:cubicBezTo>
                  <a:pt x="795" y="994"/>
                  <a:pt x="814" y="1035"/>
                  <a:pt x="793" y="1083"/>
                </a:cubicBezTo>
                <a:cubicBezTo>
                  <a:pt x="780" y="1112"/>
                  <a:pt x="788" y="1158"/>
                  <a:pt x="794" y="1195"/>
                </a:cubicBezTo>
                <a:cubicBezTo>
                  <a:pt x="796" y="1206"/>
                  <a:pt x="802" y="1214"/>
                  <a:pt x="801" y="1227"/>
                </a:cubicBezTo>
                <a:cubicBezTo>
                  <a:pt x="801" y="1234"/>
                  <a:pt x="798" y="1244"/>
                  <a:pt x="785" y="1244"/>
                </a:cubicBezTo>
                <a:cubicBezTo>
                  <a:pt x="776" y="1244"/>
                  <a:pt x="763" y="1245"/>
                  <a:pt x="754" y="1236"/>
                </a:cubicBezTo>
                <a:cubicBezTo>
                  <a:pt x="747" y="1227"/>
                  <a:pt x="721" y="1229"/>
                  <a:pt x="703" y="1229"/>
                </a:cubicBezTo>
                <a:cubicBezTo>
                  <a:pt x="711" y="1240"/>
                  <a:pt x="720" y="1249"/>
                  <a:pt x="728" y="1252"/>
                </a:cubicBezTo>
                <a:cubicBezTo>
                  <a:pt x="754" y="1263"/>
                  <a:pt x="750" y="1288"/>
                  <a:pt x="760" y="1309"/>
                </a:cubicBezTo>
                <a:cubicBezTo>
                  <a:pt x="765" y="1321"/>
                  <a:pt x="773" y="1335"/>
                  <a:pt x="775" y="1349"/>
                </a:cubicBezTo>
                <a:cubicBezTo>
                  <a:pt x="776" y="1353"/>
                  <a:pt x="777" y="1375"/>
                  <a:pt x="782" y="1375"/>
                </a:cubicBezTo>
                <a:cubicBezTo>
                  <a:pt x="802" y="1398"/>
                  <a:pt x="790" y="1436"/>
                  <a:pt x="806" y="1451"/>
                </a:cubicBezTo>
                <a:cubicBezTo>
                  <a:pt x="835" y="1481"/>
                  <a:pt x="850" y="1527"/>
                  <a:pt x="850" y="1572"/>
                </a:cubicBezTo>
                <a:cubicBezTo>
                  <a:pt x="850" y="1597"/>
                  <a:pt x="833" y="1622"/>
                  <a:pt x="815" y="1643"/>
                </a:cubicBezTo>
                <a:cubicBezTo>
                  <a:pt x="0" y="1643"/>
                  <a:pt x="0" y="1643"/>
                  <a:pt x="0" y="1643"/>
                </a:cubicBezTo>
                <a:cubicBezTo>
                  <a:pt x="0" y="0"/>
                  <a:pt x="0" y="0"/>
                  <a:pt x="0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856" y="29"/>
                  <a:pt x="827" y="32"/>
                  <a:pt x="840" y="65"/>
                </a:cubicBezTo>
                <a:cubicBezTo>
                  <a:pt x="851" y="94"/>
                  <a:pt x="829" y="120"/>
                  <a:pt x="817" y="145"/>
                </a:cubicBezTo>
                <a:cubicBezTo>
                  <a:pt x="806" y="166"/>
                  <a:pt x="824" y="180"/>
                  <a:pt x="830" y="199"/>
                </a:cubicBezTo>
                <a:cubicBezTo>
                  <a:pt x="841" y="240"/>
                  <a:pt x="825" y="272"/>
                  <a:pt x="815" y="305"/>
                </a:cubicBezTo>
                <a:cubicBezTo>
                  <a:pt x="915" y="586"/>
                  <a:pt x="915" y="586"/>
                  <a:pt x="915" y="586"/>
                </a:cubicBezTo>
                <a:cubicBezTo>
                  <a:pt x="950" y="573"/>
                  <a:pt x="975" y="584"/>
                  <a:pt x="979" y="622"/>
                </a:cubicBezTo>
                <a:cubicBezTo>
                  <a:pt x="999" y="621"/>
                  <a:pt x="1014" y="622"/>
                  <a:pt x="1019" y="618"/>
                </a:cubicBezTo>
                <a:cubicBezTo>
                  <a:pt x="1024" y="615"/>
                  <a:pt x="1025" y="599"/>
                  <a:pt x="1019" y="585"/>
                </a:cubicBezTo>
                <a:cubicBezTo>
                  <a:pt x="1016" y="581"/>
                  <a:pt x="1013" y="577"/>
                  <a:pt x="1008" y="562"/>
                </a:cubicBezTo>
                <a:cubicBezTo>
                  <a:pt x="1006" y="556"/>
                  <a:pt x="993" y="562"/>
                  <a:pt x="991" y="545"/>
                </a:cubicBezTo>
                <a:cubicBezTo>
                  <a:pt x="991" y="542"/>
                  <a:pt x="997" y="541"/>
                  <a:pt x="997" y="537"/>
                </a:cubicBezTo>
                <a:cubicBezTo>
                  <a:pt x="994" y="524"/>
                  <a:pt x="995" y="506"/>
                  <a:pt x="999" y="494"/>
                </a:cubicBezTo>
                <a:cubicBezTo>
                  <a:pt x="1005" y="474"/>
                  <a:pt x="1033" y="456"/>
                  <a:pt x="1057" y="466"/>
                </a:cubicBezTo>
                <a:cubicBezTo>
                  <a:pt x="1076" y="474"/>
                  <a:pt x="1091" y="489"/>
                  <a:pt x="1094" y="508"/>
                </a:cubicBezTo>
                <a:cubicBezTo>
                  <a:pt x="1096" y="516"/>
                  <a:pt x="1092" y="529"/>
                  <a:pt x="1096" y="533"/>
                </a:cubicBezTo>
                <a:cubicBezTo>
                  <a:pt x="1099" y="536"/>
                  <a:pt x="1097" y="543"/>
                  <a:pt x="1097" y="547"/>
                </a:cubicBezTo>
                <a:cubicBezTo>
                  <a:pt x="1095" y="555"/>
                  <a:pt x="1088" y="557"/>
                  <a:pt x="1084" y="559"/>
                </a:cubicBezTo>
                <a:cubicBezTo>
                  <a:pt x="1079" y="561"/>
                  <a:pt x="1079" y="565"/>
                  <a:pt x="1081" y="570"/>
                </a:cubicBezTo>
                <a:cubicBezTo>
                  <a:pt x="1083" y="576"/>
                  <a:pt x="1106" y="569"/>
                  <a:pt x="1115" y="574"/>
                </a:cubicBezTo>
                <a:cubicBezTo>
                  <a:pt x="1164" y="606"/>
                  <a:pt x="1143" y="669"/>
                  <a:pt x="1140" y="722"/>
                </a:cubicBezTo>
                <a:cubicBezTo>
                  <a:pt x="1139" y="740"/>
                  <a:pt x="1130" y="805"/>
                  <a:pt x="1118" y="815"/>
                </a:cubicBezTo>
                <a:cubicBezTo>
                  <a:pt x="1100" y="830"/>
                  <a:pt x="1165" y="806"/>
                  <a:pt x="1160" y="847"/>
                </a:cubicBezTo>
                <a:cubicBezTo>
                  <a:pt x="1160" y="852"/>
                  <a:pt x="1150" y="895"/>
                  <a:pt x="1146" y="906"/>
                </a:cubicBezTo>
                <a:cubicBezTo>
                  <a:pt x="1140" y="924"/>
                  <a:pt x="1125" y="939"/>
                  <a:pt x="1111" y="942"/>
                </a:cubicBezTo>
                <a:cubicBezTo>
                  <a:pt x="1098" y="945"/>
                  <a:pt x="1083" y="930"/>
                  <a:pt x="1082" y="920"/>
                </a:cubicBezTo>
                <a:cubicBezTo>
                  <a:pt x="1079" y="896"/>
                  <a:pt x="1111" y="859"/>
                  <a:pt x="1109" y="848"/>
                </a:cubicBezTo>
                <a:cubicBezTo>
                  <a:pt x="1108" y="834"/>
                  <a:pt x="1087" y="882"/>
                  <a:pt x="1085" y="885"/>
                </a:cubicBezTo>
                <a:cubicBezTo>
                  <a:pt x="1082" y="889"/>
                  <a:pt x="1078" y="893"/>
                  <a:pt x="1075" y="897"/>
                </a:cubicBezTo>
                <a:close/>
                <a:moveTo>
                  <a:pt x="1066" y="905"/>
                </a:moveTo>
                <a:cubicBezTo>
                  <a:pt x="1066" y="909"/>
                  <a:pt x="1066" y="909"/>
                  <a:pt x="1066" y="909"/>
                </a:cubicBezTo>
                <a:cubicBezTo>
                  <a:pt x="1060" y="918"/>
                  <a:pt x="1060" y="918"/>
                  <a:pt x="1060" y="918"/>
                </a:cubicBezTo>
                <a:cubicBezTo>
                  <a:pt x="1060" y="919"/>
                  <a:pt x="1055" y="915"/>
                  <a:pt x="1056" y="915"/>
                </a:cubicBezTo>
                <a:cubicBezTo>
                  <a:pt x="1056" y="915"/>
                  <a:pt x="1056" y="915"/>
                  <a:pt x="1056" y="915"/>
                </a:cubicBezTo>
                <a:cubicBezTo>
                  <a:pt x="1056" y="914"/>
                  <a:pt x="1056" y="914"/>
                  <a:pt x="1056" y="914"/>
                </a:cubicBezTo>
                <a:cubicBezTo>
                  <a:pt x="1056" y="914"/>
                  <a:pt x="1056" y="914"/>
                  <a:pt x="1056" y="914"/>
                </a:cubicBezTo>
                <a:cubicBezTo>
                  <a:pt x="1056" y="914"/>
                  <a:pt x="1056" y="914"/>
                  <a:pt x="1056" y="914"/>
                </a:cubicBezTo>
                <a:cubicBezTo>
                  <a:pt x="1056" y="914"/>
                  <a:pt x="1056" y="914"/>
                  <a:pt x="1056" y="914"/>
                </a:cubicBezTo>
                <a:cubicBezTo>
                  <a:pt x="1057" y="914"/>
                  <a:pt x="1057" y="914"/>
                  <a:pt x="1057" y="914"/>
                </a:cubicBezTo>
                <a:cubicBezTo>
                  <a:pt x="1057" y="914"/>
                  <a:pt x="1057" y="914"/>
                  <a:pt x="1057" y="914"/>
                </a:cubicBezTo>
                <a:cubicBezTo>
                  <a:pt x="1057" y="913"/>
                  <a:pt x="1057" y="913"/>
                  <a:pt x="1057" y="913"/>
                </a:cubicBezTo>
                <a:cubicBezTo>
                  <a:pt x="1058" y="913"/>
                  <a:pt x="1058" y="913"/>
                  <a:pt x="1058" y="913"/>
                </a:cubicBezTo>
                <a:cubicBezTo>
                  <a:pt x="1058" y="913"/>
                  <a:pt x="1058" y="913"/>
                  <a:pt x="1058" y="913"/>
                </a:cubicBezTo>
                <a:cubicBezTo>
                  <a:pt x="1058" y="912"/>
                  <a:pt x="1058" y="912"/>
                  <a:pt x="1058" y="912"/>
                </a:cubicBezTo>
                <a:cubicBezTo>
                  <a:pt x="1058" y="912"/>
                  <a:pt x="1058" y="912"/>
                  <a:pt x="1058" y="912"/>
                </a:cubicBezTo>
                <a:cubicBezTo>
                  <a:pt x="1058" y="912"/>
                  <a:pt x="1058" y="912"/>
                  <a:pt x="1058" y="912"/>
                </a:cubicBezTo>
                <a:cubicBezTo>
                  <a:pt x="1059" y="912"/>
                  <a:pt x="1059" y="912"/>
                  <a:pt x="1059" y="912"/>
                </a:cubicBezTo>
                <a:cubicBezTo>
                  <a:pt x="1059" y="912"/>
                  <a:pt x="1059" y="912"/>
                  <a:pt x="1059" y="912"/>
                </a:cubicBezTo>
                <a:cubicBezTo>
                  <a:pt x="1059" y="912"/>
                  <a:pt x="1059" y="912"/>
                  <a:pt x="1059" y="912"/>
                </a:cubicBezTo>
                <a:cubicBezTo>
                  <a:pt x="1059" y="912"/>
                  <a:pt x="1059" y="912"/>
                  <a:pt x="1059" y="912"/>
                </a:cubicBezTo>
                <a:cubicBezTo>
                  <a:pt x="1059" y="912"/>
                  <a:pt x="1059" y="912"/>
                  <a:pt x="1059" y="912"/>
                </a:cubicBezTo>
                <a:cubicBezTo>
                  <a:pt x="1059" y="911"/>
                  <a:pt x="1059" y="911"/>
                  <a:pt x="1059" y="911"/>
                </a:cubicBezTo>
                <a:cubicBezTo>
                  <a:pt x="1059" y="911"/>
                  <a:pt x="1059" y="911"/>
                  <a:pt x="1059" y="911"/>
                </a:cubicBezTo>
                <a:cubicBezTo>
                  <a:pt x="1059" y="911"/>
                  <a:pt x="1059" y="911"/>
                  <a:pt x="1059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0" y="911"/>
                  <a:pt x="1060" y="911"/>
                  <a:pt x="1060" y="911"/>
                </a:cubicBezTo>
                <a:cubicBezTo>
                  <a:pt x="1061" y="910"/>
                  <a:pt x="1061" y="910"/>
                  <a:pt x="1061" y="910"/>
                </a:cubicBezTo>
                <a:cubicBezTo>
                  <a:pt x="1061" y="910"/>
                  <a:pt x="1061" y="910"/>
                  <a:pt x="1061" y="910"/>
                </a:cubicBezTo>
                <a:cubicBezTo>
                  <a:pt x="1061" y="910"/>
                  <a:pt x="1061" y="910"/>
                  <a:pt x="1061" y="910"/>
                </a:cubicBezTo>
                <a:cubicBezTo>
                  <a:pt x="1061" y="910"/>
                  <a:pt x="1061" y="910"/>
                  <a:pt x="1061" y="910"/>
                </a:cubicBezTo>
                <a:cubicBezTo>
                  <a:pt x="1062" y="910"/>
                  <a:pt x="1062" y="910"/>
                  <a:pt x="1062" y="910"/>
                </a:cubicBezTo>
                <a:cubicBezTo>
                  <a:pt x="1062" y="909"/>
                  <a:pt x="1062" y="909"/>
                  <a:pt x="1062" y="909"/>
                </a:cubicBezTo>
                <a:cubicBezTo>
                  <a:pt x="1062" y="909"/>
                  <a:pt x="1062" y="909"/>
                  <a:pt x="1062" y="909"/>
                </a:cubicBezTo>
                <a:cubicBezTo>
                  <a:pt x="1062" y="909"/>
                  <a:pt x="1062" y="909"/>
                  <a:pt x="1062" y="909"/>
                </a:cubicBezTo>
                <a:cubicBezTo>
                  <a:pt x="1062" y="909"/>
                  <a:pt x="1062" y="909"/>
                  <a:pt x="1062" y="909"/>
                </a:cubicBezTo>
                <a:cubicBezTo>
                  <a:pt x="1062" y="909"/>
                  <a:pt x="1062" y="909"/>
                  <a:pt x="1062" y="909"/>
                </a:cubicBezTo>
                <a:cubicBezTo>
                  <a:pt x="1063" y="908"/>
                  <a:pt x="1063" y="908"/>
                  <a:pt x="1063" y="908"/>
                </a:cubicBezTo>
                <a:cubicBezTo>
                  <a:pt x="1063" y="908"/>
                  <a:pt x="1063" y="908"/>
                  <a:pt x="1063" y="908"/>
                </a:cubicBezTo>
                <a:cubicBezTo>
                  <a:pt x="1063" y="908"/>
                  <a:pt x="1063" y="908"/>
                  <a:pt x="1063" y="908"/>
                </a:cubicBezTo>
                <a:cubicBezTo>
                  <a:pt x="1064" y="908"/>
                  <a:pt x="1064" y="908"/>
                  <a:pt x="1064" y="908"/>
                </a:cubicBezTo>
                <a:cubicBezTo>
                  <a:pt x="1064" y="908"/>
                  <a:pt x="1064" y="908"/>
                  <a:pt x="1064" y="908"/>
                </a:cubicBezTo>
                <a:cubicBezTo>
                  <a:pt x="1064" y="907"/>
                  <a:pt x="1064" y="907"/>
                  <a:pt x="1064" y="907"/>
                </a:cubicBezTo>
                <a:cubicBezTo>
                  <a:pt x="1064" y="907"/>
                  <a:pt x="1064" y="907"/>
                  <a:pt x="1064" y="907"/>
                </a:cubicBezTo>
                <a:cubicBezTo>
                  <a:pt x="1064" y="907"/>
                  <a:pt x="1064" y="907"/>
                  <a:pt x="1064" y="907"/>
                </a:cubicBezTo>
                <a:cubicBezTo>
                  <a:pt x="1064" y="907"/>
                  <a:pt x="1064" y="907"/>
                  <a:pt x="1064" y="907"/>
                </a:cubicBezTo>
                <a:cubicBezTo>
                  <a:pt x="1065" y="907"/>
                  <a:pt x="1065" y="907"/>
                  <a:pt x="1065" y="907"/>
                </a:cubicBezTo>
                <a:cubicBezTo>
                  <a:pt x="1065" y="906"/>
                  <a:pt x="1065" y="906"/>
                  <a:pt x="1065" y="906"/>
                </a:cubicBezTo>
                <a:cubicBezTo>
                  <a:pt x="1065" y="906"/>
                  <a:pt x="1065" y="906"/>
                  <a:pt x="1065" y="906"/>
                </a:cubicBezTo>
                <a:cubicBezTo>
                  <a:pt x="1066" y="905"/>
                  <a:pt x="1066" y="905"/>
                  <a:pt x="1066" y="905"/>
                </a:cubicBezTo>
                <a:close/>
                <a:moveTo>
                  <a:pt x="1070" y="995"/>
                </a:moveTo>
                <a:cubicBezTo>
                  <a:pt x="1070" y="1002"/>
                  <a:pt x="1069" y="1009"/>
                  <a:pt x="1069" y="1016"/>
                </a:cubicBezTo>
                <a:cubicBezTo>
                  <a:pt x="1069" y="1017"/>
                  <a:pt x="1070" y="1019"/>
                  <a:pt x="1070" y="1020"/>
                </a:cubicBezTo>
                <a:cubicBezTo>
                  <a:pt x="1070" y="1023"/>
                  <a:pt x="1077" y="1019"/>
                  <a:pt x="1078" y="1017"/>
                </a:cubicBezTo>
                <a:cubicBezTo>
                  <a:pt x="1081" y="1014"/>
                  <a:pt x="1080" y="1008"/>
                  <a:pt x="1078" y="1003"/>
                </a:cubicBezTo>
                <a:cubicBezTo>
                  <a:pt x="1077" y="1001"/>
                  <a:pt x="1076" y="998"/>
                  <a:pt x="1074" y="996"/>
                </a:cubicBezTo>
                <a:cubicBezTo>
                  <a:pt x="1074" y="996"/>
                  <a:pt x="1070" y="993"/>
                  <a:pt x="1070" y="995"/>
                </a:cubicBezTo>
                <a:close/>
                <a:moveTo>
                  <a:pt x="1066" y="928"/>
                </a:moveTo>
                <a:cubicBezTo>
                  <a:pt x="1066" y="931"/>
                  <a:pt x="1067" y="935"/>
                  <a:pt x="1067" y="938"/>
                </a:cubicBezTo>
                <a:cubicBezTo>
                  <a:pt x="1067" y="939"/>
                  <a:pt x="1066" y="945"/>
                  <a:pt x="1068" y="944"/>
                </a:cubicBezTo>
                <a:cubicBezTo>
                  <a:pt x="1072" y="942"/>
                  <a:pt x="1081" y="942"/>
                  <a:pt x="1078" y="936"/>
                </a:cubicBezTo>
                <a:cubicBezTo>
                  <a:pt x="1076" y="932"/>
                  <a:pt x="1067" y="931"/>
                  <a:pt x="1066" y="928"/>
                </a:cubicBezTo>
                <a:close/>
                <a:moveTo>
                  <a:pt x="1051" y="932"/>
                </a:moveTo>
                <a:cubicBezTo>
                  <a:pt x="1051" y="935"/>
                  <a:pt x="1051" y="938"/>
                  <a:pt x="1051" y="940"/>
                </a:cubicBezTo>
                <a:cubicBezTo>
                  <a:pt x="1051" y="942"/>
                  <a:pt x="1047" y="943"/>
                  <a:pt x="1045" y="943"/>
                </a:cubicBezTo>
                <a:cubicBezTo>
                  <a:pt x="1045" y="943"/>
                  <a:pt x="1044" y="940"/>
                  <a:pt x="1044" y="939"/>
                </a:cubicBezTo>
                <a:cubicBezTo>
                  <a:pt x="1044" y="936"/>
                  <a:pt x="1047" y="932"/>
                  <a:pt x="1051" y="932"/>
                </a:cubicBezTo>
                <a:close/>
                <a:moveTo>
                  <a:pt x="1005" y="951"/>
                </a:moveTo>
                <a:cubicBezTo>
                  <a:pt x="1012" y="954"/>
                  <a:pt x="1031" y="991"/>
                  <a:pt x="1012" y="991"/>
                </a:cubicBezTo>
                <a:cubicBezTo>
                  <a:pt x="1001" y="991"/>
                  <a:pt x="995" y="952"/>
                  <a:pt x="1005" y="951"/>
                </a:cubicBezTo>
                <a:close/>
                <a:moveTo>
                  <a:pt x="991" y="953"/>
                </a:moveTo>
                <a:cubicBezTo>
                  <a:pt x="993" y="953"/>
                  <a:pt x="995" y="960"/>
                  <a:pt x="995" y="964"/>
                </a:cubicBezTo>
                <a:cubicBezTo>
                  <a:pt x="996" y="970"/>
                  <a:pt x="997" y="976"/>
                  <a:pt x="997" y="982"/>
                </a:cubicBezTo>
                <a:cubicBezTo>
                  <a:pt x="997" y="984"/>
                  <a:pt x="1001" y="994"/>
                  <a:pt x="995" y="990"/>
                </a:cubicBezTo>
                <a:cubicBezTo>
                  <a:pt x="992" y="988"/>
                  <a:pt x="991" y="985"/>
                  <a:pt x="990" y="981"/>
                </a:cubicBezTo>
                <a:cubicBezTo>
                  <a:pt x="989" y="978"/>
                  <a:pt x="989" y="975"/>
                  <a:pt x="988" y="973"/>
                </a:cubicBezTo>
                <a:cubicBezTo>
                  <a:pt x="987" y="972"/>
                  <a:pt x="987" y="969"/>
                  <a:pt x="987" y="965"/>
                </a:cubicBezTo>
                <a:cubicBezTo>
                  <a:pt x="987" y="963"/>
                  <a:pt x="987" y="960"/>
                  <a:pt x="987" y="958"/>
                </a:cubicBezTo>
                <a:cubicBezTo>
                  <a:pt x="987" y="956"/>
                  <a:pt x="987" y="955"/>
                  <a:pt x="988" y="955"/>
                </a:cubicBezTo>
                <a:cubicBezTo>
                  <a:pt x="989" y="954"/>
                  <a:pt x="990" y="953"/>
                  <a:pt x="991" y="953"/>
                </a:cubicBezTo>
                <a:close/>
                <a:moveTo>
                  <a:pt x="969" y="959"/>
                </a:moveTo>
                <a:cubicBezTo>
                  <a:pt x="976" y="955"/>
                  <a:pt x="984" y="959"/>
                  <a:pt x="983" y="967"/>
                </a:cubicBezTo>
                <a:cubicBezTo>
                  <a:pt x="982" y="971"/>
                  <a:pt x="982" y="976"/>
                  <a:pt x="983" y="980"/>
                </a:cubicBezTo>
                <a:cubicBezTo>
                  <a:pt x="983" y="982"/>
                  <a:pt x="985" y="988"/>
                  <a:pt x="982" y="988"/>
                </a:cubicBezTo>
                <a:cubicBezTo>
                  <a:pt x="977" y="989"/>
                  <a:pt x="968" y="971"/>
                  <a:pt x="967" y="966"/>
                </a:cubicBezTo>
                <a:cubicBezTo>
                  <a:pt x="966" y="965"/>
                  <a:pt x="964" y="961"/>
                  <a:pt x="965" y="960"/>
                </a:cubicBezTo>
                <a:cubicBezTo>
                  <a:pt x="967" y="959"/>
                  <a:pt x="970" y="959"/>
                  <a:pt x="969" y="959"/>
                </a:cubicBezTo>
                <a:close/>
                <a:moveTo>
                  <a:pt x="936" y="686"/>
                </a:moveTo>
                <a:cubicBezTo>
                  <a:pt x="939" y="684"/>
                  <a:pt x="941" y="683"/>
                  <a:pt x="944" y="682"/>
                </a:cubicBezTo>
                <a:cubicBezTo>
                  <a:pt x="934" y="664"/>
                  <a:pt x="934" y="664"/>
                  <a:pt x="934" y="664"/>
                </a:cubicBezTo>
                <a:cubicBezTo>
                  <a:pt x="936" y="686"/>
                  <a:pt x="936" y="686"/>
                  <a:pt x="936" y="686"/>
                </a:cubicBezTo>
                <a:close/>
                <a:moveTo>
                  <a:pt x="949" y="679"/>
                </a:moveTo>
                <a:cubicBezTo>
                  <a:pt x="958" y="673"/>
                  <a:pt x="965" y="666"/>
                  <a:pt x="960" y="664"/>
                </a:cubicBezTo>
                <a:cubicBezTo>
                  <a:pt x="954" y="661"/>
                  <a:pt x="945" y="658"/>
                  <a:pt x="936" y="655"/>
                </a:cubicBezTo>
                <a:cubicBezTo>
                  <a:pt x="949" y="679"/>
                  <a:pt x="949" y="679"/>
                  <a:pt x="949" y="679"/>
                </a:cubicBezTo>
                <a:close/>
                <a:moveTo>
                  <a:pt x="971" y="622"/>
                </a:moveTo>
                <a:cubicBezTo>
                  <a:pt x="966" y="593"/>
                  <a:pt x="951" y="583"/>
                  <a:pt x="923" y="590"/>
                </a:cubicBezTo>
                <a:cubicBezTo>
                  <a:pt x="925" y="590"/>
                  <a:pt x="927" y="591"/>
                  <a:pt x="928" y="591"/>
                </a:cubicBezTo>
                <a:cubicBezTo>
                  <a:pt x="937" y="595"/>
                  <a:pt x="936" y="620"/>
                  <a:pt x="940" y="621"/>
                </a:cubicBezTo>
                <a:cubicBezTo>
                  <a:pt x="949" y="623"/>
                  <a:pt x="961" y="622"/>
                  <a:pt x="971" y="622"/>
                </a:cubicBezTo>
                <a:close/>
                <a:moveTo>
                  <a:pt x="700" y="723"/>
                </a:moveTo>
                <a:cubicBezTo>
                  <a:pt x="643" y="1117"/>
                  <a:pt x="643" y="1117"/>
                  <a:pt x="643" y="1117"/>
                </a:cubicBezTo>
                <a:cubicBezTo>
                  <a:pt x="635" y="1090"/>
                  <a:pt x="636" y="1061"/>
                  <a:pt x="602" y="1047"/>
                </a:cubicBezTo>
                <a:cubicBezTo>
                  <a:pt x="579" y="1029"/>
                  <a:pt x="559" y="961"/>
                  <a:pt x="583" y="941"/>
                </a:cubicBezTo>
                <a:cubicBezTo>
                  <a:pt x="626" y="906"/>
                  <a:pt x="608" y="897"/>
                  <a:pt x="624" y="852"/>
                </a:cubicBezTo>
                <a:cubicBezTo>
                  <a:pt x="636" y="819"/>
                  <a:pt x="671" y="806"/>
                  <a:pt x="686" y="770"/>
                </a:cubicBezTo>
                <a:cubicBezTo>
                  <a:pt x="691" y="759"/>
                  <a:pt x="695" y="741"/>
                  <a:pt x="697" y="721"/>
                </a:cubicBezTo>
                <a:cubicBezTo>
                  <a:pt x="698" y="721"/>
                  <a:pt x="699" y="722"/>
                  <a:pt x="700" y="723"/>
                </a:cubicBezTo>
                <a:close/>
                <a:moveTo>
                  <a:pt x="649" y="1130"/>
                </a:moveTo>
                <a:cubicBezTo>
                  <a:pt x="707" y="729"/>
                  <a:pt x="707" y="729"/>
                  <a:pt x="707" y="729"/>
                </a:cubicBezTo>
                <a:cubicBezTo>
                  <a:pt x="725" y="741"/>
                  <a:pt x="748" y="756"/>
                  <a:pt x="759" y="758"/>
                </a:cubicBezTo>
                <a:cubicBezTo>
                  <a:pt x="778" y="763"/>
                  <a:pt x="791" y="762"/>
                  <a:pt x="801" y="766"/>
                </a:cubicBezTo>
                <a:cubicBezTo>
                  <a:pt x="810" y="771"/>
                  <a:pt x="816" y="781"/>
                  <a:pt x="830" y="790"/>
                </a:cubicBezTo>
                <a:cubicBezTo>
                  <a:pt x="843" y="798"/>
                  <a:pt x="877" y="817"/>
                  <a:pt x="869" y="817"/>
                </a:cubicBezTo>
                <a:cubicBezTo>
                  <a:pt x="862" y="817"/>
                  <a:pt x="839" y="819"/>
                  <a:pt x="841" y="848"/>
                </a:cubicBezTo>
                <a:cubicBezTo>
                  <a:pt x="841" y="851"/>
                  <a:pt x="825" y="855"/>
                  <a:pt x="813" y="858"/>
                </a:cubicBezTo>
                <a:cubicBezTo>
                  <a:pt x="786" y="866"/>
                  <a:pt x="748" y="879"/>
                  <a:pt x="737" y="887"/>
                </a:cubicBezTo>
                <a:cubicBezTo>
                  <a:pt x="707" y="907"/>
                  <a:pt x="715" y="970"/>
                  <a:pt x="719" y="1047"/>
                </a:cubicBezTo>
                <a:cubicBezTo>
                  <a:pt x="721" y="1072"/>
                  <a:pt x="744" y="1128"/>
                  <a:pt x="736" y="1146"/>
                </a:cubicBezTo>
                <a:cubicBezTo>
                  <a:pt x="727" y="1167"/>
                  <a:pt x="698" y="1172"/>
                  <a:pt x="673" y="1179"/>
                </a:cubicBezTo>
                <a:cubicBezTo>
                  <a:pt x="664" y="1161"/>
                  <a:pt x="656" y="1143"/>
                  <a:pt x="649" y="1130"/>
                </a:cubicBezTo>
                <a:close/>
                <a:moveTo>
                  <a:pt x="747" y="535"/>
                </a:moveTo>
                <a:cubicBezTo>
                  <a:pt x="747" y="536"/>
                  <a:pt x="746" y="536"/>
                  <a:pt x="746" y="537"/>
                </a:cubicBezTo>
                <a:cubicBezTo>
                  <a:pt x="726" y="556"/>
                  <a:pt x="715" y="550"/>
                  <a:pt x="705" y="581"/>
                </a:cubicBezTo>
                <a:cubicBezTo>
                  <a:pt x="701" y="594"/>
                  <a:pt x="699" y="625"/>
                  <a:pt x="699" y="636"/>
                </a:cubicBezTo>
                <a:cubicBezTo>
                  <a:pt x="699" y="638"/>
                  <a:pt x="699" y="640"/>
                  <a:pt x="699" y="642"/>
                </a:cubicBezTo>
                <a:cubicBezTo>
                  <a:pt x="703" y="645"/>
                  <a:pt x="707" y="647"/>
                  <a:pt x="712" y="648"/>
                </a:cubicBezTo>
                <a:cubicBezTo>
                  <a:pt x="719" y="650"/>
                  <a:pt x="719" y="650"/>
                  <a:pt x="719" y="650"/>
                </a:cubicBezTo>
                <a:cubicBezTo>
                  <a:pt x="747" y="535"/>
                  <a:pt x="747" y="535"/>
                  <a:pt x="747" y="5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1000"/>
            </a:schemeClr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Google Shape;191;p19">
            <a:extLst>
              <a:ext uri="{FF2B5EF4-FFF2-40B4-BE49-F238E27FC236}">
                <a16:creationId xmlns:a16="http://schemas.microsoft.com/office/drawing/2014/main" id="{8E4F3129-4D08-32E2-191E-0B6FB165649A}"/>
              </a:ext>
            </a:extLst>
          </p:cNvPr>
          <p:cNvSpPr txBox="1">
            <a:spLocks/>
          </p:cNvSpPr>
          <p:nvPr/>
        </p:nvSpPr>
        <p:spPr>
          <a:xfrm>
            <a:off x="152400" y="78970"/>
            <a:ext cx="7325700" cy="1040382"/>
          </a:xfrm>
          <a:prstGeom prst="rect">
            <a:avLst/>
          </a:prstGeom>
        </p:spPr>
        <p:txBody>
          <a:bodyPr spcFirstLastPara="1" vert="horz" wrap="square" lIns="3600" tIns="91425" rIns="91425" bIns="91425" rtlCol="0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732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Criação do Eproc TJPE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172E48D-E09B-82B4-5C22-C728A49B362E}"/>
              </a:ext>
            </a:extLst>
          </p:cNvPr>
          <p:cNvSpPr txBox="1">
            <a:spLocks/>
          </p:cNvSpPr>
          <p:nvPr/>
        </p:nvSpPr>
        <p:spPr>
          <a:xfrm>
            <a:off x="329100" y="860962"/>
            <a:ext cx="5385900" cy="663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Objetivos: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Estabelecimento de acordo de parceria na forma de convênio, visando execução de um projeto, intitulado “Estruturação do EPROC TJPE’, detalhado no PLANO DE TRABALHO e suas versões.</a:t>
            </a:r>
            <a:endParaRPr lang="pt-BR" sz="2600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6C48D9A-BD6B-B661-8DCB-E30E805BCDA5}"/>
              </a:ext>
            </a:extLst>
          </p:cNvPr>
          <p:cNvSpPr txBox="1">
            <a:spLocks/>
          </p:cNvSpPr>
          <p:nvPr/>
        </p:nvSpPr>
        <p:spPr>
          <a:xfrm>
            <a:off x="381000" y="3962400"/>
            <a:ext cx="5385900" cy="663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Entregas: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  <a:sym typeface="Wingdings" panose="05000000000000000000" pitchFamily="2" charset="2"/>
              </a:rPr>
              <a:t>Repasse de conhecimento técnico e técnicas analíticas inerentes ao seu funcionamento, aculturação BPM.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600" dirty="0">
                <a:solidFill>
                  <a:schemeClr val="tx2">
                    <a:lumMod val="75000"/>
                  </a:schemeClr>
                </a:solidFill>
                <a:latin typeface="Amasis MT Pro" panose="020405040500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endParaRPr lang="pt-BR" sz="2600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</a:endParaRPr>
          </a:p>
        </p:txBody>
      </p:sp>
      <p:pic>
        <p:nvPicPr>
          <p:cNvPr id="5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4B390EBF-E7C3-660A-AF64-FC8EBFDBD9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91201"/>
            <a:ext cx="12192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1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 120"/>
          <p:cNvSpPr/>
          <p:nvPr/>
        </p:nvSpPr>
        <p:spPr>
          <a:xfrm>
            <a:off x="3808561" y="3747724"/>
            <a:ext cx="3200400" cy="1025871"/>
          </a:xfrm>
          <a:custGeom>
            <a:avLst/>
            <a:gdLst>
              <a:gd name="connsiteX0" fmla="*/ 105232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398845 h 6858000"/>
              <a:gd name="connsiteX3" fmla="*/ 12106031 w 12192000"/>
              <a:gd name="connsiteY3" fmla="*/ 4418734 h 6858000"/>
              <a:gd name="connsiteX4" fmla="*/ 7236250 w 12192000"/>
              <a:gd name="connsiteY4" fmla="*/ 4634577 h 6858000"/>
              <a:gd name="connsiteX5" fmla="*/ 3877451 w 12192000"/>
              <a:gd name="connsiteY5" fmla="*/ 6757126 h 6858000"/>
              <a:gd name="connsiteX6" fmla="*/ 380034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3661609 h 6858000"/>
              <a:gd name="connsiteX9" fmla="*/ 114844 w 12192000"/>
              <a:gd name="connsiteY9" fmla="*/ 3648787 h 6858000"/>
              <a:gd name="connsiteX10" fmla="*/ 1443788 w 12192000"/>
              <a:gd name="connsiteY10" fmla="*/ 2811320 h 6858000"/>
              <a:gd name="connsiteX11" fmla="*/ 6140714 w 12192000"/>
              <a:gd name="connsiteY11" fmla="*/ 1459714 h 6858000"/>
              <a:gd name="connsiteX12" fmla="*/ 10415284 w 12192000"/>
              <a:gd name="connsiteY12" fmla="*/ 1063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10523226" y="0"/>
                </a:moveTo>
                <a:lnTo>
                  <a:pt x="12192000" y="0"/>
                </a:lnTo>
                <a:lnTo>
                  <a:pt x="12192000" y="4398845"/>
                </a:lnTo>
                <a:lnTo>
                  <a:pt x="12106031" y="4418734"/>
                </a:lnTo>
                <a:cubicBezTo>
                  <a:pt x="10322516" y="4806074"/>
                  <a:pt x="8860477" y="4550230"/>
                  <a:pt x="7236250" y="4634577"/>
                </a:cubicBezTo>
                <a:cubicBezTo>
                  <a:pt x="5752923" y="4711692"/>
                  <a:pt x="4840379" y="5522739"/>
                  <a:pt x="3877451" y="6757126"/>
                </a:cubicBezTo>
                <a:lnTo>
                  <a:pt x="3800340" y="6858000"/>
                </a:lnTo>
                <a:lnTo>
                  <a:pt x="0" y="6858000"/>
                </a:lnTo>
                <a:lnTo>
                  <a:pt x="0" y="3661609"/>
                </a:lnTo>
                <a:lnTo>
                  <a:pt x="114844" y="3648787"/>
                </a:lnTo>
                <a:cubicBezTo>
                  <a:pt x="570604" y="3570783"/>
                  <a:pt x="1017211" y="3302379"/>
                  <a:pt x="1443788" y="2811320"/>
                </a:cubicBezTo>
                <a:cubicBezTo>
                  <a:pt x="2683216" y="1395327"/>
                  <a:pt x="3839629" y="1147006"/>
                  <a:pt x="6140714" y="1459714"/>
                </a:cubicBezTo>
                <a:cubicBezTo>
                  <a:pt x="7035270" y="1583877"/>
                  <a:pt x="9224514" y="1167099"/>
                  <a:pt x="10415284" y="106311"/>
                </a:cubicBezTo>
                <a:close/>
              </a:path>
            </a:pathLst>
          </a:custGeom>
          <a:gradFill>
            <a:gsLst>
              <a:gs pos="100000">
                <a:srgbClr val="EBFCFF"/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Jéssyka Vilela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Simone Santos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Carla Ferreira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Grennda Guerra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  <a:t>Giovanni Evaristo</a:t>
            </a:r>
          </a:p>
          <a:p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masis MT Pro" panose="02040504050005020304" pitchFamily="18" charset="0"/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  <a:latin typeface="Amasis MT Pro" panose="02040504050005020304" pitchFamily="18" charset="0"/>
            </a:endParaRP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5BECF3DB-105A-1A10-77C1-2A2E6FF3E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297" y="6019925"/>
            <a:ext cx="817337" cy="811680"/>
          </a:xfrm>
          <a:prstGeom prst="rect">
            <a:avLst/>
          </a:prstGeom>
        </p:spPr>
      </p:pic>
      <p:pic>
        <p:nvPicPr>
          <p:cNvPr id="2" name="Google Shape;14;p2">
            <a:extLst>
              <a:ext uri="{FF2B5EF4-FFF2-40B4-BE49-F238E27FC236}">
                <a16:creationId xmlns:a16="http://schemas.microsoft.com/office/drawing/2014/main" id="{2C0EE0ED-D72F-AA16-535E-5C0AECEF52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690" y="2183363"/>
            <a:ext cx="2819400" cy="930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roup 113"/>
          <p:cNvGrpSpPr/>
          <p:nvPr/>
        </p:nvGrpSpPr>
        <p:grpSpPr>
          <a:xfrm>
            <a:off x="71920" y="0"/>
            <a:ext cx="5986473" cy="3272768"/>
            <a:chOff x="237168" y="0"/>
            <a:chExt cx="5986473" cy="3272768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EDCFC"/>
                </a:gs>
                <a:gs pos="53000">
                  <a:srgbClr val="01A0D9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EDCFC"/>
                </a:gs>
                <a:gs pos="0">
                  <a:srgbClr val="01A0D9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9890" y="359531"/>
            <a:ext cx="2209427" cy="1685304"/>
            <a:chOff x="1189359" y="1004168"/>
            <a:chExt cx="1583637" cy="1393500"/>
          </a:xfrm>
        </p:grpSpPr>
        <p:sp>
          <p:nvSpPr>
            <p:cNvPr id="21" name="Rectangle 20"/>
            <p:cNvSpPr/>
            <p:nvPr/>
          </p:nvSpPr>
          <p:spPr>
            <a:xfrm>
              <a:off x="1596378" y="1303378"/>
              <a:ext cx="1176618" cy="10942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000" cap="none" spc="200" dirty="0">
                  <a:ln w="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rPr>
                <a:t>Nosso time</a:t>
              </a: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189359" y="1004168"/>
              <a:ext cx="1003072" cy="1205631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677400" y="4970474"/>
            <a:ext cx="2467103" cy="724623"/>
            <a:chOff x="7394818" y="561572"/>
            <a:chExt cx="3644685" cy="658748"/>
          </a:xfrm>
        </p:grpSpPr>
        <p:sp>
          <p:nvSpPr>
            <p:cNvPr id="89" name="Rectangle 88"/>
            <p:cNvSpPr/>
            <p:nvPr/>
          </p:nvSpPr>
          <p:spPr>
            <a:xfrm>
              <a:off x="7439452" y="561572"/>
              <a:ext cx="3555427" cy="391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0">
                    <a:noFill/>
                  </a:ln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Fernando Garcia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94818" y="884564"/>
              <a:ext cx="364468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Gerente Eproc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83679" y="5556008"/>
            <a:ext cx="2467103" cy="724623"/>
            <a:chOff x="7394818" y="561572"/>
            <a:chExt cx="3644685" cy="658748"/>
          </a:xfrm>
        </p:grpSpPr>
        <p:sp>
          <p:nvSpPr>
            <p:cNvPr id="103" name="Rectangle 102"/>
            <p:cNvSpPr/>
            <p:nvPr/>
          </p:nvSpPr>
          <p:spPr>
            <a:xfrm>
              <a:off x="7872156" y="561572"/>
              <a:ext cx="2690015" cy="391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0">
                    <a:noFill/>
                  </a:ln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Malu Xavier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94818" y="884564"/>
              <a:ext cx="364468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Gerente de Projeto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162800" y="2601695"/>
            <a:ext cx="2467103" cy="704462"/>
            <a:chOff x="16272354" y="-292518"/>
            <a:chExt cx="3644685" cy="640419"/>
          </a:xfrm>
        </p:grpSpPr>
        <p:sp>
          <p:nvSpPr>
            <p:cNvPr id="110" name="Rectangle 109"/>
            <p:cNvSpPr/>
            <p:nvPr/>
          </p:nvSpPr>
          <p:spPr>
            <a:xfrm>
              <a:off x="16507429" y="-292518"/>
              <a:ext cx="3174537" cy="3917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0">
                    <a:noFill/>
                  </a:ln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Flávio Ferreira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272354" y="12145"/>
              <a:ext cx="3644685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masis MT Pro" panose="020405040500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Gerente de Projeto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 rot="10800000" flipH="1">
            <a:off x="5779157" y="3813847"/>
            <a:ext cx="5533763" cy="3023836"/>
            <a:chOff x="237168" y="0"/>
            <a:chExt cx="5986473" cy="3272768"/>
          </a:xfrm>
        </p:grpSpPr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396773" y="0"/>
              <a:ext cx="3826868" cy="1462334"/>
            </a:xfrm>
            <a:custGeom>
              <a:avLst/>
              <a:gdLst>
                <a:gd name="connsiteX0" fmla="*/ 0 w 3826868"/>
                <a:gd name="connsiteY0" fmla="*/ 0 h 1462334"/>
                <a:gd name="connsiteX1" fmla="*/ 3826868 w 3826868"/>
                <a:gd name="connsiteY1" fmla="*/ 0 h 1462334"/>
                <a:gd name="connsiteX2" fmla="*/ 3747083 w 3826868"/>
                <a:gd name="connsiteY2" fmla="*/ 92650 h 1462334"/>
                <a:gd name="connsiteX3" fmla="*/ 3101090 w 3826868"/>
                <a:gd name="connsiteY3" fmla="*/ 842809 h 1462334"/>
                <a:gd name="connsiteX4" fmla="*/ 2263410 w 3826868"/>
                <a:gd name="connsiteY4" fmla="*/ 1389449 h 1462334"/>
                <a:gd name="connsiteX5" fmla="*/ 1871184 w 3826868"/>
                <a:gd name="connsiteY5" fmla="*/ 1459531 h 1462334"/>
                <a:gd name="connsiteX6" fmla="*/ 1750716 w 3826868"/>
                <a:gd name="connsiteY6" fmla="*/ 1462334 h 1462334"/>
                <a:gd name="connsiteX7" fmla="*/ 588047 w 3826868"/>
                <a:gd name="connsiteY7" fmla="*/ 1030629 h 1462334"/>
                <a:gd name="connsiteX8" fmla="*/ 29440 w 3826868"/>
                <a:gd name="connsiteY8" fmla="*/ 138322 h 146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6868" h="1462334">
                  <a:moveTo>
                    <a:pt x="0" y="0"/>
                  </a:moveTo>
                  <a:lnTo>
                    <a:pt x="3826868" y="0"/>
                  </a:lnTo>
                  <a:lnTo>
                    <a:pt x="3747083" y="92650"/>
                  </a:lnTo>
                  <a:cubicBezTo>
                    <a:pt x="3101090" y="842809"/>
                    <a:pt x="3101090" y="842809"/>
                    <a:pt x="3101090" y="842809"/>
                  </a:cubicBezTo>
                  <a:cubicBezTo>
                    <a:pt x="2871358" y="1111924"/>
                    <a:pt x="2579991" y="1294138"/>
                    <a:pt x="2263410" y="1389449"/>
                  </a:cubicBezTo>
                  <a:cubicBezTo>
                    <a:pt x="2134536" y="1425892"/>
                    <a:pt x="2005661" y="1451121"/>
                    <a:pt x="1871184" y="1459531"/>
                  </a:cubicBezTo>
                  <a:cubicBezTo>
                    <a:pt x="1831962" y="1462334"/>
                    <a:pt x="1792739" y="1462334"/>
                    <a:pt x="1750716" y="1462334"/>
                  </a:cubicBezTo>
                  <a:cubicBezTo>
                    <a:pt x="1338878" y="1462334"/>
                    <a:pt x="927042" y="1322170"/>
                    <a:pt x="588047" y="1030629"/>
                  </a:cubicBezTo>
                  <a:cubicBezTo>
                    <a:pt x="305698" y="787532"/>
                    <a:pt x="118149" y="474216"/>
                    <a:pt x="29440" y="13832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EDCFC"/>
                </a:gs>
                <a:gs pos="53000">
                  <a:srgbClr val="01A0D9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8913" y="0"/>
              <a:ext cx="4729268" cy="2475166"/>
            </a:xfrm>
            <a:custGeom>
              <a:avLst/>
              <a:gdLst>
                <a:gd name="connsiteX0" fmla="*/ 141588 w 4729268"/>
                <a:gd name="connsiteY0" fmla="*/ 0 h 2475166"/>
                <a:gd name="connsiteX1" fmla="*/ 4729268 w 4729268"/>
                <a:gd name="connsiteY1" fmla="*/ 0 h 2475166"/>
                <a:gd name="connsiteX2" fmla="*/ 4626749 w 4729268"/>
                <a:gd name="connsiteY2" fmla="*/ 119231 h 2475166"/>
                <a:gd name="connsiteX3" fmla="*/ 3478409 w 4729268"/>
                <a:gd name="connsiteY3" fmla="*/ 1454767 h 2475166"/>
                <a:gd name="connsiteX4" fmla="*/ 3131056 w 4729268"/>
                <a:gd name="connsiteY4" fmla="*/ 1855638 h 2475166"/>
                <a:gd name="connsiteX5" fmla="*/ 2349510 w 4729268"/>
                <a:gd name="connsiteY5" fmla="*/ 2382657 h 2475166"/>
                <a:gd name="connsiteX6" fmla="*/ 1780858 w 4729268"/>
                <a:gd name="connsiteY6" fmla="*/ 2475166 h 2475166"/>
                <a:gd name="connsiteX7" fmla="*/ 618343 w 4729268"/>
                <a:gd name="connsiteY7" fmla="*/ 2043459 h 2475166"/>
                <a:gd name="connsiteX8" fmla="*/ 96047 w 4729268"/>
                <a:gd name="connsiteY8" fmla="*/ 115165 h 247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9268" h="2475166">
                  <a:moveTo>
                    <a:pt x="141588" y="0"/>
                  </a:moveTo>
                  <a:lnTo>
                    <a:pt x="4729268" y="0"/>
                  </a:lnTo>
                  <a:lnTo>
                    <a:pt x="4626749" y="119231"/>
                  </a:lnTo>
                  <a:cubicBezTo>
                    <a:pt x="3478409" y="1454767"/>
                    <a:pt x="3478409" y="1454767"/>
                    <a:pt x="3478409" y="1454767"/>
                  </a:cubicBezTo>
                  <a:cubicBezTo>
                    <a:pt x="3131056" y="1855638"/>
                    <a:pt x="3131056" y="1855638"/>
                    <a:pt x="3131056" y="1855638"/>
                  </a:cubicBezTo>
                  <a:cubicBezTo>
                    <a:pt x="2915360" y="2107934"/>
                    <a:pt x="2643640" y="2284542"/>
                    <a:pt x="2349510" y="2382657"/>
                  </a:cubicBezTo>
                  <a:cubicBezTo>
                    <a:pt x="2164628" y="2444330"/>
                    <a:pt x="1974144" y="2475166"/>
                    <a:pt x="1780858" y="2475166"/>
                  </a:cubicBezTo>
                  <a:cubicBezTo>
                    <a:pt x="1369076" y="2475166"/>
                    <a:pt x="957293" y="2332198"/>
                    <a:pt x="618343" y="2043459"/>
                  </a:cubicBezTo>
                  <a:cubicBezTo>
                    <a:pt x="50764" y="1554470"/>
                    <a:pt x="-133239" y="784094"/>
                    <a:pt x="96047" y="115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37168" y="0"/>
              <a:ext cx="5414398" cy="3272768"/>
            </a:xfrm>
            <a:custGeom>
              <a:avLst/>
              <a:gdLst>
                <a:gd name="connsiteX0" fmla="*/ 711768 w 5414398"/>
                <a:gd name="connsiteY0" fmla="*/ 0 h 3272768"/>
                <a:gd name="connsiteX1" fmla="*/ 5414398 w 5414398"/>
                <a:gd name="connsiteY1" fmla="*/ 0 h 3272768"/>
                <a:gd name="connsiteX2" fmla="*/ 5367108 w 5414398"/>
                <a:gd name="connsiteY2" fmla="*/ 54895 h 3272768"/>
                <a:gd name="connsiteX3" fmla="*/ 4056223 w 5414398"/>
                <a:gd name="connsiteY3" fmla="*/ 1576571 h 3272768"/>
                <a:gd name="connsiteX4" fmla="*/ 3319443 w 5414398"/>
                <a:gd name="connsiteY4" fmla="*/ 2434483 h 3272768"/>
                <a:gd name="connsiteX5" fmla="*/ 3131747 w 5414398"/>
                <a:gd name="connsiteY5" fmla="*/ 2653166 h 3272768"/>
                <a:gd name="connsiteX6" fmla="*/ 1778649 w 5414398"/>
                <a:gd name="connsiteY6" fmla="*/ 3272768 h 3272768"/>
                <a:gd name="connsiteX7" fmla="*/ 618852 w 5414398"/>
                <a:gd name="connsiteY7" fmla="*/ 2841009 h 3272768"/>
                <a:gd name="connsiteX8" fmla="*/ 431155 w 5414398"/>
                <a:gd name="connsiteY8" fmla="*/ 326151 h 3272768"/>
                <a:gd name="connsiteX9" fmla="*/ 617556 w 5414398"/>
                <a:gd name="connsiteY9" fmla="*/ 109500 h 327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398" h="3272768">
                  <a:moveTo>
                    <a:pt x="711768" y="0"/>
                  </a:moveTo>
                  <a:lnTo>
                    <a:pt x="5414398" y="0"/>
                  </a:lnTo>
                  <a:lnTo>
                    <a:pt x="5367108" y="54895"/>
                  </a:lnTo>
                  <a:cubicBezTo>
                    <a:pt x="4056223" y="1576571"/>
                    <a:pt x="4056223" y="1576571"/>
                    <a:pt x="4056223" y="1576571"/>
                  </a:cubicBezTo>
                  <a:cubicBezTo>
                    <a:pt x="3319443" y="2434483"/>
                    <a:pt x="3319443" y="2434483"/>
                    <a:pt x="3319443" y="2434483"/>
                  </a:cubicBezTo>
                  <a:cubicBezTo>
                    <a:pt x="3131747" y="2653166"/>
                    <a:pt x="3131747" y="2653166"/>
                    <a:pt x="3131747" y="2653166"/>
                  </a:cubicBezTo>
                  <a:cubicBezTo>
                    <a:pt x="2778765" y="3062496"/>
                    <a:pt x="2280108" y="3272768"/>
                    <a:pt x="1778649" y="3272768"/>
                  </a:cubicBezTo>
                  <a:cubicBezTo>
                    <a:pt x="1366837" y="3272768"/>
                    <a:pt x="955025" y="3129783"/>
                    <a:pt x="618852" y="2841009"/>
                  </a:cubicBezTo>
                  <a:cubicBezTo>
                    <a:pt x="-126332" y="2198977"/>
                    <a:pt x="-210376" y="1071917"/>
                    <a:pt x="431155" y="326151"/>
                  </a:cubicBezTo>
                  <a:cubicBezTo>
                    <a:pt x="497339" y="249227"/>
                    <a:pt x="559387" y="177110"/>
                    <a:pt x="617556" y="1095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3EDCFC"/>
                </a:gs>
                <a:gs pos="0">
                  <a:srgbClr val="01A0D9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293513" y="4978236"/>
            <a:ext cx="3118946" cy="1002834"/>
            <a:chOff x="6131151" y="4935318"/>
            <a:chExt cx="2609331" cy="1002834"/>
          </a:xfrm>
        </p:grpSpPr>
        <p:grpSp>
          <p:nvGrpSpPr>
            <p:cNvPr id="3" name="Grupo 2"/>
            <p:cNvGrpSpPr/>
            <p:nvPr/>
          </p:nvGrpSpPr>
          <p:grpSpPr>
            <a:xfrm>
              <a:off x="6131151" y="4935318"/>
              <a:ext cx="2609331" cy="1002834"/>
              <a:chOff x="5360706" y="5577265"/>
              <a:chExt cx="2609331" cy="1002834"/>
            </a:xfrm>
          </p:grpSpPr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5360706" y="6124917"/>
                <a:ext cx="2609331" cy="455182"/>
              </a:xfrm>
              <a:custGeom>
                <a:avLst/>
                <a:gdLst>
                  <a:gd name="T0" fmla="*/ 16 w 968"/>
                  <a:gd name="T1" fmla="*/ 128 h 168"/>
                  <a:gd name="T2" fmla="*/ 952 w 968"/>
                  <a:gd name="T3" fmla="*/ 168 h 168"/>
                  <a:gd name="T4" fmla="*/ 968 w 968"/>
                  <a:gd name="T5" fmla="*/ 152 h 168"/>
                  <a:gd name="T6" fmla="*/ 968 w 968"/>
                  <a:gd name="T7" fmla="*/ 16 h 168"/>
                  <a:gd name="T8" fmla="*/ 952 w 968"/>
                  <a:gd name="T9" fmla="*/ 0 h 168"/>
                  <a:gd name="T10" fmla="*/ 16 w 968"/>
                  <a:gd name="T11" fmla="*/ 0 h 168"/>
                  <a:gd name="T12" fmla="*/ 0 w 968"/>
                  <a:gd name="T13" fmla="*/ 16 h 168"/>
                  <a:gd name="T14" fmla="*/ 0 w 968"/>
                  <a:gd name="T15" fmla="*/ 112 h 168"/>
                  <a:gd name="T16" fmla="*/ 16 w 968"/>
                  <a:gd name="T17" fmla="*/ 12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168">
                    <a:moveTo>
                      <a:pt x="16" y="128"/>
                    </a:moveTo>
                    <a:cubicBezTo>
                      <a:pt x="952" y="168"/>
                      <a:pt x="952" y="168"/>
                      <a:pt x="952" y="168"/>
                    </a:cubicBezTo>
                    <a:cubicBezTo>
                      <a:pt x="961" y="168"/>
                      <a:pt x="968" y="161"/>
                      <a:pt x="968" y="152"/>
                    </a:cubicBezTo>
                    <a:cubicBezTo>
                      <a:pt x="968" y="16"/>
                      <a:pt x="968" y="16"/>
                      <a:pt x="968" y="16"/>
                    </a:cubicBezTo>
                    <a:cubicBezTo>
                      <a:pt x="968" y="8"/>
                      <a:pt x="961" y="0"/>
                      <a:pt x="95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8" y="128"/>
                      <a:pt x="16" y="128"/>
                    </a:cubicBezTo>
                    <a:close/>
                  </a:path>
                </a:pathLst>
              </a:custGeom>
              <a:gradFill flip="none" rotWithShape="1">
                <a:gsLst>
                  <a:gs pos="44000">
                    <a:srgbClr val="109CC2"/>
                  </a:gs>
                  <a:gs pos="0">
                    <a:srgbClr val="21C0EC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Impact" panose="020B0806030902050204" pitchFamily="34" charset="0"/>
                </a:endParaRPr>
              </a:p>
            </p:txBody>
          </p:sp>
          <p:sp>
            <p:nvSpPr>
              <p:cNvPr id="126" name="Freeform 21"/>
              <p:cNvSpPr>
                <a:spLocks/>
              </p:cNvSpPr>
              <p:nvPr/>
            </p:nvSpPr>
            <p:spPr bwMode="auto">
              <a:xfrm>
                <a:off x="5360706" y="5577265"/>
                <a:ext cx="2609331" cy="825017"/>
              </a:xfrm>
              <a:custGeom>
                <a:avLst/>
                <a:gdLst>
                  <a:gd name="T0" fmla="*/ 952 w 968"/>
                  <a:gd name="T1" fmla="*/ 304 h 304"/>
                  <a:gd name="T2" fmla="*/ 16 w 968"/>
                  <a:gd name="T3" fmla="*/ 304 h 304"/>
                  <a:gd name="T4" fmla="*/ 0 w 968"/>
                  <a:gd name="T5" fmla="*/ 288 h 304"/>
                  <a:gd name="T6" fmla="*/ 0 w 968"/>
                  <a:gd name="T7" fmla="*/ 16 h 304"/>
                  <a:gd name="T8" fmla="*/ 16 w 968"/>
                  <a:gd name="T9" fmla="*/ 0 h 304"/>
                  <a:gd name="T10" fmla="*/ 952 w 968"/>
                  <a:gd name="T11" fmla="*/ 0 h 304"/>
                  <a:gd name="T12" fmla="*/ 968 w 968"/>
                  <a:gd name="T13" fmla="*/ 16 h 304"/>
                  <a:gd name="T14" fmla="*/ 968 w 968"/>
                  <a:gd name="T15" fmla="*/ 288 h 304"/>
                  <a:gd name="T16" fmla="*/ 952 w 968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304">
                    <a:moveTo>
                      <a:pt x="952" y="304"/>
                    </a:moveTo>
                    <a:cubicBezTo>
                      <a:pt x="16" y="304"/>
                      <a:pt x="16" y="304"/>
                      <a:pt x="16" y="304"/>
                    </a:cubicBezTo>
                    <a:cubicBezTo>
                      <a:pt x="8" y="304"/>
                      <a:pt x="0" y="297"/>
                      <a:pt x="0" y="2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61" y="0"/>
                      <a:pt x="968" y="8"/>
                      <a:pt x="968" y="16"/>
                    </a:cubicBezTo>
                    <a:cubicBezTo>
                      <a:pt x="968" y="288"/>
                      <a:pt x="968" y="288"/>
                      <a:pt x="968" y="288"/>
                    </a:cubicBezTo>
                    <a:cubicBezTo>
                      <a:pt x="968" y="297"/>
                      <a:pt x="961" y="304"/>
                      <a:pt x="952" y="30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BFCFF"/>
                  </a:gs>
                  <a:gs pos="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>
              <a:off x="6384316" y="5064414"/>
              <a:ext cx="210543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spc="200" dirty="0">
                  <a:ln w="0">
                    <a:noFill/>
                  </a:ln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  Eproc TJPE</a:t>
              </a:r>
              <a:endParaRPr lang="en-US" sz="3200" cap="none" spc="200" dirty="0">
                <a:ln w="0">
                  <a:noFill/>
                </a:ln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6963E9-0218-F36D-AF25-041DDEB4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805" y="3113992"/>
            <a:ext cx="1738799" cy="17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Homem de barba sorrindo&#10;&#10;Descrição gerada automaticamente">
            <a:extLst>
              <a:ext uri="{FF2B5EF4-FFF2-40B4-BE49-F238E27FC236}">
                <a16:creationId xmlns:a16="http://schemas.microsoft.com/office/drawing/2014/main" id="{F132DACE-51E4-0034-ADDE-6F2FE0CAA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00" y="381000"/>
            <a:ext cx="1433690" cy="2042878"/>
          </a:xfrm>
          <a:prstGeom prst="rect">
            <a:avLst/>
          </a:prstGeom>
        </p:spPr>
      </p:pic>
      <p:pic>
        <p:nvPicPr>
          <p:cNvPr id="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91C61A27-65BA-0606-419C-07A0DD50A3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00" y="58569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t="34444" r="7727" b="37778"/>
          <a:stretch/>
        </p:blipFill>
        <p:spPr>
          <a:xfrm>
            <a:off x="1580185" y="3566052"/>
            <a:ext cx="160020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"/>
          <p:cNvSpPr>
            <a:spLocks/>
          </p:cNvSpPr>
          <p:nvPr/>
        </p:nvSpPr>
        <p:spPr bwMode="auto">
          <a:xfrm>
            <a:off x="5504261" y="4590275"/>
            <a:ext cx="468450" cy="73295"/>
          </a:xfrm>
          <a:custGeom>
            <a:avLst/>
            <a:gdLst>
              <a:gd name="T0" fmla="*/ 0 w 294"/>
              <a:gd name="T1" fmla="*/ 0 h 46"/>
              <a:gd name="T2" fmla="*/ 50 w 294"/>
              <a:gd name="T3" fmla="*/ 2 h 46"/>
              <a:gd name="T4" fmla="*/ 96 w 294"/>
              <a:gd name="T5" fmla="*/ 5 h 46"/>
              <a:gd name="T6" fmla="*/ 138 w 294"/>
              <a:gd name="T7" fmla="*/ 10 h 46"/>
              <a:gd name="T8" fmla="*/ 177 w 294"/>
              <a:gd name="T9" fmla="*/ 17 h 46"/>
              <a:gd name="T10" fmla="*/ 211 w 294"/>
              <a:gd name="T11" fmla="*/ 24 h 46"/>
              <a:gd name="T12" fmla="*/ 239 w 294"/>
              <a:gd name="T13" fmla="*/ 30 h 46"/>
              <a:gd name="T14" fmla="*/ 262 w 294"/>
              <a:gd name="T15" fmla="*/ 37 h 46"/>
              <a:gd name="T16" fmla="*/ 279 w 294"/>
              <a:gd name="T17" fmla="*/ 41 h 46"/>
              <a:gd name="T18" fmla="*/ 290 w 294"/>
              <a:gd name="T19" fmla="*/ 45 h 46"/>
              <a:gd name="T20" fmla="*/ 294 w 294"/>
              <a:gd name="T21" fmla="*/ 46 h 46"/>
              <a:gd name="T22" fmla="*/ 290 w 294"/>
              <a:gd name="T23" fmla="*/ 45 h 46"/>
              <a:gd name="T24" fmla="*/ 279 w 294"/>
              <a:gd name="T25" fmla="*/ 41 h 46"/>
              <a:gd name="T26" fmla="*/ 262 w 294"/>
              <a:gd name="T27" fmla="*/ 37 h 46"/>
              <a:gd name="T28" fmla="*/ 239 w 294"/>
              <a:gd name="T29" fmla="*/ 30 h 46"/>
              <a:gd name="T30" fmla="*/ 211 w 294"/>
              <a:gd name="T31" fmla="*/ 24 h 46"/>
              <a:gd name="T32" fmla="*/ 177 w 294"/>
              <a:gd name="T33" fmla="*/ 17 h 46"/>
              <a:gd name="T34" fmla="*/ 138 w 294"/>
              <a:gd name="T35" fmla="*/ 10 h 46"/>
              <a:gd name="T36" fmla="*/ 96 w 294"/>
              <a:gd name="T37" fmla="*/ 5 h 46"/>
              <a:gd name="T38" fmla="*/ 50 w 294"/>
              <a:gd name="T39" fmla="*/ 2 h 46"/>
              <a:gd name="T40" fmla="*/ 0 w 294"/>
              <a:gd name="T4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4" h="46">
                <a:moveTo>
                  <a:pt x="0" y="0"/>
                </a:moveTo>
                <a:lnTo>
                  <a:pt x="50" y="2"/>
                </a:lnTo>
                <a:lnTo>
                  <a:pt x="96" y="5"/>
                </a:lnTo>
                <a:lnTo>
                  <a:pt x="138" y="10"/>
                </a:lnTo>
                <a:lnTo>
                  <a:pt x="177" y="17"/>
                </a:lnTo>
                <a:lnTo>
                  <a:pt x="211" y="24"/>
                </a:lnTo>
                <a:lnTo>
                  <a:pt x="239" y="30"/>
                </a:lnTo>
                <a:lnTo>
                  <a:pt x="262" y="37"/>
                </a:lnTo>
                <a:lnTo>
                  <a:pt x="279" y="41"/>
                </a:lnTo>
                <a:lnTo>
                  <a:pt x="290" y="45"/>
                </a:lnTo>
                <a:lnTo>
                  <a:pt x="294" y="46"/>
                </a:lnTo>
                <a:lnTo>
                  <a:pt x="290" y="45"/>
                </a:lnTo>
                <a:lnTo>
                  <a:pt x="279" y="41"/>
                </a:lnTo>
                <a:lnTo>
                  <a:pt x="262" y="37"/>
                </a:lnTo>
                <a:lnTo>
                  <a:pt x="239" y="30"/>
                </a:lnTo>
                <a:lnTo>
                  <a:pt x="211" y="24"/>
                </a:lnTo>
                <a:lnTo>
                  <a:pt x="177" y="17"/>
                </a:lnTo>
                <a:lnTo>
                  <a:pt x="138" y="10"/>
                </a:lnTo>
                <a:lnTo>
                  <a:pt x="96" y="5"/>
                </a:lnTo>
                <a:lnTo>
                  <a:pt x="50" y="2"/>
                </a:lnTo>
                <a:lnTo>
                  <a:pt x="0" y="0"/>
                </a:lnTo>
                <a:close/>
              </a:path>
            </a:pathLst>
          </a:custGeom>
          <a:solidFill>
            <a:srgbClr val="E8EF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" name="Freeform 13"/>
          <p:cNvSpPr>
            <a:spLocks/>
          </p:cNvSpPr>
          <p:nvPr/>
        </p:nvSpPr>
        <p:spPr bwMode="auto">
          <a:xfrm>
            <a:off x="5972711" y="4242920"/>
            <a:ext cx="1094642" cy="420649"/>
          </a:xfrm>
          <a:custGeom>
            <a:avLst/>
            <a:gdLst>
              <a:gd name="T0" fmla="*/ 687 w 687"/>
              <a:gd name="T1" fmla="*/ 0 h 264"/>
              <a:gd name="T2" fmla="*/ 598 w 687"/>
              <a:gd name="T3" fmla="*/ 4 h 264"/>
              <a:gd name="T4" fmla="*/ 510 w 687"/>
              <a:gd name="T5" fmla="*/ 18 h 264"/>
              <a:gd name="T6" fmla="*/ 422 w 687"/>
              <a:gd name="T7" fmla="*/ 41 h 264"/>
              <a:gd name="T8" fmla="*/ 335 w 687"/>
              <a:gd name="T9" fmla="*/ 72 h 264"/>
              <a:gd name="T10" fmla="*/ 249 w 687"/>
              <a:gd name="T11" fmla="*/ 110 h 264"/>
              <a:gd name="T12" fmla="*/ 164 w 687"/>
              <a:gd name="T13" fmla="*/ 155 h 264"/>
              <a:gd name="T14" fmla="*/ 81 w 687"/>
              <a:gd name="T15" fmla="*/ 207 h 264"/>
              <a:gd name="T16" fmla="*/ 0 w 687"/>
              <a:gd name="T17" fmla="*/ 264 h 264"/>
              <a:gd name="T18" fmla="*/ 0 w 687"/>
              <a:gd name="T19" fmla="*/ 264 h 264"/>
              <a:gd name="T20" fmla="*/ 0 w 687"/>
              <a:gd name="T21" fmla="*/ 264 h 264"/>
              <a:gd name="T22" fmla="*/ 81 w 687"/>
              <a:gd name="T23" fmla="*/ 207 h 264"/>
              <a:gd name="T24" fmla="*/ 164 w 687"/>
              <a:gd name="T25" fmla="*/ 155 h 264"/>
              <a:gd name="T26" fmla="*/ 249 w 687"/>
              <a:gd name="T27" fmla="*/ 110 h 264"/>
              <a:gd name="T28" fmla="*/ 335 w 687"/>
              <a:gd name="T29" fmla="*/ 72 h 264"/>
              <a:gd name="T30" fmla="*/ 422 w 687"/>
              <a:gd name="T31" fmla="*/ 41 h 264"/>
              <a:gd name="T32" fmla="*/ 510 w 687"/>
              <a:gd name="T33" fmla="*/ 18 h 264"/>
              <a:gd name="T34" fmla="*/ 598 w 687"/>
              <a:gd name="T35" fmla="*/ 4 h 264"/>
              <a:gd name="T36" fmla="*/ 687 w 687"/>
              <a:gd name="T37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7" h="264">
                <a:moveTo>
                  <a:pt x="687" y="0"/>
                </a:moveTo>
                <a:lnTo>
                  <a:pt x="598" y="4"/>
                </a:lnTo>
                <a:lnTo>
                  <a:pt x="510" y="18"/>
                </a:lnTo>
                <a:lnTo>
                  <a:pt x="422" y="41"/>
                </a:lnTo>
                <a:lnTo>
                  <a:pt x="335" y="72"/>
                </a:lnTo>
                <a:lnTo>
                  <a:pt x="249" y="110"/>
                </a:lnTo>
                <a:lnTo>
                  <a:pt x="164" y="155"/>
                </a:lnTo>
                <a:lnTo>
                  <a:pt x="81" y="207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81" y="207"/>
                </a:lnTo>
                <a:lnTo>
                  <a:pt x="164" y="155"/>
                </a:lnTo>
                <a:lnTo>
                  <a:pt x="249" y="110"/>
                </a:lnTo>
                <a:lnTo>
                  <a:pt x="335" y="72"/>
                </a:lnTo>
                <a:lnTo>
                  <a:pt x="422" y="41"/>
                </a:lnTo>
                <a:lnTo>
                  <a:pt x="510" y="18"/>
                </a:lnTo>
                <a:lnTo>
                  <a:pt x="598" y="4"/>
                </a:lnTo>
                <a:lnTo>
                  <a:pt x="687" y="0"/>
                </a:lnTo>
                <a:close/>
              </a:path>
            </a:pathLst>
          </a:custGeom>
          <a:solidFill>
            <a:srgbClr val="E8EFE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" name="Freeform 14"/>
          <p:cNvSpPr>
            <a:spLocks/>
          </p:cNvSpPr>
          <p:nvPr/>
        </p:nvSpPr>
        <p:spPr bwMode="auto">
          <a:xfrm>
            <a:off x="4790434" y="5034823"/>
            <a:ext cx="774376" cy="1225300"/>
          </a:xfrm>
          <a:custGeom>
            <a:avLst/>
            <a:gdLst>
              <a:gd name="T0" fmla="*/ 486 w 486"/>
              <a:gd name="T1" fmla="*/ 0 h 769"/>
              <a:gd name="T2" fmla="*/ 486 w 486"/>
              <a:gd name="T3" fmla="*/ 0 h 769"/>
              <a:gd name="T4" fmla="*/ 407 w 486"/>
              <a:gd name="T5" fmla="*/ 88 h 769"/>
              <a:gd name="T6" fmla="*/ 334 w 486"/>
              <a:gd name="T7" fmla="*/ 180 h 769"/>
              <a:gd name="T8" fmla="*/ 264 w 486"/>
              <a:gd name="T9" fmla="*/ 275 h 769"/>
              <a:gd name="T10" fmla="*/ 200 w 486"/>
              <a:gd name="T11" fmla="*/ 372 h 769"/>
              <a:gd name="T12" fmla="*/ 141 w 486"/>
              <a:gd name="T13" fmla="*/ 472 h 769"/>
              <a:gd name="T14" fmla="*/ 88 w 486"/>
              <a:gd name="T15" fmla="*/ 571 h 769"/>
              <a:gd name="T16" fmla="*/ 40 w 486"/>
              <a:gd name="T17" fmla="*/ 671 h 769"/>
              <a:gd name="T18" fmla="*/ 0 w 486"/>
              <a:gd name="T19" fmla="*/ 769 h 769"/>
              <a:gd name="T20" fmla="*/ 40 w 486"/>
              <a:gd name="T21" fmla="*/ 671 h 769"/>
              <a:gd name="T22" fmla="*/ 88 w 486"/>
              <a:gd name="T23" fmla="*/ 571 h 769"/>
              <a:gd name="T24" fmla="*/ 141 w 486"/>
              <a:gd name="T25" fmla="*/ 472 h 769"/>
              <a:gd name="T26" fmla="*/ 200 w 486"/>
              <a:gd name="T27" fmla="*/ 372 h 769"/>
              <a:gd name="T28" fmla="*/ 264 w 486"/>
              <a:gd name="T29" fmla="*/ 275 h 769"/>
              <a:gd name="T30" fmla="*/ 334 w 486"/>
              <a:gd name="T31" fmla="*/ 180 h 769"/>
              <a:gd name="T32" fmla="*/ 407 w 486"/>
              <a:gd name="T33" fmla="*/ 88 h 769"/>
              <a:gd name="T34" fmla="*/ 486 w 486"/>
              <a:gd name="T35" fmla="*/ 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6" h="769">
                <a:moveTo>
                  <a:pt x="486" y="0"/>
                </a:moveTo>
                <a:lnTo>
                  <a:pt x="486" y="0"/>
                </a:lnTo>
                <a:lnTo>
                  <a:pt x="407" y="88"/>
                </a:lnTo>
                <a:lnTo>
                  <a:pt x="334" y="180"/>
                </a:lnTo>
                <a:lnTo>
                  <a:pt x="264" y="275"/>
                </a:lnTo>
                <a:lnTo>
                  <a:pt x="200" y="372"/>
                </a:lnTo>
                <a:lnTo>
                  <a:pt x="141" y="472"/>
                </a:lnTo>
                <a:lnTo>
                  <a:pt x="88" y="571"/>
                </a:lnTo>
                <a:lnTo>
                  <a:pt x="40" y="671"/>
                </a:lnTo>
                <a:lnTo>
                  <a:pt x="0" y="769"/>
                </a:lnTo>
                <a:lnTo>
                  <a:pt x="40" y="671"/>
                </a:lnTo>
                <a:lnTo>
                  <a:pt x="88" y="571"/>
                </a:lnTo>
                <a:lnTo>
                  <a:pt x="141" y="472"/>
                </a:lnTo>
                <a:lnTo>
                  <a:pt x="200" y="372"/>
                </a:lnTo>
                <a:lnTo>
                  <a:pt x="264" y="275"/>
                </a:lnTo>
                <a:lnTo>
                  <a:pt x="334" y="180"/>
                </a:lnTo>
                <a:lnTo>
                  <a:pt x="407" y="88"/>
                </a:lnTo>
                <a:lnTo>
                  <a:pt x="486" y="0"/>
                </a:lnTo>
                <a:close/>
              </a:path>
            </a:pathLst>
          </a:custGeom>
          <a:solidFill>
            <a:srgbClr val="3C9E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Freeform 15"/>
          <p:cNvSpPr>
            <a:spLocks/>
          </p:cNvSpPr>
          <p:nvPr/>
        </p:nvSpPr>
        <p:spPr bwMode="auto">
          <a:xfrm>
            <a:off x="5564812" y="4663568"/>
            <a:ext cx="407903" cy="371255"/>
          </a:xfrm>
          <a:custGeom>
            <a:avLst/>
            <a:gdLst>
              <a:gd name="T0" fmla="*/ 256 w 256"/>
              <a:gd name="T1" fmla="*/ 0 h 233"/>
              <a:gd name="T2" fmla="*/ 256 w 256"/>
              <a:gd name="T3" fmla="*/ 0 h 233"/>
              <a:gd name="T4" fmla="*/ 168 w 256"/>
              <a:gd name="T5" fmla="*/ 73 h 233"/>
              <a:gd name="T6" fmla="*/ 82 w 256"/>
              <a:gd name="T7" fmla="*/ 150 h 233"/>
              <a:gd name="T8" fmla="*/ 0 w 256"/>
              <a:gd name="T9" fmla="*/ 233 h 233"/>
              <a:gd name="T10" fmla="*/ 0 w 256"/>
              <a:gd name="T11" fmla="*/ 233 h 233"/>
              <a:gd name="T12" fmla="*/ 82 w 256"/>
              <a:gd name="T13" fmla="*/ 150 h 233"/>
              <a:gd name="T14" fmla="*/ 168 w 256"/>
              <a:gd name="T15" fmla="*/ 73 h 233"/>
              <a:gd name="T16" fmla="*/ 256 w 256"/>
              <a:gd name="T17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33">
                <a:moveTo>
                  <a:pt x="256" y="0"/>
                </a:moveTo>
                <a:lnTo>
                  <a:pt x="256" y="0"/>
                </a:lnTo>
                <a:lnTo>
                  <a:pt x="168" y="73"/>
                </a:lnTo>
                <a:lnTo>
                  <a:pt x="82" y="150"/>
                </a:lnTo>
                <a:lnTo>
                  <a:pt x="0" y="233"/>
                </a:lnTo>
                <a:lnTo>
                  <a:pt x="0" y="233"/>
                </a:lnTo>
                <a:lnTo>
                  <a:pt x="82" y="150"/>
                </a:lnTo>
                <a:lnTo>
                  <a:pt x="168" y="73"/>
                </a:lnTo>
                <a:lnTo>
                  <a:pt x="256" y="0"/>
                </a:lnTo>
                <a:close/>
              </a:path>
            </a:pathLst>
          </a:custGeom>
          <a:solidFill>
            <a:srgbClr val="2682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B8EC8A3-786C-C59D-316F-CC272FAE5F7B}"/>
              </a:ext>
            </a:extLst>
          </p:cNvPr>
          <p:cNvGrpSpPr/>
          <p:nvPr/>
        </p:nvGrpSpPr>
        <p:grpSpPr>
          <a:xfrm>
            <a:off x="2373684" y="1966459"/>
            <a:ext cx="6846516" cy="4825760"/>
            <a:chOff x="2286001" y="1557963"/>
            <a:chExt cx="7109102" cy="5071437"/>
          </a:xfrm>
        </p:grpSpPr>
        <p:sp>
          <p:nvSpPr>
            <p:cNvPr id="94" name="Rectangle 93"/>
            <p:cNvSpPr/>
            <p:nvPr/>
          </p:nvSpPr>
          <p:spPr>
            <a:xfrm>
              <a:off x="2286001" y="1557963"/>
              <a:ext cx="7109102" cy="50714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51BC6EF-1949-C1F8-10F4-EA687F7B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4810" y="1760240"/>
              <a:ext cx="6725390" cy="4700119"/>
            </a:xfrm>
            <a:prstGeom prst="rect">
              <a:avLst/>
            </a:prstGeom>
          </p:spPr>
        </p:pic>
      </p:grpSp>
      <p:sp>
        <p:nvSpPr>
          <p:cNvPr id="6" name="TextBox 35">
            <a:extLst>
              <a:ext uri="{FF2B5EF4-FFF2-40B4-BE49-F238E27FC236}">
                <a16:creationId xmlns:a16="http://schemas.microsoft.com/office/drawing/2014/main" id="{03D178B0-B4D6-0D44-D96F-442ACBACF5D0}"/>
              </a:ext>
            </a:extLst>
          </p:cNvPr>
          <p:cNvSpPr txBox="1"/>
          <p:nvPr/>
        </p:nvSpPr>
        <p:spPr>
          <a:xfrm>
            <a:off x="381000" y="1096298"/>
            <a:ext cx="85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" panose="02040504050005020304" pitchFamily="18" charset="0"/>
              </a:rPr>
              <a:t>Benchmarking de glossário de escritórios de processos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  <a:cs typeface="Arial" pitchFamily="34" charset="0"/>
            </a:endParaRPr>
          </a:p>
        </p:txBody>
      </p:sp>
      <p:sp>
        <p:nvSpPr>
          <p:cNvPr id="7" name="Google Shape;191;p19">
            <a:extLst>
              <a:ext uri="{FF2B5EF4-FFF2-40B4-BE49-F238E27FC236}">
                <a16:creationId xmlns:a16="http://schemas.microsoft.com/office/drawing/2014/main" id="{3AAA80F2-32B3-D04E-638B-701DC323B4BD}"/>
              </a:ext>
            </a:extLst>
          </p:cNvPr>
          <p:cNvSpPr txBox="1">
            <a:spLocks/>
          </p:cNvSpPr>
          <p:nvPr/>
        </p:nvSpPr>
        <p:spPr>
          <a:xfrm>
            <a:off x="169901" y="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  <p:pic>
        <p:nvPicPr>
          <p:cNvPr id="8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7A3EDC1D-06AD-67F4-ED2C-561EF76E9A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AC7BD858-4F9D-154A-090A-2CA08CE43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3" y="1966459"/>
            <a:ext cx="852941" cy="8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529322" y="1229380"/>
            <a:ext cx="748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" panose="02040504050005020304" pitchFamily="18" charset="0"/>
              </a:rPr>
              <a:t>Portal como forma de divulgação e aculturação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  <a:cs typeface="Arial" pitchFamily="34" charset="0"/>
            </a:endParaRP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897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D651C00-FD92-2BEB-6BB9-E48DB0299203}"/>
              </a:ext>
            </a:extLst>
          </p:cNvPr>
          <p:cNvGrpSpPr/>
          <p:nvPr/>
        </p:nvGrpSpPr>
        <p:grpSpPr>
          <a:xfrm>
            <a:off x="2438400" y="1905000"/>
            <a:ext cx="6477000" cy="4835264"/>
            <a:chOff x="2141648" y="1689245"/>
            <a:chExt cx="6648596" cy="498167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A2863D36-C1DB-AB10-3077-AB356DED16D7}"/>
                </a:ext>
              </a:extLst>
            </p:cNvPr>
            <p:cNvSpPr/>
            <p:nvPr/>
          </p:nvSpPr>
          <p:spPr>
            <a:xfrm>
              <a:off x="2141648" y="1689245"/>
              <a:ext cx="6648596" cy="4981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2246B476-EDEF-A04A-E969-7706EA5F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8584" y="1803157"/>
              <a:ext cx="6352412" cy="474812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34" y="2057400"/>
            <a:ext cx="762340" cy="7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685800" y="1031557"/>
            <a:ext cx="41753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" panose="02040504050005020304" pitchFamily="18" charset="0"/>
              </a:rPr>
              <a:t>Diagnóstico da organização 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  <a:cs typeface="Arial" pitchFamily="34" charset="0"/>
            </a:endParaRP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69900" y="7897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estratégias de implantação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74F3152-A6FB-4069-E60A-6502CC9BFCBC}"/>
              </a:ext>
            </a:extLst>
          </p:cNvPr>
          <p:cNvGrpSpPr/>
          <p:nvPr/>
        </p:nvGrpSpPr>
        <p:grpSpPr>
          <a:xfrm>
            <a:off x="1043904" y="1676400"/>
            <a:ext cx="6286912" cy="5152572"/>
            <a:chOff x="1043904" y="1647372"/>
            <a:chExt cx="6236267" cy="518160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1B947AE-1A6D-F2A8-13D4-3876D25F9207}"/>
                </a:ext>
              </a:extLst>
            </p:cNvPr>
            <p:cNvSpPr/>
            <p:nvPr/>
          </p:nvSpPr>
          <p:spPr>
            <a:xfrm>
              <a:off x="1043904" y="1647372"/>
              <a:ext cx="6236267" cy="518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89B06B13-B5AC-742B-2919-32906DB4B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273" y="1717357"/>
              <a:ext cx="6155356" cy="5061673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B762D5F8-228F-DF80-BE55-A56C28D13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33" y="1682023"/>
            <a:ext cx="8595824" cy="51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35">
            <a:extLst>
              <a:ext uri="{FF2B5EF4-FFF2-40B4-BE49-F238E27FC236}">
                <a16:creationId xmlns:a16="http://schemas.microsoft.com/office/drawing/2014/main" id="{E70870EE-DB38-F06D-E5A4-15009A7F53ED}"/>
              </a:ext>
            </a:extLst>
          </p:cNvPr>
          <p:cNvSpPr txBox="1"/>
          <p:nvPr/>
        </p:nvSpPr>
        <p:spPr>
          <a:xfrm>
            <a:off x="529322" y="1229380"/>
            <a:ext cx="520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masis MT Pro" panose="02040504050005020304" pitchFamily="18" charset="0"/>
              </a:rPr>
              <a:t>Plano do Escritório de Processos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masis MT Pro" panose="02040504050005020304" pitchFamily="18" charset="0"/>
              <a:cs typeface="Arial" pitchFamily="34" charset="0"/>
            </a:endParaRPr>
          </a:p>
        </p:txBody>
      </p:sp>
      <p:sp>
        <p:nvSpPr>
          <p:cNvPr id="84" name="Google Shape;191;p19">
            <a:extLst>
              <a:ext uri="{FF2B5EF4-FFF2-40B4-BE49-F238E27FC236}">
                <a16:creationId xmlns:a16="http://schemas.microsoft.com/office/drawing/2014/main" id="{D0EE945F-0E8C-9B42-A440-A63559EAFE0A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488699" cy="1064030"/>
          </a:xfrm>
          <a:prstGeom prst="rect">
            <a:avLst/>
          </a:prstGeom>
        </p:spPr>
        <p:txBody>
          <a:bodyPr spcFirstLastPara="1" wrap="square" lIns="3600" tIns="91425" rIns="91425" bIns="91425" anchor="ctr" anchorCtr="0">
            <a:noAutofit/>
          </a:bodyPr>
          <a:lstStyle>
            <a:lvl1pPr algn="l" defTabSz="1218845" rtl="0" eaLnBrk="1" latinLnBrk="0" hangingPunct="1">
              <a:spcBef>
                <a:spcPct val="0"/>
              </a:spcBef>
              <a:buNone/>
              <a:defRPr sz="3199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dirty="0">
                <a:solidFill>
                  <a:srgbClr val="003E94"/>
                </a:solidFill>
                <a:latin typeface="Amasis MT Pro Black" panose="02040A04050005020304" pitchFamily="18" charset="0"/>
                <a:ea typeface="Open Sans ExtraBold"/>
                <a:cs typeface="Open Sans ExtraBold"/>
                <a:sym typeface="Open Sans ExtraBold"/>
              </a:rPr>
              <a:t>Fase 1 – estratégia de implantação</a:t>
            </a:r>
          </a:p>
        </p:txBody>
      </p:sp>
      <p:pic>
        <p:nvPicPr>
          <p:cNvPr id="86" name="Google Shape;13;p2" descr="Logotipo&#10;&#10;Descrição gerada automaticamente">
            <a:extLst>
              <a:ext uri="{FF2B5EF4-FFF2-40B4-BE49-F238E27FC236}">
                <a16:creationId xmlns:a16="http://schemas.microsoft.com/office/drawing/2014/main" id="{63440635-6C96-6D77-78CD-5E76E94E22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00" y="5933181"/>
            <a:ext cx="1153500" cy="9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m 88" descr="Diagrama&#10;&#10;Descrição gerada automaticamente">
            <a:extLst>
              <a:ext uri="{FF2B5EF4-FFF2-40B4-BE49-F238E27FC236}">
                <a16:creationId xmlns:a16="http://schemas.microsoft.com/office/drawing/2014/main" id="{3C4751D7-49E5-14E6-3937-91F08498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36" y="5867400"/>
            <a:ext cx="931264" cy="92481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FA7393A8-8019-9B09-1CCF-E553C102853D}"/>
              </a:ext>
            </a:extLst>
          </p:cNvPr>
          <p:cNvGrpSpPr/>
          <p:nvPr/>
        </p:nvGrpSpPr>
        <p:grpSpPr>
          <a:xfrm>
            <a:off x="1972451" y="2057400"/>
            <a:ext cx="8009749" cy="4435812"/>
            <a:chOff x="990600" y="1854478"/>
            <a:chExt cx="8610600" cy="4768564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A3F543F-85B4-6F1B-654D-BDCB65DC7DE8}"/>
                </a:ext>
              </a:extLst>
            </p:cNvPr>
            <p:cNvSpPr/>
            <p:nvPr/>
          </p:nvSpPr>
          <p:spPr>
            <a:xfrm>
              <a:off x="990600" y="1854478"/>
              <a:ext cx="8610600" cy="4768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B3D93CA-9E00-3771-31A0-E26FEFB0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7083" y="2030460"/>
              <a:ext cx="8144924" cy="4338763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5" y="1905305"/>
            <a:ext cx="990295" cy="9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heme/theme1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15975</TotalTime>
  <Words>728</Words>
  <Application>Microsoft Office PowerPoint</Application>
  <PresentationFormat>Widescreen</PresentationFormat>
  <Paragraphs>139</Paragraphs>
  <Slides>25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Amasis MT Pro</vt:lpstr>
      <vt:lpstr>Amasis MT Pro Black</vt:lpstr>
      <vt:lpstr>Amasis MT Pro Light</vt:lpstr>
      <vt:lpstr>Amasis MT Pro Medium</vt:lpstr>
      <vt:lpstr>Arial</vt:lpstr>
      <vt:lpstr>Arial Narrow</vt:lpstr>
      <vt:lpstr>Calibri</vt:lpstr>
      <vt:lpstr>Calibri Light</vt:lpstr>
      <vt:lpstr>Impact</vt:lpstr>
      <vt:lpstr>Karantina</vt:lpstr>
      <vt:lpstr>Open Sans</vt:lpstr>
      <vt:lpstr>Open Sans ExtraBold</vt:lpstr>
      <vt:lpstr>7_Office Theme</vt:lpstr>
      <vt:lpstr>Apresentação do PowerPoint</vt:lpstr>
      <vt:lpstr>Apresentação do PowerPoint</vt:lpstr>
      <vt:lpstr>Ligado à COPLAN – Coordenadoria de Planejamento e Gestão Estratégica, o Escritório de Processos Corporativos, foi instituído pela Resolução TJPE n° 452, de 08/06/2021, e dentre suas atribuições, conforme dispõe em seu art. 11-I: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SlideModel</Manager>
  <Company>SlideModel</Company>
  <LinksUpToDate>false</LinksUpToDate>
  <SharedDoc>false</SharedDoc>
  <HyperlinkBase>http://slidemodel.com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Free PowerPoint Templates</dc:title>
  <dc:subject>Template</dc:subject>
  <dc:creator>Fernando Garcia</dc:creator>
  <cp:keywords>PowerPoint, Free PowerPoint Templates, SlideModel, Presentations, Designs, Clipart</cp:keywords>
  <dc:description>Download This FREE PowerPoint Templates at http://slidemodel.com</dc:description>
  <cp:lastModifiedBy>1317</cp:lastModifiedBy>
  <cp:revision>329</cp:revision>
  <dcterms:created xsi:type="dcterms:W3CDTF">2013-09-12T13:05:01Z</dcterms:created>
  <dcterms:modified xsi:type="dcterms:W3CDTF">2023-03-29T14:00:43Z</dcterms:modified>
  <cp:category>Presentations, Business Presentations, Free PowerPoint Templates</cp:category>
  <cp:contentStatus>Template</cp:contentStatus>
</cp:coreProperties>
</file>