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DCE4-0ED1-46CB-93F9-EEC78E38CAF4}" type="datetimeFigureOut">
              <a:rPr lang="pt-BR" smtClean="0"/>
              <a:t>07/04/2023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5136-3DD3-4405-8047-9AF01D303C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1110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DCE4-0ED1-46CB-93F9-EEC78E38CAF4}" type="datetimeFigureOut">
              <a:rPr lang="pt-BR" smtClean="0"/>
              <a:t>07/04/2023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5136-3DD3-4405-8047-9AF01D303C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364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DCE4-0ED1-46CB-93F9-EEC78E38CAF4}" type="datetimeFigureOut">
              <a:rPr lang="pt-BR" smtClean="0"/>
              <a:t>07/04/2023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5136-3DD3-4405-8047-9AF01D303C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1726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DCE4-0ED1-46CB-93F9-EEC78E38CAF4}" type="datetimeFigureOut">
              <a:rPr lang="pt-BR" smtClean="0"/>
              <a:t>07/04/2023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5136-3DD3-4405-8047-9AF01D303C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9501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DCE4-0ED1-46CB-93F9-EEC78E38CAF4}" type="datetimeFigureOut">
              <a:rPr lang="pt-BR" smtClean="0"/>
              <a:t>07/04/2023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5136-3DD3-4405-8047-9AF01D303C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889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DCE4-0ED1-46CB-93F9-EEC78E38CAF4}" type="datetimeFigureOut">
              <a:rPr lang="pt-BR" smtClean="0"/>
              <a:t>07/04/2023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5136-3DD3-4405-8047-9AF01D303C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1663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DCE4-0ED1-46CB-93F9-EEC78E38CAF4}" type="datetimeFigureOut">
              <a:rPr lang="pt-BR" smtClean="0"/>
              <a:t>07/04/2023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5136-3DD3-4405-8047-9AF01D303C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093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DCE4-0ED1-46CB-93F9-EEC78E38CAF4}" type="datetimeFigureOut">
              <a:rPr lang="pt-BR" smtClean="0"/>
              <a:t>07/04/2023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5136-3DD3-4405-8047-9AF01D303C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5623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DCE4-0ED1-46CB-93F9-EEC78E38CAF4}" type="datetimeFigureOut">
              <a:rPr lang="pt-BR" smtClean="0"/>
              <a:t>07/04/2023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5136-3DD3-4405-8047-9AF01D303C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6125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DCE4-0ED1-46CB-93F9-EEC78E38CAF4}" type="datetimeFigureOut">
              <a:rPr lang="pt-BR" smtClean="0"/>
              <a:t>07/04/2023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5136-3DD3-4405-8047-9AF01D303C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2577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DCE4-0ED1-46CB-93F9-EEC78E38CAF4}" type="datetimeFigureOut">
              <a:rPr lang="pt-BR" smtClean="0"/>
              <a:t>07/04/2023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5136-3DD3-4405-8047-9AF01D303C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684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EDCE4-0ED1-46CB-93F9-EEC78E38CAF4}" type="datetimeFigureOut">
              <a:rPr lang="pt-BR" smtClean="0"/>
              <a:t>07/04/2023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C5136-3DD3-4405-8047-9AF01D303C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232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5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9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7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4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1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0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7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3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7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5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6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3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1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Camilo</dc:creator>
  <cp:lastModifiedBy>Camilo</cp:lastModifiedBy>
  <cp:revision>1</cp:revision>
  <dcterms:created xsi:type="dcterms:W3CDTF">2023-04-08T02:32:54Z</dcterms:created>
  <dcterms:modified xsi:type="dcterms:W3CDTF">2023-04-08T02:38:30Z</dcterms:modified>
</cp:coreProperties>
</file>