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73" r:id="rId8"/>
    <p:sldId id="263" r:id="rId9"/>
    <p:sldId id="274" r:id="rId10"/>
    <p:sldId id="264" r:id="rId11"/>
    <p:sldId id="278" r:id="rId12"/>
    <p:sldId id="265" r:id="rId13"/>
    <p:sldId id="267" r:id="rId14"/>
    <p:sldId id="283" r:id="rId15"/>
    <p:sldId id="284" r:id="rId16"/>
    <p:sldId id="268" r:id="rId17"/>
    <p:sldId id="269" r:id="rId18"/>
    <p:sldId id="270" r:id="rId19"/>
    <p:sldId id="271" r:id="rId20"/>
    <p:sldId id="275" r:id="rId21"/>
    <p:sldId id="276" r:id="rId22"/>
    <p:sldId id="282" r:id="rId23"/>
    <p:sldId id="272" r:id="rId24"/>
    <p:sldId id="281" r:id="rId25"/>
    <p:sldId id="279" r:id="rId26"/>
    <p:sldId id="285" r:id="rId27"/>
    <p:sldId id="277" r:id="rId28"/>
    <p:sldId id="286" r:id="rId29"/>
    <p:sldId id="280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36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6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52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9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99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38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95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08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05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27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38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D40C7-A93B-49A1-82C6-8A9EADF62641}" type="datetimeFigureOut">
              <a:rPr lang="pt-BR" smtClean="0"/>
              <a:t>16/11/2022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7562E-7586-40A4-8694-22F8AB31E1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3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C75B4B4-D753-F18A-7902-4EA57375B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857"/>
            <a:ext cx="12186584" cy="685628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3ABCD7F-DCC8-55A1-9E6F-CAB5CB5272A1}"/>
              </a:ext>
            </a:extLst>
          </p:cNvPr>
          <p:cNvSpPr txBox="1"/>
          <p:nvPr/>
        </p:nvSpPr>
        <p:spPr>
          <a:xfrm>
            <a:off x="3050797" y="1908553"/>
            <a:ext cx="6090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Raleway Medium" pitchFamily="2" charset="0"/>
              </a:rPr>
              <a:t>Mulheres no Sistema </a:t>
            </a:r>
          </a:p>
          <a:p>
            <a:pPr algn="ctr"/>
            <a:r>
              <a:rPr lang="pt-BR" sz="4000" dirty="0">
                <a:latin typeface="Raleway Medium" pitchFamily="2" charset="0"/>
              </a:rPr>
              <a:t>de Justiça: Boas práticas</a:t>
            </a:r>
          </a:p>
          <a:p>
            <a:pPr algn="ctr"/>
            <a:r>
              <a:rPr lang="pt-BR" sz="4000" dirty="0">
                <a:solidFill>
                  <a:srgbClr val="21376D"/>
                </a:solidFill>
                <a:latin typeface="Raleway Black" pitchFamily="2" charset="0"/>
              </a:rPr>
              <a:t>AJUFE MULHERES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EF5B65F-0594-12A6-4403-9501AA5CECBF}"/>
              </a:ext>
            </a:extLst>
          </p:cNvPr>
          <p:cNvSpPr txBox="1"/>
          <p:nvPr/>
        </p:nvSpPr>
        <p:spPr>
          <a:xfrm>
            <a:off x="3050797" y="4073846"/>
            <a:ext cx="60904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Raleway Medium" pitchFamily="2" charset="0"/>
              </a:rPr>
              <a:t>Camila Monteiro </a:t>
            </a:r>
            <a:r>
              <a:rPr lang="pt-BR" sz="2000" dirty="0" err="1">
                <a:latin typeface="Raleway Medium" pitchFamily="2" charset="0"/>
              </a:rPr>
              <a:t>Pullin</a:t>
            </a:r>
            <a:endParaRPr lang="pt-BR" sz="2000" dirty="0">
              <a:latin typeface="Raleway Medium" pitchFamily="2" charset="0"/>
            </a:endParaRPr>
          </a:p>
          <a:p>
            <a:pPr algn="ctr"/>
            <a:r>
              <a:rPr lang="pt-BR" sz="1600" dirty="0">
                <a:latin typeface="Raleway Medium italic" pitchFamily="2" charset="0"/>
              </a:rPr>
              <a:t>Juíza Federal </a:t>
            </a:r>
          </a:p>
          <a:p>
            <a:pPr algn="ctr"/>
            <a:r>
              <a:rPr lang="pt-BR" sz="1600" dirty="0">
                <a:latin typeface="Raleway Medium italic" pitchFamily="2" charset="0"/>
              </a:rPr>
              <a:t>Coordenadora da AJUFE Mulheres</a:t>
            </a:r>
          </a:p>
          <a:p>
            <a:pPr algn="ctr"/>
            <a:r>
              <a:rPr lang="pt-BR" sz="1600" dirty="0">
                <a:latin typeface="Raleway Medium italic" pitchFamily="2" charset="0"/>
              </a:rPr>
              <a:t>Diretora Administrativo da AJUFE</a:t>
            </a:r>
            <a:endParaRPr lang="pt-BR" sz="1600" dirty="0">
              <a:solidFill>
                <a:srgbClr val="21376D"/>
              </a:solidFill>
              <a:latin typeface="Raleway Medium ital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95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3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0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51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0DBB39D-143F-5B26-46D1-6B9BF01EE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6B2452E-F41B-CD5F-FD95-36DB2C2B6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666"/>
            <a:ext cx="12189631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4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6B2452E-F41B-CD5F-FD95-36DB2C2B6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666"/>
            <a:ext cx="12189630" cy="6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4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0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9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02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82C7044-4595-E1F7-B918-2102638C0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90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5893E46-E1F7-0FF7-071B-A930C668F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26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5893E46-E1F7-0FF7-071B-A930C668F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35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17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D56E49F-BE64-C298-F245-7C09D29D5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3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74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D56E49F-BE64-C298-F245-7C09D29D5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4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38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4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77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3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54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146E0D75-143E-90D6-B766-E66F2B24C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4" cy="685495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5E98FA54-368E-0618-9AF2-993319D79EFE}"/>
              </a:ext>
            </a:extLst>
          </p:cNvPr>
          <p:cNvSpPr/>
          <p:nvPr/>
        </p:nvSpPr>
        <p:spPr>
          <a:xfrm>
            <a:off x="3524774" y="5075231"/>
            <a:ext cx="5142452" cy="369332"/>
          </a:xfrm>
          <a:prstGeom prst="rect">
            <a:avLst/>
          </a:prstGeom>
          <a:solidFill>
            <a:srgbClr val="21376D"/>
          </a:solidFill>
          <a:ln>
            <a:solidFill>
              <a:srgbClr val="2137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21376D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B8AE707-7B66-CB1A-D415-9B062DC1C311}"/>
              </a:ext>
            </a:extLst>
          </p:cNvPr>
          <p:cNvSpPr txBox="1"/>
          <p:nvPr/>
        </p:nvSpPr>
        <p:spPr>
          <a:xfrm>
            <a:off x="3050796" y="1732384"/>
            <a:ext cx="609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Raleway Medium" pitchFamily="2" charset="0"/>
              </a:rPr>
              <a:t>Muito obrigada!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365E1A-64EC-3054-4DFB-4F80A9D7441E}"/>
              </a:ext>
            </a:extLst>
          </p:cNvPr>
          <p:cNvSpPr txBox="1"/>
          <p:nvPr/>
        </p:nvSpPr>
        <p:spPr>
          <a:xfrm>
            <a:off x="1785108" y="3177196"/>
            <a:ext cx="8621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21376D"/>
                </a:solidFill>
                <a:latin typeface="Raleway Black" pitchFamily="2" charset="0"/>
              </a:rPr>
              <a:t>camilapullin@yahoo.com.br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F7CC9A1-B394-C3F1-2654-3F51C831FF05}"/>
              </a:ext>
            </a:extLst>
          </p:cNvPr>
          <p:cNvSpPr txBox="1"/>
          <p:nvPr/>
        </p:nvSpPr>
        <p:spPr>
          <a:xfrm>
            <a:off x="3048350" y="5075231"/>
            <a:ext cx="6095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Raleway Medium" pitchFamily="2" charset="0"/>
              </a:rPr>
              <a:t>www.ajufe.org.br/comissao-ajufe-mulheres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60B3C75-415F-9410-1937-1963D6309375}"/>
              </a:ext>
            </a:extLst>
          </p:cNvPr>
          <p:cNvSpPr txBox="1"/>
          <p:nvPr/>
        </p:nvSpPr>
        <p:spPr>
          <a:xfrm>
            <a:off x="3046601" y="4652787"/>
            <a:ext cx="60946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Raleway Bold" pitchFamily="2" charset="0"/>
              </a:rPr>
              <a:t>A página da AJUFE Mulheres está disponível em:</a:t>
            </a:r>
          </a:p>
        </p:txBody>
      </p:sp>
    </p:spTree>
    <p:extLst>
      <p:ext uri="{BB962C8B-B14F-4D97-AF65-F5344CB8AC3E}">
        <p14:creationId xmlns:p14="http://schemas.microsoft.com/office/powerpoint/2010/main" val="51159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8E15B0-1433-3E92-E28A-945E79C44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857"/>
            <a:ext cx="12186584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8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044304B-22D8-26D9-E562-907CDFAA7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857"/>
            <a:ext cx="12186584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0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E539FD-E31D-3078-E210-A90874010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857"/>
            <a:ext cx="12186584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9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2D22C54-2184-03B0-619C-0BC399ABD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4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78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51</Words>
  <Application>Microsoft Office PowerPoint</Application>
  <PresentationFormat>Widescreen</PresentationFormat>
  <Paragraphs>11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Raleway Black</vt:lpstr>
      <vt:lpstr>Raleway Bold</vt:lpstr>
      <vt:lpstr>Raleway Medium</vt:lpstr>
      <vt:lpstr>Raleway Medium italic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Painel 4 – Mulheres no Sistema de Justiça: Boas práticas AJUFE MULHERES</dc:title>
  <dc:creator>Diretor</dc:creator>
  <cp:lastModifiedBy>Lucas Soares</cp:lastModifiedBy>
  <cp:revision>9</cp:revision>
  <dcterms:created xsi:type="dcterms:W3CDTF">2022-11-16T11:27:24Z</dcterms:created>
  <dcterms:modified xsi:type="dcterms:W3CDTF">2022-11-16T19:13:12Z</dcterms:modified>
</cp:coreProperties>
</file>