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92" r:id="rId2"/>
    <p:sldId id="310" r:id="rId3"/>
    <p:sldId id="308" r:id="rId4"/>
    <p:sldId id="309" r:id="rId5"/>
    <p:sldId id="301" r:id="rId6"/>
    <p:sldId id="311" r:id="rId7"/>
    <p:sldId id="300" r:id="rId8"/>
    <p:sldId id="298" r:id="rId9"/>
    <p:sldId id="296" r:id="rId10"/>
    <p:sldId id="302" r:id="rId11"/>
    <p:sldId id="297" r:id="rId12"/>
    <p:sldId id="304" r:id="rId13"/>
    <p:sldId id="303" r:id="rId14"/>
    <p:sldId id="295" r:id="rId15"/>
    <p:sldId id="306" r:id="rId16"/>
    <p:sldId id="307" r:id="rId17"/>
    <p:sldId id="312" r:id="rId18"/>
    <p:sldId id="313" r:id="rId19"/>
  </p:sldIdLst>
  <p:sldSz cx="9144000" cy="5143500" type="screen16x9"/>
  <p:notesSz cx="6858000" cy="9144000"/>
  <p:embeddedFontLs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Fira Sans Extra Condensed" panose="020B0604020202020204" charset="0"/>
      <p:regular r:id="rId25"/>
      <p:bold r:id="rId26"/>
      <p:italic r:id="rId27"/>
      <p:boldItalic r:id="rId28"/>
    </p:embeddedFont>
    <p:embeddedFont>
      <p:font typeface="Lucida Sans" panose="020B0602030504020204" pitchFamily="34" charset="0"/>
      <p:regular r:id="rId29"/>
      <p:bold r:id="rId30"/>
      <p:italic r:id="rId31"/>
      <p:boldItalic r:id="rId32"/>
    </p:embeddedFont>
    <p:embeddedFont>
      <p:font typeface="Arial Unicode MS" panose="020B0604020202020204" pitchFamily="34" charset="-128"/>
      <p:regular r:id="rId33"/>
    </p:embeddedFont>
    <p:embeddedFont>
      <p:font typeface="Cambria Math" panose="02040503050406030204" pitchFamily="18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24ADAC-6080-4198-B6BF-FFBA9497C0AC}">
  <a:tblStyle styleId="{4024ADAC-6080-4198-B6BF-FFBA9497C0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00574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100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335luupugsy2.cloudfront.net/cms/files/292156/1658943838/$tc41yj0f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4" y="0"/>
            <a:ext cx="3668486" cy="113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46;p15"/>
          <p:cNvSpPr txBox="1">
            <a:spLocks/>
          </p:cNvSpPr>
          <p:nvPr/>
        </p:nvSpPr>
        <p:spPr>
          <a:xfrm>
            <a:off x="92529" y="1136848"/>
            <a:ext cx="5399314" cy="26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10 MEDIDAS PARA AMPLIAR A PARTICIPAÇÃO FEMININA NOS TRIBUNAIS</a:t>
            </a:r>
            <a:endParaRPr lang="pt-BR" sz="3000" dirty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pic>
        <p:nvPicPr>
          <p:cNvPr id="12" name="Picture 4" descr="https://d335luupugsy2.cloudfront.net/cms/files/292156/1658943838/$ixpoeu02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184" r="103" b="18898"/>
          <a:stretch/>
        </p:blipFill>
        <p:spPr bwMode="auto">
          <a:xfrm>
            <a:off x="5475514" y="1064900"/>
            <a:ext cx="3668486" cy="402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47;p15"/>
          <p:cNvSpPr txBox="1">
            <a:spLocks/>
          </p:cNvSpPr>
          <p:nvPr/>
        </p:nvSpPr>
        <p:spPr>
          <a:xfrm>
            <a:off x="108858" y="3549558"/>
            <a:ext cx="5007428" cy="7705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55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Juíza</a:t>
            </a:r>
            <a:r>
              <a:rPr lang="en-US" sz="155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Eunice Prado (</a:t>
            </a:r>
            <a:r>
              <a:rPr lang="en-US" sz="155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TJPE/AMB </a:t>
            </a:r>
            <a:r>
              <a:rPr lang="en-US" sz="155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Mulheres</a:t>
            </a:r>
            <a:r>
              <a:rPr lang="en-US" sz="155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/ENFAM</a:t>
            </a:r>
            <a:r>
              <a:rPr lang="en-US" sz="155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endParaRPr lang="en-US" sz="1550" dirty="0"/>
          </a:p>
        </p:txBody>
      </p:sp>
      <p:sp>
        <p:nvSpPr>
          <p:cNvPr id="14" name="Google Shape;47;p15"/>
          <p:cNvSpPr txBox="1">
            <a:spLocks/>
          </p:cNvSpPr>
          <p:nvPr/>
        </p:nvSpPr>
        <p:spPr>
          <a:xfrm>
            <a:off x="108857" y="4181278"/>
            <a:ext cx="5497285" cy="7705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55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Mulheres</a:t>
            </a:r>
            <a:r>
              <a:rPr lang="en-US" sz="155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5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</a:t>
            </a:r>
            <a:r>
              <a:rPr lang="en-US" sz="155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5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Justiça</a:t>
            </a:r>
            <a:r>
              <a:rPr lang="en-US" sz="155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sz="155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novos</a:t>
            </a:r>
            <a:r>
              <a:rPr lang="en-US" sz="155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5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rumos</a:t>
            </a:r>
            <a:r>
              <a:rPr lang="en-US" sz="155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 </a:t>
            </a:r>
            <a:r>
              <a:rPr lang="en-US" sz="155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Resolução</a:t>
            </a:r>
            <a:r>
              <a:rPr lang="en-US" sz="155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CNJ n. 255 </a:t>
            </a:r>
          </a:p>
          <a:p>
            <a:r>
              <a:rPr lang="en-US" sz="155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Conselho</a:t>
            </a:r>
            <a:r>
              <a:rPr lang="en-US" sz="155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5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Nacional</a:t>
            </a:r>
            <a:r>
              <a:rPr lang="en-US" sz="155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sz="155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Justiça</a:t>
            </a:r>
            <a:endParaRPr lang="en-US" sz="155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55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Brasília, 17 de </a:t>
            </a:r>
            <a:r>
              <a:rPr lang="en-US" sz="155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novembro</a:t>
            </a:r>
            <a:r>
              <a:rPr lang="en-US" sz="155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2022.</a:t>
            </a:r>
            <a:endParaRPr lang="en-US" sz="155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75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;p15"/>
          <p:cNvSpPr txBox="1">
            <a:spLocks/>
          </p:cNvSpPr>
          <p:nvPr/>
        </p:nvSpPr>
        <p:spPr>
          <a:xfrm>
            <a:off x="261257" y="1615819"/>
            <a:ext cx="5050972" cy="26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4) 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ESTÍMULO À </a:t>
            </a:r>
            <a:r>
              <a:rPr lang="pt-BR" sz="3000" dirty="0" smtClean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0"/>
              </a:rPr>
              <a:t>PRODUÇÃO CIENTÍFICA 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FEMININA</a:t>
            </a:r>
            <a:endParaRPr lang="pt-BR" sz="3000" dirty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Picture 2" descr="https://d335luupugsy2.cloudfront.net/cms/files/292156/1658943838/$tc41yj0f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42" y="0"/>
            <a:ext cx="2606457" cy="80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7;p15"/>
          <p:cNvSpPr txBox="1">
            <a:spLocks/>
          </p:cNvSpPr>
          <p:nvPr/>
        </p:nvSpPr>
        <p:spPr>
          <a:xfrm>
            <a:off x="6106886" y="4716826"/>
            <a:ext cx="3096985" cy="385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Juíza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Eunice Prado (TJPE/AMB </a:t>
            </a:r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Mulheres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/ENFAM)</a:t>
            </a:r>
          </a:p>
          <a:p>
            <a:pPr algn="ctr"/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Brasília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17 de </a:t>
            </a:r>
            <a:r>
              <a:rPr lang="en-US" sz="1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novembro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2022.</a:t>
            </a:r>
          </a:p>
          <a:p>
            <a:endParaRPr lang="en-US" dirty="0"/>
          </a:p>
        </p:txBody>
      </p:sp>
      <p:sp>
        <p:nvSpPr>
          <p:cNvPr id="7" name="Google Shape;1160;p27"/>
          <p:cNvSpPr/>
          <p:nvPr/>
        </p:nvSpPr>
        <p:spPr>
          <a:xfrm>
            <a:off x="5578933" y="1234820"/>
            <a:ext cx="2754085" cy="284177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" name="Google Shape;46;p15"/>
          <p:cNvSpPr txBox="1">
            <a:spLocks/>
          </p:cNvSpPr>
          <p:nvPr/>
        </p:nvSpPr>
        <p:spPr>
          <a:xfrm>
            <a:off x="5701396" y="2152155"/>
            <a:ext cx="2509157" cy="100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pt-BR" sz="6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94,9%</a:t>
            </a:r>
            <a:endParaRPr lang="pt-BR" sz="6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;p15"/>
          <p:cNvSpPr txBox="1">
            <a:spLocks/>
          </p:cNvSpPr>
          <p:nvPr/>
        </p:nvSpPr>
        <p:spPr>
          <a:xfrm>
            <a:off x="61232" y="1161928"/>
            <a:ext cx="6242961" cy="26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5) 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OPORTUNIDADES SUFICIENTES PARA AS MAGISTRADAS ATUAREM NAS ESCOLAS JUDICIAIS 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COMO </a:t>
            </a:r>
            <a:r>
              <a:rPr lang="pt-BR" sz="3000" dirty="0" smtClean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0"/>
              </a:rPr>
              <a:t>PROFESSORAS/PALESTRANTES</a:t>
            </a:r>
            <a:endParaRPr lang="pt-BR" sz="3000" dirty="0">
              <a:solidFill>
                <a:schemeClr val="accent4">
                  <a:lumMod val="75000"/>
                </a:schemeClr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Picture 2" descr="https://d335luupugsy2.cloudfront.net/cms/files/292156/1658943838/$tc41yj0f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42" y="0"/>
            <a:ext cx="2606457" cy="80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7;p15"/>
          <p:cNvSpPr txBox="1">
            <a:spLocks/>
          </p:cNvSpPr>
          <p:nvPr/>
        </p:nvSpPr>
        <p:spPr>
          <a:xfrm>
            <a:off x="6106886" y="4716826"/>
            <a:ext cx="3096985" cy="385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Juíza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Eunice Prado (TJPE/AMB </a:t>
            </a:r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Mulheres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/ENFAM)</a:t>
            </a:r>
          </a:p>
          <a:p>
            <a:pPr algn="ctr"/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Brasília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17 de </a:t>
            </a:r>
            <a:r>
              <a:rPr lang="en-US" sz="1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novembro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2022.</a:t>
            </a:r>
          </a:p>
          <a:p>
            <a:endParaRPr lang="en-US" dirty="0"/>
          </a:p>
        </p:txBody>
      </p:sp>
      <p:sp>
        <p:nvSpPr>
          <p:cNvPr id="7" name="Google Shape;1160;p27"/>
          <p:cNvSpPr/>
          <p:nvPr/>
        </p:nvSpPr>
        <p:spPr>
          <a:xfrm>
            <a:off x="6242961" y="1161928"/>
            <a:ext cx="2754085" cy="284177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" name="Google Shape;46;p15"/>
          <p:cNvSpPr txBox="1">
            <a:spLocks/>
          </p:cNvSpPr>
          <p:nvPr/>
        </p:nvSpPr>
        <p:spPr>
          <a:xfrm>
            <a:off x="6400799" y="1970105"/>
            <a:ext cx="2509157" cy="100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pt-BR" sz="6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94,6%</a:t>
            </a:r>
            <a:endParaRPr lang="pt-BR" sz="6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54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;p15"/>
          <p:cNvSpPr txBox="1">
            <a:spLocks/>
          </p:cNvSpPr>
          <p:nvPr/>
        </p:nvSpPr>
        <p:spPr>
          <a:xfrm>
            <a:off x="272144" y="807730"/>
            <a:ext cx="5246914" cy="3772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6) </a:t>
            </a:r>
            <a:r>
              <a:rPr lang="pt-BR" sz="3000" dirty="0" smtClean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0"/>
              </a:rPr>
              <a:t>ATUAÇÃO EFETIVA DOS COMITÊS 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E GRUPOS DE ESTUDOS DESTINADOS A INCREMENTAR A PARTICIPAÇÃO FEMININA NA 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MAGISTRATURA</a:t>
            </a:r>
            <a:endParaRPr lang="pt-BR" sz="3000" dirty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Picture 2" descr="https://d335luupugsy2.cloudfront.net/cms/files/292156/1658943838/$tc41yj0f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42" y="0"/>
            <a:ext cx="2606457" cy="80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7;p15"/>
          <p:cNvSpPr txBox="1">
            <a:spLocks/>
          </p:cNvSpPr>
          <p:nvPr/>
        </p:nvSpPr>
        <p:spPr>
          <a:xfrm>
            <a:off x="6106886" y="4716826"/>
            <a:ext cx="3096985" cy="385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Juíza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Eunice Prado (TJPE/AMB </a:t>
            </a:r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Mulheres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/ENFAM)</a:t>
            </a:r>
          </a:p>
          <a:p>
            <a:pPr algn="ctr"/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Brasília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17 de </a:t>
            </a:r>
            <a:r>
              <a:rPr lang="en-US" sz="1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novembro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2022.</a:t>
            </a:r>
          </a:p>
          <a:p>
            <a:endParaRPr lang="en-US" dirty="0"/>
          </a:p>
        </p:txBody>
      </p:sp>
      <p:sp>
        <p:nvSpPr>
          <p:cNvPr id="7" name="Google Shape;1160;p27"/>
          <p:cNvSpPr/>
          <p:nvPr/>
        </p:nvSpPr>
        <p:spPr>
          <a:xfrm>
            <a:off x="5894619" y="1262262"/>
            <a:ext cx="2754085" cy="284177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" name="Google Shape;46;p15"/>
          <p:cNvSpPr txBox="1">
            <a:spLocks/>
          </p:cNvSpPr>
          <p:nvPr/>
        </p:nvSpPr>
        <p:spPr>
          <a:xfrm>
            <a:off x="6017082" y="2179597"/>
            <a:ext cx="2509157" cy="100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pt-BR" sz="6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94,6%</a:t>
            </a:r>
            <a:endParaRPr lang="pt-BR" sz="6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17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;p15"/>
          <p:cNvSpPr txBox="1">
            <a:spLocks/>
          </p:cNvSpPr>
          <p:nvPr/>
        </p:nvSpPr>
        <p:spPr>
          <a:xfrm>
            <a:off x="315686" y="807730"/>
            <a:ext cx="5388429" cy="37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7) REALIZAÇÃO DE EVENTOS E CAMPANHAS PARA ALTERAR A </a:t>
            </a:r>
            <a:r>
              <a:rPr lang="pt-BR" sz="3000" dirty="0" smtClean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0"/>
              </a:rPr>
              <a:t>CULTURA INSTITUCIONAL 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E CHAMAR A ATENÇÃO PARA A QUESTÃO DA REPRESENTATIVIDADE 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FEMININA</a:t>
            </a:r>
            <a:endParaRPr lang="pt-BR" sz="3000" dirty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Picture 2" descr="https://d335luupugsy2.cloudfront.net/cms/files/292156/1658943838/$tc41yj0f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42" y="0"/>
            <a:ext cx="2606457" cy="80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7;p15"/>
          <p:cNvSpPr txBox="1">
            <a:spLocks/>
          </p:cNvSpPr>
          <p:nvPr/>
        </p:nvSpPr>
        <p:spPr>
          <a:xfrm>
            <a:off x="6106886" y="4716826"/>
            <a:ext cx="3096985" cy="385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Juíza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Eunice Prado (TJPE/AMB </a:t>
            </a:r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Mulheres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/ENFAM)</a:t>
            </a:r>
          </a:p>
          <a:p>
            <a:pPr algn="ctr"/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Brasília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17 de </a:t>
            </a:r>
            <a:r>
              <a:rPr lang="en-US" sz="1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novembro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2022.</a:t>
            </a:r>
          </a:p>
          <a:p>
            <a:endParaRPr lang="en-US" dirty="0"/>
          </a:p>
        </p:txBody>
      </p:sp>
      <p:sp>
        <p:nvSpPr>
          <p:cNvPr id="7" name="Google Shape;1160;p27"/>
          <p:cNvSpPr/>
          <p:nvPr/>
        </p:nvSpPr>
        <p:spPr>
          <a:xfrm>
            <a:off x="5894619" y="1262262"/>
            <a:ext cx="2754085" cy="284177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" name="Google Shape;46;p15"/>
          <p:cNvSpPr txBox="1">
            <a:spLocks/>
          </p:cNvSpPr>
          <p:nvPr/>
        </p:nvSpPr>
        <p:spPr>
          <a:xfrm>
            <a:off x="6017082" y="2179597"/>
            <a:ext cx="2509157" cy="100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pt-BR" sz="6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93,5%</a:t>
            </a:r>
            <a:endParaRPr lang="pt-BR" sz="6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13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;p15"/>
          <p:cNvSpPr txBox="1">
            <a:spLocks/>
          </p:cNvSpPr>
          <p:nvPr/>
        </p:nvSpPr>
        <p:spPr>
          <a:xfrm>
            <a:off x="97972" y="984831"/>
            <a:ext cx="5505448" cy="355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8) TREINAMENTO 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E 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CAPACITAÇÃO QUE 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PERMITAM ÀS MULHERES A </a:t>
            </a:r>
            <a:r>
              <a:rPr lang="pt-BR" sz="3000" dirty="0" smtClean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0"/>
              </a:rPr>
              <a:t>PREPARAÇÃO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PARA ASSUMIREM CARGOS NA ADMINISTRAÇÃO DOS 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TRIBUNAIS</a:t>
            </a:r>
            <a:endParaRPr lang="pt-BR" sz="3000" dirty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sp>
        <p:nvSpPr>
          <p:cNvPr id="4" name="Google Shape;1160;p27"/>
          <p:cNvSpPr/>
          <p:nvPr/>
        </p:nvSpPr>
        <p:spPr>
          <a:xfrm>
            <a:off x="5725885" y="1161930"/>
            <a:ext cx="2754085" cy="284177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5" name="Picture 2" descr="https://d335luupugsy2.cloudfront.net/cms/files/292156/1658943838/$tc41yj0f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42" y="0"/>
            <a:ext cx="2606457" cy="80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7;p15"/>
          <p:cNvSpPr txBox="1">
            <a:spLocks/>
          </p:cNvSpPr>
          <p:nvPr/>
        </p:nvSpPr>
        <p:spPr>
          <a:xfrm>
            <a:off x="6106886" y="4716826"/>
            <a:ext cx="3096985" cy="385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Juíza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Eunice Prado (TJPE/AMB </a:t>
            </a:r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Mulheres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/ENFAM)</a:t>
            </a:r>
          </a:p>
          <a:p>
            <a:pPr algn="ctr"/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Brasília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17 de </a:t>
            </a:r>
            <a:r>
              <a:rPr lang="en-US" sz="1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novembro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2022.</a:t>
            </a:r>
          </a:p>
          <a:p>
            <a:endParaRPr lang="en-US" dirty="0"/>
          </a:p>
        </p:txBody>
      </p:sp>
      <p:sp>
        <p:nvSpPr>
          <p:cNvPr id="8" name="Google Shape;46;p15"/>
          <p:cNvSpPr txBox="1">
            <a:spLocks/>
          </p:cNvSpPr>
          <p:nvPr/>
        </p:nvSpPr>
        <p:spPr>
          <a:xfrm>
            <a:off x="5848348" y="2079265"/>
            <a:ext cx="2509157" cy="100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pt-BR" sz="6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85,8%</a:t>
            </a:r>
            <a:endParaRPr lang="pt-BR" sz="6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;p15"/>
          <p:cNvSpPr txBox="1">
            <a:spLocks/>
          </p:cNvSpPr>
          <p:nvPr/>
        </p:nvSpPr>
        <p:spPr>
          <a:xfrm>
            <a:off x="283028" y="655330"/>
            <a:ext cx="5148943" cy="415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9) </a:t>
            </a:r>
            <a:r>
              <a:rPr lang="pt-BR" sz="3000" dirty="0" smtClean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0"/>
              </a:rPr>
              <a:t>NOMEAÇÃO PARITÁRIA 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DE MAGISTRADAS PARA OS CARGOS DE ALTO ESCALÃO DA CARREIRA, INCLUSIVE COM </a:t>
            </a:r>
            <a:r>
              <a:rPr lang="pt-BR" sz="3000" dirty="0" smtClean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0"/>
              </a:rPr>
              <a:t>RESERVA DE VAGAS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DESTINADAS ÀS MULHERES NESSES 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ESPAÇOS</a:t>
            </a:r>
            <a:endParaRPr lang="pt-BR" sz="3000" dirty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pic>
        <p:nvPicPr>
          <p:cNvPr id="5" name="Picture 2" descr="https://d335luupugsy2.cloudfront.net/cms/files/292156/1658943838/$tc41yj0f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42" y="0"/>
            <a:ext cx="2606457" cy="80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47;p15"/>
          <p:cNvSpPr txBox="1">
            <a:spLocks/>
          </p:cNvSpPr>
          <p:nvPr/>
        </p:nvSpPr>
        <p:spPr>
          <a:xfrm>
            <a:off x="6106886" y="4716826"/>
            <a:ext cx="3096985" cy="385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Juíza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Eunice Prado (TJPE/AMB </a:t>
            </a:r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Mulheres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/ENFAM)</a:t>
            </a:r>
          </a:p>
          <a:p>
            <a:pPr algn="ctr"/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Brasília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17 de </a:t>
            </a:r>
            <a:r>
              <a:rPr lang="en-US" sz="1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novembro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2022.</a:t>
            </a:r>
          </a:p>
          <a:p>
            <a:endParaRPr lang="en-US" dirty="0"/>
          </a:p>
        </p:txBody>
      </p:sp>
      <p:sp>
        <p:nvSpPr>
          <p:cNvPr id="8" name="Google Shape;1160;p27"/>
          <p:cNvSpPr/>
          <p:nvPr/>
        </p:nvSpPr>
        <p:spPr>
          <a:xfrm>
            <a:off x="5894617" y="1262260"/>
            <a:ext cx="2754085" cy="284177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" name="Google Shape;46;p15"/>
          <p:cNvSpPr txBox="1">
            <a:spLocks/>
          </p:cNvSpPr>
          <p:nvPr/>
        </p:nvSpPr>
        <p:spPr>
          <a:xfrm>
            <a:off x="6017082" y="2179597"/>
            <a:ext cx="2509157" cy="100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pt-BR" sz="6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83,2%</a:t>
            </a:r>
            <a:endParaRPr lang="pt-BR" sz="6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45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;p15"/>
          <p:cNvSpPr txBox="1">
            <a:spLocks/>
          </p:cNvSpPr>
          <p:nvPr/>
        </p:nvSpPr>
        <p:spPr>
          <a:xfrm>
            <a:off x="283029" y="2086808"/>
            <a:ext cx="4005943" cy="136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10) POLÍTICA DE </a:t>
            </a:r>
            <a:r>
              <a:rPr lang="pt-BR" sz="3000" dirty="0" smtClean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0"/>
              </a:rPr>
              <a:t>COTAS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DE 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GÊNERO</a:t>
            </a:r>
            <a:endParaRPr lang="pt-BR" sz="3000" dirty="0" smtClean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Picture 2" descr="https://d335luupugsy2.cloudfront.net/cms/files/292156/1658943838/$tc41yj0f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42" y="0"/>
            <a:ext cx="2606457" cy="80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7;p15"/>
          <p:cNvSpPr txBox="1">
            <a:spLocks/>
          </p:cNvSpPr>
          <p:nvPr/>
        </p:nvSpPr>
        <p:spPr>
          <a:xfrm>
            <a:off x="6106886" y="4716826"/>
            <a:ext cx="3096985" cy="385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Juíza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Eunice Prado (TJPE/AMB </a:t>
            </a:r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Mulheres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/ENFAM)</a:t>
            </a:r>
          </a:p>
          <a:p>
            <a:pPr algn="ctr"/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Brasília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17 de </a:t>
            </a:r>
            <a:r>
              <a:rPr lang="en-US" sz="1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novembro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2022.</a:t>
            </a:r>
          </a:p>
          <a:p>
            <a:endParaRPr lang="en-US" dirty="0"/>
          </a:p>
        </p:txBody>
      </p:sp>
      <p:sp>
        <p:nvSpPr>
          <p:cNvPr id="7" name="Google Shape;1160;p27"/>
          <p:cNvSpPr/>
          <p:nvPr/>
        </p:nvSpPr>
        <p:spPr>
          <a:xfrm>
            <a:off x="5480960" y="1229603"/>
            <a:ext cx="2754085" cy="284177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" name="Google Shape;46;p15"/>
          <p:cNvSpPr txBox="1">
            <a:spLocks/>
          </p:cNvSpPr>
          <p:nvPr/>
        </p:nvSpPr>
        <p:spPr>
          <a:xfrm>
            <a:off x="5603423" y="2086808"/>
            <a:ext cx="2509157" cy="100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pt-BR" sz="6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64%</a:t>
            </a:r>
            <a:endParaRPr lang="pt-BR" sz="6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25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;p15"/>
          <p:cNvSpPr txBox="1">
            <a:spLocks/>
          </p:cNvSpPr>
          <p:nvPr/>
        </p:nvSpPr>
        <p:spPr>
          <a:xfrm>
            <a:off x="555170" y="1945294"/>
            <a:ext cx="4234543" cy="1747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pt-BR" sz="3000" dirty="0" smtClean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0"/>
              </a:rPr>
              <a:t>NÃO É NECESSÁRIA QUALQUER </a:t>
            </a:r>
            <a:r>
              <a:rPr lang="pt-BR" sz="3000" dirty="0" smtClean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0"/>
              </a:rPr>
              <a:t>MEDIDA,</a:t>
            </a:r>
          </a:p>
          <a:p>
            <a:pPr algn="l"/>
            <a:r>
              <a:rPr lang="pt-BR" sz="3000" dirty="0" smtClean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0"/>
              </a:rPr>
              <a:t>SÓ O TEMPO.</a:t>
            </a:r>
            <a:endParaRPr lang="pt-BR" sz="3000" dirty="0" smtClean="0">
              <a:solidFill>
                <a:schemeClr val="accent4">
                  <a:lumMod val="75000"/>
                </a:schemeClr>
              </a:solidFill>
              <a:latin typeface="Lucida Sans" panose="020B0602030504020204" pitchFamily="34" charset="0"/>
            </a:endParaRPr>
          </a:p>
        </p:txBody>
      </p:sp>
      <p:sp>
        <p:nvSpPr>
          <p:cNvPr id="4" name="Google Shape;47;p15"/>
          <p:cNvSpPr txBox="1">
            <a:spLocks/>
          </p:cNvSpPr>
          <p:nvPr/>
        </p:nvSpPr>
        <p:spPr>
          <a:xfrm>
            <a:off x="6106886" y="4716826"/>
            <a:ext cx="3096985" cy="385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Juíza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Eunice Prado (TJPE/AMB </a:t>
            </a:r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Mulheres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/ENFAM)</a:t>
            </a:r>
          </a:p>
          <a:p>
            <a:pPr algn="ctr"/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Brasília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17 de </a:t>
            </a:r>
            <a:r>
              <a:rPr lang="en-US" sz="1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novembro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2022.</a:t>
            </a:r>
          </a:p>
          <a:p>
            <a:endParaRPr lang="en-US" dirty="0"/>
          </a:p>
        </p:txBody>
      </p:sp>
      <p:sp>
        <p:nvSpPr>
          <p:cNvPr id="5" name="Google Shape;1160;p27"/>
          <p:cNvSpPr/>
          <p:nvPr/>
        </p:nvSpPr>
        <p:spPr>
          <a:xfrm>
            <a:off x="5480960" y="1229603"/>
            <a:ext cx="2754085" cy="284177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4">
                  <a:lumMod val="75000"/>
                </a:schemeClr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" name="Google Shape;46;p15"/>
          <p:cNvSpPr txBox="1">
            <a:spLocks/>
          </p:cNvSpPr>
          <p:nvPr/>
        </p:nvSpPr>
        <p:spPr>
          <a:xfrm>
            <a:off x="5603423" y="2086808"/>
            <a:ext cx="2509157" cy="100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pt-BR" sz="6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15%</a:t>
            </a:r>
            <a:endParaRPr lang="pt-BR" sz="6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7" name="Picture 2" descr="https://d335luupugsy2.cloudfront.net/cms/files/292156/1658943838/$tc41yj0f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42" y="0"/>
            <a:ext cx="2606457" cy="80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187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335luupugsy2.cloudfront.net/cms/files/292156/1658943838/$tc41yj0f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4" y="0"/>
            <a:ext cx="3668486" cy="113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46;p15"/>
          <p:cNvSpPr txBox="1">
            <a:spLocks/>
          </p:cNvSpPr>
          <p:nvPr/>
        </p:nvSpPr>
        <p:spPr>
          <a:xfrm>
            <a:off x="435429" y="1765592"/>
            <a:ext cx="5399314" cy="26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endParaRPr lang="pt-BR" sz="3000" dirty="0" smtClean="0">
              <a:solidFill>
                <a:srgbClr val="002060"/>
              </a:solidFill>
              <a:latin typeface="Lucida Sans" panose="020B0602030504020204" pitchFamily="34" charset="0"/>
            </a:endParaRPr>
          </a:p>
          <a:p>
            <a:pPr algn="l"/>
            <a:endParaRPr lang="pt-BR" sz="3000" dirty="0">
              <a:solidFill>
                <a:srgbClr val="002060"/>
              </a:solidFill>
              <a:latin typeface="Lucida Sans" panose="020B0602030504020204" pitchFamily="34" charset="0"/>
            </a:endParaRPr>
          </a:p>
          <a:p>
            <a:pPr algn="l"/>
            <a:endParaRPr lang="pt-BR" sz="3000" dirty="0" smtClean="0">
              <a:solidFill>
                <a:srgbClr val="002060"/>
              </a:solidFill>
              <a:latin typeface="Lucida Sans" panose="020B0602030504020204" pitchFamily="34" charset="0"/>
            </a:endParaRPr>
          </a:p>
          <a:p>
            <a:pPr algn="l"/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eunice.prado@tjpe.jus.br</a:t>
            </a:r>
            <a:endParaRPr lang="pt-BR" sz="3000" dirty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pic>
        <p:nvPicPr>
          <p:cNvPr id="12" name="Picture 4" descr="https://d335luupugsy2.cloudfront.net/cms/files/292156/1658943838/$ixpoeu02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184" r="103" b="18898"/>
          <a:stretch/>
        </p:blipFill>
        <p:spPr bwMode="auto">
          <a:xfrm>
            <a:off x="5475514" y="1064900"/>
            <a:ext cx="3668486" cy="402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46;p15"/>
          <p:cNvSpPr txBox="1">
            <a:spLocks/>
          </p:cNvSpPr>
          <p:nvPr/>
        </p:nvSpPr>
        <p:spPr>
          <a:xfrm>
            <a:off x="435429" y="1136848"/>
            <a:ext cx="4005943" cy="136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Obrigada pela atenção!</a:t>
            </a:r>
            <a:endParaRPr lang="pt-BR" sz="3000" dirty="0" smtClean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60;p27"/>
          <p:cNvSpPr/>
          <p:nvPr/>
        </p:nvSpPr>
        <p:spPr>
          <a:xfrm>
            <a:off x="1186543" y="859971"/>
            <a:ext cx="6411686" cy="367937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" name="Google Shape;46;p15"/>
          <p:cNvSpPr txBox="1">
            <a:spLocks/>
          </p:cNvSpPr>
          <p:nvPr/>
        </p:nvSpPr>
        <p:spPr>
          <a:xfrm>
            <a:off x="1502228" y="1820395"/>
            <a:ext cx="5780315" cy="197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pt-BR" sz="3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1ª PESQUISA ESPECÍFICA DA AMB SOBRE MULHERES MAGISTRADAS EM MAIS DE 73 ANOS</a:t>
            </a:r>
            <a:endParaRPr lang="pt-BR" sz="3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5" name="Picture 2" descr="https://d335luupugsy2.cloudfront.net/cms/files/292156/1658943838/$tc41yj0f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42" y="0"/>
            <a:ext cx="2606457" cy="80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7;p15"/>
          <p:cNvSpPr txBox="1">
            <a:spLocks/>
          </p:cNvSpPr>
          <p:nvPr/>
        </p:nvSpPr>
        <p:spPr>
          <a:xfrm>
            <a:off x="6106886" y="4716826"/>
            <a:ext cx="3096985" cy="385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Juíza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Eunice Prado (TJPE/AMB </a:t>
            </a:r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Mulheres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/ENFAM)</a:t>
            </a:r>
          </a:p>
          <a:p>
            <a:pPr algn="ctr"/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Brasília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17 de </a:t>
            </a:r>
            <a:r>
              <a:rPr lang="en-US" sz="1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novembro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053;p27"/>
          <p:cNvGrpSpPr/>
          <p:nvPr/>
        </p:nvGrpSpPr>
        <p:grpSpPr>
          <a:xfrm>
            <a:off x="55933" y="3258539"/>
            <a:ext cx="2207219" cy="1762713"/>
            <a:chOff x="917750" y="238125"/>
            <a:chExt cx="5784500" cy="5238750"/>
          </a:xfrm>
        </p:grpSpPr>
        <p:sp>
          <p:nvSpPr>
            <p:cNvPr id="4" name="Google Shape;1054;p27"/>
            <p:cNvSpPr/>
            <p:nvPr/>
          </p:nvSpPr>
          <p:spPr>
            <a:xfrm>
              <a:off x="1302775" y="1172675"/>
              <a:ext cx="1272125" cy="2196900"/>
            </a:xfrm>
            <a:custGeom>
              <a:avLst/>
              <a:gdLst/>
              <a:ahLst/>
              <a:cxnLst/>
              <a:rect l="l" t="t" r="r" b="b"/>
              <a:pathLst>
                <a:path w="50885" h="87876" extrusionOk="0">
                  <a:moveTo>
                    <a:pt x="50884" y="1"/>
                  </a:moveTo>
                  <a:lnTo>
                    <a:pt x="17344" y="3492"/>
                  </a:lnTo>
                  <a:lnTo>
                    <a:pt x="17244" y="3663"/>
                  </a:lnTo>
                  <a:lnTo>
                    <a:pt x="16962" y="4136"/>
                  </a:lnTo>
                  <a:lnTo>
                    <a:pt x="16519" y="4900"/>
                  </a:lnTo>
                  <a:lnTo>
                    <a:pt x="16248" y="5383"/>
                  </a:lnTo>
                  <a:lnTo>
                    <a:pt x="15946" y="5926"/>
                  </a:lnTo>
                  <a:lnTo>
                    <a:pt x="15624" y="6540"/>
                  </a:lnTo>
                  <a:lnTo>
                    <a:pt x="15282" y="7204"/>
                  </a:lnTo>
                  <a:lnTo>
                    <a:pt x="14920" y="7928"/>
                  </a:lnTo>
                  <a:lnTo>
                    <a:pt x="14548" y="8703"/>
                  </a:lnTo>
                  <a:lnTo>
                    <a:pt x="14165" y="9518"/>
                  </a:lnTo>
                  <a:lnTo>
                    <a:pt x="13773" y="10393"/>
                  </a:lnTo>
                  <a:lnTo>
                    <a:pt x="13381" y="11308"/>
                  </a:lnTo>
                  <a:lnTo>
                    <a:pt x="12988" y="12264"/>
                  </a:lnTo>
                  <a:lnTo>
                    <a:pt x="12606" y="13260"/>
                  </a:lnTo>
                  <a:lnTo>
                    <a:pt x="12224" y="14286"/>
                  </a:lnTo>
                  <a:lnTo>
                    <a:pt x="11862" y="15353"/>
                  </a:lnTo>
                  <a:lnTo>
                    <a:pt x="11681" y="15896"/>
                  </a:lnTo>
                  <a:lnTo>
                    <a:pt x="11510" y="16439"/>
                  </a:lnTo>
                  <a:lnTo>
                    <a:pt x="11338" y="17002"/>
                  </a:lnTo>
                  <a:lnTo>
                    <a:pt x="11178" y="17566"/>
                  </a:lnTo>
                  <a:lnTo>
                    <a:pt x="11017" y="18129"/>
                  </a:lnTo>
                  <a:lnTo>
                    <a:pt x="10866" y="18703"/>
                  </a:lnTo>
                  <a:lnTo>
                    <a:pt x="10725" y="19286"/>
                  </a:lnTo>
                  <a:lnTo>
                    <a:pt x="10584" y="19870"/>
                  </a:lnTo>
                  <a:lnTo>
                    <a:pt x="10453" y="20463"/>
                  </a:lnTo>
                  <a:lnTo>
                    <a:pt x="10332" y="21057"/>
                  </a:lnTo>
                  <a:lnTo>
                    <a:pt x="10212" y="21650"/>
                  </a:lnTo>
                  <a:lnTo>
                    <a:pt x="10111" y="22254"/>
                  </a:lnTo>
                  <a:lnTo>
                    <a:pt x="10011" y="22857"/>
                  </a:lnTo>
                  <a:lnTo>
                    <a:pt x="9930" y="23471"/>
                  </a:lnTo>
                  <a:lnTo>
                    <a:pt x="9850" y="24075"/>
                  </a:lnTo>
                  <a:lnTo>
                    <a:pt x="9789" y="24688"/>
                  </a:lnTo>
                  <a:lnTo>
                    <a:pt x="9729" y="25302"/>
                  </a:lnTo>
                  <a:lnTo>
                    <a:pt x="9689" y="25916"/>
                  </a:lnTo>
                  <a:lnTo>
                    <a:pt x="9658" y="26539"/>
                  </a:lnTo>
                  <a:lnTo>
                    <a:pt x="9638" y="27153"/>
                  </a:lnTo>
                  <a:lnTo>
                    <a:pt x="9628" y="27777"/>
                  </a:lnTo>
                  <a:lnTo>
                    <a:pt x="9638" y="28390"/>
                  </a:lnTo>
                  <a:lnTo>
                    <a:pt x="9658" y="29014"/>
                  </a:lnTo>
                  <a:lnTo>
                    <a:pt x="9699" y="29628"/>
                  </a:lnTo>
                  <a:lnTo>
                    <a:pt x="9749" y="30241"/>
                  </a:lnTo>
                  <a:lnTo>
                    <a:pt x="9809" y="30855"/>
                  </a:lnTo>
                  <a:lnTo>
                    <a:pt x="9970" y="32072"/>
                  </a:lnTo>
                  <a:lnTo>
                    <a:pt x="10131" y="33249"/>
                  </a:lnTo>
                  <a:lnTo>
                    <a:pt x="10312" y="34406"/>
                  </a:lnTo>
                  <a:lnTo>
                    <a:pt x="10504" y="35523"/>
                  </a:lnTo>
                  <a:lnTo>
                    <a:pt x="10695" y="36619"/>
                  </a:lnTo>
                  <a:lnTo>
                    <a:pt x="10896" y="37686"/>
                  </a:lnTo>
                  <a:lnTo>
                    <a:pt x="11298" y="39748"/>
                  </a:lnTo>
                  <a:lnTo>
                    <a:pt x="11691" y="41710"/>
                  </a:lnTo>
                  <a:lnTo>
                    <a:pt x="11872" y="42655"/>
                  </a:lnTo>
                  <a:lnTo>
                    <a:pt x="12053" y="43581"/>
                  </a:lnTo>
                  <a:lnTo>
                    <a:pt x="12214" y="44486"/>
                  </a:lnTo>
                  <a:lnTo>
                    <a:pt x="12355" y="45372"/>
                  </a:lnTo>
                  <a:lnTo>
                    <a:pt x="12495" y="46247"/>
                  </a:lnTo>
                  <a:lnTo>
                    <a:pt x="12606" y="47092"/>
                  </a:lnTo>
                  <a:lnTo>
                    <a:pt x="12697" y="47937"/>
                  </a:lnTo>
                  <a:lnTo>
                    <a:pt x="12727" y="48349"/>
                  </a:lnTo>
                  <a:lnTo>
                    <a:pt x="12757" y="48752"/>
                  </a:lnTo>
                  <a:lnTo>
                    <a:pt x="12777" y="49164"/>
                  </a:lnTo>
                  <a:lnTo>
                    <a:pt x="12797" y="49567"/>
                  </a:lnTo>
                  <a:lnTo>
                    <a:pt x="12807" y="49959"/>
                  </a:lnTo>
                  <a:lnTo>
                    <a:pt x="12807" y="50361"/>
                  </a:lnTo>
                  <a:lnTo>
                    <a:pt x="12797" y="50754"/>
                  </a:lnTo>
                  <a:lnTo>
                    <a:pt x="12787" y="51146"/>
                  </a:lnTo>
                  <a:lnTo>
                    <a:pt x="12767" y="51528"/>
                  </a:lnTo>
                  <a:lnTo>
                    <a:pt x="12727" y="51921"/>
                  </a:lnTo>
                  <a:lnTo>
                    <a:pt x="12687" y="52303"/>
                  </a:lnTo>
                  <a:lnTo>
                    <a:pt x="12636" y="52685"/>
                  </a:lnTo>
                  <a:lnTo>
                    <a:pt x="12576" y="53057"/>
                  </a:lnTo>
                  <a:lnTo>
                    <a:pt x="12516" y="53440"/>
                  </a:lnTo>
                  <a:lnTo>
                    <a:pt x="12435" y="53812"/>
                  </a:lnTo>
                  <a:lnTo>
                    <a:pt x="12344" y="54184"/>
                  </a:lnTo>
                  <a:lnTo>
                    <a:pt x="12244" y="54556"/>
                  </a:lnTo>
                  <a:lnTo>
                    <a:pt x="12133" y="54929"/>
                  </a:lnTo>
                  <a:lnTo>
                    <a:pt x="12002" y="55301"/>
                  </a:lnTo>
                  <a:lnTo>
                    <a:pt x="11872" y="55663"/>
                  </a:lnTo>
                  <a:lnTo>
                    <a:pt x="11721" y="56035"/>
                  </a:lnTo>
                  <a:lnTo>
                    <a:pt x="11560" y="56397"/>
                  </a:lnTo>
                  <a:lnTo>
                    <a:pt x="11389" y="56760"/>
                  </a:lnTo>
                  <a:lnTo>
                    <a:pt x="11208" y="57122"/>
                  </a:lnTo>
                  <a:lnTo>
                    <a:pt x="11007" y="57494"/>
                  </a:lnTo>
                  <a:lnTo>
                    <a:pt x="10795" y="57856"/>
                  </a:lnTo>
                  <a:lnTo>
                    <a:pt x="10574" y="58218"/>
                  </a:lnTo>
                  <a:lnTo>
                    <a:pt x="10332" y="58580"/>
                  </a:lnTo>
                  <a:lnTo>
                    <a:pt x="10081" y="58943"/>
                  </a:lnTo>
                  <a:lnTo>
                    <a:pt x="9809" y="59305"/>
                  </a:lnTo>
                  <a:lnTo>
                    <a:pt x="9387" y="59878"/>
                  </a:lnTo>
                  <a:lnTo>
                    <a:pt x="8964" y="60462"/>
                  </a:lnTo>
                  <a:lnTo>
                    <a:pt x="8562" y="61045"/>
                  </a:lnTo>
                  <a:lnTo>
                    <a:pt x="8180" y="61639"/>
                  </a:lnTo>
                  <a:lnTo>
                    <a:pt x="7797" y="62232"/>
                  </a:lnTo>
                  <a:lnTo>
                    <a:pt x="7435" y="62826"/>
                  </a:lnTo>
                  <a:lnTo>
                    <a:pt x="7073" y="63429"/>
                  </a:lnTo>
                  <a:lnTo>
                    <a:pt x="6731" y="64033"/>
                  </a:lnTo>
                  <a:lnTo>
                    <a:pt x="6399" y="64637"/>
                  </a:lnTo>
                  <a:lnTo>
                    <a:pt x="6077" y="65250"/>
                  </a:lnTo>
                  <a:lnTo>
                    <a:pt x="5765" y="65854"/>
                  </a:lnTo>
                  <a:lnTo>
                    <a:pt x="5463" y="66467"/>
                  </a:lnTo>
                  <a:lnTo>
                    <a:pt x="5182" y="67081"/>
                  </a:lnTo>
                  <a:lnTo>
                    <a:pt x="4900" y="67695"/>
                  </a:lnTo>
                  <a:lnTo>
                    <a:pt x="4628" y="68308"/>
                  </a:lnTo>
                  <a:lnTo>
                    <a:pt x="4377" y="68912"/>
                  </a:lnTo>
                  <a:lnTo>
                    <a:pt x="4125" y="69526"/>
                  </a:lnTo>
                  <a:lnTo>
                    <a:pt x="3884" y="70129"/>
                  </a:lnTo>
                  <a:lnTo>
                    <a:pt x="3653" y="70733"/>
                  </a:lnTo>
                  <a:lnTo>
                    <a:pt x="3431" y="71337"/>
                  </a:lnTo>
                  <a:lnTo>
                    <a:pt x="3220" y="71930"/>
                  </a:lnTo>
                  <a:lnTo>
                    <a:pt x="3019" y="72534"/>
                  </a:lnTo>
                  <a:lnTo>
                    <a:pt x="2828" y="73117"/>
                  </a:lnTo>
                  <a:lnTo>
                    <a:pt x="2637" y="73701"/>
                  </a:lnTo>
                  <a:lnTo>
                    <a:pt x="2466" y="74284"/>
                  </a:lnTo>
                  <a:lnTo>
                    <a:pt x="2295" y="74858"/>
                  </a:lnTo>
                  <a:lnTo>
                    <a:pt x="1973" y="75994"/>
                  </a:lnTo>
                  <a:lnTo>
                    <a:pt x="1691" y="77091"/>
                  </a:lnTo>
                  <a:lnTo>
                    <a:pt x="1439" y="78167"/>
                  </a:lnTo>
                  <a:lnTo>
                    <a:pt x="1208" y="79203"/>
                  </a:lnTo>
                  <a:lnTo>
                    <a:pt x="997" y="80199"/>
                  </a:lnTo>
                  <a:lnTo>
                    <a:pt x="826" y="81145"/>
                  </a:lnTo>
                  <a:lnTo>
                    <a:pt x="665" y="82050"/>
                  </a:lnTo>
                  <a:lnTo>
                    <a:pt x="524" y="82906"/>
                  </a:lnTo>
                  <a:lnTo>
                    <a:pt x="413" y="83710"/>
                  </a:lnTo>
                  <a:lnTo>
                    <a:pt x="313" y="84455"/>
                  </a:lnTo>
                  <a:lnTo>
                    <a:pt x="232" y="85129"/>
                  </a:lnTo>
                  <a:lnTo>
                    <a:pt x="172" y="85742"/>
                  </a:lnTo>
                  <a:lnTo>
                    <a:pt x="112" y="86286"/>
                  </a:lnTo>
                  <a:lnTo>
                    <a:pt x="41" y="87151"/>
                  </a:lnTo>
                  <a:lnTo>
                    <a:pt x="11" y="87694"/>
                  </a:lnTo>
                  <a:lnTo>
                    <a:pt x="1" y="87875"/>
                  </a:lnTo>
                  <a:lnTo>
                    <a:pt x="50884" y="87875"/>
                  </a:lnTo>
                  <a:lnTo>
                    <a:pt x="5088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55;p27"/>
            <p:cNvSpPr/>
            <p:nvPr/>
          </p:nvSpPr>
          <p:spPr>
            <a:xfrm>
              <a:off x="1302775" y="1172675"/>
              <a:ext cx="1272125" cy="2196900"/>
            </a:xfrm>
            <a:custGeom>
              <a:avLst/>
              <a:gdLst/>
              <a:ahLst/>
              <a:cxnLst/>
              <a:rect l="l" t="t" r="r" b="b"/>
              <a:pathLst>
                <a:path w="50885" h="87876" fill="none" extrusionOk="0">
                  <a:moveTo>
                    <a:pt x="17344" y="3492"/>
                  </a:moveTo>
                  <a:lnTo>
                    <a:pt x="17344" y="3492"/>
                  </a:lnTo>
                  <a:lnTo>
                    <a:pt x="17244" y="3663"/>
                  </a:lnTo>
                  <a:lnTo>
                    <a:pt x="16962" y="4136"/>
                  </a:lnTo>
                  <a:lnTo>
                    <a:pt x="16519" y="4900"/>
                  </a:lnTo>
                  <a:lnTo>
                    <a:pt x="16248" y="5383"/>
                  </a:lnTo>
                  <a:lnTo>
                    <a:pt x="15946" y="5926"/>
                  </a:lnTo>
                  <a:lnTo>
                    <a:pt x="15624" y="6540"/>
                  </a:lnTo>
                  <a:lnTo>
                    <a:pt x="15282" y="7204"/>
                  </a:lnTo>
                  <a:lnTo>
                    <a:pt x="14920" y="7928"/>
                  </a:lnTo>
                  <a:lnTo>
                    <a:pt x="14548" y="8703"/>
                  </a:lnTo>
                  <a:lnTo>
                    <a:pt x="14165" y="9518"/>
                  </a:lnTo>
                  <a:lnTo>
                    <a:pt x="13773" y="10393"/>
                  </a:lnTo>
                  <a:lnTo>
                    <a:pt x="13381" y="11308"/>
                  </a:lnTo>
                  <a:lnTo>
                    <a:pt x="12988" y="12264"/>
                  </a:lnTo>
                  <a:lnTo>
                    <a:pt x="12606" y="13260"/>
                  </a:lnTo>
                  <a:lnTo>
                    <a:pt x="12224" y="14286"/>
                  </a:lnTo>
                  <a:lnTo>
                    <a:pt x="11862" y="15353"/>
                  </a:lnTo>
                  <a:lnTo>
                    <a:pt x="11681" y="15896"/>
                  </a:lnTo>
                  <a:lnTo>
                    <a:pt x="11510" y="16439"/>
                  </a:lnTo>
                  <a:lnTo>
                    <a:pt x="11338" y="17002"/>
                  </a:lnTo>
                  <a:lnTo>
                    <a:pt x="11178" y="17566"/>
                  </a:lnTo>
                  <a:lnTo>
                    <a:pt x="11017" y="18129"/>
                  </a:lnTo>
                  <a:lnTo>
                    <a:pt x="10866" y="18703"/>
                  </a:lnTo>
                  <a:lnTo>
                    <a:pt x="10725" y="19286"/>
                  </a:lnTo>
                  <a:lnTo>
                    <a:pt x="10584" y="19870"/>
                  </a:lnTo>
                  <a:lnTo>
                    <a:pt x="10453" y="20463"/>
                  </a:lnTo>
                  <a:lnTo>
                    <a:pt x="10332" y="21057"/>
                  </a:lnTo>
                  <a:lnTo>
                    <a:pt x="10212" y="21650"/>
                  </a:lnTo>
                  <a:lnTo>
                    <a:pt x="10111" y="22254"/>
                  </a:lnTo>
                  <a:lnTo>
                    <a:pt x="10011" y="22857"/>
                  </a:lnTo>
                  <a:lnTo>
                    <a:pt x="9930" y="23471"/>
                  </a:lnTo>
                  <a:lnTo>
                    <a:pt x="9850" y="24075"/>
                  </a:lnTo>
                  <a:lnTo>
                    <a:pt x="9789" y="24688"/>
                  </a:lnTo>
                  <a:lnTo>
                    <a:pt x="9729" y="25302"/>
                  </a:lnTo>
                  <a:lnTo>
                    <a:pt x="9689" y="25916"/>
                  </a:lnTo>
                  <a:lnTo>
                    <a:pt x="9658" y="26539"/>
                  </a:lnTo>
                  <a:lnTo>
                    <a:pt x="9638" y="27153"/>
                  </a:lnTo>
                  <a:lnTo>
                    <a:pt x="9628" y="27777"/>
                  </a:lnTo>
                  <a:lnTo>
                    <a:pt x="9638" y="28390"/>
                  </a:lnTo>
                  <a:lnTo>
                    <a:pt x="9658" y="29014"/>
                  </a:lnTo>
                  <a:lnTo>
                    <a:pt x="9699" y="29628"/>
                  </a:lnTo>
                  <a:lnTo>
                    <a:pt x="9749" y="30241"/>
                  </a:lnTo>
                  <a:lnTo>
                    <a:pt x="9809" y="30855"/>
                  </a:lnTo>
                  <a:lnTo>
                    <a:pt x="9809" y="30855"/>
                  </a:lnTo>
                  <a:lnTo>
                    <a:pt x="9970" y="32072"/>
                  </a:lnTo>
                  <a:lnTo>
                    <a:pt x="10131" y="33249"/>
                  </a:lnTo>
                  <a:lnTo>
                    <a:pt x="10312" y="34406"/>
                  </a:lnTo>
                  <a:lnTo>
                    <a:pt x="10504" y="35523"/>
                  </a:lnTo>
                  <a:lnTo>
                    <a:pt x="10695" y="36619"/>
                  </a:lnTo>
                  <a:lnTo>
                    <a:pt x="10896" y="37686"/>
                  </a:lnTo>
                  <a:lnTo>
                    <a:pt x="11298" y="39748"/>
                  </a:lnTo>
                  <a:lnTo>
                    <a:pt x="11691" y="41710"/>
                  </a:lnTo>
                  <a:lnTo>
                    <a:pt x="11872" y="42655"/>
                  </a:lnTo>
                  <a:lnTo>
                    <a:pt x="12053" y="43581"/>
                  </a:lnTo>
                  <a:lnTo>
                    <a:pt x="12214" y="44486"/>
                  </a:lnTo>
                  <a:lnTo>
                    <a:pt x="12355" y="45372"/>
                  </a:lnTo>
                  <a:lnTo>
                    <a:pt x="12495" y="46247"/>
                  </a:lnTo>
                  <a:lnTo>
                    <a:pt x="12606" y="47092"/>
                  </a:lnTo>
                  <a:lnTo>
                    <a:pt x="12697" y="47937"/>
                  </a:lnTo>
                  <a:lnTo>
                    <a:pt x="12727" y="48349"/>
                  </a:lnTo>
                  <a:lnTo>
                    <a:pt x="12757" y="48752"/>
                  </a:lnTo>
                  <a:lnTo>
                    <a:pt x="12777" y="49164"/>
                  </a:lnTo>
                  <a:lnTo>
                    <a:pt x="12797" y="49567"/>
                  </a:lnTo>
                  <a:lnTo>
                    <a:pt x="12807" y="49959"/>
                  </a:lnTo>
                  <a:lnTo>
                    <a:pt x="12807" y="50361"/>
                  </a:lnTo>
                  <a:lnTo>
                    <a:pt x="12797" y="50754"/>
                  </a:lnTo>
                  <a:lnTo>
                    <a:pt x="12787" y="51146"/>
                  </a:lnTo>
                  <a:lnTo>
                    <a:pt x="12767" y="51528"/>
                  </a:lnTo>
                  <a:lnTo>
                    <a:pt x="12727" y="51921"/>
                  </a:lnTo>
                  <a:lnTo>
                    <a:pt x="12687" y="52303"/>
                  </a:lnTo>
                  <a:lnTo>
                    <a:pt x="12636" y="52685"/>
                  </a:lnTo>
                  <a:lnTo>
                    <a:pt x="12576" y="53057"/>
                  </a:lnTo>
                  <a:lnTo>
                    <a:pt x="12516" y="53440"/>
                  </a:lnTo>
                  <a:lnTo>
                    <a:pt x="12435" y="53812"/>
                  </a:lnTo>
                  <a:lnTo>
                    <a:pt x="12344" y="54184"/>
                  </a:lnTo>
                  <a:lnTo>
                    <a:pt x="12244" y="54556"/>
                  </a:lnTo>
                  <a:lnTo>
                    <a:pt x="12133" y="54929"/>
                  </a:lnTo>
                  <a:lnTo>
                    <a:pt x="12002" y="55301"/>
                  </a:lnTo>
                  <a:lnTo>
                    <a:pt x="11872" y="55663"/>
                  </a:lnTo>
                  <a:lnTo>
                    <a:pt x="11721" y="56035"/>
                  </a:lnTo>
                  <a:lnTo>
                    <a:pt x="11560" y="56397"/>
                  </a:lnTo>
                  <a:lnTo>
                    <a:pt x="11389" y="56760"/>
                  </a:lnTo>
                  <a:lnTo>
                    <a:pt x="11208" y="57122"/>
                  </a:lnTo>
                  <a:lnTo>
                    <a:pt x="11007" y="57494"/>
                  </a:lnTo>
                  <a:lnTo>
                    <a:pt x="10795" y="57856"/>
                  </a:lnTo>
                  <a:lnTo>
                    <a:pt x="10574" y="58218"/>
                  </a:lnTo>
                  <a:lnTo>
                    <a:pt x="10332" y="58580"/>
                  </a:lnTo>
                  <a:lnTo>
                    <a:pt x="10081" y="58943"/>
                  </a:lnTo>
                  <a:lnTo>
                    <a:pt x="9809" y="59305"/>
                  </a:lnTo>
                  <a:lnTo>
                    <a:pt x="9809" y="59305"/>
                  </a:lnTo>
                  <a:lnTo>
                    <a:pt x="9387" y="59878"/>
                  </a:lnTo>
                  <a:lnTo>
                    <a:pt x="8964" y="60462"/>
                  </a:lnTo>
                  <a:lnTo>
                    <a:pt x="8562" y="61045"/>
                  </a:lnTo>
                  <a:lnTo>
                    <a:pt x="8180" y="61639"/>
                  </a:lnTo>
                  <a:lnTo>
                    <a:pt x="7797" y="62232"/>
                  </a:lnTo>
                  <a:lnTo>
                    <a:pt x="7435" y="62826"/>
                  </a:lnTo>
                  <a:lnTo>
                    <a:pt x="7073" y="63429"/>
                  </a:lnTo>
                  <a:lnTo>
                    <a:pt x="6731" y="64033"/>
                  </a:lnTo>
                  <a:lnTo>
                    <a:pt x="6399" y="64637"/>
                  </a:lnTo>
                  <a:lnTo>
                    <a:pt x="6077" y="65250"/>
                  </a:lnTo>
                  <a:lnTo>
                    <a:pt x="5765" y="65854"/>
                  </a:lnTo>
                  <a:lnTo>
                    <a:pt x="5463" y="66467"/>
                  </a:lnTo>
                  <a:lnTo>
                    <a:pt x="5182" y="67081"/>
                  </a:lnTo>
                  <a:lnTo>
                    <a:pt x="4900" y="67695"/>
                  </a:lnTo>
                  <a:lnTo>
                    <a:pt x="4628" y="68308"/>
                  </a:lnTo>
                  <a:lnTo>
                    <a:pt x="4377" y="68912"/>
                  </a:lnTo>
                  <a:lnTo>
                    <a:pt x="4125" y="69526"/>
                  </a:lnTo>
                  <a:lnTo>
                    <a:pt x="3884" y="70129"/>
                  </a:lnTo>
                  <a:lnTo>
                    <a:pt x="3653" y="70733"/>
                  </a:lnTo>
                  <a:lnTo>
                    <a:pt x="3431" y="71337"/>
                  </a:lnTo>
                  <a:lnTo>
                    <a:pt x="3220" y="71930"/>
                  </a:lnTo>
                  <a:lnTo>
                    <a:pt x="3019" y="72534"/>
                  </a:lnTo>
                  <a:lnTo>
                    <a:pt x="2828" y="73117"/>
                  </a:lnTo>
                  <a:lnTo>
                    <a:pt x="2637" y="73701"/>
                  </a:lnTo>
                  <a:lnTo>
                    <a:pt x="2466" y="74284"/>
                  </a:lnTo>
                  <a:lnTo>
                    <a:pt x="2295" y="74858"/>
                  </a:lnTo>
                  <a:lnTo>
                    <a:pt x="1973" y="75994"/>
                  </a:lnTo>
                  <a:lnTo>
                    <a:pt x="1691" y="77091"/>
                  </a:lnTo>
                  <a:lnTo>
                    <a:pt x="1439" y="78167"/>
                  </a:lnTo>
                  <a:lnTo>
                    <a:pt x="1208" y="79203"/>
                  </a:lnTo>
                  <a:lnTo>
                    <a:pt x="997" y="80199"/>
                  </a:lnTo>
                  <a:lnTo>
                    <a:pt x="826" y="81145"/>
                  </a:lnTo>
                  <a:lnTo>
                    <a:pt x="665" y="82050"/>
                  </a:lnTo>
                  <a:lnTo>
                    <a:pt x="524" y="82906"/>
                  </a:lnTo>
                  <a:lnTo>
                    <a:pt x="413" y="83710"/>
                  </a:lnTo>
                  <a:lnTo>
                    <a:pt x="313" y="84455"/>
                  </a:lnTo>
                  <a:lnTo>
                    <a:pt x="232" y="85129"/>
                  </a:lnTo>
                  <a:lnTo>
                    <a:pt x="172" y="85742"/>
                  </a:lnTo>
                  <a:lnTo>
                    <a:pt x="112" y="86286"/>
                  </a:lnTo>
                  <a:lnTo>
                    <a:pt x="41" y="87151"/>
                  </a:lnTo>
                  <a:lnTo>
                    <a:pt x="11" y="87694"/>
                  </a:lnTo>
                  <a:lnTo>
                    <a:pt x="1" y="87875"/>
                  </a:lnTo>
                  <a:lnTo>
                    <a:pt x="50884" y="87875"/>
                  </a:lnTo>
                  <a:lnTo>
                    <a:pt x="50884" y="1"/>
                  </a:lnTo>
                  <a:lnTo>
                    <a:pt x="17344" y="3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56;p27"/>
            <p:cNvSpPr/>
            <p:nvPr/>
          </p:nvSpPr>
          <p:spPr>
            <a:xfrm>
              <a:off x="2574875" y="1172675"/>
              <a:ext cx="1272100" cy="2196900"/>
            </a:xfrm>
            <a:custGeom>
              <a:avLst/>
              <a:gdLst/>
              <a:ahLst/>
              <a:cxnLst/>
              <a:rect l="l" t="t" r="r" b="b"/>
              <a:pathLst>
                <a:path w="50884" h="87876" extrusionOk="0">
                  <a:moveTo>
                    <a:pt x="0" y="1"/>
                  </a:moveTo>
                  <a:lnTo>
                    <a:pt x="0" y="87875"/>
                  </a:lnTo>
                  <a:lnTo>
                    <a:pt x="50884" y="87875"/>
                  </a:lnTo>
                  <a:lnTo>
                    <a:pt x="50884" y="87694"/>
                  </a:lnTo>
                  <a:lnTo>
                    <a:pt x="50844" y="87151"/>
                  </a:lnTo>
                  <a:lnTo>
                    <a:pt x="50773" y="86286"/>
                  </a:lnTo>
                  <a:lnTo>
                    <a:pt x="50723" y="85742"/>
                  </a:lnTo>
                  <a:lnTo>
                    <a:pt x="50652" y="85129"/>
                  </a:lnTo>
                  <a:lnTo>
                    <a:pt x="50572" y="84455"/>
                  </a:lnTo>
                  <a:lnTo>
                    <a:pt x="50481" y="83710"/>
                  </a:lnTo>
                  <a:lnTo>
                    <a:pt x="50361" y="82906"/>
                  </a:lnTo>
                  <a:lnTo>
                    <a:pt x="50220" y="82050"/>
                  </a:lnTo>
                  <a:lnTo>
                    <a:pt x="50069" y="81145"/>
                  </a:lnTo>
                  <a:lnTo>
                    <a:pt x="49888" y="80199"/>
                  </a:lnTo>
                  <a:lnTo>
                    <a:pt x="49687" y="79203"/>
                  </a:lnTo>
                  <a:lnTo>
                    <a:pt x="49455" y="78167"/>
                  </a:lnTo>
                  <a:lnTo>
                    <a:pt x="49194" y="77091"/>
                  </a:lnTo>
                  <a:lnTo>
                    <a:pt x="48912" y="75994"/>
                  </a:lnTo>
                  <a:lnTo>
                    <a:pt x="48600" y="74858"/>
                  </a:lnTo>
                  <a:lnTo>
                    <a:pt x="48429" y="74284"/>
                  </a:lnTo>
                  <a:lnTo>
                    <a:pt x="48248" y="73701"/>
                  </a:lnTo>
                  <a:lnTo>
                    <a:pt x="48067" y="73117"/>
                  </a:lnTo>
                  <a:lnTo>
                    <a:pt x="47866" y="72534"/>
                  </a:lnTo>
                  <a:lnTo>
                    <a:pt x="47665" y="71930"/>
                  </a:lnTo>
                  <a:lnTo>
                    <a:pt x="47453" y="71337"/>
                  </a:lnTo>
                  <a:lnTo>
                    <a:pt x="47232" y="70733"/>
                  </a:lnTo>
                  <a:lnTo>
                    <a:pt x="47001" y="70129"/>
                  </a:lnTo>
                  <a:lnTo>
                    <a:pt x="46769" y="69526"/>
                  </a:lnTo>
                  <a:lnTo>
                    <a:pt x="46518" y="68912"/>
                  </a:lnTo>
                  <a:lnTo>
                    <a:pt x="46256" y="68308"/>
                  </a:lnTo>
                  <a:lnTo>
                    <a:pt x="45985" y="67695"/>
                  </a:lnTo>
                  <a:lnTo>
                    <a:pt x="45713" y="67081"/>
                  </a:lnTo>
                  <a:lnTo>
                    <a:pt x="45421" y="66467"/>
                  </a:lnTo>
                  <a:lnTo>
                    <a:pt x="45119" y="65854"/>
                  </a:lnTo>
                  <a:lnTo>
                    <a:pt x="44808" y="65250"/>
                  </a:lnTo>
                  <a:lnTo>
                    <a:pt x="44486" y="64637"/>
                  </a:lnTo>
                  <a:lnTo>
                    <a:pt x="44154" y="64033"/>
                  </a:lnTo>
                  <a:lnTo>
                    <a:pt x="43812" y="63429"/>
                  </a:lnTo>
                  <a:lnTo>
                    <a:pt x="43460" y="62826"/>
                  </a:lnTo>
                  <a:lnTo>
                    <a:pt x="43087" y="62232"/>
                  </a:lnTo>
                  <a:lnTo>
                    <a:pt x="42715" y="61639"/>
                  </a:lnTo>
                  <a:lnTo>
                    <a:pt x="42323" y="61045"/>
                  </a:lnTo>
                  <a:lnTo>
                    <a:pt x="41920" y="60462"/>
                  </a:lnTo>
                  <a:lnTo>
                    <a:pt x="41508" y="59878"/>
                  </a:lnTo>
                  <a:lnTo>
                    <a:pt x="41075" y="59305"/>
                  </a:lnTo>
                  <a:lnTo>
                    <a:pt x="40814" y="58943"/>
                  </a:lnTo>
                  <a:lnTo>
                    <a:pt x="40552" y="58580"/>
                  </a:lnTo>
                  <a:lnTo>
                    <a:pt x="40321" y="58218"/>
                  </a:lnTo>
                  <a:lnTo>
                    <a:pt x="40089" y="57856"/>
                  </a:lnTo>
                  <a:lnTo>
                    <a:pt x="39878" y="57494"/>
                  </a:lnTo>
                  <a:lnTo>
                    <a:pt x="39687" y="57122"/>
                  </a:lnTo>
                  <a:lnTo>
                    <a:pt x="39496" y="56760"/>
                  </a:lnTo>
                  <a:lnTo>
                    <a:pt x="39325" y="56397"/>
                  </a:lnTo>
                  <a:lnTo>
                    <a:pt x="39164" y="56035"/>
                  </a:lnTo>
                  <a:lnTo>
                    <a:pt x="39023" y="55663"/>
                  </a:lnTo>
                  <a:lnTo>
                    <a:pt x="38882" y="55301"/>
                  </a:lnTo>
                  <a:lnTo>
                    <a:pt x="38762" y="54929"/>
                  </a:lnTo>
                  <a:lnTo>
                    <a:pt x="38651" y="54556"/>
                  </a:lnTo>
                  <a:lnTo>
                    <a:pt x="38550" y="54184"/>
                  </a:lnTo>
                  <a:lnTo>
                    <a:pt x="38460" y="53812"/>
                  </a:lnTo>
                  <a:lnTo>
                    <a:pt x="38379" y="53440"/>
                  </a:lnTo>
                  <a:lnTo>
                    <a:pt x="38309" y="53057"/>
                  </a:lnTo>
                  <a:lnTo>
                    <a:pt x="38248" y="52685"/>
                  </a:lnTo>
                  <a:lnTo>
                    <a:pt x="38198" y="52303"/>
                  </a:lnTo>
                  <a:lnTo>
                    <a:pt x="38158" y="51921"/>
                  </a:lnTo>
                  <a:lnTo>
                    <a:pt x="38128" y="51528"/>
                  </a:lnTo>
                  <a:lnTo>
                    <a:pt x="38108" y="51146"/>
                  </a:lnTo>
                  <a:lnTo>
                    <a:pt x="38088" y="50754"/>
                  </a:lnTo>
                  <a:lnTo>
                    <a:pt x="38088" y="50361"/>
                  </a:lnTo>
                  <a:lnTo>
                    <a:pt x="38088" y="49959"/>
                  </a:lnTo>
                  <a:lnTo>
                    <a:pt x="38098" y="49567"/>
                  </a:lnTo>
                  <a:lnTo>
                    <a:pt x="38108" y="49164"/>
                  </a:lnTo>
                  <a:lnTo>
                    <a:pt x="38128" y="48752"/>
                  </a:lnTo>
                  <a:lnTo>
                    <a:pt x="38158" y="48349"/>
                  </a:lnTo>
                  <a:lnTo>
                    <a:pt x="38198" y="47937"/>
                  </a:lnTo>
                  <a:lnTo>
                    <a:pt x="38289" y="47092"/>
                  </a:lnTo>
                  <a:lnTo>
                    <a:pt x="38399" y="46247"/>
                  </a:lnTo>
                  <a:lnTo>
                    <a:pt x="38530" y="45372"/>
                  </a:lnTo>
                  <a:lnTo>
                    <a:pt x="38681" y="44486"/>
                  </a:lnTo>
                  <a:lnTo>
                    <a:pt x="38842" y="43581"/>
                  </a:lnTo>
                  <a:lnTo>
                    <a:pt x="39013" y="42655"/>
                  </a:lnTo>
                  <a:lnTo>
                    <a:pt x="39204" y="41710"/>
                  </a:lnTo>
                  <a:lnTo>
                    <a:pt x="39586" y="39748"/>
                  </a:lnTo>
                  <a:lnTo>
                    <a:pt x="39989" y="37686"/>
                  </a:lnTo>
                  <a:lnTo>
                    <a:pt x="40190" y="36619"/>
                  </a:lnTo>
                  <a:lnTo>
                    <a:pt x="40391" y="35523"/>
                  </a:lnTo>
                  <a:lnTo>
                    <a:pt x="40572" y="34406"/>
                  </a:lnTo>
                  <a:lnTo>
                    <a:pt x="40753" y="33249"/>
                  </a:lnTo>
                  <a:lnTo>
                    <a:pt x="40924" y="32072"/>
                  </a:lnTo>
                  <a:lnTo>
                    <a:pt x="41075" y="30855"/>
                  </a:lnTo>
                  <a:lnTo>
                    <a:pt x="41146" y="30241"/>
                  </a:lnTo>
                  <a:lnTo>
                    <a:pt x="41186" y="29618"/>
                  </a:lnTo>
                  <a:lnTo>
                    <a:pt x="41216" y="28984"/>
                  </a:lnTo>
                  <a:lnTo>
                    <a:pt x="41236" y="28350"/>
                  </a:lnTo>
                  <a:lnTo>
                    <a:pt x="41236" y="27716"/>
                  </a:lnTo>
                  <a:lnTo>
                    <a:pt x="41216" y="27072"/>
                  </a:lnTo>
                  <a:lnTo>
                    <a:pt x="41186" y="26419"/>
                  </a:lnTo>
                  <a:lnTo>
                    <a:pt x="41136" y="25775"/>
                  </a:lnTo>
                  <a:lnTo>
                    <a:pt x="41075" y="25121"/>
                  </a:lnTo>
                  <a:lnTo>
                    <a:pt x="41005" y="24457"/>
                  </a:lnTo>
                  <a:lnTo>
                    <a:pt x="40914" y="23803"/>
                  </a:lnTo>
                  <a:lnTo>
                    <a:pt x="40824" y="23149"/>
                  </a:lnTo>
                  <a:lnTo>
                    <a:pt x="40713" y="22485"/>
                  </a:lnTo>
                  <a:lnTo>
                    <a:pt x="40592" y="21821"/>
                  </a:lnTo>
                  <a:lnTo>
                    <a:pt x="40462" y="21167"/>
                  </a:lnTo>
                  <a:lnTo>
                    <a:pt x="40321" y="20513"/>
                  </a:lnTo>
                  <a:lnTo>
                    <a:pt x="40170" y="19849"/>
                  </a:lnTo>
                  <a:lnTo>
                    <a:pt x="40009" y="19195"/>
                  </a:lnTo>
                  <a:lnTo>
                    <a:pt x="39838" y="18542"/>
                  </a:lnTo>
                  <a:lnTo>
                    <a:pt x="39657" y="17898"/>
                  </a:lnTo>
                  <a:lnTo>
                    <a:pt x="39476" y="17254"/>
                  </a:lnTo>
                  <a:lnTo>
                    <a:pt x="39285" y="16610"/>
                  </a:lnTo>
                  <a:lnTo>
                    <a:pt x="39094" y="15966"/>
                  </a:lnTo>
                  <a:lnTo>
                    <a:pt x="38892" y="15332"/>
                  </a:lnTo>
                  <a:lnTo>
                    <a:pt x="38681" y="14709"/>
                  </a:lnTo>
                  <a:lnTo>
                    <a:pt x="38470" y="14085"/>
                  </a:lnTo>
                  <a:lnTo>
                    <a:pt x="38027" y="12868"/>
                  </a:lnTo>
                  <a:lnTo>
                    <a:pt x="37574" y="11671"/>
                  </a:lnTo>
                  <a:lnTo>
                    <a:pt x="37122" y="10514"/>
                  </a:lnTo>
                  <a:lnTo>
                    <a:pt x="36649" y="9397"/>
                  </a:lnTo>
                  <a:lnTo>
                    <a:pt x="36186" y="8321"/>
                  </a:lnTo>
                  <a:lnTo>
                    <a:pt x="35723" y="7295"/>
                  </a:lnTo>
                  <a:lnTo>
                    <a:pt x="35271" y="6309"/>
                  </a:lnTo>
                  <a:lnTo>
                    <a:pt x="34828" y="5383"/>
                  </a:lnTo>
                  <a:lnTo>
                    <a:pt x="34406" y="4518"/>
                  </a:lnTo>
                  <a:lnTo>
                    <a:pt x="34003" y="3723"/>
                  </a:lnTo>
                  <a:lnTo>
                    <a:pt x="33621" y="2979"/>
                  </a:lnTo>
                  <a:lnTo>
                    <a:pt x="33279" y="2315"/>
                  </a:lnTo>
                  <a:lnTo>
                    <a:pt x="32957" y="1731"/>
                  </a:lnTo>
                  <a:lnTo>
                    <a:pt x="32434" y="796"/>
                  </a:lnTo>
                  <a:lnTo>
                    <a:pt x="32102" y="212"/>
                  </a:lnTo>
                  <a:lnTo>
                    <a:pt x="3198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57;p27"/>
            <p:cNvSpPr/>
            <p:nvPr/>
          </p:nvSpPr>
          <p:spPr>
            <a:xfrm>
              <a:off x="2574875" y="1172675"/>
              <a:ext cx="1272100" cy="2196900"/>
            </a:xfrm>
            <a:custGeom>
              <a:avLst/>
              <a:gdLst/>
              <a:ahLst/>
              <a:cxnLst/>
              <a:rect l="l" t="t" r="r" b="b"/>
              <a:pathLst>
                <a:path w="50884" h="87876" fill="none" extrusionOk="0">
                  <a:moveTo>
                    <a:pt x="31981" y="1"/>
                  </a:moveTo>
                  <a:lnTo>
                    <a:pt x="31981" y="1"/>
                  </a:lnTo>
                  <a:lnTo>
                    <a:pt x="32102" y="212"/>
                  </a:lnTo>
                  <a:lnTo>
                    <a:pt x="32434" y="796"/>
                  </a:lnTo>
                  <a:lnTo>
                    <a:pt x="32957" y="1731"/>
                  </a:lnTo>
                  <a:lnTo>
                    <a:pt x="33279" y="2315"/>
                  </a:lnTo>
                  <a:lnTo>
                    <a:pt x="33621" y="2979"/>
                  </a:lnTo>
                  <a:lnTo>
                    <a:pt x="34003" y="3723"/>
                  </a:lnTo>
                  <a:lnTo>
                    <a:pt x="34406" y="4518"/>
                  </a:lnTo>
                  <a:lnTo>
                    <a:pt x="34828" y="5383"/>
                  </a:lnTo>
                  <a:lnTo>
                    <a:pt x="35271" y="6309"/>
                  </a:lnTo>
                  <a:lnTo>
                    <a:pt x="35723" y="7295"/>
                  </a:lnTo>
                  <a:lnTo>
                    <a:pt x="36186" y="8321"/>
                  </a:lnTo>
                  <a:lnTo>
                    <a:pt x="36649" y="9397"/>
                  </a:lnTo>
                  <a:lnTo>
                    <a:pt x="37122" y="10514"/>
                  </a:lnTo>
                  <a:lnTo>
                    <a:pt x="37574" y="11671"/>
                  </a:lnTo>
                  <a:lnTo>
                    <a:pt x="38027" y="12868"/>
                  </a:lnTo>
                  <a:lnTo>
                    <a:pt x="38470" y="14085"/>
                  </a:lnTo>
                  <a:lnTo>
                    <a:pt x="38681" y="14709"/>
                  </a:lnTo>
                  <a:lnTo>
                    <a:pt x="38892" y="15332"/>
                  </a:lnTo>
                  <a:lnTo>
                    <a:pt x="39094" y="15966"/>
                  </a:lnTo>
                  <a:lnTo>
                    <a:pt x="39285" y="16610"/>
                  </a:lnTo>
                  <a:lnTo>
                    <a:pt x="39476" y="17254"/>
                  </a:lnTo>
                  <a:lnTo>
                    <a:pt x="39657" y="17898"/>
                  </a:lnTo>
                  <a:lnTo>
                    <a:pt x="39838" y="18542"/>
                  </a:lnTo>
                  <a:lnTo>
                    <a:pt x="40009" y="19195"/>
                  </a:lnTo>
                  <a:lnTo>
                    <a:pt x="40170" y="19849"/>
                  </a:lnTo>
                  <a:lnTo>
                    <a:pt x="40321" y="20513"/>
                  </a:lnTo>
                  <a:lnTo>
                    <a:pt x="40462" y="21167"/>
                  </a:lnTo>
                  <a:lnTo>
                    <a:pt x="40592" y="21821"/>
                  </a:lnTo>
                  <a:lnTo>
                    <a:pt x="40713" y="22485"/>
                  </a:lnTo>
                  <a:lnTo>
                    <a:pt x="40824" y="23149"/>
                  </a:lnTo>
                  <a:lnTo>
                    <a:pt x="40914" y="23803"/>
                  </a:lnTo>
                  <a:lnTo>
                    <a:pt x="41005" y="24457"/>
                  </a:lnTo>
                  <a:lnTo>
                    <a:pt x="41075" y="25121"/>
                  </a:lnTo>
                  <a:lnTo>
                    <a:pt x="41136" y="25775"/>
                  </a:lnTo>
                  <a:lnTo>
                    <a:pt x="41186" y="26419"/>
                  </a:lnTo>
                  <a:lnTo>
                    <a:pt x="41216" y="27072"/>
                  </a:lnTo>
                  <a:lnTo>
                    <a:pt x="41236" y="27716"/>
                  </a:lnTo>
                  <a:lnTo>
                    <a:pt x="41236" y="28350"/>
                  </a:lnTo>
                  <a:lnTo>
                    <a:pt x="41216" y="28984"/>
                  </a:lnTo>
                  <a:lnTo>
                    <a:pt x="41186" y="29618"/>
                  </a:lnTo>
                  <a:lnTo>
                    <a:pt x="41146" y="30241"/>
                  </a:lnTo>
                  <a:lnTo>
                    <a:pt x="41075" y="30855"/>
                  </a:lnTo>
                  <a:lnTo>
                    <a:pt x="41075" y="30855"/>
                  </a:lnTo>
                  <a:lnTo>
                    <a:pt x="40924" y="32072"/>
                  </a:lnTo>
                  <a:lnTo>
                    <a:pt x="40753" y="33249"/>
                  </a:lnTo>
                  <a:lnTo>
                    <a:pt x="40572" y="34406"/>
                  </a:lnTo>
                  <a:lnTo>
                    <a:pt x="40391" y="35523"/>
                  </a:lnTo>
                  <a:lnTo>
                    <a:pt x="40190" y="36619"/>
                  </a:lnTo>
                  <a:lnTo>
                    <a:pt x="39989" y="37686"/>
                  </a:lnTo>
                  <a:lnTo>
                    <a:pt x="39586" y="39748"/>
                  </a:lnTo>
                  <a:lnTo>
                    <a:pt x="39204" y="41710"/>
                  </a:lnTo>
                  <a:lnTo>
                    <a:pt x="39013" y="42655"/>
                  </a:lnTo>
                  <a:lnTo>
                    <a:pt x="38842" y="43581"/>
                  </a:lnTo>
                  <a:lnTo>
                    <a:pt x="38681" y="44486"/>
                  </a:lnTo>
                  <a:lnTo>
                    <a:pt x="38530" y="45372"/>
                  </a:lnTo>
                  <a:lnTo>
                    <a:pt x="38399" y="46247"/>
                  </a:lnTo>
                  <a:lnTo>
                    <a:pt x="38289" y="47092"/>
                  </a:lnTo>
                  <a:lnTo>
                    <a:pt x="38198" y="47937"/>
                  </a:lnTo>
                  <a:lnTo>
                    <a:pt x="38158" y="48349"/>
                  </a:lnTo>
                  <a:lnTo>
                    <a:pt x="38128" y="48752"/>
                  </a:lnTo>
                  <a:lnTo>
                    <a:pt x="38108" y="49164"/>
                  </a:lnTo>
                  <a:lnTo>
                    <a:pt x="38098" y="49567"/>
                  </a:lnTo>
                  <a:lnTo>
                    <a:pt x="38088" y="49959"/>
                  </a:lnTo>
                  <a:lnTo>
                    <a:pt x="38088" y="50361"/>
                  </a:lnTo>
                  <a:lnTo>
                    <a:pt x="38088" y="50754"/>
                  </a:lnTo>
                  <a:lnTo>
                    <a:pt x="38108" y="51146"/>
                  </a:lnTo>
                  <a:lnTo>
                    <a:pt x="38128" y="51528"/>
                  </a:lnTo>
                  <a:lnTo>
                    <a:pt x="38158" y="51921"/>
                  </a:lnTo>
                  <a:lnTo>
                    <a:pt x="38198" y="52303"/>
                  </a:lnTo>
                  <a:lnTo>
                    <a:pt x="38248" y="52685"/>
                  </a:lnTo>
                  <a:lnTo>
                    <a:pt x="38309" y="53057"/>
                  </a:lnTo>
                  <a:lnTo>
                    <a:pt x="38379" y="53440"/>
                  </a:lnTo>
                  <a:lnTo>
                    <a:pt x="38460" y="53812"/>
                  </a:lnTo>
                  <a:lnTo>
                    <a:pt x="38550" y="54184"/>
                  </a:lnTo>
                  <a:lnTo>
                    <a:pt x="38651" y="54556"/>
                  </a:lnTo>
                  <a:lnTo>
                    <a:pt x="38762" y="54929"/>
                  </a:lnTo>
                  <a:lnTo>
                    <a:pt x="38882" y="55301"/>
                  </a:lnTo>
                  <a:lnTo>
                    <a:pt x="39023" y="55663"/>
                  </a:lnTo>
                  <a:lnTo>
                    <a:pt x="39164" y="56035"/>
                  </a:lnTo>
                  <a:lnTo>
                    <a:pt x="39325" y="56397"/>
                  </a:lnTo>
                  <a:lnTo>
                    <a:pt x="39496" y="56760"/>
                  </a:lnTo>
                  <a:lnTo>
                    <a:pt x="39687" y="57122"/>
                  </a:lnTo>
                  <a:lnTo>
                    <a:pt x="39878" y="57494"/>
                  </a:lnTo>
                  <a:lnTo>
                    <a:pt x="40089" y="57856"/>
                  </a:lnTo>
                  <a:lnTo>
                    <a:pt x="40321" y="58218"/>
                  </a:lnTo>
                  <a:lnTo>
                    <a:pt x="40552" y="58580"/>
                  </a:lnTo>
                  <a:lnTo>
                    <a:pt x="40814" y="58943"/>
                  </a:lnTo>
                  <a:lnTo>
                    <a:pt x="41075" y="59305"/>
                  </a:lnTo>
                  <a:lnTo>
                    <a:pt x="41075" y="59305"/>
                  </a:lnTo>
                  <a:lnTo>
                    <a:pt x="41508" y="59878"/>
                  </a:lnTo>
                  <a:lnTo>
                    <a:pt x="41920" y="60462"/>
                  </a:lnTo>
                  <a:lnTo>
                    <a:pt x="42323" y="61045"/>
                  </a:lnTo>
                  <a:lnTo>
                    <a:pt x="42715" y="61639"/>
                  </a:lnTo>
                  <a:lnTo>
                    <a:pt x="43087" y="62232"/>
                  </a:lnTo>
                  <a:lnTo>
                    <a:pt x="43460" y="62826"/>
                  </a:lnTo>
                  <a:lnTo>
                    <a:pt x="43812" y="63429"/>
                  </a:lnTo>
                  <a:lnTo>
                    <a:pt x="44154" y="64033"/>
                  </a:lnTo>
                  <a:lnTo>
                    <a:pt x="44486" y="64637"/>
                  </a:lnTo>
                  <a:lnTo>
                    <a:pt x="44808" y="65250"/>
                  </a:lnTo>
                  <a:lnTo>
                    <a:pt x="45119" y="65854"/>
                  </a:lnTo>
                  <a:lnTo>
                    <a:pt x="45421" y="66467"/>
                  </a:lnTo>
                  <a:lnTo>
                    <a:pt x="45713" y="67081"/>
                  </a:lnTo>
                  <a:lnTo>
                    <a:pt x="45985" y="67695"/>
                  </a:lnTo>
                  <a:lnTo>
                    <a:pt x="46256" y="68308"/>
                  </a:lnTo>
                  <a:lnTo>
                    <a:pt x="46518" y="68912"/>
                  </a:lnTo>
                  <a:lnTo>
                    <a:pt x="46769" y="69526"/>
                  </a:lnTo>
                  <a:lnTo>
                    <a:pt x="47001" y="70129"/>
                  </a:lnTo>
                  <a:lnTo>
                    <a:pt x="47232" y="70733"/>
                  </a:lnTo>
                  <a:lnTo>
                    <a:pt x="47453" y="71337"/>
                  </a:lnTo>
                  <a:lnTo>
                    <a:pt x="47665" y="71930"/>
                  </a:lnTo>
                  <a:lnTo>
                    <a:pt x="47866" y="72534"/>
                  </a:lnTo>
                  <a:lnTo>
                    <a:pt x="48067" y="73117"/>
                  </a:lnTo>
                  <a:lnTo>
                    <a:pt x="48248" y="73701"/>
                  </a:lnTo>
                  <a:lnTo>
                    <a:pt x="48429" y="74284"/>
                  </a:lnTo>
                  <a:lnTo>
                    <a:pt x="48600" y="74858"/>
                  </a:lnTo>
                  <a:lnTo>
                    <a:pt x="48912" y="75994"/>
                  </a:lnTo>
                  <a:lnTo>
                    <a:pt x="49194" y="77091"/>
                  </a:lnTo>
                  <a:lnTo>
                    <a:pt x="49455" y="78167"/>
                  </a:lnTo>
                  <a:lnTo>
                    <a:pt x="49687" y="79203"/>
                  </a:lnTo>
                  <a:lnTo>
                    <a:pt x="49888" y="80199"/>
                  </a:lnTo>
                  <a:lnTo>
                    <a:pt x="50069" y="81145"/>
                  </a:lnTo>
                  <a:lnTo>
                    <a:pt x="50220" y="82050"/>
                  </a:lnTo>
                  <a:lnTo>
                    <a:pt x="50361" y="82906"/>
                  </a:lnTo>
                  <a:lnTo>
                    <a:pt x="50481" y="83710"/>
                  </a:lnTo>
                  <a:lnTo>
                    <a:pt x="50572" y="84455"/>
                  </a:lnTo>
                  <a:lnTo>
                    <a:pt x="50652" y="85129"/>
                  </a:lnTo>
                  <a:lnTo>
                    <a:pt x="50723" y="85742"/>
                  </a:lnTo>
                  <a:lnTo>
                    <a:pt x="50773" y="86286"/>
                  </a:lnTo>
                  <a:lnTo>
                    <a:pt x="50844" y="87151"/>
                  </a:lnTo>
                  <a:lnTo>
                    <a:pt x="50884" y="87694"/>
                  </a:lnTo>
                  <a:lnTo>
                    <a:pt x="50884" y="87875"/>
                  </a:lnTo>
                  <a:lnTo>
                    <a:pt x="0" y="87875"/>
                  </a:lnTo>
                  <a:lnTo>
                    <a:pt x="0" y="1"/>
                  </a:lnTo>
                  <a:lnTo>
                    <a:pt x="319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58;p27"/>
            <p:cNvSpPr/>
            <p:nvPr/>
          </p:nvSpPr>
          <p:spPr>
            <a:xfrm>
              <a:off x="3779300" y="2772225"/>
              <a:ext cx="1461500" cy="2450650"/>
            </a:xfrm>
            <a:custGeom>
              <a:avLst/>
              <a:gdLst/>
              <a:ahLst/>
              <a:cxnLst/>
              <a:rect l="l" t="t" r="r" b="b"/>
              <a:pathLst>
                <a:path w="58460" h="98026" extrusionOk="0">
                  <a:moveTo>
                    <a:pt x="24034" y="56327"/>
                  </a:moveTo>
                  <a:lnTo>
                    <a:pt x="24084" y="56337"/>
                  </a:lnTo>
                  <a:lnTo>
                    <a:pt x="24145" y="56367"/>
                  </a:lnTo>
                  <a:lnTo>
                    <a:pt x="24195" y="56417"/>
                  </a:lnTo>
                  <a:lnTo>
                    <a:pt x="24245" y="56508"/>
                  </a:lnTo>
                  <a:lnTo>
                    <a:pt x="24296" y="56608"/>
                  </a:lnTo>
                  <a:lnTo>
                    <a:pt x="24346" y="56739"/>
                  </a:lnTo>
                  <a:lnTo>
                    <a:pt x="24396" y="56900"/>
                  </a:lnTo>
                  <a:lnTo>
                    <a:pt x="24446" y="57091"/>
                  </a:lnTo>
                  <a:lnTo>
                    <a:pt x="24497" y="57313"/>
                  </a:lnTo>
                  <a:lnTo>
                    <a:pt x="24537" y="57554"/>
                  </a:lnTo>
                  <a:lnTo>
                    <a:pt x="24577" y="57836"/>
                  </a:lnTo>
                  <a:lnTo>
                    <a:pt x="24618" y="58148"/>
                  </a:lnTo>
                  <a:lnTo>
                    <a:pt x="24658" y="58490"/>
                  </a:lnTo>
                  <a:lnTo>
                    <a:pt x="24688" y="58862"/>
                  </a:lnTo>
                  <a:lnTo>
                    <a:pt x="24748" y="59717"/>
                  </a:lnTo>
                  <a:lnTo>
                    <a:pt x="24789" y="60713"/>
                  </a:lnTo>
                  <a:lnTo>
                    <a:pt x="24819" y="61850"/>
                  </a:lnTo>
                  <a:lnTo>
                    <a:pt x="24829" y="63157"/>
                  </a:lnTo>
                  <a:lnTo>
                    <a:pt x="24829" y="96887"/>
                  </a:lnTo>
                  <a:lnTo>
                    <a:pt x="24638" y="96406"/>
                  </a:lnTo>
                  <a:lnTo>
                    <a:pt x="23954" y="94706"/>
                  </a:lnTo>
                  <a:lnTo>
                    <a:pt x="23129" y="92593"/>
                  </a:lnTo>
                  <a:lnTo>
                    <a:pt x="22233" y="90259"/>
                  </a:lnTo>
                  <a:lnTo>
                    <a:pt x="21791" y="89052"/>
                  </a:lnTo>
                  <a:lnTo>
                    <a:pt x="21348" y="87855"/>
                  </a:lnTo>
                  <a:lnTo>
                    <a:pt x="20925" y="86668"/>
                  </a:lnTo>
                  <a:lnTo>
                    <a:pt x="20533" y="85541"/>
                  </a:lnTo>
                  <a:lnTo>
                    <a:pt x="20171" y="84475"/>
                  </a:lnTo>
                  <a:lnTo>
                    <a:pt x="19859" y="83489"/>
                  </a:lnTo>
                  <a:lnTo>
                    <a:pt x="19799" y="83247"/>
                  </a:lnTo>
                  <a:lnTo>
                    <a:pt x="19738" y="82986"/>
                  </a:lnTo>
                  <a:lnTo>
                    <a:pt x="19688" y="82694"/>
                  </a:lnTo>
                  <a:lnTo>
                    <a:pt x="19648" y="82392"/>
                  </a:lnTo>
                  <a:lnTo>
                    <a:pt x="19618" y="82080"/>
                  </a:lnTo>
                  <a:lnTo>
                    <a:pt x="19588" y="81738"/>
                  </a:lnTo>
                  <a:lnTo>
                    <a:pt x="19577" y="81386"/>
                  </a:lnTo>
                  <a:lnTo>
                    <a:pt x="19567" y="81014"/>
                  </a:lnTo>
                  <a:lnTo>
                    <a:pt x="19567" y="80632"/>
                  </a:lnTo>
                  <a:lnTo>
                    <a:pt x="19567" y="80229"/>
                  </a:lnTo>
                  <a:lnTo>
                    <a:pt x="19588" y="79817"/>
                  </a:lnTo>
                  <a:lnTo>
                    <a:pt x="19608" y="79394"/>
                  </a:lnTo>
                  <a:lnTo>
                    <a:pt x="19658" y="78499"/>
                  </a:lnTo>
                  <a:lnTo>
                    <a:pt x="19738" y="77573"/>
                  </a:lnTo>
                  <a:lnTo>
                    <a:pt x="19839" y="76608"/>
                  </a:lnTo>
                  <a:lnTo>
                    <a:pt x="19960" y="75602"/>
                  </a:lnTo>
                  <a:lnTo>
                    <a:pt x="20101" y="74576"/>
                  </a:lnTo>
                  <a:lnTo>
                    <a:pt x="20251" y="73529"/>
                  </a:lnTo>
                  <a:lnTo>
                    <a:pt x="20422" y="72473"/>
                  </a:lnTo>
                  <a:lnTo>
                    <a:pt x="20604" y="71407"/>
                  </a:lnTo>
                  <a:lnTo>
                    <a:pt x="20785" y="70330"/>
                  </a:lnTo>
                  <a:lnTo>
                    <a:pt x="20986" y="69264"/>
                  </a:lnTo>
                  <a:lnTo>
                    <a:pt x="21187" y="68208"/>
                  </a:lnTo>
                  <a:lnTo>
                    <a:pt x="21388" y="67161"/>
                  </a:lnTo>
                  <a:lnTo>
                    <a:pt x="21811" y="65139"/>
                  </a:lnTo>
                  <a:lnTo>
                    <a:pt x="22213" y="63248"/>
                  </a:lnTo>
                  <a:lnTo>
                    <a:pt x="22595" y="61528"/>
                  </a:lnTo>
                  <a:lnTo>
                    <a:pt x="22937" y="60029"/>
                  </a:lnTo>
                  <a:lnTo>
                    <a:pt x="23219" y="58791"/>
                  </a:lnTo>
                  <a:lnTo>
                    <a:pt x="23430" y="57876"/>
                  </a:lnTo>
                  <a:lnTo>
                    <a:pt x="23561" y="57313"/>
                  </a:lnTo>
                  <a:lnTo>
                    <a:pt x="23642" y="56981"/>
                  </a:lnTo>
                  <a:lnTo>
                    <a:pt x="23682" y="56830"/>
                  </a:lnTo>
                  <a:lnTo>
                    <a:pt x="23732" y="56699"/>
                  </a:lnTo>
                  <a:lnTo>
                    <a:pt x="23783" y="56588"/>
                  </a:lnTo>
                  <a:lnTo>
                    <a:pt x="23833" y="56498"/>
                  </a:lnTo>
                  <a:lnTo>
                    <a:pt x="23883" y="56427"/>
                  </a:lnTo>
                  <a:lnTo>
                    <a:pt x="23933" y="56367"/>
                  </a:lnTo>
                  <a:lnTo>
                    <a:pt x="23984" y="56337"/>
                  </a:lnTo>
                  <a:lnTo>
                    <a:pt x="24034" y="56327"/>
                  </a:lnTo>
                  <a:close/>
                  <a:moveTo>
                    <a:pt x="47112" y="1"/>
                  </a:moveTo>
                  <a:lnTo>
                    <a:pt x="43057" y="2083"/>
                  </a:lnTo>
                  <a:lnTo>
                    <a:pt x="33943" y="6761"/>
                  </a:lnTo>
                  <a:lnTo>
                    <a:pt x="28933" y="9336"/>
                  </a:lnTo>
                  <a:lnTo>
                    <a:pt x="24386" y="11680"/>
                  </a:lnTo>
                  <a:lnTo>
                    <a:pt x="20885" y="13491"/>
                  </a:lnTo>
                  <a:lnTo>
                    <a:pt x="19698" y="14115"/>
                  </a:lnTo>
                  <a:lnTo>
                    <a:pt x="18994" y="14487"/>
                  </a:lnTo>
                  <a:lnTo>
                    <a:pt x="18763" y="14608"/>
                  </a:lnTo>
                  <a:lnTo>
                    <a:pt x="18521" y="14729"/>
                  </a:lnTo>
                  <a:lnTo>
                    <a:pt x="17998" y="14980"/>
                  </a:lnTo>
                  <a:lnTo>
                    <a:pt x="17726" y="15131"/>
                  </a:lnTo>
                  <a:lnTo>
                    <a:pt x="17435" y="15282"/>
                  </a:lnTo>
                  <a:lnTo>
                    <a:pt x="17133" y="15463"/>
                  </a:lnTo>
                  <a:lnTo>
                    <a:pt x="16831" y="15674"/>
                  </a:lnTo>
                  <a:lnTo>
                    <a:pt x="16509" y="15906"/>
                  </a:lnTo>
                  <a:lnTo>
                    <a:pt x="16177" y="16177"/>
                  </a:lnTo>
                  <a:lnTo>
                    <a:pt x="16016" y="16328"/>
                  </a:lnTo>
                  <a:lnTo>
                    <a:pt x="15845" y="16489"/>
                  </a:lnTo>
                  <a:lnTo>
                    <a:pt x="15664" y="16660"/>
                  </a:lnTo>
                  <a:lnTo>
                    <a:pt x="15493" y="16841"/>
                  </a:lnTo>
                  <a:lnTo>
                    <a:pt x="15312" y="17032"/>
                  </a:lnTo>
                  <a:lnTo>
                    <a:pt x="15141" y="17244"/>
                  </a:lnTo>
                  <a:lnTo>
                    <a:pt x="14960" y="17455"/>
                  </a:lnTo>
                  <a:lnTo>
                    <a:pt x="14769" y="17686"/>
                  </a:lnTo>
                  <a:lnTo>
                    <a:pt x="14588" y="17938"/>
                  </a:lnTo>
                  <a:lnTo>
                    <a:pt x="14397" y="18199"/>
                  </a:lnTo>
                  <a:lnTo>
                    <a:pt x="14205" y="18471"/>
                  </a:lnTo>
                  <a:lnTo>
                    <a:pt x="14014" y="18763"/>
                  </a:lnTo>
                  <a:lnTo>
                    <a:pt x="13823" y="19074"/>
                  </a:lnTo>
                  <a:lnTo>
                    <a:pt x="13632" y="19396"/>
                  </a:lnTo>
                  <a:lnTo>
                    <a:pt x="13431" y="19738"/>
                  </a:lnTo>
                  <a:lnTo>
                    <a:pt x="13230" y="20090"/>
                  </a:lnTo>
                  <a:lnTo>
                    <a:pt x="13028" y="20473"/>
                  </a:lnTo>
                  <a:lnTo>
                    <a:pt x="12827" y="20865"/>
                  </a:lnTo>
                  <a:lnTo>
                    <a:pt x="12626" y="21288"/>
                  </a:lnTo>
                  <a:lnTo>
                    <a:pt x="12415" y="21720"/>
                  </a:lnTo>
                  <a:lnTo>
                    <a:pt x="12214" y="22173"/>
                  </a:lnTo>
                  <a:lnTo>
                    <a:pt x="12002" y="22656"/>
                  </a:lnTo>
                  <a:lnTo>
                    <a:pt x="11791" y="23149"/>
                  </a:lnTo>
                  <a:lnTo>
                    <a:pt x="11580" y="23672"/>
                  </a:lnTo>
                  <a:lnTo>
                    <a:pt x="11368" y="24215"/>
                  </a:lnTo>
                  <a:lnTo>
                    <a:pt x="11147" y="24778"/>
                  </a:lnTo>
                  <a:lnTo>
                    <a:pt x="10936" y="25372"/>
                  </a:lnTo>
                  <a:lnTo>
                    <a:pt x="10715" y="25986"/>
                  </a:lnTo>
                  <a:lnTo>
                    <a:pt x="10503" y="26630"/>
                  </a:lnTo>
                  <a:lnTo>
                    <a:pt x="10282" y="27293"/>
                  </a:lnTo>
                  <a:lnTo>
                    <a:pt x="10061" y="27988"/>
                  </a:lnTo>
                  <a:lnTo>
                    <a:pt x="9839" y="28702"/>
                  </a:lnTo>
                  <a:lnTo>
                    <a:pt x="9618" y="29446"/>
                  </a:lnTo>
                  <a:lnTo>
                    <a:pt x="9387" y="30221"/>
                  </a:lnTo>
                  <a:lnTo>
                    <a:pt x="9165" y="31016"/>
                  </a:lnTo>
                  <a:lnTo>
                    <a:pt x="8934" y="31851"/>
                  </a:lnTo>
                  <a:lnTo>
                    <a:pt x="8713" y="32706"/>
                  </a:lnTo>
                  <a:lnTo>
                    <a:pt x="8481" y="33591"/>
                  </a:lnTo>
                  <a:lnTo>
                    <a:pt x="8250" y="34517"/>
                  </a:lnTo>
                  <a:lnTo>
                    <a:pt x="8019" y="35462"/>
                  </a:lnTo>
                  <a:lnTo>
                    <a:pt x="7797" y="36448"/>
                  </a:lnTo>
                  <a:lnTo>
                    <a:pt x="7566" y="37454"/>
                  </a:lnTo>
                  <a:lnTo>
                    <a:pt x="7324" y="38500"/>
                  </a:lnTo>
                  <a:lnTo>
                    <a:pt x="7093" y="39577"/>
                  </a:lnTo>
                  <a:lnTo>
                    <a:pt x="6630" y="41730"/>
                  </a:lnTo>
                  <a:lnTo>
                    <a:pt x="6167" y="43812"/>
                  </a:lnTo>
                  <a:lnTo>
                    <a:pt x="5715" y="45814"/>
                  </a:lnTo>
                  <a:lnTo>
                    <a:pt x="5262" y="47756"/>
                  </a:lnTo>
                  <a:lnTo>
                    <a:pt x="4809" y="49627"/>
                  </a:lnTo>
                  <a:lnTo>
                    <a:pt x="4377" y="51437"/>
                  </a:lnTo>
                  <a:lnTo>
                    <a:pt x="3542" y="54878"/>
                  </a:lnTo>
                  <a:lnTo>
                    <a:pt x="2767" y="58107"/>
                  </a:lnTo>
                  <a:lnTo>
                    <a:pt x="2405" y="59646"/>
                  </a:lnTo>
                  <a:lnTo>
                    <a:pt x="2063" y="61145"/>
                  </a:lnTo>
                  <a:lnTo>
                    <a:pt x="1731" y="62604"/>
                  </a:lnTo>
                  <a:lnTo>
                    <a:pt x="1439" y="64023"/>
                  </a:lnTo>
                  <a:lnTo>
                    <a:pt x="1158" y="65401"/>
                  </a:lnTo>
                  <a:lnTo>
                    <a:pt x="906" y="66749"/>
                  </a:lnTo>
                  <a:lnTo>
                    <a:pt x="685" y="68067"/>
                  </a:lnTo>
                  <a:lnTo>
                    <a:pt x="584" y="68721"/>
                  </a:lnTo>
                  <a:lnTo>
                    <a:pt x="484" y="69364"/>
                  </a:lnTo>
                  <a:lnTo>
                    <a:pt x="403" y="69998"/>
                  </a:lnTo>
                  <a:lnTo>
                    <a:pt x="323" y="70632"/>
                  </a:lnTo>
                  <a:lnTo>
                    <a:pt x="252" y="71256"/>
                  </a:lnTo>
                  <a:lnTo>
                    <a:pt x="192" y="71879"/>
                  </a:lnTo>
                  <a:lnTo>
                    <a:pt x="131" y="72493"/>
                  </a:lnTo>
                  <a:lnTo>
                    <a:pt x="91" y="73107"/>
                  </a:lnTo>
                  <a:lnTo>
                    <a:pt x="51" y="73720"/>
                  </a:lnTo>
                  <a:lnTo>
                    <a:pt x="21" y="74324"/>
                  </a:lnTo>
                  <a:lnTo>
                    <a:pt x="11" y="74928"/>
                  </a:lnTo>
                  <a:lnTo>
                    <a:pt x="1" y="75521"/>
                  </a:lnTo>
                  <a:lnTo>
                    <a:pt x="1" y="76125"/>
                  </a:lnTo>
                  <a:lnTo>
                    <a:pt x="11" y="76718"/>
                  </a:lnTo>
                  <a:lnTo>
                    <a:pt x="31" y="77312"/>
                  </a:lnTo>
                  <a:lnTo>
                    <a:pt x="61" y="77905"/>
                  </a:lnTo>
                  <a:lnTo>
                    <a:pt x="101" y="78499"/>
                  </a:lnTo>
                  <a:lnTo>
                    <a:pt x="162" y="79092"/>
                  </a:lnTo>
                  <a:lnTo>
                    <a:pt x="222" y="79686"/>
                  </a:lnTo>
                  <a:lnTo>
                    <a:pt x="292" y="80269"/>
                  </a:lnTo>
                  <a:lnTo>
                    <a:pt x="383" y="80863"/>
                  </a:lnTo>
                  <a:lnTo>
                    <a:pt x="474" y="81467"/>
                  </a:lnTo>
                  <a:lnTo>
                    <a:pt x="584" y="82060"/>
                  </a:lnTo>
                  <a:lnTo>
                    <a:pt x="705" y="82654"/>
                  </a:lnTo>
                  <a:lnTo>
                    <a:pt x="836" y="83257"/>
                  </a:lnTo>
                  <a:lnTo>
                    <a:pt x="987" y="83861"/>
                  </a:lnTo>
                  <a:lnTo>
                    <a:pt x="1148" y="84465"/>
                  </a:lnTo>
                  <a:lnTo>
                    <a:pt x="1308" y="85068"/>
                  </a:lnTo>
                  <a:lnTo>
                    <a:pt x="1500" y="85682"/>
                  </a:lnTo>
                  <a:lnTo>
                    <a:pt x="1691" y="86295"/>
                  </a:lnTo>
                  <a:lnTo>
                    <a:pt x="2455" y="88609"/>
                  </a:lnTo>
                  <a:lnTo>
                    <a:pt x="3109" y="90591"/>
                  </a:lnTo>
                  <a:lnTo>
                    <a:pt x="3673" y="92271"/>
                  </a:lnTo>
                  <a:lnTo>
                    <a:pt x="4155" y="93690"/>
                  </a:lnTo>
                  <a:lnTo>
                    <a:pt x="4558" y="94856"/>
                  </a:lnTo>
                  <a:lnTo>
                    <a:pt x="4890" y="95792"/>
                  </a:lnTo>
                  <a:lnTo>
                    <a:pt x="5161" y="96526"/>
                  </a:lnTo>
                  <a:lnTo>
                    <a:pt x="5363" y="97080"/>
                  </a:lnTo>
                  <a:lnTo>
                    <a:pt x="5524" y="97482"/>
                  </a:lnTo>
                  <a:lnTo>
                    <a:pt x="5644" y="97764"/>
                  </a:lnTo>
                  <a:lnTo>
                    <a:pt x="5715" y="97925"/>
                  </a:lnTo>
                  <a:lnTo>
                    <a:pt x="5765" y="98005"/>
                  </a:lnTo>
                  <a:lnTo>
                    <a:pt x="5785" y="98025"/>
                  </a:lnTo>
                  <a:lnTo>
                    <a:pt x="5795" y="98025"/>
                  </a:lnTo>
                  <a:lnTo>
                    <a:pt x="5805" y="98015"/>
                  </a:lnTo>
                  <a:lnTo>
                    <a:pt x="5805" y="97975"/>
                  </a:lnTo>
                  <a:lnTo>
                    <a:pt x="58459" y="97975"/>
                  </a:lnTo>
                  <a:lnTo>
                    <a:pt x="58459" y="6057"/>
                  </a:lnTo>
                  <a:lnTo>
                    <a:pt x="47112" y="1"/>
                  </a:lnTo>
                  <a:close/>
                </a:path>
              </a:pathLst>
            </a:custGeom>
            <a:solidFill>
              <a:srgbClr val="CF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59;p27"/>
            <p:cNvSpPr/>
            <p:nvPr/>
          </p:nvSpPr>
          <p:spPr>
            <a:xfrm>
              <a:off x="3779300" y="2772225"/>
              <a:ext cx="1461500" cy="2450650"/>
            </a:xfrm>
            <a:custGeom>
              <a:avLst/>
              <a:gdLst/>
              <a:ahLst/>
              <a:cxnLst/>
              <a:rect l="l" t="t" r="r" b="b"/>
              <a:pathLst>
                <a:path w="58460" h="98026" fill="none" extrusionOk="0">
                  <a:moveTo>
                    <a:pt x="47112" y="1"/>
                  </a:moveTo>
                  <a:lnTo>
                    <a:pt x="47112" y="1"/>
                  </a:lnTo>
                  <a:lnTo>
                    <a:pt x="43057" y="2083"/>
                  </a:lnTo>
                  <a:lnTo>
                    <a:pt x="33943" y="6761"/>
                  </a:lnTo>
                  <a:lnTo>
                    <a:pt x="28933" y="9336"/>
                  </a:lnTo>
                  <a:lnTo>
                    <a:pt x="24386" y="11680"/>
                  </a:lnTo>
                  <a:lnTo>
                    <a:pt x="20885" y="13491"/>
                  </a:lnTo>
                  <a:lnTo>
                    <a:pt x="19698" y="14115"/>
                  </a:lnTo>
                  <a:lnTo>
                    <a:pt x="18994" y="14487"/>
                  </a:lnTo>
                  <a:lnTo>
                    <a:pt x="18994" y="14487"/>
                  </a:lnTo>
                  <a:lnTo>
                    <a:pt x="18763" y="14608"/>
                  </a:lnTo>
                  <a:lnTo>
                    <a:pt x="18521" y="14729"/>
                  </a:lnTo>
                  <a:lnTo>
                    <a:pt x="17998" y="14980"/>
                  </a:lnTo>
                  <a:lnTo>
                    <a:pt x="17726" y="15131"/>
                  </a:lnTo>
                  <a:lnTo>
                    <a:pt x="17435" y="15282"/>
                  </a:lnTo>
                  <a:lnTo>
                    <a:pt x="17133" y="15463"/>
                  </a:lnTo>
                  <a:lnTo>
                    <a:pt x="16831" y="15674"/>
                  </a:lnTo>
                  <a:lnTo>
                    <a:pt x="16509" y="15906"/>
                  </a:lnTo>
                  <a:lnTo>
                    <a:pt x="16177" y="16177"/>
                  </a:lnTo>
                  <a:lnTo>
                    <a:pt x="16016" y="16328"/>
                  </a:lnTo>
                  <a:lnTo>
                    <a:pt x="15845" y="16489"/>
                  </a:lnTo>
                  <a:lnTo>
                    <a:pt x="15664" y="16660"/>
                  </a:lnTo>
                  <a:lnTo>
                    <a:pt x="15493" y="16841"/>
                  </a:lnTo>
                  <a:lnTo>
                    <a:pt x="15312" y="17032"/>
                  </a:lnTo>
                  <a:lnTo>
                    <a:pt x="15141" y="17244"/>
                  </a:lnTo>
                  <a:lnTo>
                    <a:pt x="14960" y="17455"/>
                  </a:lnTo>
                  <a:lnTo>
                    <a:pt x="14769" y="17686"/>
                  </a:lnTo>
                  <a:lnTo>
                    <a:pt x="14588" y="17938"/>
                  </a:lnTo>
                  <a:lnTo>
                    <a:pt x="14397" y="18199"/>
                  </a:lnTo>
                  <a:lnTo>
                    <a:pt x="14205" y="18471"/>
                  </a:lnTo>
                  <a:lnTo>
                    <a:pt x="14014" y="18763"/>
                  </a:lnTo>
                  <a:lnTo>
                    <a:pt x="13823" y="19074"/>
                  </a:lnTo>
                  <a:lnTo>
                    <a:pt x="13632" y="19396"/>
                  </a:lnTo>
                  <a:lnTo>
                    <a:pt x="13431" y="19738"/>
                  </a:lnTo>
                  <a:lnTo>
                    <a:pt x="13230" y="20090"/>
                  </a:lnTo>
                  <a:lnTo>
                    <a:pt x="13028" y="20473"/>
                  </a:lnTo>
                  <a:lnTo>
                    <a:pt x="12827" y="20865"/>
                  </a:lnTo>
                  <a:lnTo>
                    <a:pt x="12626" y="21288"/>
                  </a:lnTo>
                  <a:lnTo>
                    <a:pt x="12415" y="21720"/>
                  </a:lnTo>
                  <a:lnTo>
                    <a:pt x="12214" y="22173"/>
                  </a:lnTo>
                  <a:lnTo>
                    <a:pt x="12002" y="22656"/>
                  </a:lnTo>
                  <a:lnTo>
                    <a:pt x="11791" y="23149"/>
                  </a:lnTo>
                  <a:lnTo>
                    <a:pt x="11580" y="23672"/>
                  </a:lnTo>
                  <a:lnTo>
                    <a:pt x="11368" y="24215"/>
                  </a:lnTo>
                  <a:lnTo>
                    <a:pt x="11147" y="24778"/>
                  </a:lnTo>
                  <a:lnTo>
                    <a:pt x="10936" y="25372"/>
                  </a:lnTo>
                  <a:lnTo>
                    <a:pt x="10715" y="25986"/>
                  </a:lnTo>
                  <a:lnTo>
                    <a:pt x="10503" y="26630"/>
                  </a:lnTo>
                  <a:lnTo>
                    <a:pt x="10282" y="27293"/>
                  </a:lnTo>
                  <a:lnTo>
                    <a:pt x="10061" y="27988"/>
                  </a:lnTo>
                  <a:lnTo>
                    <a:pt x="9839" y="28702"/>
                  </a:lnTo>
                  <a:lnTo>
                    <a:pt x="9618" y="29446"/>
                  </a:lnTo>
                  <a:lnTo>
                    <a:pt x="9387" y="30221"/>
                  </a:lnTo>
                  <a:lnTo>
                    <a:pt x="9165" y="31016"/>
                  </a:lnTo>
                  <a:lnTo>
                    <a:pt x="8934" y="31851"/>
                  </a:lnTo>
                  <a:lnTo>
                    <a:pt x="8713" y="32706"/>
                  </a:lnTo>
                  <a:lnTo>
                    <a:pt x="8481" y="33591"/>
                  </a:lnTo>
                  <a:lnTo>
                    <a:pt x="8250" y="34517"/>
                  </a:lnTo>
                  <a:lnTo>
                    <a:pt x="8019" y="35462"/>
                  </a:lnTo>
                  <a:lnTo>
                    <a:pt x="7797" y="36448"/>
                  </a:lnTo>
                  <a:lnTo>
                    <a:pt x="7566" y="37454"/>
                  </a:lnTo>
                  <a:lnTo>
                    <a:pt x="7324" y="38500"/>
                  </a:lnTo>
                  <a:lnTo>
                    <a:pt x="7093" y="39577"/>
                  </a:lnTo>
                  <a:lnTo>
                    <a:pt x="7093" y="39577"/>
                  </a:lnTo>
                  <a:lnTo>
                    <a:pt x="6630" y="41730"/>
                  </a:lnTo>
                  <a:lnTo>
                    <a:pt x="6167" y="43812"/>
                  </a:lnTo>
                  <a:lnTo>
                    <a:pt x="5715" y="45814"/>
                  </a:lnTo>
                  <a:lnTo>
                    <a:pt x="5262" y="47756"/>
                  </a:lnTo>
                  <a:lnTo>
                    <a:pt x="4809" y="49627"/>
                  </a:lnTo>
                  <a:lnTo>
                    <a:pt x="4377" y="51437"/>
                  </a:lnTo>
                  <a:lnTo>
                    <a:pt x="3542" y="54878"/>
                  </a:lnTo>
                  <a:lnTo>
                    <a:pt x="2767" y="58107"/>
                  </a:lnTo>
                  <a:lnTo>
                    <a:pt x="2405" y="59646"/>
                  </a:lnTo>
                  <a:lnTo>
                    <a:pt x="2063" y="61145"/>
                  </a:lnTo>
                  <a:lnTo>
                    <a:pt x="1731" y="62604"/>
                  </a:lnTo>
                  <a:lnTo>
                    <a:pt x="1439" y="64023"/>
                  </a:lnTo>
                  <a:lnTo>
                    <a:pt x="1158" y="65401"/>
                  </a:lnTo>
                  <a:lnTo>
                    <a:pt x="906" y="66749"/>
                  </a:lnTo>
                  <a:lnTo>
                    <a:pt x="685" y="68067"/>
                  </a:lnTo>
                  <a:lnTo>
                    <a:pt x="584" y="68721"/>
                  </a:lnTo>
                  <a:lnTo>
                    <a:pt x="484" y="69364"/>
                  </a:lnTo>
                  <a:lnTo>
                    <a:pt x="403" y="69998"/>
                  </a:lnTo>
                  <a:lnTo>
                    <a:pt x="323" y="70632"/>
                  </a:lnTo>
                  <a:lnTo>
                    <a:pt x="252" y="71256"/>
                  </a:lnTo>
                  <a:lnTo>
                    <a:pt x="192" y="71879"/>
                  </a:lnTo>
                  <a:lnTo>
                    <a:pt x="131" y="72493"/>
                  </a:lnTo>
                  <a:lnTo>
                    <a:pt x="91" y="73107"/>
                  </a:lnTo>
                  <a:lnTo>
                    <a:pt x="51" y="73720"/>
                  </a:lnTo>
                  <a:lnTo>
                    <a:pt x="21" y="74324"/>
                  </a:lnTo>
                  <a:lnTo>
                    <a:pt x="11" y="74928"/>
                  </a:lnTo>
                  <a:lnTo>
                    <a:pt x="1" y="75521"/>
                  </a:lnTo>
                  <a:lnTo>
                    <a:pt x="1" y="76125"/>
                  </a:lnTo>
                  <a:lnTo>
                    <a:pt x="11" y="76718"/>
                  </a:lnTo>
                  <a:lnTo>
                    <a:pt x="31" y="77312"/>
                  </a:lnTo>
                  <a:lnTo>
                    <a:pt x="61" y="77905"/>
                  </a:lnTo>
                  <a:lnTo>
                    <a:pt x="101" y="78499"/>
                  </a:lnTo>
                  <a:lnTo>
                    <a:pt x="162" y="79092"/>
                  </a:lnTo>
                  <a:lnTo>
                    <a:pt x="222" y="79686"/>
                  </a:lnTo>
                  <a:lnTo>
                    <a:pt x="292" y="80269"/>
                  </a:lnTo>
                  <a:lnTo>
                    <a:pt x="383" y="80863"/>
                  </a:lnTo>
                  <a:lnTo>
                    <a:pt x="474" y="81467"/>
                  </a:lnTo>
                  <a:lnTo>
                    <a:pt x="584" y="82060"/>
                  </a:lnTo>
                  <a:lnTo>
                    <a:pt x="705" y="82654"/>
                  </a:lnTo>
                  <a:lnTo>
                    <a:pt x="836" y="83257"/>
                  </a:lnTo>
                  <a:lnTo>
                    <a:pt x="987" y="83861"/>
                  </a:lnTo>
                  <a:lnTo>
                    <a:pt x="1148" y="84465"/>
                  </a:lnTo>
                  <a:lnTo>
                    <a:pt x="1308" y="85068"/>
                  </a:lnTo>
                  <a:lnTo>
                    <a:pt x="1500" y="85682"/>
                  </a:lnTo>
                  <a:lnTo>
                    <a:pt x="1691" y="86295"/>
                  </a:lnTo>
                  <a:lnTo>
                    <a:pt x="1691" y="86295"/>
                  </a:lnTo>
                  <a:lnTo>
                    <a:pt x="2455" y="88609"/>
                  </a:lnTo>
                  <a:lnTo>
                    <a:pt x="3109" y="90591"/>
                  </a:lnTo>
                  <a:lnTo>
                    <a:pt x="3673" y="92271"/>
                  </a:lnTo>
                  <a:lnTo>
                    <a:pt x="4155" y="93690"/>
                  </a:lnTo>
                  <a:lnTo>
                    <a:pt x="4558" y="94856"/>
                  </a:lnTo>
                  <a:lnTo>
                    <a:pt x="4890" y="95792"/>
                  </a:lnTo>
                  <a:lnTo>
                    <a:pt x="5161" y="96526"/>
                  </a:lnTo>
                  <a:lnTo>
                    <a:pt x="5363" y="97080"/>
                  </a:lnTo>
                  <a:lnTo>
                    <a:pt x="5524" y="97482"/>
                  </a:lnTo>
                  <a:lnTo>
                    <a:pt x="5644" y="97764"/>
                  </a:lnTo>
                  <a:lnTo>
                    <a:pt x="5715" y="97925"/>
                  </a:lnTo>
                  <a:lnTo>
                    <a:pt x="5765" y="98005"/>
                  </a:lnTo>
                  <a:lnTo>
                    <a:pt x="5785" y="98025"/>
                  </a:lnTo>
                  <a:lnTo>
                    <a:pt x="5795" y="98025"/>
                  </a:lnTo>
                  <a:lnTo>
                    <a:pt x="5795" y="98025"/>
                  </a:lnTo>
                  <a:lnTo>
                    <a:pt x="5805" y="98015"/>
                  </a:lnTo>
                  <a:lnTo>
                    <a:pt x="5805" y="97975"/>
                  </a:lnTo>
                  <a:lnTo>
                    <a:pt x="25261" y="97975"/>
                  </a:lnTo>
                  <a:lnTo>
                    <a:pt x="25261" y="97975"/>
                  </a:lnTo>
                  <a:lnTo>
                    <a:pt x="24638" y="96406"/>
                  </a:lnTo>
                  <a:lnTo>
                    <a:pt x="23954" y="94706"/>
                  </a:lnTo>
                  <a:lnTo>
                    <a:pt x="23129" y="92593"/>
                  </a:lnTo>
                  <a:lnTo>
                    <a:pt x="22233" y="90259"/>
                  </a:lnTo>
                  <a:lnTo>
                    <a:pt x="21791" y="89052"/>
                  </a:lnTo>
                  <a:lnTo>
                    <a:pt x="21348" y="87855"/>
                  </a:lnTo>
                  <a:lnTo>
                    <a:pt x="20925" y="86668"/>
                  </a:lnTo>
                  <a:lnTo>
                    <a:pt x="20533" y="85541"/>
                  </a:lnTo>
                  <a:lnTo>
                    <a:pt x="20171" y="84475"/>
                  </a:lnTo>
                  <a:lnTo>
                    <a:pt x="19859" y="83489"/>
                  </a:lnTo>
                  <a:lnTo>
                    <a:pt x="19859" y="83489"/>
                  </a:lnTo>
                  <a:lnTo>
                    <a:pt x="19799" y="83247"/>
                  </a:lnTo>
                  <a:lnTo>
                    <a:pt x="19738" y="82986"/>
                  </a:lnTo>
                  <a:lnTo>
                    <a:pt x="19688" y="82694"/>
                  </a:lnTo>
                  <a:lnTo>
                    <a:pt x="19648" y="82392"/>
                  </a:lnTo>
                  <a:lnTo>
                    <a:pt x="19618" y="82080"/>
                  </a:lnTo>
                  <a:lnTo>
                    <a:pt x="19588" y="81738"/>
                  </a:lnTo>
                  <a:lnTo>
                    <a:pt x="19577" y="81386"/>
                  </a:lnTo>
                  <a:lnTo>
                    <a:pt x="19567" y="81014"/>
                  </a:lnTo>
                  <a:lnTo>
                    <a:pt x="19567" y="80632"/>
                  </a:lnTo>
                  <a:lnTo>
                    <a:pt x="19567" y="80229"/>
                  </a:lnTo>
                  <a:lnTo>
                    <a:pt x="19588" y="79817"/>
                  </a:lnTo>
                  <a:lnTo>
                    <a:pt x="19608" y="79394"/>
                  </a:lnTo>
                  <a:lnTo>
                    <a:pt x="19658" y="78499"/>
                  </a:lnTo>
                  <a:lnTo>
                    <a:pt x="19738" y="77573"/>
                  </a:lnTo>
                  <a:lnTo>
                    <a:pt x="19839" y="76608"/>
                  </a:lnTo>
                  <a:lnTo>
                    <a:pt x="19960" y="75602"/>
                  </a:lnTo>
                  <a:lnTo>
                    <a:pt x="20101" y="74576"/>
                  </a:lnTo>
                  <a:lnTo>
                    <a:pt x="20251" y="73529"/>
                  </a:lnTo>
                  <a:lnTo>
                    <a:pt x="20422" y="72473"/>
                  </a:lnTo>
                  <a:lnTo>
                    <a:pt x="20604" y="71407"/>
                  </a:lnTo>
                  <a:lnTo>
                    <a:pt x="20785" y="70330"/>
                  </a:lnTo>
                  <a:lnTo>
                    <a:pt x="20986" y="69264"/>
                  </a:lnTo>
                  <a:lnTo>
                    <a:pt x="21187" y="68208"/>
                  </a:lnTo>
                  <a:lnTo>
                    <a:pt x="21388" y="67161"/>
                  </a:lnTo>
                  <a:lnTo>
                    <a:pt x="21811" y="65139"/>
                  </a:lnTo>
                  <a:lnTo>
                    <a:pt x="22213" y="63248"/>
                  </a:lnTo>
                  <a:lnTo>
                    <a:pt x="22595" y="61528"/>
                  </a:lnTo>
                  <a:lnTo>
                    <a:pt x="22937" y="60029"/>
                  </a:lnTo>
                  <a:lnTo>
                    <a:pt x="23219" y="58791"/>
                  </a:lnTo>
                  <a:lnTo>
                    <a:pt x="23430" y="57876"/>
                  </a:lnTo>
                  <a:lnTo>
                    <a:pt x="23561" y="57313"/>
                  </a:lnTo>
                  <a:lnTo>
                    <a:pt x="23561" y="57313"/>
                  </a:lnTo>
                  <a:lnTo>
                    <a:pt x="23642" y="56981"/>
                  </a:lnTo>
                  <a:lnTo>
                    <a:pt x="23682" y="56830"/>
                  </a:lnTo>
                  <a:lnTo>
                    <a:pt x="23732" y="56699"/>
                  </a:lnTo>
                  <a:lnTo>
                    <a:pt x="23783" y="56588"/>
                  </a:lnTo>
                  <a:lnTo>
                    <a:pt x="23833" y="56498"/>
                  </a:lnTo>
                  <a:lnTo>
                    <a:pt x="23883" y="56427"/>
                  </a:lnTo>
                  <a:lnTo>
                    <a:pt x="23933" y="56367"/>
                  </a:lnTo>
                  <a:lnTo>
                    <a:pt x="23984" y="56337"/>
                  </a:lnTo>
                  <a:lnTo>
                    <a:pt x="24034" y="56327"/>
                  </a:lnTo>
                  <a:lnTo>
                    <a:pt x="24084" y="56337"/>
                  </a:lnTo>
                  <a:lnTo>
                    <a:pt x="24145" y="56367"/>
                  </a:lnTo>
                  <a:lnTo>
                    <a:pt x="24195" y="56417"/>
                  </a:lnTo>
                  <a:lnTo>
                    <a:pt x="24245" y="56508"/>
                  </a:lnTo>
                  <a:lnTo>
                    <a:pt x="24296" y="56608"/>
                  </a:lnTo>
                  <a:lnTo>
                    <a:pt x="24346" y="56739"/>
                  </a:lnTo>
                  <a:lnTo>
                    <a:pt x="24396" y="56900"/>
                  </a:lnTo>
                  <a:lnTo>
                    <a:pt x="24446" y="57091"/>
                  </a:lnTo>
                  <a:lnTo>
                    <a:pt x="24497" y="57313"/>
                  </a:lnTo>
                  <a:lnTo>
                    <a:pt x="24537" y="57554"/>
                  </a:lnTo>
                  <a:lnTo>
                    <a:pt x="24577" y="57836"/>
                  </a:lnTo>
                  <a:lnTo>
                    <a:pt x="24618" y="58148"/>
                  </a:lnTo>
                  <a:lnTo>
                    <a:pt x="24658" y="58490"/>
                  </a:lnTo>
                  <a:lnTo>
                    <a:pt x="24688" y="58862"/>
                  </a:lnTo>
                  <a:lnTo>
                    <a:pt x="24748" y="59717"/>
                  </a:lnTo>
                  <a:lnTo>
                    <a:pt x="24789" y="60713"/>
                  </a:lnTo>
                  <a:lnTo>
                    <a:pt x="24819" y="61850"/>
                  </a:lnTo>
                  <a:lnTo>
                    <a:pt x="24829" y="63157"/>
                  </a:lnTo>
                  <a:lnTo>
                    <a:pt x="24829" y="63157"/>
                  </a:lnTo>
                  <a:lnTo>
                    <a:pt x="24829" y="97975"/>
                  </a:lnTo>
                  <a:lnTo>
                    <a:pt x="58459" y="97975"/>
                  </a:lnTo>
                  <a:lnTo>
                    <a:pt x="58459" y="6057"/>
                  </a:lnTo>
                  <a:lnTo>
                    <a:pt x="4711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60;p27"/>
            <p:cNvSpPr/>
            <p:nvPr/>
          </p:nvSpPr>
          <p:spPr>
            <a:xfrm>
              <a:off x="5240775" y="2772225"/>
              <a:ext cx="1461475" cy="2450650"/>
            </a:xfrm>
            <a:custGeom>
              <a:avLst/>
              <a:gdLst/>
              <a:ahLst/>
              <a:cxnLst/>
              <a:rect l="l" t="t" r="r" b="b"/>
              <a:pathLst>
                <a:path w="58459" h="98026" extrusionOk="0">
                  <a:moveTo>
                    <a:pt x="34426" y="56327"/>
                  </a:moveTo>
                  <a:lnTo>
                    <a:pt x="34476" y="56337"/>
                  </a:lnTo>
                  <a:lnTo>
                    <a:pt x="34526" y="56367"/>
                  </a:lnTo>
                  <a:lnTo>
                    <a:pt x="34577" y="56427"/>
                  </a:lnTo>
                  <a:lnTo>
                    <a:pt x="34627" y="56498"/>
                  </a:lnTo>
                  <a:lnTo>
                    <a:pt x="34677" y="56588"/>
                  </a:lnTo>
                  <a:lnTo>
                    <a:pt x="34727" y="56699"/>
                  </a:lnTo>
                  <a:lnTo>
                    <a:pt x="34778" y="56830"/>
                  </a:lnTo>
                  <a:lnTo>
                    <a:pt x="34818" y="56981"/>
                  </a:lnTo>
                  <a:lnTo>
                    <a:pt x="34898" y="57313"/>
                  </a:lnTo>
                  <a:lnTo>
                    <a:pt x="35029" y="57876"/>
                  </a:lnTo>
                  <a:lnTo>
                    <a:pt x="35241" y="58791"/>
                  </a:lnTo>
                  <a:lnTo>
                    <a:pt x="35522" y="60029"/>
                  </a:lnTo>
                  <a:lnTo>
                    <a:pt x="35864" y="61528"/>
                  </a:lnTo>
                  <a:lnTo>
                    <a:pt x="36247" y="63248"/>
                  </a:lnTo>
                  <a:lnTo>
                    <a:pt x="36649" y="65139"/>
                  </a:lnTo>
                  <a:lnTo>
                    <a:pt x="37061" y="67161"/>
                  </a:lnTo>
                  <a:lnTo>
                    <a:pt x="37273" y="68208"/>
                  </a:lnTo>
                  <a:lnTo>
                    <a:pt x="37474" y="69264"/>
                  </a:lnTo>
                  <a:lnTo>
                    <a:pt x="37665" y="70330"/>
                  </a:lnTo>
                  <a:lnTo>
                    <a:pt x="37856" y="71407"/>
                  </a:lnTo>
                  <a:lnTo>
                    <a:pt x="38037" y="72473"/>
                  </a:lnTo>
                  <a:lnTo>
                    <a:pt x="38198" y="73529"/>
                  </a:lnTo>
                  <a:lnTo>
                    <a:pt x="38359" y="74576"/>
                  </a:lnTo>
                  <a:lnTo>
                    <a:pt x="38490" y="75602"/>
                  </a:lnTo>
                  <a:lnTo>
                    <a:pt x="38621" y="76608"/>
                  </a:lnTo>
                  <a:lnTo>
                    <a:pt x="38721" y="77573"/>
                  </a:lnTo>
                  <a:lnTo>
                    <a:pt x="38802" y="78499"/>
                  </a:lnTo>
                  <a:lnTo>
                    <a:pt x="38852" y="79394"/>
                  </a:lnTo>
                  <a:lnTo>
                    <a:pt x="38872" y="79817"/>
                  </a:lnTo>
                  <a:lnTo>
                    <a:pt x="38882" y="80229"/>
                  </a:lnTo>
                  <a:lnTo>
                    <a:pt x="38892" y="80632"/>
                  </a:lnTo>
                  <a:lnTo>
                    <a:pt x="38892" y="81014"/>
                  </a:lnTo>
                  <a:lnTo>
                    <a:pt x="38882" y="81386"/>
                  </a:lnTo>
                  <a:lnTo>
                    <a:pt x="38862" y="81738"/>
                  </a:lnTo>
                  <a:lnTo>
                    <a:pt x="38842" y="82080"/>
                  </a:lnTo>
                  <a:lnTo>
                    <a:pt x="38812" y="82392"/>
                  </a:lnTo>
                  <a:lnTo>
                    <a:pt x="38772" y="82694"/>
                  </a:lnTo>
                  <a:lnTo>
                    <a:pt x="38721" y="82986"/>
                  </a:lnTo>
                  <a:lnTo>
                    <a:pt x="38661" y="83247"/>
                  </a:lnTo>
                  <a:lnTo>
                    <a:pt x="38601" y="83489"/>
                  </a:lnTo>
                  <a:lnTo>
                    <a:pt x="38289" y="84475"/>
                  </a:lnTo>
                  <a:lnTo>
                    <a:pt x="37927" y="85541"/>
                  </a:lnTo>
                  <a:lnTo>
                    <a:pt x="37534" y="86668"/>
                  </a:lnTo>
                  <a:lnTo>
                    <a:pt x="37112" y="87855"/>
                  </a:lnTo>
                  <a:lnTo>
                    <a:pt x="36669" y="89052"/>
                  </a:lnTo>
                  <a:lnTo>
                    <a:pt x="36216" y="90259"/>
                  </a:lnTo>
                  <a:lnTo>
                    <a:pt x="35331" y="92593"/>
                  </a:lnTo>
                  <a:lnTo>
                    <a:pt x="34506" y="94706"/>
                  </a:lnTo>
                  <a:lnTo>
                    <a:pt x="33822" y="96406"/>
                  </a:lnTo>
                  <a:lnTo>
                    <a:pt x="33631" y="96879"/>
                  </a:lnTo>
                  <a:lnTo>
                    <a:pt x="33631" y="96879"/>
                  </a:lnTo>
                  <a:lnTo>
                    <a:pt x="33631" y="63157"/>
                  </a:lnTo>
                  <a:lnTo>
                    <a:pt x="33641" y="61850"/>
                  </a:lnTo>
                  <a:lnTo>
                    <a:pt x="33661" y="60713"/>
                  </a:lnTo>
                  <a:lnTo>
                    <a:pt x="33711" y="59717"/>
                  </a:lnTo>
                  <a:lnTo>
                    <a:pt x="33772" y="58862"/>
                  </a:lnTo>
                  <a:lnTo>
                    <a:pt x="33802" y="58490"/>
                  </a:lnTo>
                  <a:lnTo>
                    <a:pt x="33842" y="58148"/>
                  </a:lnTo>
                  <a:lnTo>
                    <a:pt x="33882" y="57836"/>
                  </a:lnTo>
                  <a:lnTo>
                    <a:pt x="33923" y="57554"/>
                  </a:lnTo>
                  <a:lnTo>
                    <a:pt x="33963" y="57313"/>
                  </a:lnTo>
                  <a:lnTo>
                    <a:pt x="34013" y="57091"/>
                  </a:lnTo>
                  <a:lnTo>
                    <a:pt x="34064" y="56900"/>
                  </a:lnTo>
                  <a:lnTo>
                    <a:pt x="34104" y="56739"/>
                  </a:lnTo>
                  <a:lnTo>
                    <a:pt x="34154" y="56608"/>
                  </a:lnTo>
                  <a:lnTo>
                    <a:pt x="34214" y="56508"/>
                  </a:lnTo>
                  <a:lnTo>
                    <a:pt x="34265" y="56417"/>
                  </a:lnTo>
                  <a:lnTo>
                    <a:pt x="34315" y="56367"/>
                  </a:lnTo>
                  <a:lnTo>
                    <a:pt x="34365" y="56337"/>
                  </a:lnTo>
                  <a:lnTo>
                    <a:pt x="34426" y="56327"/>
                  </a:lnTo>
                  <a:close/>
                  <a:moveTo>
                    <a:pt x="11348" y="1"/>
                  </a:moveTo>
                  <a:lnTo>
                    <a:pt x="0" y="6057"/>
                  </a:lnTo>
                  <a:lnTo>
                    <a:pt x="0" y="97975"/>
                  </a:lnTo>
                  <a:lnTo>
                    <a:pt x="52654" y="97975"/>
                  </a:lnTo>
                  <a:lnTo>
                    <a:pt x="52654" y="98015"/>
                  </a:lnTo>
                  <a:lnTo>
                    <a:pt x="52664" y="98025"/>
                  </a:lnTo>
                  <a:lnTo>
                    <a:pt x="52675" y="98025"/>
                  </a:lnTo>
                  <a:lnTo>
                    <a:pt x="52695" y="98005"/>
                  </a:lnTo>
                  <a:lnTo>
                    <a:pt x="52745" y="97925"/>
                  </a:lnTo>
                  <a:lnTo>
                    <a:pt x="52815" y="97764"/>
                  </a:lnTo>
                  <a:lnTo>
                    <a:pt x="52936" y="97482"/>
                  </a:lnTo>
                  <a:lnTo>
                    <a:pt x="53087" y="97080"/>
                  </a:lnTo>
                  <a:lnTo>
                    <a:pt x="53298" y="96526"/>
                  </a:lnTo>
                  <a:lnTo>
                    <a:pt x="53570" y="95792"/>
                  </a:lnTo>
                  <a:lnTo>
                    <a:pt x="53902" y="94856"/>
                  </a:lnTo>
                  <a:lnTo>
                    <a:pt x="54304" y="93690"/>
                  </a:lnTo>
                  <a:lnTo>
                    <a:pt x="54777" y="92271"/>
                  </a:lnTo>
                  <a:lnTo>
                    <a:pt x="55350" y="90591"/>
                  </a:lnTo>
                  <a:lnTo>
                    <a:pt x="56004" y="88609"/>
                  </a:lnTo>
                  <a:lnTo>
                    <a:pt x="56769" y="86295"/>
                  </a:lnTo>
                  <a:lnTo>
                    <a:pt x="56960" y="85682"/>
                  </a:lnTo>
                  <a:lnTo>
                    <a:pt x="57141" y="85068"/>
                  </a:lnTo>
                  <a:lnTo>
                    <a:pt x="57312" y="84465"/>
                  </a:lnTo>
                  <a:lnTo>
                    <a:pt x="57473" y="83861"/>
                  </a:lnTo>
                  <a:lnTo>
                    <a:pt x="57614" y="83257"/>
                  </a:lnTo>
                  <a:lnTo>
                    <a:pt x="57745" y="82654"/>
                  </a:lnTo>
                  <a:lnTo>
                    <a:pt x="57865" y="82060"/>
                  </a:lnTo>
                  <a:lnTo>
                    <a:pt x="57976" y="81467"/>
                  </a:lnTo>
                  <a:lnTo>
                    <a:pt x="58077" y="80863"/>
                  </a:lnTo>
                  <a:lnTo>
                    <a:pt x="58157" y="80269"/>
                  </a:lnTo>
                  <a:lnTo>
                    <a:pt x="58238" y="79686"/>
                  </a:lnTo>
                  <a:lnTo>
                    <a:pt x="58298" y="79092"/>
                  </a:lnTo>
                  <a:lnTo>
                    <a:pt x="58348" y="78499"/>
                  </a:lnTo>
                  <a:lnTo>
                    <a:pt x="58389" y="77905"/>
                  </a:lnTo>
                  <a:lnTo>
                    <a:pt x="58419" y="77312"/>
                  </a:lnTo>
                  <a:lnTo>
                    <a:pt x="58449" y="76718"/>
                  </a:lnTo>
                  <a:lnTo>
                    <a:pt x="58459" y="76125"/>
                  </a:lnTo>
                  <a:lnTo>
                    <a:pt x="58459" y="75521"/>
                  </a:lnTo>
                  <a:lnTo>
                    <a:pt x="58449" y="74928"/>
                  </a:lnTo>
                  <a:lnTo>
                    <a:pt x="58429" y="74324"/>
                  </a:lnTo>
                  <a:lnTo>
                    <a:pt x="58399" y="73720"/>
                  </a:lnTo>
                  <a:lnTo>
                    <a:pt x="58368" y="73107"/>
                  </a:lnTo>
                  <a:lnTo>
                    <a:pt x="58318" y="72493"/>
                  </a:lnTo>
                  <a:lnTo>
                    <a:pt x="58268" y="71879"/>
                  </a:lnTo>
                  <a:lnTo>
                    <a:pt x="58208" y="71256"/>
                  </a:lnTo>
                  <a:lnTo>
                    <a:pt x="58137" y="70632"/>
                  </a:lnTo>
                  <a:lnTo>
                    <a:pt x="58057" y="69998"/>
                  </a:lnTo>
                  <a:lnTo>
                    <a:pt x="57966" y="69364"/>
                  </a:lnTo>
                  <a:lnTo>
                    <a:pt x="57876" y="68721"/>
                  </a:lnTo>
                  <a:lnTo>
                    <a:pt x="57775" y="68067"/>
                  </a:lnTo>
                  <a:lnTo>
                    <a:pt x="57554" y="66749"/>
                  </a:lnTo>
                  <a:lnTo>
                    <a:pt x="57302" y="65401"/>
                  </a:lnTo>
                  <a:lnTo>
                    <a:pt x="57020" y="64023"/>
                  </a:lnTo>
                  <a:lnTo>
                    <a:pt x="56719" y="62604"/>
                  </a:lnTo>
                  <a:lnTo>
                    <a:pt x="56397" y="61145"/>
                  </a:lnTo>
                  <a:lnTo>
                    <a:pt x="56055" y="59646"/>
                  </a:lnTo>
                  <a:lnTo>
                    <a:pt x="55693" y="58107"/>
                  </a:lnTo>
                  <a:lnTo>
                    <a:pt x="54908" y="54878"/>
                  </a:lnTo>
                  <a:lnTo>
                    <a:pt x="54073" y="51437"/>
                  </a:lnTo>
                  <a:lnTo>
                    <a:pt x="53640" y="49627"/>
                  </a:lnTo>
                  <a:lnTo>
                    <a:pt x="53198" y="47756"/>
                  </a:lnTo>
                  <a:lnTo>
                    <a:pt x="52745" y="45814"/>
                  </a:lnTo>
                  <a:lnTo>
                    <a:pt x="52282" y="43812"/>
                  </a:lnTo>
                  <a:lnTo>
                    <a:pt x="51819" y="41730"/>
                  </a:lnTo>
                  <a:lnTo>
                    <a:pt x="51357" y="39577"/>
                  </a:lnTo>
                  <a:lnTo>
                    <a:pt x="51125" y="38500"/>
                  </a:lnTo>
                  <a:lnTo>
                    <a:pt x="50894" y="37454"/>
                  </a:lnTo>
                  <a:lnTo>
                    <a:pt x="50663" y="36448"/>
                  </a:lnTo>
                  <a:lnTo>
                    <a:pt x="50431" y="35462"/>
                  </a:lnTo>
                  <a:lnTo>
                    <a:pt x="50200" y="34517"/>
                  </a:lnTo>
                  <a:lnTo>
                    <a:pt x="49968" y="33591"/>
                  </a:lnTo>
                  <a:lnTo>
                    <a:pt x="49747" y="32706"/>
                  </a:lnTo>
                  <a:lnTo>
                    <a:pt x="49516" y="31851"/>
                  </a:lnTo>
                  <a:lnTo>
                    <a:pt x="49294" y="31016"/>
                  </a:lnTo>
                  <a:lnTo>
                    <a:pt x="49063" y="30221"/>
                  </a:lnTo>
                  <a:lnTo>
                    <a:pt x="48842" y="29446"/>
                  </a:lnTo>
                  <a:lnTo>
                    <a:pt x="48620" y="28702"/>
                  </a:lnTo>
                  <a:lnTo>
                    <a:pt x="48399" y="27988"/>
                  </a:lnTo>
                  <a:lnTo>
                    <a:pt x="48178" y="27293"/>
                  </a:lnTo>
                  <a:lnTo>
                    <a:pt x="47956" y="26630"/>
                  </a:lnTo>
                  <a:lnTo>
                    <a:pt x="47735" y="25986"/>
                  </a:lnTo>
                  <a:lnTo>
                    <a:pt x="47524" y="25372"/>
                  </a:lnTo>
                  <a:lnTo>
                    <a:pt x="47302" y="24778"/>
                  </a:lnTo>
                  <a:lnTo>
                    <a:pt x="47091" y="24215"/>
                  </a:lnTo>
                  <a:lnTo>
                    <a:pt x="46880" y="23672"/>
                  </a:lnTo>
                  <a:lnTo>
                    <a:pt x="46669" y="23149"/>
                  </a:lnTo>
                  <a:lnTo>
                    <a:pt x="46457" y="22656"/>
                  </a:lnTo>
                  <a:lnTo>
                    <a:pt x="46246" y="22173"/>
                  </a:lnTo>
                  <a:lnTo>
                    <a:pt x="46035" y="21720"/>
                  </a:lnTo>
                  <a:lnTo>
                    <a:pt x="45834" y="21288"/>
                  </a:lnTo>
                  <a:lnTo>
                    <a:pt x="45633" y="20865"/>
                  </a:lnTo>
                  <a:lnTo>
                    <a:pt x="45421" y="20473"/>
                  </a:lnTo>
                  <a:lnTo>
                    <a:pt x="45230" y="20090"/>
                  </a:lnTo>
                  <a:lnTo>
                    <a:pt x="45029" y="19738"/>
                  </a:lnTo>
                  <a:lnTo>
                    <a:pt x="44828" y="19396"/>
                  </a:lnTo>
                  <a:lnTo>
                    <a:pt x="44637" y="19074"/>
                  </a:lnTo>
                  <a:lnTo>
                    <a:pt x="44435" y="18763"/>
                  </a:lnTo>
                  <a:lnTo>
                    <a:pt x="44244" y="18471"/>
                  </a:lnTo>
                  <a:lnTo>
                    <a:pt x="44063" y="18199"/>
                  </a:lnTo>
                  <a:lnTo>
                    <a:pt x="43872" y="17938"/>
                  </a:lnTo>
                  <a:lnTo>
                    <a:pt x="43681" y="17686"/>
                  </a:lnTo>
                  <a:lnTo>
                    <a:pt x="43500" y="17455"/>
                  </a:lnTo>
                  <a:lnTo>
                    <a:pt x="43319" y="17244"/>
                  </a:lnTo>
                  <a:lnTo>
                    <a:pt x="43138" y="17032"/>
                  </a:lnTo>
                  <a:lnTo>
                    <a:pt x="42967" y="16841"/>
                  </a:lnTo>
                  <a:lnTo>
                    <a:pt x="42786" y="16660"/>
                  </a:lnTo>
                  <a:lnTo>
                    <a:pt x="42615" y="16489"/>
                  </a:lnTo>
                  <a:lnTo>
                    <a:pt x="42443" y="16328"/>
                  </a:lnTo>
                  <a:lnTo>
                    <a:pt x="42272" y="16177"/>
                  </a:lnTo>
                  <a:lnTo>
                    <a:pt x="41951" y="15906"/>
                  </a:lnTo>
                  <a:lnTo>
                    <a:pt x="41629" y="15674"/>
                  </a:lnTo>
                  <a:lnTo>
                    <a:pt x="41317" y="15463"/>
                  </a:lnTo>
                  <a:lnTo>
                    <a:pt x="41025" y="15282"/>
                  </a:lnTo>
                  <a:lnTo>
                    <a:pt x="40733" y="15131"/>
                  </a:lnTo>
                  <a:lnTo>
                    <a:pt x="40452" y="14980"/>
                  </a:lnTo>
                  <a:lnTo>
                    <a:pt x="39939" y="14729"/>
                  </a:lnTo>
                  <a:lnTo>
                    <a:pt x="39697" y="14608"/>
                  </a:lnTo>
                  <a:lnTo>
                    <a:pt x="39466" y="14487"/>
                  </a:lnTo>
                  <a:lnTo>
                    <a:pt x="38762" y="14115"/>
                  </a:lnTo>
                  <a:lnTo>
                    <a:pt x="37574" y="13491"/>
                  </a:lnTo>
                  <a:lnTo>
                    <a:pt x="34074" y="11680"/>
                  </a:lnTo>
                  <a:lnTo>
                    <a:pt x="29526" y="9336"/>
                  </a:lnTo>
                  <a:lnTo>
                    <a:pt x="24517" y="6761"/>
                  </a:lnTo>
                  <a:lnTo>
                    <a:pt x="15402" y="2083"/>
                  </a:lnTo>
                  <a:lnTo>
                    <a:pt x="11348" y="1"/>
                  </a:lnTo>
                  <a:close/>
                </a:path>
              </a:pathLst>
            </a:custGeom>
            <a:solidFill>
              <a:srgbClr val="E8F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61;p27"/>
            <p:cNvSpPr/>
            <p:nvPr/>
          </p:nvSpPr>
          <p:spPr>
            <a:xfrm>
              <a:off x="5240775" y="2772225"/>
              <a:ext cx="1461475" cy="2450650"/>
            </a:xfrm>
            <a:custGeom>
              <a:avLst/>
              <a:gdLst/>
              <a:ahLst/>
              <a:cxnLst/>
              <a:rect l="l" t="t" r="r" b="b"/>
              <a:pathLst>
                <a:path w="58459" h="98026" fill="none" extrusionOk="0">
                  <a:moveTo>
                    <a:pt x="11348" y="1"/>
                  </a:moveTo>
                  <a:lnTo>
                    <a:pt x="11348" y="1"/>
                  </a:lnTo>
                  <a:lnTo>
                    <a:pt x="15402" y="2083"/>
                  </a:lnTo>
                  <a:lnTo>
                    <a:pt x="24517" y="6761"/>
                  </a:lnTo>
                  <a:lnTo>
                    <a:pt x="29526" y="9336"/>
                  </a:lnTo>
                  <a:lnTo>
                    <a:pt x="34074" y="11680"/>
                  </a:lnTo>
                  <a:lnTo>
                    <a:pt x="37574" y="13491"/>
                  </a:lnTo>
                  <a:lnTo>
                    <a:pt x="38762" y="14115"/>
                  </a:lnTo>
                  <a:lnTo>
                    <a:pt x="39466" y="14487"/>
                  </a:lnTo>
                  <a:lnTo>
                    <a:pt x="39466" y="14487"/>
                  </a:lnTo>
                  <a:lnTo>
                    <a:pt x="39697" y="14608"/>
                  </a:lnTo>
                  <a:lnTo>
                    <a:pt x="39939" y="14729"/>
                  </a:lnTo>
                  <a:lnTo>
                    <a:pt x="40452" y="14980"/>
                  </a:lnTo>
                  <a:lnTo>
                    <a:pt x="40733" y="15131"/>
                  </a:lnTo>
                  <a:lnTo>
                    <a:pt x="41025" y="15282"/>
                  </a:lnTo>
                  <a:lnTo>
                    <a:pt x="41317" y="15463"/>
                  </a:lnTo>
                  <a:lnTo>
                    <a:pt x="41629" y="15674"/>
                  </a:lnTo>
                  <a:lnTo>
                    <a:pt x="41951" y="15906"/>
                  </a:lnTo>
                  <a:lnTo>
                    <a:pt x="42272" y="16177"/>
                  </a:lnTo>
                  <a:lnTo>
                    <a:pt x="42443" y="16328"/>
                  </a:lnTo>
                  <a:lnTo>
                    <a:pt x="42615" y="16489"/>
                  </a:lnTo>
                  <a:lnTo>
                    <a:pt x="42786" y="16660"/>
                  </a:lnTo>
                  <a:lnTo>
                    <a:pt x="42967" y="16841"/>
                  </a:lnTo>
                  <a:lnTo>
                    <a:pt x="43138" y="17032"/>
                  </a:lnTo>
                  <a:lnTo>
                    <a:pt x="43319" y="17244"/>
                  </a:lnTo>
                  <a:lnTo>
                    <a:pt x="43500" y="17455"/>
                  </a:lnTo>
                  <a:lnTo>
                    <a:pt x="43681" y="17686"/>
                  </a:lnTo>
                  <a:lnTo>
                    <a:pt x="43872" y="17938"/>
                  </a:lnTo>
                  <a:lnTo>
                    <a:pt x="44063" y="18199"/>
                  </a:lnTo>
                  <a:lnTo>
                    <a:pt x="44244" y="18471"/>
                  </a:lnTo>
                  <a:lnTo>
                    <a:pt x="44435" y="18763"/>
                  </a:lnTo>
                  <a:lnTo>
                    <a:pt x="44637" y="19074"/>
                  </a:lnTo>
                  <a:lnTo>
                    <a:pt x="44828" y="19396"/>
                  </a:lnTo>
                  <a:lnTo>
                    <a:pt x="45029" y="19738"/>
                  </a:lnTo>
                  <a:lnTo>
                    <a:pt x="45230" y="20090"/>
                  </a:lnTo>
                  <a:lnTo>
                    <a:pt x="45421" y="20473"/>
                  </a:lnTo>
                  <a:lnTo>
                    <a:pt x="45633" y="20865"/>
                  </a:lnTo>
                  <a:lnTo>
                    <a:pt x="45834" y="21288"/>
                  </a:lnTo>
                  <a:lnTo>
                    <a:pt x="46035" y="21720"/>
                  </a:lnTo>
                  <a:lnTo>
                    <a:pt x="46246" y="22173"/>
                  </a:lnTo>
                  <a:lnTo>
                    <a:pt x="46457" y="22656"/>
                  </a:lnTo>
                  <a:lnTo>
                    <a:pt x="46669" y="23149"/>
                  </a:lnTo>
                  <a:lnTo>
                    <a:pt x="46880" y="23672"/>
                  </a:lnTo>
                  <a:lnTo>
                    <a:pt x="47091" y="24215"/>
                  </a:lnTo>
                  <a:lnTo>
                    <a:pt x="47302" y="24778"/>
                  </a:lnTo>
                  <a:lnTo>
                    <a:pt x="47524" y="25372"/>
                  </a:lnTo>
                  <a:lnTo>
                    <a:pt x="47735" y="25986"/>
                  </a:lnTo>
                  <a:lnTo>
                    <a:pt x="47956" y="26630"/>
                  </a:lnTo>
                  <a:lnTo>
                    <a:pt x="48178" y="27293"/>
                  </a:lnTo>
                  <a:lnTo>
                    <a:pt x="48399" y="27988"/>
                  </a:lnTo>
                  <a:lnTo>
                    <a:pt x="48620" y="28702"/>
                  </a:lnTo>
                  <a:lnTo>
                    <a:pt x="48842" y="29446"/>
                  </a:lnTo>
                  <a:lnTo>
                    <a:pt x="49063" y="30221"/>
                  </a:lnTo>
                  <a:lnTo>
                    <a:pt x="49294" y="31016"/>
                  </a:lnTo>
                  <a:lnTo>
                    <a:pt x="49516" y="31851"/>
                  </a:lnTo>
                  <a:lnTo>
                    <a:pt x="49747" y="32706"/>
                  </a:lnTo>
                  <a:lnTo>
                    <a:pt x="49968" y="33591"/>
                  </a:lnTo>
                  <a:lnTo>
                    <a:pt x="50200" y="34517"/>
                  </a:lnTo>
                  <a:lnTo>
                    <a:pt x="50431" y="35462"/>
                  </a:lnTo>
                  <a:lnTo>
                    <a:pt x="50663" y="36448"/>
                  </a:lnTo>
                  <a:lnTo>
                    <a:pt x="50894" y="37454"/>
                  </a:lnTo>
                  <a:lnTo>
                    <a:pt x="51125" y="38500"/>
                  </a:lnTo>
                  <a:lnTo>
                    <a:pt x="51357" y="39577"/>
                  </a:lnTo>
                  <a:lnTo>
                    <a:pt x="51357" y="39577"/>
                  </a:lnTo>
                  <a:lnTo>
                    <a:pt x="51819" y="41730"/>
                  </a:lnTo>
                  <a:lnTo>
                    <a:pt x="52282" y="43812"/>
                  </a:lnTo>
                  <a:lnTo>
                    <a:pt x="52745" y="45814"/>
                  </a:lnTo>
                  <a:lnTo>
                    <a:pt x="53198" y="47756"/>
                  </a:lnTo>
                  <a:lnTo>
                    <a:pt x="53640" y="49627"/>
                  </a:lnTo>
                  <a:lnTo>
                    <a:pt x="54073" y="51437"/>
                  </a:lnTo>
                  <a:lnTo>
                    <a:pt x="54908" y="54878"/>
                  </a:lnTo>
                  <a:lnTo>
                    <a:pt x="55693" y="58107"/>
                  </a:lnTo>
                  <a:lnTo>
                    <a:pt x="56055" y="59646"/>
                  </a:lnTo>
                  <a:lnTo>
                    <a:pt x="56397" y="61145"/>
                  </a:lnTo>
                  <a:lnTo>
                    <a:pt x="56719" y="62604"/>
                  </a:lnTo>
                  <a:lnTo>
                    <a:pt x="57020" y="64023"/>
                  </a:lnTo>
                  <a:lnTo>
                    <a:pt x="57302" y="65401"/>
                  </a:lnTo>
                  <a:lnTo>
                    <a:pt x="57554" y="66749"/>
                  </a:lnTo>
                  <a:lnTo>
                    <a:pt x="57775" y="68067"/>
                  </a:lnTo>
                  <a:lnTo>
                    <a:pt x="57876" y="68721"/>
                  </a:lnTo>
                  <a:lnTo>
                    <a:pt x="57966" y="69364"/>
                  </a:lnTo>
                  <a:lnTo>
                    <a:pt x="58057" y="69998"/>
                  </a:lnTo>
                  <a:lnTo>
                    <a:pt x="58137" y="70632"/>
                  </a:lnTo>
                  <a:lnTo>
                    <a:pt x="58208" y="71256"/>
                  </a:lnTo>
                  <a:lnTo>
                    <a:pt x="58268" y="71879"/>
                  </a:lnTo>
                  <a:lnTo>
                    <a:pt x="58318" y="72493"/>
                  </a:lnTo>
                  <a:lnTo>
                    <a:pt x="58368" y="73107"/>
                  </a:lnTo>
                  <a:lnTo>
                    <a:pt x="58399" y="73720"/>
                  </a:lnTo>
                  <a:lnTo>
                    <a:pt x="58429" y="74324"/>
                  </a:lnTo>
                  <a:lnTo>
                    <a:pt x="58449" y="74928"/>
                  </a:lnTo>
                  <a:lnTo>
                    <a:pt x="58459" y="75521"/>
                  </a:lnTo>
                  <a:lnTo>
                    <a:pt x="58459" y="76125"/>
                  </a:lnTo>
                  <a:lnTo>
                    <a:pt x="58449" y="76718"/>
                  </a:lnTo>
                  <a:lnTo>
                    <a:pt x="58419" y="77312"/>
                  </a:lnTo>
                  <a:lnTo>
                    <a:pt x="58389" y="77905"/>
                  </a:lnTo>
                  <a:lnTo>
                    <a:pt x="58348" y="78499"/>
                  </a:lnTo>
                  <a:lnTo>
                    <a:pt x="58298" y="79092"/>
                  </a:lnTo>
                  <a:lnTo>
                    <a:pt x="58238" y="79686"/>
                  </a:lnTo>
                  <a:lnTo>
                    <a:pt x="58157" y="80269"/>
                  </a:lnTo>
                  <a:lnTo>
                    <a:pt x="58077" y="80863"/>
                  </a:lnTo>
                  <a:lnTo>
                    <a:pt x="57976" y="81467"/>
                  </a:lnTo>
                  <a:lnTo>
                    <a:pt x="57865" y="82060"/>
                  </a:lnTo>
                  <a:lnTo>
                    <a:pt x="57745" y="82654"/>
                  </a:lnTo>
                  <a:lnTo>
                    <a:pt x="57614" y="83257"/>
                  </a:lnTo>
                  <a:lnTo>
                    <a:pt x="57473" y="83861"/>
                  </a:lnTo>
                  <a:lnTo>
                    <a:pt x="57312" y="84465"/>
                  </a:lnTo>
                  <a:lnTo>
                    <a:pt x="57141" y="85068"/>
                  </a:lnTo>
                  <a:lnTo>
                    <a:pt x="56960" y="85682"/>
                  </a:lnTo>
                  <a:lnTo>
                    <a:pt x="56769" y="86295"/>
                  </a:lnTo>
                  <a:lnTo>
                    <a:pt x="56769" y="86295"/>
                  </a:lnTo>
                  <a:lnTo>
                    <a:pt x="56004" y="88609"/>
                  </a:lnTo>
                  <a:lnTo>
                    <a:pt x="55350" y="90591"/>
                  </a:lnTo>
                  <a:lnTo>
                    <a:pt x="54777" y="92271"/>
                  </a:lnTo>
                  <a:lnTo>
                    <a:pt x="54304" y="93690"/>
                  </a:lnTo>
                  <a:lnTo>
                    <a:pt x="53902" y="94856"/>
                  </a:lnTo>
                  <a:lnTo>
                    <a:pt x="53570" y="95792"/>
                  </a:lnTo>
                  <a:lnTo>
                    <a:pt x="53298" y="96526"/>
                  </a:lnTo>
                  <a:lnTo>
                    <a:pt x="53087" y="97080"/>
                  </a:lnTo>
                  <a:lnTo>
                    <a:pt x="52936" y="97482"/>
                  </a:lnTo>
                  <a:lnTo>
                    <a:pt x="52815" y="97764"/>
                  </a:lnTo>
                  <a:lnTo>
                    <a:pt x="52745" y="97925"/>
                  </a:lnTo>
                  <a:lnTo>
                    <a:pt x="52695" y="98005"/>
                  </a:lnTo>
                  <a:lnTo>
                    <a:pt x="52675" y="98025"/>
                  </a:lnTo>
                  <a:lnTo>
                    <a:pt x="52664" y="98025"/>
                  </a:lnTo>
                  <a:lnTo>
                    <a:pt x="52664" y="98025"/>
                  </a:lnTo>
                  <a:lnTo>
                    <a:pt x="52654" y="98015"/>
                  </a:lnTo>
                  <a:lnTo>
                    <a:pt x="52654" y="97975"/>
                  </a:lnTo>
                  <a:lnTo>
                    <a:pt x="33188" y="97975"/>
                  </a:lnTo>
                  <a:lnTo>
                    <a:pt x="33188" y="97975"/>
                  </a:lnTo>
                  <a:lnTo>
                    <a:pt x="33822" y="96406"/>
                  </a:lnTo>
                  <a:lnTo>
                    <a:pt x="34506" y="94706"/>
                  </a:lnTo>
                  <a:lnTo>
                    <a:pt x="35331" y="92593"/>
                  </a:lnTo>
                  <a:lnTo>
                    <a:pt x="36216" y="90259"/>
                  </a:lnTo>
                  <a:lnTo>
                    <a:pt x="36669" y="89052"/>
                  </a:lnTo>
                  <a:lnTo>
                    <a:pt x="37112" y="87855"/>
                  </a:lnTo>
                  <a:lnTo>
                    <a:pt x="37534" y="86668"/>
                  </a:lnTo>
                  <a:lnTo>
                    <a:pt x="37927" y="85541"/>
                  </a:lnTo>
                  <a:lnTo>
                    <a:pt x="38289" y="84475"/>
                  </a:lnTo>
                  <a:lnTo>
                    <a:pt x="38601" y="83489"/>
                  </a:lnTo>
                  <a:lnTo>
                    <a:pt x="38601" y="83489"/>
                  </a:lnTo>
                  <a:lnTo>
                    <a:pt x="38661" y="83247"/>
                  </a:lnTo>
                  <a:lnTo>
                    <a:pt x="38721" y="82986"/>
                  </a:lnTo>
                  <a:lnTo>
                    <a:pt x="38772" y="82694"/>
                  </a:lnTo>
                  <a:lnTo>
                    <a:pt x="38812" y="82392"/>
                  </a:lnTo>
                  <a:lnTo>
                    <a:pt x="38842" y="82080"/>
                  </a:lnTo>
                  <a:lnTo>
                    <a:pt x="38862" y="81738"/>
                  </a:lnTo>
                  <a:lnTo>
                    <a:pt x="38882" y="81386"/>
                  </a:lnTo>
                  <a:lnTo>
                    <a:pt x="38892" y="81014"/>
                  </a:lnTo>
                  <a:lnTo>
                    <a:pt x="38892" y="80632"/>
                  </a:lnTo>
                  <a:lnTo>
                    <a:pt x="38882" y="80229"/>
                  </a:lnTo>
                  <a:lnTo>
                    <a:pt x="38872" y="79817"/>
                  </a:lnTo>
                  <a:lnTo>
                    <a:pt x="38852" y="79394"/>
                  </a:lnTo>
                  <a:lnTo>
                    <a:pt x="38802" y="78499"/>
                  </a:lnTo>
                  <a:lnTo>
                    <a:pt x="38721" y="77573"/>
                  </a:lnTo>
                  <a:lnTo>
                    <a:pt x="38621" y="76608"/>
                  </a:lnTo>
                  <a:lnTo>
                    <a:pt x="38490" y="75602"/>
                  </a:lnTo>
                  <a:lnTo>
                    <a:pt x="38359" y="74576"/>
                  </a:lnTo>
                  <a:lnTo>
                    <a:pt x="38198" y="73529"/>
                  </a:lnTo>
                  <a:lnTo>
                    <a:pt x="38037" y="72473"/>
                  </a:lnTo>
                  <a:lnTo>
                    <a:pt x="37856" y="71407"/>
                  </a:lnTo>
                  <a:lnTo>
                    <a:pt x="37665" y="70330"/>
                  </a:lnTo>
                  <a:lnTo>
                    <a:pt x="37474" y="69264"/>
                  </a:lnTo>
                  <a:lnTo>
                    <a:pt x="37273" y="68208"/>
                  </a:lnTo>
                  <a:lnTo>
                    <a:pt x="37061" y="67161"/>
                  </a:lnTo>
                  <a:lnTo>
                    <a:pt x="36649" y="65139"/>
                  </a:lnTo>
                  <a:lnTo>
                    <a:pt x="36247" y="63248"/>
                  </a:lnTo>
                  <a:lnTo>
                    <a:pt x="35864" y="61528"/>
                  </a:lnTo>
                  <a:lnTo>
                    <a:pt x="35522" y="60029"/>
                  </a:lnTo>
                  <a:lnTo>
                    <a:pt x="35241" y="58791"/>
                  </a:lnTo>
                  <a:lnTo>
                    <a:pt x="35029" y="57876"/>
                  </a:lnTo>
                  <a:lnTo>
                    <a:pt x="34898" y="57313"/>
                  </a:lnTo>
                  <a:lnTo>
                    <a:pt x="34898" y="57313"/>
                  </a:lnTo>
                  <a:lnTo>
                    <a:pt x="34818" y="56981"/>
                  </a:lnTo>
                  <a:lnTo>
                    <a:pt x="34778" y="56830"/>
                  </a:lnTo>
                  <a:lnTo>
                    <a:pt x="34727" y="56699"/>
                  </a:lnTo>
                  <a:lnTo>
                    <a:pt x="34677" y="56588"/>
                  </a:lnTo>
                  <a:lnTo>
                    <a:pt x="34627" y="56498"/>
                  </a:lnTo>
                  <a:lnTo>
                    <a:pt x="34577" y="56427"/>
                  </a:lnTo>
                  <a:lnTo>
                    <a:pt x="34526" y="56367"/>
                  </a:lnTo>
                  <a:lnTo>
                    <a:pt x="34476" y="56337"/>
                  </a:lnTo>
                  <a:lnTo>
                    <a:pt x="34426" y="56327"/>
                  </a:lnTo>
                  <a:lnTo>
                    <a:pt x="34365" y="56337"/>
                  </a:lnTo>
                  <a:lnTo>
                    <a:pt x="34315" y="56367"/>
                  </a:lnTo>
                  <a:lnTo>
                    <a:pt x="34265" y="56417"/>
                  </a:lnTo>
                  <a:lnTo>
                    <a:pt x="34214" y="56508"/>
                  </a:lnTo>
                  <a:lnTo>
                    <a:pt x="34154" y="56608"/>
                  </a:lnTo>
                  <a:lnTo>
                    <a:pt x="34104" y="56739"/>
                  </a:lnTo>
                  <a:lnTo>
                    <a:pt x="34064" y="56900"/>
                  </a:lnTo>
                  <a:lnTo>
                    <a:pt x="34013" y="57091"/>
                  </a:lnTo>
                  <a:lnTo>
                    <a:pt x="33963" y="57313"/>
                  </a:lnTo>
                  <a:lnTo>
                    <a:pt x="33923" y="57554"/>
                  </a:lnTo>
                  <a:lnTo>
                    <a:pt x="33882" y="57836"/>
                  </a:lnTo>
                  <a:lnTo>
                    <a:pt x="33842" y="58148"/>
                  </a:lnTo>
                  <a:lnTo>
                    <a:pt x="33802" y="58490"/>
                  </a:lnTo>
                  <a:lnTo>
                    <a:pt x="33772" y="58862"/>
                  </a:lnTo>
                  <a:lnTo>
                    <a:pt x="33711" y="59717"/>
                  </a:lnTo>
                  <a:lnTo>
                    <a:pt x="33661" y="60713"/>
                  </a:lnTo>
                  <a:lnTo>
                    <a:pt x="33641" y="61850"/>
                  </a:lnTo>
                  <a:lnTo>
                    <a:pt x="33631" y="63157"/>
                  </a:lnTo>
                  <a:lnTo>
                    <a:pt x="33631" y="63157"/>
                  </a:lnTo>
                  <a:lnTo>
                    <a:pt x="33631" y="97975"/>
                  </a:lnTo>
                  <a:lnTo>
                    <a:pt x="0" y="97975"/>
                  </a:lnTo>
                  <a:lnTo>
                    <a:pt x="0" y="6057"/>
                  </a:lnTo>
                  <a:lnTo>
                    <a:pt x="113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62;p27"/>
            <p:cNvSpPr/>
            <p:nvPr/>
          </p:nvSpPr>
          <p:spPr>
            <a:xfrm>
              <a:off x="4957075" y="2395475"/>
              <a:ext cx="571700" cy="528675"/>
            </a:xfrm>
            <a:custGeom>
              <a:avLst/>
              <a:gdLst/>
              <a:ahLst/>
              <a:cxnLst/>
              <a:rect l="l" t="t" r="r" b="b"/>
              <a:pathLst>
                <a:path w="22868" h="21147" extrusionOk="0">
                  <a:moveTo>
                    <a:pt x="11429" y="1"/>
                  </a:moveTo>
                  <a:lnTo>
                    <a:pt x="1097" y="1419"/>
                  </a:lnTo>
                  <a:lnTo>
                    <a:pt x="1127" y="1832"/>
                  </a:lnTo>
                  <a:lnTo>
                    <a:pt x="1158" y="2315"/>
                  </a:lnTo>
                  <a:lnTo>
                    <a:pt x="1188" y="2948"/>
                  </a:lnTo>
                  <a:lnTo>
                    <a:pt x="1218" y="3713"/>
                  </a:lnTo>
                  <a:lnTo>
                    <a:pt x="1248" y="4598"/>
                  </a:lnTo>
                  <a:lnTo>
                    <a:pt x="1258" y="5574"/>
                  </a:lnTo>
                  <a:lnTo>
                    <a:pt x="1248" y="6620"/>
                  </a:lnTo>
                  <a:lnTo>
                    <a:pt x="1218" y="7727"/>
                  </a:lnTo>
                  <a:lnTo>
                    <a:pt x="1198" y="8280"/>
                  </a:lnTo>
                  <a:lnTo>
                    <a:pt x="1168" y="8854"/>
                  </a:lnTo>
                  <a:lnTo>
                    <a:pt x="1127" y="9417"/>
                  </a:lnTo>
                  <a:lnTo>
                    <a:pt x="1077" y="9990"/>
                  </a:lnTo>
                  <a:lnTo>
                    <a:pt x="1027" y="10554"/>
                  </a:lnTo>
                  <a:lnTo>
                    <a:pt x="956" y="11117"/>
                  </a:lnTo>
                  <a:lnTo>
                    <a:pt x="886" y="11660"/>
                  </a:lnTo>
                  <a:lnTo>
                    <a:pt x="795" y="12204"/>
                  </a:lnTo>
                  <a:lnTo>
                    <a:pt x="695" y="12727"/>
                  </a:lnTo>
                  <a:lnTo>
                    <a:pt x="584" y="13240"/>
                  </a:lnTo>
                  <a:lnTo>
                    <a:pt x="463" y="13733"/>
                  </a:lnTo>
                  <a:lnTo>
                    <a:pt x="323" y="14205"/>
                  </a:lnTo>
                  <a:lnTo>
                    <a:pt x="172" y="14648"/>
                  </a:lnTo>
                  <a:lnTo>
                    <a:pt x="91" y="14859"/>
                  </a:lnTo>
                  <a:lnTo>
                    <a:pt x="1" y="15071"/>
                  </a:lnTo>
                  <a:lnTo>
                    <a:pt x="252" y="15352"/>
                  </a:lnTo>
                  <a:lnTo>
                    <a:pt x="554" y="15664"/>
                  </a:lnTo>
                  <a:lnTo>
                    <a:pt x="966" y="16077"/>
                  </a:lnTo>
                  <a:lnTo>
                    <a:pt x="1479" y="16560"/>
                  </a:lnTo>
                  <a:lnTo>
                    <a:pt x="1761" y="16821"/>
                  </a:lnTo>
                  <a:lnTo>
                    <a:pt x="2073" y="17103"/>
                  </a:lnTo>
                  <a:lnTo>
                    <a:pt x="2415" y="17384"/>
                  </a:lnTo>
                  <a:lnTo>
                    <a:pt x="2767" y="17666"/>
                  </a:lnTo>
                  <a:lnTo>
                    <a:pt x="3139" y="17968"/>
                  </a:lnTo>
                  <a:lnTo>
                    <a:pt x="3522" y="18260"/>
                  </a:lnTo>
                  <a:lnTo>
                    <a:pt x="3934" y="18551"/>
                  </a:lnTo>
                  <a:lnTo>
                    <a:pt x="4357" y="18843"/>
                  </a:lnTo>
                  <a:lnTo>
                    <a:pt x="4799" y="19125"/>
                  </a:lnTo>
                  <a:lnTo>
                    <a:pt x="5252" y="19396"/>
                  </a:lnTo>
                  <a:lnTo>
                    <a:pt x="5715" y="19658"/>
                  </a:lnTo>
                  <a:lnTo>
                    <a:pt x="6188" y="19910"/>
                  </a:lnTo>
                  <a:lnTo>
                    <a:pt x="6681" y="20141"/>
                  </a:lnTo>
                  <a:lnTo>
                    <a:pt x="7184" y="20362"/>
                  </a:lnTo>
                  <a:lnTo>
                    <a:pt x="7687" y="20553"/>
                  </a:lnTo>
                  <a:lnTo>
                    <a:pt x="7948" y="20644"/>
                  </a:lnTo>
                  <a:lnTo>
                    <a:pt x="8210" y="20724"/>
                  </a:lnTo>
                  <a:lnTo>
                    <a:pt x="8471" y="20805"/>
                  </a:lnTo>
                  <a:lnTo>
                    <a:pt x="8733" y="20865"/>
                  </a:lnTo>
                  <a:lnTo>
                    <a:pt x="8994" y="20936"/>
                  </a:lnTo>
                  <a:lnTo>
                    <a:pt x="9266" y="20986"/>
                  </a:lnTo>
                  <a:lnTo>
                    <a:pt x="9527" y="21036"/>
                  </a:lnTo>
                  <a:lnTo>
                    <a:pt x="9799" y="21076"/>
                  </a:lnTo>
                  <a:lnTo>
                    <a:pt x="10071" y="21107"/>
                  </a:lnTo>
                  <a:lnTo>
                    <a:pt x="10342" y="21127"/>
                  </a:lnTo>
                  <a:lnTo>
                    <a:pt x="10614" y="21137"/>
                  </a:lnTo>
                  <a:lnTo>
                    <a:pt x="10886" y="21147"/>
                  </a:lnTo>
                  <a:lnTo>
                    <a:pt x="11157" y="21137"/>
                  </a:lnTo>
                  <a:lnTo>
                    <a:pt x="11429" y="21127"/>
                  </a:lnTo>
                  <a:lnTo>
                    <a:pt x="11711" y="21137"/>
                  </a:lnTo>
                  <a:lnTo>
                    <a:pt x="11982" y="21147"/>
                  </a:lnTo>
                  <a:lnTo>
                    <a:pt x="12254" y="21137"/>
                  </a:lnTo>
                  <a:lnTo>
                    <a:pt x="12525" y="21127"/>
                  </a:lnTo>
                  <a:lnTo>
                    <a:pt x="12797" y="21107"/>
                  </a:lnTo>
                  <a:lnTo>
                    <a:pt x="13069" y="21076"/>
                  </a:lnTo>
                  <a:lnTo>
                    <a:pt x="13340" y="21036"/>
                  </a:lnTo>
                  <a:lnTo>
                    <a:pt x="13602" y="20986"/>
                  </a:lnTo>
                  <a:lnTo>
                    <a:pt x="13873" y="20936"/>
                  </a:lnTo>
                  <a:lnTo>
                    <a:pt x="14135" y="20865"/>
                  </a:lnTo>
                  <a:lnTo>
                    <a:pt x="14397" y="20805"/>
                  </a:lnTo>
                  <a:lnTo>
                    <a:pt x="14658" y="20724"/>
                  </a:lnTo>
                  <a:lnTo>
                    <a:pt x="14920" y="20644"/>
                  </a:lnTo>
                  <a:lnTo>
                    <a:pt x="15181" y="20553"/>
                  </a:lnTo>
                  <a:lnTo>
                    <a:pt x="15684" y="20362"/>
                  </a:lnTo>
                  <a:lnTo>
                    <a:pt x="16187" y="20141"/>
                  </a:lnTo>
                  <a:lnTo>
                    <a:pt x="16670" y="19910"/>
                  </a:lnTo>
                  <a:lnTo>
                    <a:pt x="17153" y="19658"/>
                  </a:lnTo>
                  <a:lnTo>
                    <a:pt x="17616" y="19396"/>
                  </a:lnTo>
                  <a:lnTo>
                    <a:pt x="18068" y="19125"/>
                  </a:lnTo>
                  <a:lnTo>
                    <a:pt x="18511" y="18843"/>
                  </a:lnTo>
                  <a:lnTo>
                    <a:pt x="18934" y="18551"/>
                  </a:lnTo>
                  <a:lnTo>
                    <a:pt x="19336" y="18260"/>
                  </a:lnTo>
                  <a:lnTo>
                    <a:pt x="19728" y="17968"/>
                  </a:lnTo>
                  <a:lnTo>
                    <a:pt x="20101" y="17666"/>
                  </a:lnTo>
                  <a:lnTo>
                    <a:pt x="20453" y="17384"/>
                  </a:lnTo>
                  <a:lnTo>
                    <a:pt x="20785" y="17103"/>
                  </a:lnTo>
                  <a:lnTo>
                    <a:pt x="21096" y="16821"/>
                  </a:lnTo>
                  <a:lnTo>
                    <a:pt x="21388" y="16560"/>
                  </a:lnTo>
                  <a:lnTo>
                    <a:pt x="21901" y="16077"/>
                  </a:lnTo>
                  <a:lnTo>
                    <a:pt x="22314" y="15664"/>
                  </a:lnTo>
                  <a:lnTo>
                    <a:pt x="22616" y="15352"/>
                  </a:lnTo>
                  <a:lnTo>
                    <a:pt x="22867" y="15071"/>
                  </a:lnTo>
                  <a:lnTo>
                    <a:pt x="22777" y="14859"/>
                  </a:lnTo>
                  <a:lnTo>
                    <a:pt x="22696" y="14648"/>
                  </a:lnTo>
                  <a:lnTo>
                    <a:pt x="22545" y="14205"/>
                  </a:lnTo>
                  <a:lnTo>
                    <a:pt x="22404" y="13733"/>
                  </a:lnTo>
                  <a:lnTo>
                    <a:pt x="22284" y="13240"/>
                  </a:lnTo>
                  <a:lnTo>
                    <a:pt x="22173" y="12727"/>
                  </a:lnTo>
                  <a:lnTo>
                    <a:pt x="22072" y="12204"/>
                  </a:lnTo>
                  <a:lnTo>
                    <a:pt x="21982" y="11660"/>
                  </a:lnTo>
                  <a:lnTo>
                    <a:pt x="21901" y="11117"/>
                  </a:lnTo>
                  <a:lnTo>
                    <a:pt x="21841" y="10554"/>
                  </a:lnTo>
                  <a:lnTo>
                    <a:pt x="21781" y="9990"/>
                  </a:lnTo>
                  <a:lnTo>
                    <a:pt x="21740" y="9417"/>
                  </a:lnTo>
                  <a:lnTo>
                    <a:pt x="21700" y="8854"/>
                  </a:lnTo>
                  <a:lnTo>
                    <a:pt x="21670" y="8280"/>
                  </a:lnTo>
                  <a:lnTo>
                    <a:pt x="21640" y="7727"/>
                  </a:lnTo>
                  <a:lnTo>
                    <a:pt x="21630" y="7163"/>
                  </a:lnTo>
                  <a:lnTo>
                    <a:pt x="21620" y="6620"/>
                  </a:lnTo>
                  <a:lnTo>
                    <a:pt x="21610" y="5574"/>
                  </a:lnTo>
                  <a:lnTo>
                    <a:pt x="21620" y="4598"/>
                  </a:lnTo>
                  <a:lnTo>
                    <a:pt x="21640" y="3713"/>
                  </a:lnTo>
                  <a:lnTo>
                    <a:pt x="21670" y="2948"/>
                  </a:lnTo>
                  <a:lnTo>
                    <a:pt x="21710" y="2315"/>
                  </a:lnTo>
                  <a:lnTo>
                    <a:pt x="21730" y="1832"/>
                  </a:lnTo>
                  <a:lnTo>
                    <a:pt x="21760" y="1419"/>
                  </a:lnTo>
                  <a:lnTo>
                    <a:pt x="11429" y="1"/>
                  </a:lnTo>
                  <a:close/>
                </a:path>
              </a:pathLst>
            </a:custGeom>
            <a:solidFill>
              <a:srgbClr val="F4B4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63;p27"/>
            <p:cNvSpPr/>
            <p:nvPr/>
          </p:nvSpPr>
          <p:spPr>
            <a:xfrm>
              <a:off x="4957075" y="2395475"/>
              <a:ext cx="571700" cy="528675"/>
            </a:xfrm>
            <a:custGeom>
              <a:avLst/>
              <a:gdLst/>
              <a:ahLst/>
              <a:cxnLst/>
              <a:rect l="l" t="t" r="r" b="b"/>
              <a:pathLst>
                <a:path w="22868" h="21147" fill="none" extrusionOk="0">
                  <a:moveTo>
                    <a:pt x="21760" y="1419"/>
                  </a:moveTo>
                  <a:lnTo>
                    <a:pt x="11429" y="1"/>
                  </a:lnTo>
                  <a:lnTo>
                    <a:pt x="1097" y="1419"/>
                  </a:lnTo>
                  <a:lnTo>
                    <a:pt x="1097" y="1419"/>
                  </a:lnTo>
                  <a:lnTo>
                    <a:pt x="1127" y="1832"/>
                  </a:lnTo>
                  <a:lnTo>
                    <a:pt x="1158" y="2315"/>
                  </a:lnTo>
                  <a:lnTo>
                    <a:pt x="1188" y="2948"/>
                  </a:lnTo>
                  <a:lnTo>
                    <a:pt x="1218" y="3713"/>
                  </a:lnTo>
                  <a:lnTo>
                    <a:pt x="1248" y="4598"/>
                  </a:lnTo>
                  <a:lnTo>
                    <a:pt x="1258" y="5574"/>
                  </a:lnTo>
                  <a:lnTo>
                    <a:pt x="1248" y="6620"/>
                  </a:lnTo>
                  <a:lnTo>
                    <a:pt x="1218" y="7727"/>
                  </a:lnTo>
                  <a:lnTo>
                    <a:pt x="1198" y="8280"/>
                  </a:lnTo>
                  <a:lnTo>
                    <a:pt x="1168" y="8854"/>
                  </a:lnTo>
                  <a:lnTo>
                    <a:pt x="1127" y="9417"/>
                  </a:lnTo>
                  <a:lnTo>
                    <a:pt x="1077" y="9990"/>
                  </a:lnTo>
                  <a:lnTo>
                    <a:pt x="1027" y="10554"/>
                  </a:lnTo>
                  <a:lnTo>
                    <a:pt x="956" y="11117"/>
                  </a:lnTo>
                  <a:lnTo>
                    <a:pt x="886" y="11660"/>
                  </a:lnTo>
                  <a:lnTo>
                    <a:pt x="795" y="12204"/>
                  </a:lnTo>
                  <a:lnTo>
                    <a:pt x="695" y="12727"/>
                  </a:lnTo>
                  <a:lnTo>
                    <a:pt x="584" y="13240"/>
                  </a:lnTo>
                  <a:lnTo>
                    <a:pt x="463" y="13733"/>
                  </a:lnTo>
                  <a:lnTo>
                    <a:pt x="323" y="14205"/>
                  </a:lnTo>
                  <a:lnTo>
                    <a:pt x="172" y="14648"/>
                  </a:lnTo>
                  <a:lnTo>
                    <a:pt x="91" y="14859"/>
                  </a:lnTo>
                  <a:lnTo>
                    <a:pt x="1" y="15071"/>
                  </a:lnTo>
                  <a:lnTo>
                    <a:pt x="1" y="15071"/>
                  </a:lnTo>
                  <a:lnTo>
                    <a:pt x="252" y="15352"/>
                  </a:lnTo>
                  <a:lnTo>
                    <a:pt x="554" y="15664"/>
                  </a:lnTo>
                  <a:lnTo>
                    <a:pt x="966" y="16077"/>
                  </a:lnTo>
                  <a:lnTo>
                    <a:pt x="1479" y="16560"/>
                  </a:lnTo>
                  <a:lnTo>
                    <a:pt x="1761" y="16821"/>
                  </a:lnTo>
                  <a:lnTo>
                    <a:pt x="2073" y="17103"/>
                  </a:lnTo>
                  <a:lnTo>
                    <a:pt x="2415" y="17384"/>
                  </a:lnTo>
                  <a:lnTo>
                    <a:pt x="2767" y="17666"/>
                  </a:lnTo>
                  <a:lnTo>
                    <a:pt x="3139" y="17968"/>
                  </a:lnTo>
                  <a:lnTo>
                    <a:pt x="3522" y="18260"/>
                  </a:lnTo>
                  <a:lnTo>
                    <a:pt x="3934" y="18551"/>
                  </a:lnTo>
                  <a:lnTo>
                    <a:pt x="4357" y="18843"/>
                  </a:lnTo>
                  <a:lnTo>
                    <a:pt x="4799" y="19125"/>
                  </a:lnTo>
                  <a:lnTo>
                    <a:pt x="5252" y="19396"/>
                  </a:lnTo>
                  <a:lnTo>
                    <a:pt x="5715" y="19658"/>
                  </a:lnTo>
                  <a:lnTo>
                    <a:pt x="6188" y="19910"/>
                  </a:lnTo>
                  <a:lnTo>
                    <a:pt x="6681" y="20141"/>
                  </a:lnTo>
                  <a:lnTo>
                    <a:pt x="7184" y="20362"/>
                  </a:lnTo>
                  <a:lnTo>
                    <a:pt x="7687" y="20553"/>
                  </a:lnTo>
                  <a:lnTo>
                    <a:pt x="7948" y="20644"/>
                  </a:lnTo>
                  <a:lnTo>
                    <a:pt x="8210" y="20724"/>
                  </a:lnTo>
                  <a:lnTo>
                    <a:pt x="8471" y="20805"/>
                  </a:lnTo>
                  <a:lnTo>
                    <a:pt x="8733" y="20865"/>
                  </a:lnTo>
                  <a:lnTo>
                    <a:pt x="8994" y="20936"/>
                  </a:lnTo>
                  <a:lnTo>
                    <a:pt x="9266" y="20986"/>
                  </a:lnTo>
                  <a:lnTo>
                    <a:pt x="9527" y="21036"/>
                  </a:lnTo>
                  <a:lnTo>
                    <a:pt x="9799" y="21076"/>
                  </a:lnTo>
                  <a:lnTo>
                    <a:pt x="10071" y="21107"/>
                  </a:lnTo>
                  <a:lnTo>
                    <a:pt x="10342" y="21127"/>
                  </a:lnTo>
                  <a:lnTo>
                    <a:pt x="10614" y="21137"/>
                  </a:lnTo>
                  <a:lnTo>
                    <a:pt x="10886" y="21147"/>
                  </a:lnTo>
                  <a:lnTo>
                    <a:pt x="11157" y="21137"/>
                  </a:lnTo>
                  <a:lnTo>
                    <a:pt x="11429" y="21127"/>
                  </a:lnTo>
                  <a:lnTo>
                    <a:pt x="11429" y="21127"/>
                  </a:lnTo>
                  <a:lnTo>
                    <a:pt x="11711" y="21137"/>
                  </a:lnTo>
                  <a:lnTo>
                    <a:pt x="11982" y="21147"/>
                  </a:lnTo>
                  <a:lnTo>
                    <a:pt x="12254" y="21137"/>
                  </a:lnTo>
                  <a:lnTo>
                    <a:pt x="12525" y="21127"/>
                  </a:lnTo>
                  <a:lnTo>
                    <a:pt x="12797" y="21107"/>
                  </a:lnTo>
                  <a:lnTo>
                    <a:pt x="13069" y="21076"/>
                  </a:lnTo>
                  <a:lnTo>
                    <a:pt x="13340" y="21036"/>
                  </a:lnTo>
                  <a:lnTo>
                    <a:pt x="13602" y="20986"/>
                  </a:lnTo>
                  <a:lnTo>
                    <a:pt x="13873" y="20936"/>
                  </a:lnTo>
                  <a:lnTo>
                    <a:pt x="14135" y="20865"/>
                  </a:lnTo>
                  <a:lnTo>
                    <a:pt x="14397" y="20805"/>
                  </a:lnTo>
                  <a:lnTo>
                    <a:pt x="14658" y="20724"/>
                  </a:lnTo>
                  <a:lnTo>
                    <a:pt x="14920" y="20644"/>
                  </a:lnTo>
                  <a:lnTo>
                    <a:pt x="15181" y="20553"/>
                  </a:lnTo>
                  <a:lnTo>
                    <a:pt x="15684" y="20362"/>
                  </a:lnTo>
                  <a:lnTo>
                    <a:pt x="16187" y="20141"/>
                  </a:lnTo>
                  <a:lnTo>
                    <a:pt x="16670" y="19910"/>
                  </a:lnTo>
                  <a:lnTo>
                    <a:pt x="17153" y="19658"/>
                  </a:lnTo>
                  <a:lnTo>
                    <a:pt x="17616" y="19396"/>
                  </a:lnTo>
                  <a:lnTo>
                    <a:pt x="18068" y="19125"/>
                  </a:lnTo>
                  <a:lnTo>
                    <a:pt x="18511" y="18843"/>
                  </a:lnTo>
                  <a:lnTo>
                    <a:pt x="18934" y="18551"/>
                  </a:lnTo>
                  <a:lnTo>
                    <a:pt x="19336" y="18260"/>
                  </a:lnTo>
                  <a:lnTo>
                    <a:pt x="19728" y="17968"/>
                  </a:lnTo>
                  <a:lnTo>
                    <a:pt x="20101" y="17666"/>
                  </a:lnTo>
                  <a:lnTo>
                    <a:pt x="20453" y="17384"/>
                  </a:lnTo>
                  <a:lnTo>
                    <a:pt x="20785" y="17103"/>
                  </a:lnTo>
                  <a:lnTo>
                    <a:pt x="21096" y="16821"/>
                  </a:lnTo>
                  <a:lnTo>
                    <a:pt x="21388" y="16560"/>
                  </a:lnTo>
                  <a:lnTo>
                    <a:pt x="21901" y="16077"/>
                  </a:lnTo>
                  <a:lnTo>
                    <a:pt x="22314" y="15664"/>
                  </a:lnTo>
                  <a:lnTo>
                    <a:pt x="22616" y="15352"/>
                  </a:lnTo>
                  <a:lnTo>
                    <a:pt x="22867" y="15071"/>
                  </a:lnTo>
                  <a:lnTo>
                    <a:pt x="22867" y="15071"/>
                  </a:lnTo>
                  <a:lnTo>
                    <a:pt x="22777" y="14859"/>
                  </a:lnTo>
                  <a:lnTo>
                    <a:pt x="22696" y="14648"/>
                  </a:lnTo>
                  <a:lnTo>
                    <a:pt x="22545" y="14205"/>
                  </a:lnTo>
                  <a:lnTo>
                    <a:pt x="22404" y="13733"/>
                  </a:lnTo>
                  <a:lnTo>
                    <a:pt x="22284" y="13240"/>
                  </a:lnTo>
                  <a:lnTo>
                    <a:pt x="22173" y="12727"/>
                  </a:lnTo>
                  <a:lnTo>
                    <a:pt x="22072" y="12204"/>
                  </a:lnTo>
                  <a:lnTo>
                    <a:pt x="21982" y="11660"/>
                  </a:lnTo>
                  <a:lnTo>
                    <a:pt x="21901" y="11117"/>
                  </a:lnTo>
                  <a:lnTo>
                    <a:pt x="21841" y="10554"/>
                  </a:lnTo>
                  <a:lnTo>
                    <a:pt x="21781" y="9990"/>
                  </a:lnTo>
                  <a:lnTo>
                    <a:pt x="21740" y="9417"/>
                  </a:lnTo>
                  <a:lnTo>
                    <a:pt x="21700" y="8854"/>
                  </a:lnTo>
                  <a:lnTo>
                    <a:pt x="21670" y="8280"/>
                  </a:lnTo>
                  <a:lnTo>
                    <a:pt x="21640" y="7727"/>
                  </a:lnTo>
                  <a:lnTo>
                    <a:pt x="21630" y="7163"/>
                  </a:lnTo>
                  <a:lnTo>
                    <a:pt x="21620" y="6620"/>
                  </a:lnTo>
                  <a:lnTo>
                    <a:pt x="21610" y="5574"/>
                  </a:lnTo>
                  <a:lnTo>
                    <a:pt x="21620" y="4598"/>
                  </a:lnTo>
                  <a:lnTo>
                    <a:pt x="21640" y="3713"/>
                  </a:lnTo>
                  <a:lnTo>
                    <a:pt x="21670" y="2948"/>
                  </a:lnTo>
                  <a:lnTo>
                    <a:pt x="21710" y="2315"/>
                  </a:lnTo>
                  <a:lnTo>
                    <a:pt x="21730" y="1832"/>
                  </a:lnTo>
                  <a:lnTo>
                    <a:pt x="21760" y="14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64;p27"/>
            <p:cNvSpPr/>
            <p:nvPr/>
          </p:nvSpPr>
          <p:spPr>
            <a:xfrm>
              <a:off x="4594675" y="1030350"/>
              <a:ext cx="1292225" cy="1634250"/>
            </a:xfrm>
            <a:custGeom>
              <a:avLst/>
              <a:gdLst/>
              <a:ahLst/>
              <a:cxnLst/>
              <a:rect l="l" t="t" r="r" b="b"/>
              <a:pathLst>
                <a:path w="51689" h="65370" extrusionOk="0">
                  <a:moveTo>
                    <a:pt x="25844" y="0"/>
                  </a:moveTo>
                  <a:lnTo>
                    <a:pt x="25251" y="10"/>
                  </a:lnTo>
                  <a:lnTo>
                    <a:pt x="24667" y="20"/>
                  </a:lnTo>
                  <a:lnTo>
                    <a:pt x="24094" y="40"/>
                  </a:lnTo>
                  <a:lnTo>
                    <a:pt x="23531" y="60"/>
                  </a:lnTo>
                  <a:lnTo>
                    <a:pt x="22977" y="101"/>
                  </a:lnTo>
                  <a:lnTo>
                    <a:pt x="22434" y="141"/>
                  </a:lnTo>
                  <a:lnTo>
                    <a:pt x="21891" y="191"/>
                  </a:lnTo>
                  <a:lnTo>
                    <a:pt x="21368" y="241"/>
                  </a:lnTo>
                  <a:lnTo>
                    <a:pt x="20855" y="312"/>
                  </a:lnTo>
                  <a:lnTo>
                    <a:pt x="20352" y="382"/>
                  </a:lnTo>
                  <a:lnTo>
                    <a:pt x="19849" y="453"/>
                  </a:lnTo>
                  <a:lnTo>
                    <a:pt x="19366" y="533"/>
                  </a:lnTo>
                  <a:lnTo>
                    <a:pt x="18883" y="624"/>
                  </a:lnTo>
                  <a:lnTo>
                    <a:pt x="18420" y="724"/>
                  </a:lnTo>
                  <a:lnTo>
                    <a:pt x="17957" y="825"/>
                  </a:lnTo>
                  <a:lnTo>
                    <a:pt x="17505" y="936"/>
                  </a:lnTo>
                  <a:lnTo>
                    <a:pt x="17062" y="1056"/>
                  </a:lnTo>
                  <a:lnTo>
                    <a:pt x="16629" y="1177"/>
                  </a:lnTo>
                  <a:lnTo>
                    <a:pt x="16197" y="1298"/>
                  </a:lnTo>
                  <a:lnTo>
                    <a:pt x="15784" y="1439"/>
                  </a:lnTo>
                  <a:lnTo>
                    <a:pt x="15372" y="1569"/>
                  </a:lnTo>
                  <a:lnTo>
                    <a:pt x="14980" y="1720"/>
                  </a:lnTo>
                  <a:lnTo>
                    <a:pt x="14587" y="1871"/>
                  </a:lnTo>
                  <a:lnTo>
                    <a:pt x="14205" y="2022"/>
                  </a:lnTo>
                  <a:lnTo>
                    <a:pt x="13823" y="2183"/>
                  </a:lnTo>
                  <a:lnTo>
                    <a:pt x="13460" y="2354"/>
                  </a:lnTo>
                  <a:lnTo>
                    <a:pt x="13098" y="2525"/>
                  </a:lnTo>
                  <a:lnTo>
                    <a:pt x="12746" y="2706"/>
                  </a:lnTo>
                  <a:lnTo>
                    <a:pt x="12404" y="2887"/>
                  </a:lnTo>
                  <a:lnTo>
                    <a:pt x="12072" y="3068"/>
                  </a:lnTo>
                  <a:lnTo>
                    <a:pt x="11740" y="3270"/>
                  </a:lnTo>
                  <a:lnTo>
                    <a:pt x="11418" y="3461"/>
                  </a:lnTo>
                  <a:lnTo>
                    <a:pt x="11106" y="3662"/>
                  </a:lnTo>
                  <a:lnTo>
                    <a:pt x="10805" y="3873"/>
                  </a:lnTo>
                  <a:lnTo>
                    <a:pt x="10503" y="4074"/>
                  </a:lnTo>
                  <a:lnTo>
                    <a:pt x="10211" y="4296"/>
                  </a:lnTo>
                  <a:lnTo>
                    <a:pt x="9929" y="4507"/>
                  </a:lnTo>
                  <a:lnTo>
                    <a:pt x="9658" y="4738"/>
                  </a:lnTo>
                  <a:lnTo>
                    <a:pt x="9386" y="4960"/>
                  </a:lnTo>
                  <a:lnTo>
                    <a:pt x="9125" y="5191"/>
                  </a:lnTo>
                  <a:lnTo>
                    <a:pt x="8863" y="5422"/>
                  </a:lnTo>
                  <a:lnTo>
                    <a:pt x="8612" y="5664"/>
                  </a:lnTo>
                  <a:lnTo>
                    <a:pt x="8370" y="5905"/>
                  </a:lnTo>
                  <a:lnTo>
                    <a:pt x="8139" y="6147"/>
                  </a:lnTo>
                  <a:lnTo>
                    <a:pt x="7907" y="6398"/>
                  </a:lnTo>
                  <a:lnTo>
                    <a:pt x="7686" y="6650"/>
                  </a:lnTo>
                  <a:lnTo>
                    <a:pt x="7465" y="6901"/>
                  </a:lnTo>
                  <a:lnTo>
                    <a:pt x="7264" y="7163"/>
                  </a:lnTo>
                  <a:lnTo>
                    <a:pt x="7052" y="7424"/>
                  </a:lnTo>
                  <a:lnTo>
                    <a:pt x="6861" y="7686"/>
                  </a:lnTo>
                  <a:lnTo>
                    <a:pt x="6660" y="7957"/>
                  </a:lnTo>
                  <a:lnTo>
                    <a:pt x="6479" y="8219"/>
                  </a:lnTo>
                  <a:lnTo>
                    <a:pt x="6298" y="8491"/>
                  </a:lnTo>
                  <a:lnTo>
                    <a:pt x="6127" y="8772"/>
                  </a:lnTo>
                  <a:lnTo>
                    <a:pt x="5795" y="9326"/>
                  </a:lnTo>
                  <a:lnTo>
                    <a:pt x="5483" y="9889"/>
                  </a:lnTo>
                  <a:lnTo>
                    <a:pt x="5191" y="10462"/>
                  </a:lnTo>
                  <a:lnTo>
                    <a:pt x="4930" y="11036"/>
                  </a:lnTo>
                  <a:lnTo>
                    <a:pt x="4678" y="11619"/>
                  </a:lnTo>
                  <a:lnTo>
                    <a:pt x="4447" y="12213"/>
                  </a:lnTo>
                  <a:lnTo>
                    <a:pt x="4235" y="12806"/>
                  </a:lnTo>
                  <a:lnTo>
                    <a:pt x="4044" y="13400"/>
                  </a:lnTo>
                  <a:lnTo>
                    <a:pt x="3873" y="14004"/>
                  </a:lnTo>
                  <a:lnTo>
                    <a:pt x="3712" y="14607"/>
                  </a:lnTo>
                  <a:lnTo>
                    <a:pt x="3572" y="15211"/>
                  </a:lnTo>
                  <a:lnTo>
                    <a:pt x="3451" y="15814"/>
                  </a:lnTo>
                  <a:lnTo>
                    <a:pt x="3340" y="16428"/>
                  </a:lnTo>
                  <a:lnTo>
                    <a:pt x="3240" y="17032"/>
                  </a:lnTo>
                  <a:lnTo>
                    <a:pt x="3159" y="17625"/>
                  </a:lnTo>
                  <a:lnTo>
                    <a:pt x="3089" y="18229"/>
                  </a:lnTo>
                  <a:lnTo>
                    <a:pt x="3028" y="18822"/>
                  </a:lnTo>
                  <a:lnTo>
                    <a:pt x="2978" y="19416"/>
                  </a:lnTo>
                  <a:lnTo>
                    <a:pt x="2948" y="19999"/>
                  </a:lnTo>
                  <a:lnTo>
                    <a:pt x="2918" y="20583"/>
                  </a:lnTo>
                  <a:lnTo>
                    <a:pt x="2908" y="21156"/>
                  </a:lnTo>
                  <a:lnTo>
                    <a:pt x="2897" y="21720"/>
                  </a:lnTo>
                  <a:lnTo>
                    <a:pt x="2897" y="22273"/>
                  </a:lnTo>
                  <a:lnTo>
                    <a:pt x="2908" y="22826"/>
                  </a:lnTo>
                  <a:lnTo>
                    <a:pt x="2918" y="23359"/>
                  </a:lnTo>
                  <a:lnTo>
                    <a:pt x="2938" y="23882"/>
                  </a:lnTo>
                  <a:lnTo>
                    <a:pt x="2968" y="24406"/>
                  </a:lnTo>
                  <a:lnTo>
                    <a:pt x="3038" y="25391"/>
                  </a:lnTo>
                  <a:lnTo>
                    <a:pt x="3119" y="26327"/>
                  </a:lnTo>
                  <a:lnTo>
                    <a:pt x="3209" y="27202"/>
                  </a:lnTo>
                  <a:lnTo>
                    <a:pt x="3300" y="28007"/>
                  </a:lnTo>
                  <a:lnTo>
                    <a:pt x="3390" y="28731"/>
                  </a:lnTo>
                  <a:lnTo>
                    <a:pt x="3954" y="33158"/>
                  </a:lnTo>
                  <a:lnTo>
                    <a:pt x="3511" y="33158"/>
                  </a:lnTo>
                  <a:lnTo>
                    <a:pt x="3330" y="33027"/>
                  </a:lnTo>
                  <a:lnTo>
                    <a:pt x="3159" y="32916"/>
                  </a:lnTo>
                  <a:lnTo>
                    <a:pt x="2988" y="32816"/>
                  </a:lnTo>
                  <a:lnTo>
                    <a:pt x="2827" y="32735"/>
                  </a:lnTo>
                  <a:lnTo>
                    <a:pt x="2666" y="32665"/>
                  </a:lnTo>
                  <a:lnTo>
                    <a:pt x="2515" y="32605"/>
                  </a:lnTo>
                  <a:lnTo>
                    <a:pt x="2364" y="32564"/>
                  </a:lnTo>
                  <a:lnTo>
                    <a:pt x="2223" y="32534"/>
                  </a:lnTo>
                  <a:lnTo>
                    <a:pt x="2083" y="32514"/>
                  </a:lnTo>
                  <a:lnTo>
                    <a:pt x="1811" y="32514"/>
                  </a:lnTo>
                  <a:lnTo>
                    <a:pt x="1690" y="32534"/>
                  </a:lnTo>
                  <a:lnTo>
                    <a:pt x="1570" y="32564"/>
                  </a:lnTo>
                  <a:lnTo>
                    <a:pt x="1459" y="32605"/>
                  </a:lnTo>
                  <a:lnTo>
                    <a:pt x="1348" y="32655"/>
                  </a:lnTo>
                  <a:lnTo>
                    <a:pt x="1238" y="32705"/>
                  </a:lnTo>
                  <a:lnTo>
                    <a:pt x="1137" y="32776"/>
                  </a:lnTo>
                  <a:lnTo>
                    <a:pt x="1036" y="32856"/>
                  </a:lnTo>
                  <a:lnTo>
                    <a:pt x="946" y="32947"/>
                  </a:lnTo>
                  <a:lnTo>
                    <a:pt x="865" y="33037"/>
                  </a:lnTo>
                  <a:lnTo>
                    <a:pt x="775" y="33138"/>
                  </a:lnTo>
                  <a:lnTo>
                    <a:pt x="694" y="33248"/>
                  </a:lnTo>
                  <a:lnTo>
                    <a:pt x="624" y="33369"/>
                  </a:lnTo>
                  <a:lnTo>
                    <a:pt x="554" y="33500"/>
                  </a:lnTo>
                  <a:lnTo>
                    <a:pt x="493" y="33631"/>
                  </a:lnTo>
                  <a:lnTo>
                    <a:pt x="423" y="33771"/>
                  </a:lnTo>
                  <a:lnTo>
                    <a:pt x="322" y="34063"/>
                  </a:lnTo>
                  <a:lnTo>
                    <a:pt x="222" y="34385"/>
                  </a:lnTo>
                  <a:lnTo>
                    <a:pt x="151" y="34717"/>
                  </a:lnTo>
                  <a:lnTo>
                    <a:pt x="91" y="35069"/>
                  </a:lnTo>
                  <a:lnTo>
                    <a:pt x="40" y="35441"/>
                  </a:lnTo>
                  <a:lnTo>
                    <a:pt x="10" y="35814"/>
                  </a:lnTo>
                  <a:lnTo>
                    <a:pt x="0" y="36196"/>
                  </a:lnTo>
                  <a:lnTo>
                    <a:pt x="0" y="36588"/>
                  </a:lnTo>
                  <a:lnTo>
                    <a:pt x="20" y="36971"/>
                  </a:lnTo>
                  <a:lnTo>
                    <a:pt x="51" y="37363"/>
                  </a:lnTo>
                  <a:lnTo>
                    <a:pt x="91" y="37745"/>
                  </a:lnTo>
                  <a:lnTo>
                    <a:pt x="151" y="38127"/>
                  </a:lnTo>
                  <a:lnTo>
                    <a:pt x="222" y="38500"/>
                  </a:lnTo>
                  <a:lnTo>
                    <a:pt x="302" y="38852"/>
                  </a:lnTo>
                  <a:lnTo>
                    <a:pt x="403" y="39204"/>
                  </a:lnTo>
                  <a:lnTo>
                    <a:pt x="513" y="39526"/>
                  </a:lnTo>
                  <a:lnTo>
                    <a:pt x="634" y="39828"/>
                  </a:lnTo>
                  <a:lnTo>
                    <a:pt x="775" y="40109"/>
                  </a:lnTo>
                  <a:lnTo>
                    <a:pt x="916" y="40361"/>
                  </a:lnTo>
                  <a:lnTo>
                    <a:pt x="1368" y="41085"/>
                  </a:lnTo>
                  <a:lnTo>
                    <a:pt x="1710" y="41669"/>
                  </a:lnTo>
                  <a:lnTo>
                    <a:pt x="1851" y="41930"/>
                  </a:lnTo>
                  <a:lnTo>
                    <a:pt x="1982" y="42172"/>
                  </a:lnTo>
                  <a:lnTo>
                    <a:pt x="2103" y="42403"/>
                  </a:lnTo>
                  <a:lnTo>
                    <a:pt x="2213" y="42634"/>
                  </a:lnTo>
                  <a:lnTo>
                    <a:pt x="2314" y="42866"/>
                  </a:lnTo>
                  <a:lnTo>
                    <a:pt x="2405" y="43107"/>
                  </a:lnTo>
                  <a:lnTo>
                    <a:pt x="2606" y="43640"/>
                  </a:lnTo>
                  <a:lnTo>
                    <a:pt x="2827" y="44274"/>
                  </a:lnTo>
                  <a:lnTo>
                    <a:pt x="3099" y="45059"/>
                  </a:lnTo>
                  <a:lnTo>
                    <a:pt x="3219" y="45361"/>
                  </a:lnTo>
                  <a:lnTo>
                    <a:pt x="3340" y="45642"/>
                  </a:lnTo>
                  <a:lnTo>
                    <a:pt x="3471" y="45884"/>
                  </a:lnTo>
                  <a:lnTo>
                    <a:pt x="3612" y="46095"/>
                  </a:lnTo>
                  <a:lnTo>
                    <a:pt x="3763" y="46276"/>
                  </a:lnTo>
                  <a:lnTo>
                    <a:pt x="3914" y="46427"/>
                  </a:lnTo>
                  <a:lnTo>
                    <a:pt x="4064" y="46558"/>
                  </a:lnTo>
                  <a:lnTo>
                    <a:pt x="4225" y="46658"/>
                  </a:lnTo>
                  <a:lnTo>
                    <a:pt x="4386" y="46749"/>
                  </a:lnTo>
                  <a:lnTo>
                    <a:pt x="4547" y="46809"/>
                  </a:lnTo>
                  <a:lnTo>
                    <a:pt x="4708" y="46849"/>
                  </a:lnTo>
                  <a:lnTo>
                    <a:pt x="4879" y="46870"/>
                  </a:lnTo>
                  <a:lnTo>
                    <a:pt x="5040" y="46880"/>
                  </a:lnTo>
                  <a:lnTo>
                    <a:pt x="5201" y="46880"/>
                  </a:lnTo>
                  <a:lnTo>
                    <a:pt x="5362" y="46860"/>
                  </a:lnTo>
                  <a:lnTo>
                    <a:pt x="5523" y="46819"/>
                  </a:lnTo>
                  <a:lnTo>
                    <a:pt x="5664" y="48258"/>
                  </a:lnTo>
                  <a:lnTo>
                    <a:pt x="5775" y="49445"/>
                  </a:lnTo>
                  <a:lnTo>
                    <a:pt x="5805" y="49636"/>
                  </a:lnTo>
                  <a:lnTo>
                    <a:pt x="5835" y="49827"/>
                  </a:lnTo>
                  <a:lnTo>
                    <a:pt x="5885" y="50028"/>
                  </a:lnTo>
                  <a:lnTo>
                    <a:pt x="5946" y="50230"/>
                  </a:lnTo>
                  <a:lnTo>
                    <a:pt x="6026" y="50441"/>
                  </a:lnTo>
                  <a:lnTo>
                    <a:pt x="6107" y="50652"/>
                  </a:lnTo>
                  <a:lnTo>
                    <a:pt x="6207" y="50874"/>
                  </a:lnTo>
                  <a:lnTo>
                    <a:pt x="6308" y="51095"/>
                  </a:lnTo>
                  <a:lnTo>
                    <a:pt x="6429" y="51326"/>
                  </a:lnTo>
                  <a:lnTo>
                    <a:pt x="6549" y="51548"/>
                  </a:lnTo>
                  <a:lnTo>
                    <a:pt x="6690" y="51789"/>
                  </a:lnTo>
                  <a:lnTo>
                    <a:pt x="6831" y="52020"/>
                  </a:lnTo>
                  <a:lnTo>
                    <a:pt x="7153" y="52513"/>
                  </a:lnTo>
                  <a:lnTo>
                    <a:pt x="7505" y="53006"/>
                  </a:lnTo>
                  <a:lnTo>
                    <a:pt x="7877" y="53509"/>
                  </a:lnTo>
                  <a:lnTo>
                    <a:pt x="8290" y="54022"/>
                  </a:lnTo>
                  <a:lnTo>
                    <a:pt x="8712" y="54545"/>
                  </a:lnTo>
                  <a:lnTo>
                    <a:pt x="9165" y="55069"/>
                  </a:lnTo>
                  <a:lnTo>
                    <a:pt x="9628" y="55592"/>
                  </a:lnTo>
                  <a:lnTo>
                    <a:pt x="10111" y="56125"/>
                  </a:lnTo>
                  <a:lnTo>
                    <a:pt x="10603" y="56648"/>
                  </a:lnTo>
                  <a:lnTo>
                    <a:pt x="11106" y="57171"/>
                  </a:lnTo>
                  <a:lnTo>
                    <a:pt x="11609" y="57694"/>
                  </a:lnTo>
                  <a:lnTo>
                    <a:pt x="12123" y="58207"/>
                  </a:lnTo>
                  <a:lnTo>
                    <a:pt x="13129" y="59203"/>
                  </a:lnTo>
                  <a:lnTo>
                    <a:pt x="14114" y="60159"/>
                  </a:lnTo>
                  <a:lnTo>
                    <a:pt x="15050" y="61054"/>
                  </a:lnTo>
                  <a:lnTo>
                    <a:pt x="15905" y="61879"/>
                  </a:lnTo>
                  <a:lnTo>
                    <a:pt x="16660" y="62624"/>
                  </a:lnTo>
                  <a:lnTo>
                    <a:pt x="17293" y="63257"/>
                  </a:lnTo>
                  <a:lnTo>
                    <a:pt x="17565" y="63539"/>
                  </a:lnTo>
                  <a:lnTo>
                    <a:pt x="17786" y="63791"/>
                  </a:lnTo>
                  <a:lnTo>
                    <a:pt x="17977" y="63992"/>
                  </a:lnTo>
                  <a:lnTo>
                    <a:pt x="18179" y="64183"/>
                  </a:lnTo>
                  <a:lnTo>
                    <a:pt x="18380" y="64364"/>
                  </a:lnTo>
                  <a:lnTo>
                    <a:pt x="18591" y="64515"/>
                  </a:lnTo>
                  <a:lnTo>
                    <a:pt x="18812" y="64656"/>
                  </a:lnTo>
                  <a:lnTo>
                    <a:pt x="19034" y="64776"/>
                  </a:lnTo>
                  <a:lnTo>
                    <a:pt x="19255" y="64887"/>
                  </a:lnTo>
                  <a:lnTo>
                    <a:pt x="19486" y="64988"/>
                  </a:lnTo>
                  <a:lnTo>
                    <a:pt x="19718" y="65068"/>
                  </a:lnTo>
                  <a:lnTo>
                    <a:pt x="19959" y="65139"/>
                  </a:lnTo>
                  <a:lnTo>
                    <a:pt x="20191" y="65199"/>
                  </a:lnTo>
                  <a:lnTo>
                    <a:pt x="20422" y="65249"/>
                  </a:lnTo>
                  <a:lnTo>
                    <a:pt x="20663" y="65289"/>
                  </a:lnTo>
                  <a:lnTo>
                    <a:pt x="20895" y="65320"/>
                  </a:lnTo>
                  <a:lnTo>
                    <a:pt x="21126" y="65340"/>
                  </a:lnTo>
                  <a:lnTo>
                    <a:pt x="21358" y="65360"/>
                  </a:lnTo>
                  <a:lnTo>
                    <a:pt x="21589" y="65370"/>
                  </a:lnTo>
                  <a:lnTo>
                    <a:pt x="21810" y="65370"/>
                  </a:lnTo>
                  <a:lnTo>
                    <a:pt x="22253" y="65350"/>
                  </a:lnTo>
                  <a:lnTo>
                    <a:pt x="22665" y="65320"/>
                  </a:lnTo>
                  <a:lnTo>
                    <a:pt x="23058" y="65289"/>
                  </a:lnTo>
                  <a:lnTo>
                    <a:pt x="23732" y="65199"/>
                  </a:lnTo>
                  <a:lnTo>
                    <a:pt x="24013" y="65169"/>
                  </a:lnTo>
                  <a:lnTo>
                    <a:pt x="24235" y="65149"/>
                  </a:lnTo>
                  <a:lnTo>
                    <a:pt x="25844" y="65068"/>
                  </a:lnTo>
                  <a:lnTo>
                    <a:pt x="27444" y="65149"/>
                  </a:lnTo>
                  <a:lnTo>
                    <a:pt x="27675" y="65169"/>
                  </a:lnTo>
                  <a:lnTo>
                    <a:pt x="27957" y="65199"/>
                  </a:lnTo>
                  <a:lnTo>
                    <a:pt x="28631" y="65289"/>
                  </a:lnTo>
                  <a:lnTo>
                    <a:pt x="29013" y="65320"/>
                  </a:lnTo>
                  <a:lnTo>
                    <a:pt x="29436" y="65350"/>
                  </a:lnTo>
                  <a:lnTo>
                    <a:pt x="29868" y="65370"/>
                  </a:lnTo>
                  <a:lnTo>
                    <a:pt x="30090" y="65370"/>
                  </a:lnTo>
                  <a:lnTo>
                    <a:pt x="30321" y="65360"/>
                  </a:lnTo>
                  <a:lnTo>
                    <a:pt x="30552" y="65340"/>
                  </a:lnTo>
                  <a:lnTo>
                    <a:pt x="30784" y="65320"/>
                  </a:lnTo>
                  <a:lnTo>
                    <a:pt x="31025" y="65289"/>
                  </a:lnTo>
                  <a:lnTo>
                    <a:pt x="31257" y="65249"/>
                  </a:lnTo>
                  <a:lnTo>
                    <a:pt x="31498" y="65199"/>
                  </a:lnTo>
                  <a:lnTo>
                    <a:pt x="31729" y="65139"/>
                  </a:lnTo>
                  <a:lnTo>
                    <a:pt x="31961" y="65068"/>
                  </a:lnTo>
                  <a:lnTo>
                    <a:pt x="32192" y="64988"/>
                  </a:lnTo>
                  <a:lnTo>
                    <a:pt x="32424" y="64887"/>
                  </a:lnTo>
                  <a:lnTo>
                    <a:pt x="32655" y="64776"/>
                  </a:lnTo>
                  <a:lnTo>
                    <a:pt x="32876" y="64656"/>
                  </a:lnTo>
                  <a:lnTo>
                    <a:pt x="33088" y="64515"/>
                  </a:lnTo>
                  <a:lnTo>
                    <a:pt x="33299" y="64364"/>
                  </a:lnTo>
                  <a:lnTo>
                    <a:pt x="33510" y="64183"/>
                  </a:lnTo>
                  <a:lnTo>
                    <a:pt x="33711" y="63992"/>
                  </a:lnTo>
                  <a:lnTo>
                    <a:pt x="33902" y="63791"/>
                  </a:lnTo>
                  <a:lnTo>
                    <a:pt x="34124" y="63539"/>
                  </a:lnTo>
                  <a:lnTo>
                    <a:pt x="34385" y="63257"/>
                  </a:lnTo>
                  <a:lnTo>
                    <a:pt x="35019" y="62624"/>
                  </a:lnTo>
                  <a:lnTo>
                    <a:pt x="35784" y="61879"/>
                  </a:lnTo>
                  <a:lnTo>
                    <a:pt x="36639" y="61054"/>
                  </a:lnTo>
                  <a:lnTo>
                    <a:pt x="37564" y="60159"/>
                  </a:lnTo>
                  <a:lnTo>
                    <a:pt x="38550" y="59203"/>
                  </a:lnTo>
                  <a:lnTo>
                    <a:pt x="39566" y="58207"/>
                  </a:lnTo>
                  <a:lnTo>
                    <a:pt x="40069" y="57694"/>
                  </a:lnTo>
                  <a:lnTo>
                    <a:pt x="40572" y="57171"/>
                  </a:lnTo>
                  <a:lnTo>
                    <a:pt x="41075" y="56648"/>
                  </a:lnTo>
                  <a:lnTo>
                    <a:pt x="41568" y="56125"/>
                  </a:lnTo>
                  <a:lnTo>
                    <a:pt x="42051" y="55592"/>
                  </a:lnTo>
                  <a:lnTo>
                    <a:pt x="42514" y="55069"/>
                  </a:lnTo>
                  <a:lnTo>
                    <a:pt x="42966" y="54545"/>
                  </a:lnTo>
                  <a:lnTo>
                    <a:pt x="43399" y="54022"/>
                  </a:lnTo>
                  <a:lnTo>
                    <a:pt x="43801" y="53509"/>
                  </a:lnTo>
                  <a:lnTo>
                    <a:pt x="44184" y="53006"/>
                  </a:lnTo>
                  <a:lnTo>
                    <a:pt x="44526" y="52513"/>
                  </a:lnTo>
                  <a:lnTo>
                    <a:pt x="44848" y="52020"/>
                  </a:lnTo>
                  <a:lnTo>
                    <a:pt x="44989" y="51789"/>
                  </a:lnTo>
                  <a:lnTo>
                    <a:pt x="45129" y="51548"/>
                  </a:lnTo>
                  <a:lnTo>
                    <a:pt x="45260" y="51326"/>
                  </a:lnTo>
                  <a:lnTo>
                    <a:pt x="45371" y="51095"/>
                  </a:lnTo>
                  <a:lnTo>
                    <a:pt x="45481" y="50874"/>
                  </a:lnTo>
                  <a:lnTo>
                    <a:pt x="45572" y="50652"/>
                  </a:lnTo>
                  <a:lnTo>
                    <a:pt x="45663" y="50441"/>
                  </a:lnTo>
                  <a:lnTo>
                    <a:pt x="45733" y="50230"/>
                  </a:lnTo>
                  <a:lnTo>
                    <a:pt x="45793" y="50028"/>
                  </a:lnTo>
                  <a:lnTo>
                    <a:pt x="45844" y="49827"/>
                  </a:lnTo>
                  <a:lnTo>
                    <a:pt x="45874" y="49636"/>
                  </a:lnTo>
                  <a:lnTo>
                    <a:pt x="45904" y="49445"/>
                  </a:lnTo>
                  <a:lnTo>
                    <a:pt x="46015" y="48258"/>
                  </a:lnTo>
                  <a:lnTo>
                    <a:pt x="46166" y="46819"/>
                  </a:lnTo>
                  <a:lnTo>
                    <a:pt x="46316" y="46860"/>
                  </a:lnTo>
                  <a:lnTo>
                    <a:pt x="46477" y="46880"/>
                  </a:lnTo>
                  <a:lnTo>
                    <a:pt x="46638" y="46880"/>
                  </a:lnTo>
                  <a:lnTo>
                    <a:pt x="46809" y="46870"/>
                  </a:lnTo>
                  <a:lnTo>
                    <a:pt x="46970" y="46849"/>
                  </a:lnTo>
                  <a:lnTo>
                    <a:pt x="47131" y="46809"/>
                  </a:lnTo>
                  <a:lnTo>
                    <a:pt x="47302" y="46749"/>
                  </a:lnTo>
                  <a:lnTo>
                    <a:pt x="47463" y="46658"/>
                  </a:lnTo>
                  <a:lnTo>
                    <a:pt x="47614" y="46558"/>
                  </a:lnTo>
                  <a:lnTo>
                    <a:pt x="47775" y="46427"/>
                  </a:lnTo>
                  <a:lnTo>
                    <a:pt x="47926" y="46276"/>
                  </a:lnTo>
                  <a:lnTo>
                    <a:pt x="48067" y="46095"/>
                  </a:lnTo>
                  <a:lnTo>
                    <a:pt x="48208" y="45884"/>
                  </a:lnTo>
                  <a:lnTo>
                    <a:pt x="48349" y="45642"/>
                  </a:lnTo>
                  <a:lnTo>
                    <a:pt x="48469" y="45361"/>
                  </a:lnTo>
                  <a:lnTo>
                    <a:pt x="48590" y="45059"/>
                  </a:lnTo>
                  <a:lnTo>
                    <a:pt x="49083" y="43640"/>
                  </a:lnTo>
                  <a:lnTo>
                    <a:pt x="49274" y="43107"/>
                  </a:lnTo>
                  <a:lnTo>
                    <a:pt x="49375" y="42866"/>
                  </a:lnTo>
                  <a:lnTo>
                    <a:pt x="49475" y="42634"/>
                  </a:lnTo>
                  <a:lnTo>
                    <a:pt x="49586" y="42403"/>
                  </a:lnTo>
                  <a:lnTo>
                    <a:pt x="49697" y="42172"/>
                  </a:lnTo>
                  <a:lnTo>
                    <a:pt x="49827" y="41930"/>
                  </a:lnTo>
                  <a:lnTo>
                    <a:pt x="49968" y="41669"/>
                  </a:lnTo>
                  <a:lnTo>
                    <a:pt x="50320" y="41085"/>
                  </a:lnTo>
                  <a:lnTo>
                    <a:pt x="50763" y="40361"/>
                  </a:lnTo>
                  <a:lnTo>
                    <a:pt x="50914" y="40109"/>
                  </a:lnTo>
                  <a:lnTo>
                    <a:pt x="51045" y="39828"/>
                  </a:lnTo>
                  <a:lnTo>
                    <a:pt x="51165" y="39526"/>
                  </a:lnTo>
                  <a:lnTo>
                    <a:pt x="51276" y="39204"/>
                  </a:lnTo>
                  <a:lnTo>
                    <a:pt x="51377" y="38852"/>
                  </a:lnTo>
                  <a:lnTo>
                    <a:pt x="51467" y="38500"/>
                  </a:lnTo>
                  <a:lnTo>
                    <a:pt x="51538" y="38127"/>
                  </a:lnTo>
                  <a:lnTo>
                    <a:pt x="51588" y="37745"/>
                  </a:lnTo>
                  <a:lnTo>
                    <a:pt x="51638" y="37363"/>
                  </a:lnTo>
                  <a:lnTo>
                    <a:pt x="51668" y="36971"/>
                  </a:lnTo>
                  <a:lnTo>
                    <a:pt x="51688" y="36588"/>
                  </a:lnTo>
                  <a:lnTo>
                    <a:pt x="51688" y="36196"/>
                  </a:lnTo>
                  <a:lnTo>
                    <a:pt x="51668" y="35814"/>
                  </a:lnTo>
                  <a:lnTo>
                    <a:pt x="51638" y="35441"/>
                  </a:lnTo>
                  <a:lnTo>
                    <a:pt x="51598" y="35069"/>
                  </a:lnTo>
                  <a:lnTo>
                    <a:pt x="51538" y="34717"/>
                  </a:lnTo>
                  <a:lnTo>
                    <a:pt x="51457" y="34385"/>
                  </a:lnTo>
                  <a:lnTo>
                    <a:pt x="51367" y="34063"/>
                  </a:lnTo>
                  <a:lnTo>
                    <a:pt x="51256" y="33771"/>
                  </a:lnTo>
                  <a:lnTo>
                    <a:pt x="51196" y="33631"/>
                  </a:lnTo>
                  <a:lnTo>
                    <a:pt x="51135" y="33500"/>
                  </a:lnTo>
                  <a:lnTo>
                    <a:pt x="51065" y="33369"/>
                  </a:lnTo>
                  <a:lnTo>
                    <a:pt x="50984" y="33248"/>
                  </a:lnTo>
                  <a:lnTo>
                    <a:pt x="50904" y="33138"/>
                  </a:lnTo>
                  <a:lnTo>
                    <a:pt x="50823" y="33037"/>
                  </a:lnTo>
                  <a:lnTo>
                    <a:pt x="50733" y="32947"/>
                  </a:lnTo>
                  <a:lnTo>
                    <a:pt x="50642" y="32856"/>
                  </a:lnTo>
                  <a:lnTo>
                    <a:pt x="50552" y="32776"/>
                  </a:lnTo>
                  <a:lnTo>
                    <a:pt x="50451" y="32705"/>
                  </a:lnTo>
                  <a:lnTo>
                    <a:pt x="50340" y="32655"/>
                  </a:lnTo>
                  <a:lnTo>
                    <a:pt x="50230" y="32605"/>
                  </a:lnTo>
                  <a:lnTo>
                    <a:pt x="50119" y="32564"/>
                  </a:lnTo>
                  <a:lnTo>
                    <a:pt x="49998" y="32534"/>
                  </a:lnTo>
                  <a:lnTo>
                    <a:pt x="49868" y="32514"/>
                  </a:lnTo>
                  <a:lnTo>
                    <a:pt x="49606" y="32514"/>
                  </a:lnTo>
                  <a:lnTo>
                    <a:pt x="49465" y="32534"/>
                  </a:lnTo>
                  <a:lnTo>
                    <a:pt x="49324" y="32564"/>
                  </a:lnTo>
                  <a:lnTo>
                    <a:pt x="49173" y="32605"/>
                  </a:lnTo>
                  <a:lnTo>
                    <a:pt x="49023" y="32665"/>
                  </a:lnTo>
                  <a:lnTo>
                    <a:pt x="48862" y="32735"/>
                  </a:lnTo>
                  <a:lnTo>
                    <a:pt x="48691" y="32816"/>
                  </a:lnTo>
                  <a:lnTo>
                    <a:pt x="48530" y="32916"/>
                  </a:lnTo>
                  <a:lnTo>
                    <a:pt x="48349" y="33027"/>
                  </a:lnTo>
                  <a:lnTo>
                    <a:pt x="48167" y="33158"/>
                  </a:lnTo>
                  <a:lnTo>
                    <a:pt x="47735" y="33158"/>
                  </a:lnTo>
                  <a:lnTo>
                    <a:pt x="48017" y="30904"/>
                  </a:lnTo>
                  <a:lnTo>
                    <a:pt x="48298" y="28731"/>
                  </a:lnTo>
                  <a:lnTo>
                    <a:pt x="48389" y="28007"/>
                  </a:lnTo>
                  <a:lnTo>
                    <a:pt x="48479" y="27202"/>
                  </a:lnTo>
                  <a:lnTo>
                    <a:pt x="48570" y="26327"/>
                  </a:lnTo>
                  <a:lnTo>
                    <a:pt x="48650" y="25391"/>
                  </a:lnTo>
                  <a:lnTo>
                    <a:pt x="48721" y="24406"/>
                  </a:lnTo>
                  <a:lnTo>
                    <a:pt x="48741" y="23882"/>
                  </a:lnTo>
                  <a:lnTo>
                    <a:pt x="48761" y="23359"/>
                  </a:lnTo>
                  <a:lnTo>
                    <a:pt x="48781" y="22826"/>
                  </a:lnTo>
                  <a:lnTo>
                    <a:pt x="48791" y="22273"/>
                  </a:lnTo>
                  <a:lnTo>
                    <a:pt x="48791" y="21720"/>
                  </a:lnTo>
                  <a:lnTo>
                    <a:pt x="48781" y="21156"/>
                  </a:lnTo>
                  <a:lnTo>
                    <a:pt x="48761" y="20583"/>
                  </a:lnTo>
                  <a:lnTo>
                    <a:pt x="48741" y="19999"/>
                  </a:lnTo>
                  <a:lnTo>
                    <a:pt x="48701" y="19416"/>
                  </a:lnTo>
                  <a:lnTo>
                    <a:pt x="48660" y="18822"/>
                  </a:lnTo>
                  <a:lnTo>
                    <a:pt x="48600" y="18229"/>
                  </a:lnTo>
                  <a:lnTo>
                    <a:pt x="48530" y="17625"/>
                  </a:lnTo>
                  <a:lnTo>
                    <a:pt x="48439" y="17032"/>
                  </a:lnTo>
                  <a:lnTo>
                    <a:pt x="48349" y="16428"/>
                  </a:lnTo>
                  <a:lnTo>
                    <a:pt x="48238" y="15814"/>
                  </a:lnTo>
                  <a:lnTo>
                    <a:pt x="48107" y="15211"/>
                  </a:lnTo>
                  <a:lnTo>
                    <a:pt x="47966" y="14607"/>
                  </a:lnTo>
                  <a:lnTo>
                    <a:pt x="47815" y="14004"/>
                  </a:lnTo>
                  <a:lnTo>
                    <a:pt x="47634" y="13400"/>
                  </a:lnTo>
                  <a:lnTo>
                    <a:pt x="47443" y="12806"/>
                  </a:lnTo>
                  <a:lnTo>
                    <a:pt x="47232" y="12213"/>
                  </a:lnTo>
                  <a:lnTo>
                    <a:pt x="47011" y="11619"/>
                  </a:lnTo>
                  <a:lnTo>
                    <a:pt x="46759" y="11036"/>
                  </a:lnTo>
                  <a:lnTo>
                    <a:pt x="46498" y="10462"/>
                  </a:lnTo>
                  <a:lnTo>
                    <a:pt x="46206" y="9889"/>
                  </a:lnTo>
                  <a:lnTo>
                    <a:pt x="45894" y="9326"/>
                  </a:lnTo>
                  <a:lnTo>
                    <a:pt x="45562" y="8772"/>
                  </a:lnTo>
                  <a:lnTo>
                    <a:pt x="45391" y="8491"/>
                  </a:lnTo>
                  <a:lnTo>
                    <a:pt x="45210" y="8219"/>
                  </a:lnTo>
                  <a:lnTo>
                    <a:pt x="45019" y="7957"/>
                  </a:lnTo>
                  <a:lnTo>
                    <a:pt x="44828" y="7686"/>
                  </a:lnTo>
                  <a:lnTo>
                    <a:pt x="44636" y="7424"/>
                  </a:lnTo>
                  <a:lnTo>
                    <a:pt x="44425" y="7163"/>
                  </a:lnTo>
                  <a:lnTo>
                    <a:pt x="44214" y="6901"/>
                  </a:lnTo>
                  <a:lnTo>
                    <a:pt x="44003" y="6650"/>
                  </a:lnTo>
                  <a:lnTo>
                    <a:pt x="43781" y="6398"/>
                  </a:lnTo>
                  <a:lnTo>
                    <a:pt x="43550" y="6147"/>
                  </a:lnTo>
                  <a:lnTo>
                    <a:pt x="43309" y="5905"/>
                  </a:lnTo>
                  <a:lnTo>
                    <a:pt x="43067" y="5664"/>
                  </a:lnTo>
                  <a:lnTo>
                    <a:pt x="42826" y="5422"/>
                  </a:lnTo>
                  <a:lnTo>
                    <a:pt x="42564" y="5191"/>
                  </a:lnTo>
                  <a:lnTo>
                    <a:pt x="42303" y="4960"/>
                  </a:lnTo>
                  <a:lnTo>
                    <a:pt x="42031" y="4738"/>
                  </a:lnTo>
                  <a:lnTo>
                    <a:pt x="41759" y="4507"/>
                  </a:lnTo>
                  <a:lnTo>
                    <a:pt x="41468" y="4296"/>
                  </a:lnTo>
                  <a:lnTo>
                    <a:pt x="41186" y="4074"/>
                  </a:lnTo>
                  <a:lnTo>
                    <a:pt x="40884" y="3873"/>
                  </a:lnTo>
                  <a:lnTo>
                    <a:pt x="40582" y="3662"/>
                  </a:lnTo>
                  <a:lnTo>
                    <a:pt x="40260" y="3461"/>
                  </a:lnTo>
                  <a:lnTo>
                    <a:pt x="39948" y="3270"/>
                  </a:lnTo>
                  <a:lnTo>
                    <a:pt x="39616" y="3068"/>
                  </a:lnTo>
                  <a:lnTo>
                    <a:pt x="39285" y="2887"/>
                  </a:lnTo>
                  <a:lnTo>
                    <a:pt x="38942" y="2706"/>
                  </a:lnTo>
                  <a:lnTo>
                    <a:pt x="38590" y="2525"/>
                  </a:lnTo>
                  <a:lnTo>
                    <a:pt x="38228" y="2354"/>
                  </a:lnTo>
                  <a:lnTo>
                    <a:pt x="37856" y="2183"/>
                  </a:lnTo>
                  <a:lnTo>
                    <a:pt x="37484" y="2022"/>
                  </a:lnTo>
                  <a:lnTo>
                    <a:pt x="37101" y="1871"/>
                  </a:lnTo>
                  <a:lnTo>
                    <a:pt x="36709" y="1720"/>
                  </a:lnTo>
                  <a:lnTo>
                    <a:pt x="36307" y="1569"/>
                  </a:lnTo>
                  <a:lnTo>
                    <a:pt x="35904" y="1439"/>
                  </a:lnTo>
                  <a:lnTo>
                    <a:pt x="35482" y="1298"/>
                  </a:lnTo>
                  <a:lnTo>
                    <a:pt x="35059" y="1177"/>
                  </a:lnTo>
                  <a:lnTo>
                    <a:pt x="34627" y="1056"/>
                  </a:lnTo>
                  <a:lnTo>
                    <a:pt x="34184" y="936"/>
                  </a:lnTo>
                  <a:lnTo>
                    <a:pt x="33731" y="825"/>
                  </a:lnTo>
                  <a:lnTo>
                    <a:pt x="33269" y="724"/>
                  </a:lnTo>
                  <a:lnTo>
                    <a:pt x="32806" y="624"/>
                  </a:lnTo>
                  <a:lnTo>
                    <a:pt x="32323" y="533"/>
                  </a:lnTo>
                  <a:lnTo>
                    <a:pt x="31840" y="453"/>
                  </a:lnTo>
                  <a:lnTo>
                    <a:pt x="31337" y="382"/>
                  </a:lnTo>
                  <a:lnTo>
                    <a:pt x="30834" y="312"/>
                  </a:lnTo>
                  <a:lnTo>
                    <a:pt x="30321" y="241"/>
                  </a:lnTo>
                  <a:lnTo>
                    <a:pt x="29788" y="191"/>
                  </a:lnTo>
                  <a:lnTo>
                    <a:pt x="29255" y="141"/>
                  </a:lnTo>
                  <a:lnTo>
                    <a:pt x="28711" y="101"/>
                  </a:lnTo>
                  <a:lnTo>
                    <a:pt x="28158" y="60"/>
                  </a:lnTo>
                  <a:lnTo>
                    <a:pt x="27595" y="40"/>
                  </a:lnTo>
                  <a:lnTo>
                    <a:pt x="27021" y="20"/>
                  </a:lnTo>
                  <a:lnTo>
                    <a:pt x="26438" y="10"/>
                  </a:lnTo>
                  <a:lnTo>
                    <a:pt x="25844" y="0"/>
                  </a:lnTo>
                  <a:close/>
                </a:path>
              </a:pathLst>
            </a:custGeom>
            <a:solidFill>
              <a:srgbClr val="F4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65;p27"/>
            <p:cNvSpPr/>
            <p:nvPr/>
          </p:nvSpPr>
          <p:spPr>
            <a:xfrm>
              <a:off x="4594675" y="1030350"/>
              <a:ext cx="1292225" cy="1634250"/>
            </a:xfrm>
            <a:custGeom>
              <a:avLst/>
              <a:gdLst/>
              <a:ahLst/>
              <a:cxnLst/>
              <a:rect l="l" t="t" r="r" b="b"/>
              <a:pathLst>
                <a:path w="51689" h="65370" fill="none" extrusionOk="0">
                  <a:moveTo>
                    <a:pt x="48167" y="33158"/>
                  </a:moveTo>
                  <a:lnTo>
                    <a:pt x="47735" y="33158"/>
                  </a:lnTo>
                  <a:lnTo>
                    <a:pt x="47735" y="33158"/>
                  </a:lnTo>
                  <a:lnTo>
                    <a:pt x="48017" y="30904"/>
                  </a:lnTo>
                  <a:lnTo>
                    <a:pt x="48298" y="28731"/>
                  </a:lnTo>
                  <a:lnTo>
                    <a:pt x="48298" y="28731"/>
                  </a:lnTo>
                  <a:lnTo>
                    <a:pt x="48389" y="28007"/>
                  </a:lnTo>
                  <a:lnTo>
                    <a:pt x="48479" y="27202"/>
                  </a:lnTo>
                  <a:lnTo>
                    <a:pt x="48570" y="26327"/>
                  </a:lnTo>
                  <a:lnTo>
                    <a:pt x="48650" y="25391"/>
                  </a:lnTo>
                  <a:lnTo>
                    <a:pt x="48721" y="24406"/>
                  </a:lnTo>
                  <a:lnTo>
                    <a:pt x="48741" y="23882"/>
                  </a:lnTo>
                  <a:lnTo>
                    <a:pt x="48761" y="23359"/>
                  </a:lnTo>
                  <a:lnTo>
                    <a:pt x="48781" y="22826"/>
                  </a:lnTo>
                  <a:lnTo>
                    <a:pt x="48791" y="22273"/>
                  </a:lnTo>
                  <a:lnTo>
                    <a:pt x="48791" y="21720"/>
                  </a:lnTo>
                  <a:lnTo>
                    <a:pt x="48781" y="21156"/>
                  </a:lnTo>
                  <a:lnTo>
                    <a:pt x="48761" y="20583"/>
                  </a:lnTo>
                  <a:lnTo>
                    <a:pt x="48741" y="19999"/>
                  </a:lnTo>
                  <a:lnTo>
                    <a:pt x="48701" y="19416"/>
                  </a:lnTo>
                  <a:lnTo>
                    <a:pt x="48660" y="18822"/>
                  </a:lnTo>
                  <a:lnTo>
                    <a:pt x="48600" y="18229"/>
                  </a:lnTo>
                  <a:lnTo>
                    <a:pt x="48530" y="17625"/>
                  </a:lnTo>
                  <a:lnTo>
                    <a:pt x="48439" y="17032"/>
                  </a:lnTo>
                  <a:lnTo>
                    <a:pt x="48349" y="16428"/>
                  </a:lnTo>
                  <a:lnTo>
                    <a:pt x="48238" y="15814"/>
                  </a:lnTo>
                  <a:lnTo>
                    <a:pt x="48107" y="15211"/>
                  </a:lnTo>
                  <a:lnTo>
                    <a:pt x="47966" y="14607"/>
                  </a:lnTo>
                  <a:lnTo>
                    <a:pt x="47815" y="14004"/>
                  </a:lnTo>
                  <a:lnTo>
                    <a:pt x="47634" y="13400"/>
                  </a:lnTo>
                  <a:lnTo>
                    <a:pt x="47443" y="12806"/>
                  </a:lnTo>
                  <a:lnTo>
                    <a:pt x="47232" y="12213"/>
                  </a:lnTo>
                  <a:lnTo>
                    <a:pt x="47011" y="11619"/>
                  </a:lnTo>
                  <a:lnTo>
                    <a:pt x="46759" y="11036"/>
                  </a:lnTo>
                  <a:lnTo>
                    <a:pt x="46498" y="10462"/>
                  </a:lnTo>
                  <a:lnTo>
                    <a:pt x="46206" y="9889"/>
                  </a:lnTo>
                  <a:lnTo>
                    <a:pt x="45894" y="9326"/>
                  </a:lnTo>
                  <a:lnTo>
                    <a:pt x="45562" y="8772"/>
                  </a:lnTo>
                  <a:lnTo>
                    <a:pt x="45391" y="8491"/>
                  </a:lnTo>
                  <a:lnTo>
                    <a:pt x="45210" y="8219"/>
                  </a:lnTo>
                  <a:lnTo>
                    <a:pt x="45019" y="7957"/>
                  </a:lnTo>
                  <a:lnTo>
                    <a:pt x="44828" y="7686"/>
                  </a:lnTo>
                  <a:lnTo>
                    <a:pt x="44636" y="7424"/>
                  </a:lnTo>
                  <a:lnTo>
                    <a:pt x="44425" y="7163"/>
                  </a:lnTo>
                  <a:lnTo>
                    <a:pt x="44214" y="6901"/>
                  </a:lnTo>
                  <a:lnTo>
                    <a:pt x="44003" y="6650"/>
                  </a:lnTo>
                  <a:lnTo>
                    <a:pt x="43781" y="6398"/>
                  </a:lnTo>
                  <a:lnTo>
                    <a:pt x="43550" y="6147"/>
                  </a:lnTo>
                  <a:lnTo>
                    <a:pt x="43309" y="5905"/>
                  </a:lnTo>
                  <a:lnTo>
                    <a:pt x="43067" y="5664"/>
                  </a:lnTo>
                  <a:lnTo>
                    <a:pt x="42826" y="5422"/>
                  </a:lnTo>
                  <a:lnTo>
                    <a:pt x="42564" y="5191"/>
                  </a:lnTo>
                  <a:lnTo>
                    <a:pt x="42303" y="4960"/>
                  </a:lnTo>
                  <a:lnTo>
                    <a:pt x="42031" y="4738"/>
                  </a:lnTo>
                  <a:lnTo>
                    <a:pt x="41759" y="4507"/>
                  </a:lnTo>
                  <a:lnTo>
                    <a:pt x="41468" y="4296"/>
                  </a:lnTo>
                  <a:lnTo>
                    <a:pt x="41186" y="4074"/>
                  </a:lnTo>
                  <a:lnTo>
                    <a:pt x="40884" y="3873"/>
                  </a:lnTo>
                  <a:lnTo>
                    <a:pt x="40582" y="3662"/>
                  </a:lnTo>
                  <a:lnTo>
                    <a:pt x="40260" y="3461"/>
                  </a:lnTo>
                  <a:lnTo>
                    <a:pt x="39948" y="3270"/>
                  </a:lnTo>
                  <a:lnTo>
                    <a:pt x="39616" y="3068"/>
                  </a:lnTo>
                  <a:lnTo>
                    <a:pt x="39285" y="2887"/>
                  </a:lnTo>
                  <a:lnTo>
                    <a:pt x="38942" y="2706"/>
                  </a:lnTo>
                  <a:lnTo>
                    <a:pt x="38590" y="2525"/>
                  </a:lnTo>
                  <a:lnTo>
                    <a:pt x="38228" y="2354"/>
                  </a:lnTo>
                  <a:lnTo>
                    <a:pt x="37856" y="2183"/>
                  </a:lnTo>
                  <a:lnTo>
                    <a:pt x="37484" y="2022"/>
                  </a:lnTo>
                  <a:lnTo>
                    <a:pt x="37101" y="1871"/>
                  </a:lnTo>
                  <a:lnTo>
                    <a:pt x="36709" y="1720"/>
                  </a:lnTo>
                  <a:lnTo>
                    <a:pt x="36307" y="1569"/>
                  </a:lnTo>
                  <a:lnTo>
                    <a:pt x="35904" y="1439"/>
                  </a:lnTo>
                  <a:lnTo>
                    <a:pt x="35482" y="1298"/>
                  </a:lnTo>
                  <a:lnTo>
                    <a:pt x="35059" y="1177"/>
                  </a:lnTo>
                  <a:lnTo>
                    <a:pt x="34627" y="1056"/>
                  </a:lnTo>
                  <a:lnTo>
                    <a:pt x="34184" y="936"/>
                  </a:lnTo>
                  <a:lnTo>
                    <a:pt x="33731" y="825"/>
                  </a:lnTo>
                  <a:lnTo>
                    <a:pt x="33269" y="724"/>
                  </a:lnTo>
                  <a:lnTo>
                    <a:pt x="32806" y="624"/>
                  </a:lnTo>
                  <a:lnTo>
                    <a:pt x="32323" y="533"/>
                  </a:lnTo>
                  <a:lnTo>
                    <a:pt x="31840" y="453"/>
                  </a:lnTo>
                  <a:lnTo>
                    <a:pt x="31337" y="382"/>
                  </a:lnTo>
                  <a:lnTo>
                    <a:pt x="30834" y="312"/>
                  </a:lnTo>
                  <a:lnTo>
                    <a:pt x="30321" y="241"/>
                  </a:lnTo>
                  <a:lnTo>
                    <a:pt x="29788" y="191"/>
                  </a:lnTo>
                  <a:lnTo>
                    <a:pt x="29255" y="141"/>
                  </a:lnTo>
                  <a:lnTo>
                    <a:pt x="28711" y="101"/>
                  </a:lnTo>
                  <a:lnTo>
                    <a:pt x="28158" y="60"/>
                  </a:lnTo>
                  <a:lnTo>
                    <a:pt x="27595" y="40"/>
                  </a:lnTo>
                  <a:lnTo>
                    <a:pt x="27021" y="20"/>
                  </a:lnTo>
                  <a:lnTo>
                    <a:pt x="26438" y="10"/>
                  </a:lnTo>
                  <a:lnTo>
                    <a:pt x="25844" y="0"/>
                  </a:lnTo>
                  <a:lnTo>
                    <a:pt x="25844" y="0"/>
                  </a:lnTo>
                  <a:lnTo>
                    <a:pt x="25251" y="10"/>
                  </a:lnTo>
                  <a:lnTo>
                    <a:pt x="24667" y="20"/>
                  </a:lnTo>
                  <a:lnTo>
                    <a:pt x="24094" y="40"/>
                  </a:lnTo>
                  <a:lnTo>
                    <a:pt x="23531" y="60"/>
                  </a:lnTo>
                  <a:lnTo>
                    <a:pt x="22977" y="101"/>
                  </a:lnTo>
                  <a:lnTo>
                    <a:pt x="22434" y="141"/>
                  </a:lnTo>
                  <a:lnTo>
                    <a:pt x="21891" y="191"/>
                  </a:lnTo>
                  <a:lnTo>
                    <a:pt x="21368" y="241"/>
                  </a:lnTo>
                  <a:lnTo>
                    <a:pt x="20855" y="312"/>
                  </a:lnTo>
                  <a:lnTo>
                    <a:pt x="20352" y="382"/>
                  </a:lnTo>
                  <a:lnTo>
                    <a:pt x="19849" y="453"/>
                  </a:lnTo>
                  <a:lnTo>
                    <a:pt x="19366" y="533"/>
                  </a:lnTo>
                  <a:lnTo>
                    <a:pt x="18883" y="624"/>
                  </a:lnTo>
                  <a:lnTo>
                    <a:pt x="18420" y="724"/>
                  </a:lnTo>
                  <a:lnTo>
                    <a:pt x="17957" y="825"/>
                  </a:lnTo>
                  <a:lnTo>
                    <a:pt x="17505" y="936"/>
                  </a:lnTo>
                  <a:lnTo>
                    <a:pt x="17062" y="1056"/>
                  </a:lnTo>
                  <a:lnTo>
                    <a:pt x="16629" y="1177"/>
                  </a:lnTo>
                  <a:lnTo>
                    <a:pt x="16197" y="1298"/>
                  </a:lnTo>
                  <a:lnTo>
                    <a:pt x="15784" y="1439"/>
                  </a:lnTo>
                  <a:lnTo>
                    <a:pt x="15372" y="1569"/>
                  </a:lnTo>
                  <a:lnTo>
                    <a:pt x="14980" y="1720"/>
                  </a:lnTo>
                  <a:lnTo>
                    <a:pt x="14587" y="1871"/>
                  </a:lnTo>
                  <a:lnTo>
                    <a:pt x="14205" y="2022"/>
                  </a:lnTo>
                  <a:lnTo>
                    <a:pt x="13823" y="2183"/>
                  </a:lnTo>
                  <a:lnTo>
                    <a:pt x="13460" y="2354"/>
                  </a:lnTo>
                  <a:lnTo>
                    <a:pt x="13098" y="2525"/>
                  </a:lnTo>
                  <a:lnTo>
                    <a:pt x="12746" y="2706"/>
                  </a:lnTo>
                  <a:lnTo>
                    <a:pt x="12404" y="2887"/>
                  </a:lnTo>
                  <a:lnTo>
                    <a:pt x="12072" y="3068"/>
                  </a:lnTo>
                  <a:lnTo>
                    <a:pt x="11740" y="3270"/>
                  </a:lnTo>
                  <a:lnTo>
                    <a:pt x="11418" y="3461"/>
                  </a:lnTo>
                  <a:lnTo>
                    <a:pt x="11106" y="3662"/>
                  </a:lnTo>
                  <a:lnTo>
                    <a:pt x="10805" y="3873"/>
                  </a:lnTo>
                  <a:lnTo>
                    <a:pt x="10503" y="4074"/>
                  </a:lnTo>
                  <a:lnTo>
                    <a:pt x="10211" y="4296"/>
                  </a:lnTo>
                  <a:lnTo>
                    <a:pt x="9929" y="4507"/>
                  </a:lnTo>
                  <a:lnTo>
                    <a:pt x="9658" y="4738"/>
                  </a:lnTo>
                  <a:lnTo>
                    <a:pt x="9386" y="4960"/>
                  </a:lnTo>
                  <a:lnTo>
                    <a:pt x="9125" y="5191"/>
                  </a:lnTo>
                  <a:lnTo>
                    <a:pt x="8863" y="5422"/>
                  </a:lnTo>
                  <a:lnTo>
                    <a:pt x="8612" y="5664"/>
                  </a:lnTo>
                  <a:lnTo>
                    <a:pt x="8370" y="5905"/>
                  </a:lnTo>
                  <a:lnTo>
                    <a:pt x="8139" y="6147"/>
                  </a:lnTo>
                  <a:lnTo>
                    <a:pt x="7907" y="6398"/>
                  </a:lnTo>
                  <a:lnTo>
                    <a:pt x="7686" y="6650"/>
                  </a:lnTo>
                  <a:lnTo>
                    <a:pt x="7465" y="6901"/>
                  </a:lnTo>
                  <a:lnTo>
                    <a:pt x="7264" y="7163"/>
                  </a:lnTo>
                  <a:lnTo>
                    <a:pt x="7052" y="7424"/>
                  </a:lnTo>
                  <a:lnTo>
                    <a:pt x="6861" y="7686"/>
                  </a:lnTo>
                  <a:lnTo>
                    <a:pt x="6660" y="7957"/>
                  </a:lnTo>
                  <a:lnTo>
                    <a:pt x="6479" y="8219"/>
                  </a:lnTo>
                  <a:lnTo>
                    <a:pt x="6298" y="8491"/>
                  </a:lnTo>
                  <a:lnTo>
                    <a:pt x="6127" y="8772"/>
                  </a:lnTo>
                  <a:lnTo>
                    <a:pt x="5795" y="9326"/>
                  </a:lnTo>
                  <a:lnTo>
                    <a:pt x="5483" y="9889"/>
                  </a:lnTo>
                  <a:lnTo>
                    <a:pt x="5191" y="10462"/>
                  </a:lnTo>
                  <a:lnTo>
                    <a:pt x="4930" y="11036"/>
                  </a:lnTo>
                  <a:lnTo>
                    <a:pt x="4678" y="11619"/>
                  </a:lnTo>
                  <a:lnTo>
                    <a:pt x="4447" y="12213"/>
                  </a:lnTo>
                  <a:lnTo>
                    <a:pt x="4235" y="12806"/>
                  </a:lnTo>
                  <a:lnTo>
                    <a:pt x="4044" y="13400"/>
                  </a:lnTo>
                  <a:lnTo>
                    <a:pt x="3873" y="14004"/>
                  </a:lnTo>
                  <a:lnTo>
                    <a:pt x="3712" y="14607"/>
                  </a:lnTo>
                  <a:lnTo>
                    <a:pt x="3572" y="15211"/>
                  </a:lnTo>
                  <a:lnTo>
                    <a:pt x="3451" y="15814"/>
                  </a:lnTo>
                  <a:lnTo>
                    <a:pt x="3340" y="16428"/>
                  </a:lnTo>
                  <a:lnTo>
                    <a:pt x="3240" y="17032"/>
                  </a:lnTo>
                  <a:lnTo>
                    <a:pt x="3159" y="17625"/>
                  </a:lnTo>
                  <a:lnTo>
                    <a:pt x="3089" y="18229"/>
                  </a:lnTo>
                  <a:lnTo>
                    <a:pt x="3028" y="18822"/>
                  </a:lnTo>
                  <a:lnTo>
                    <a:pt x="2978" y="19416"/>
                  </a:lnTo>
                  <a:lnTo>
                    <a:pt x="2948" y="19999"/>
                  </a:lnTo>
                  <a:lnTo>
                    <a:pt x="2918" y="20583"/>
                  </a:lnTo>
                  <a:lnTo>
                    <a:pt x="2908" y="21156"/>
                  </a:lnTo>
                  <a:lnTo>
                    <a:pt x="2897" y="21720"/>
                  </a:lnTo>
                  <a:lnTo>
                    <a:pt x="2897" y="22273"/>
                  </a:lnTo>
                  <a:lnTo>
                    <a:pt x="2908" y="22826"/>
                  </a:lnTo>
                  <a:lnTo>
                    <a:pt x="2918" y="23359"/>
                  </a:lnTo>
                  <a:lnTo>
                    <a:pt x="2938" y="23882"/>
                  </a:lnTo>
                  <a:lnTo>
                    <a:pt x="2968" y="24406"/>
                  </a:lnTo>
                  <a:lnTo>
                    <a:pt x="3038" y="25391"/>
                  </a:lnTo>
                  <a:lnTo>
                    <a:pt x="3119" y="26327"/>
                  </a:lnTo>
                  <a:lnTo>
                    <a:pt x="3209" y="27202"/>
                  </a:lnTo>
                  <a:lnTo>
                    <a:pt x="3300" y="28007"/>
                  </a:lnTo>
                  <a:lnTo>
                    <a:pt x="3390" y="28731"/>
                  </a:lnTo>
                  <a:lnTo>
                    <a:pt x="3390" y="28731"/>
                  </a:lnTo>
                  <a:lnTo>
                    <a:pt x="3954" y="33158"/>
                  </a:lnTo>
                  <a:lnTo>
                    <a:pt x="3511" y="33158"/>
                  </a:lnTo>
                  <a:lnTo>
                    <a:pt x="3511" y="33158"/>
                  </a:lnTo>
                  <a:lnTo>
                    <a:pt x="3330" y="33027"/>
                  </a:lnTo>
                  <a:lnTo>
                    <a:pt x="3159" y="32916"/>
                  </a:lnTo>
                  <a:lnTo>
                    <a:pt x="2988" y="32816"/>
                  </a:lnTo>
                  <a:lnTo>
                    <a:pt x="2827" y="32735"/>
                  </a:lnTo>
                  <a:lnTo>
                    <a:pt x="2666" y="32665"/>
                  </a:lnTo>
                  <a:lnTo>
                    <a:pt x="2515" y="32605"/>
                  </a:lnTo>
                  <a:lnTo>
                    <a:pt x="2364" y="32564"/>
                  </a:lnTo>
                  <a:lnTo>
                    <a:pt x="2223" y="32534"/>
                  </a:lnTo>
                  <a:lnTo>
                    <a:pt x="2083" y="32514"/>
                  </a:lnTo>
                  <a:lnTo>
                    <a:pt x="1942" y="32514"/>
                  </a:lnTo>
                  <a:lnTo>
                    <a:pt x="1811" y="32514"/>
                  </a:lnTo>
                  <a:lnTo>
                    <a:pt x="1690" y="32534"/>
                  </a:lnTo>
                  <a:lnTo>
                    <a:pt x="1570" y="32564"/>
                  </a:lnTo>
                  <a:lnTo>
                    <a:pt x="1459" y="32605"/>
                  </a:lnTo>
                  <a:lnTo>
                    <a:pt x="1348" y="32655"/>
                  </a:lnTo>
                  <a:lnTo>
                    <a:pt x="1238" y="32705"/>
                  </a:lnTo>
                  <a:lnTo>
                    <a:pt x="1137" y="32776"/>
                  </a:lnTo>
                  <a:lnTo>
                    <a:pt x="1036" y="32856"/>
                  </a:lnTo>
                  <a:lnTo>
                    <a:pt x="946" y="32947"/>
                  </a:lnTo>
                  <a:lnTo>
                    <a:pt x="865" y="33037"/>
                  </a:lnTo>
                  <a:lnTo>
                    <a:pt x="775" y="33138"/>
                  </a:lnTo>
                  <a:lnTo>
                    <a:pt x="694" y="33248"/>
                  </a:lnTo>
                  <a:lnTo>
                    <a:pt x="624" y="33369"/>
                  </a:lnTo>
                  <a:lnTo>
                    <a:pt x="554" y="33500"/>
                  </a:lnTo>
                  <a:lnTo>
                    <a:pt x="493" y="33631"/>
                  </a:lnTo>
                  <a:lnTo>
                    <a:pt x="423" y="33771"/>
                  </a:lnTo>
                  <a:lnTo>
                    <a:pt x="322" y="34063"/>
                  </a:lnTo>
                  <a:lnTo>
                    <a:pt x="222" y="34385"/>
                  </a:lnTo>
                  <a:lnTo>
                    <a:pt x="151" y="34717"/>
                  </a:lnTo>
                  <a:lnTo>
                    <a:pt x="91" y="35069"/>
                  </a:lnTo>
                  <a:lnTo>
                    <a:pt x="40" y="35441"/>
                  </a:lnTo>
                  <a:lnTo>
                    <a:pt x="10" y="35814"/>
                  </a:lnTo>
                  <a:lnTo>
                    <a:pt x="0" y="36196"/>
                  </a:lnTo>
                  <a:lnTo>
                    <a:pt x="0" y="36588"/>
                  </a:lnTo>
                  <a:lnTo>
                    <a:pt x="20" y="36971"/>
                  </a:lnTo>
                  <a:lnTo>
                    <a:pt x="51" y="37363"/>
                  </a:lnTo>
                  <a:lnTo>
                    <a:pt x="91" y="37745"/>
                  </a:lnTo>
                  <a:lnTo>
                    <a:pt x="151" y="38127"/>
                  </a:lnTo>
                  <a:lnTo>
                    <a:pt x="222" y="38500"/>
                  </a:lnTo>
                  <a:lnTo>
                    <a:pt x="302" y="38852"/>
                  </a:lnTo>
                  <a:lnTo>
                    <a:pt x="403" y="39204"/>
                  </a:lnTo>
                  <a:lnTo>
                    <a:pt x="513" y="39526"/>
                  </a:lnTo>
                  <a:lnTo>
                    <a:pt x="634" y="39828"/>
                  </a:lnTo>
                  <a:lnTo>
                    <a:pt x="775" y="40109"/>
                  </a:lnTo>
                  <a:lnTo>
                    <a:pt x="916" y="40361"/>
                  </a:lnTo>
                  <a:lnTo>
                    <a:pt x="916" y="40361"/>
                  </a:lnTo>
                  <a:lnTo>
                    <a:pt x="1368" y="41085"/>
                  </a:lnTo>
                  <a:lnTo>
                    <a:pt x="1710" y="41669"/>
                  </a:lnTo>
                  <a:lnTo>
                    <a:pt x="1851" y="41930"/>
                  </a:lnTo>
                  <a:lnTo>
                    <a:pt x="1982" y="42172"/>
                  </a:lnTo>
                  <a:lnTo>
                    <a:pt x="2103" y="42403"/>
                  </a:lnTo>
                  <a:lnTo>
                    <a:pt x="2213" y="42634"/>
                  </a:lnTo>
                  <a:lnTo>
                    <a:pt x="2314" y="42866"/>
                  </a:lnTo>
                  <a:lnTo>
                    <a:pt x="2405" y="43107"/>
                  </a:lnTo>
                  <a:lnTo>
                    <a:pt x="2606" y="43640"/>
                  </a:lnTo>
                  <a:lnTo>
                    <a:pt x="2827" y="44274"/>
                  </a:lnTo>
                  <a:lnTo>
                    <a:pt x="3099" y="45059"/>
                  </a:lnTo>
                  <a:lnTo>
                    <a:pt x="3099" y="45059"/>
                  </a:lnTo>
                  <a:lnTo>
                    <a:pt x="3219" y="45361"/>
                  </a:lnTo>
                  <a:lnTo>
                    <a:pt x="3340" y="45642"/>
                  </a:lnTo>
                  <a:lnTo>
                    <a:pt x="3471" y="45884"/>
                  </a:lnTo>
                  <a:lnTo>
                    <a:pt x="3612" y="46095"/>
                  </a:lnTo>
                  <a:lnTo>
                    <a:pt x="3763" y="46276"/>
                  </a:lnTo>
                  <a:lnTo>
                    <a:pt x="3914" y="46427"/>
                  </a:lnTo>
                  <a:lnTo>
                    <a:pt x="4064" y="46558"/>
                  </a:lnTo>
                  <a:lnTo>
                    <a:pt x="4225" y="46658"/>
                  </a:lnTo>
                  <a:lnTo>
                    <a:pt x="4386" y="46749"/>
                  </a:lnTo>
                  <a:lnTo>
                    <a:pt x="4547" y="46809"/>
                  </a:lnTo>
                  <a:lnTo>
                    <a:pt x="4708" y="46849"/>
                  </a:lnTo>
                  <a:lnTo>
                    <a:pt x="4879" y="46870"/>
                  </a:lnTo>
                  <a:lnTo>
                    <a:pt x="5040" y="46880"/>
                  </a:lnTo>
                  <a:lnTo>
                    <a:pt x="5201" y="46880"/>
                  </a:lnTo>
                  <a:lnTo>
                    <a:pt x="5362" y="46860"/>
                  </a:lnTo>
                  <a:lnTo>
                    <a:pt x="5523" y="46819"/>
                  </a:lnTo>
                  <a:lnTo>
                    <a:pt x="5523" y="46819"/>
                  </a:lnTo>
                  <a:lnTo>
                    <a:pt x="5664" y="48258"/>
                  </a:lnTo>
                  <a:lnTo>
                    <a:pt x="5775" y="49445"/>
                  </a:lnTo>
                  <a:lnTo>
                    <a:pt x="5775" y="49445"/>
                  </a:lnTo>
                  <a:lnTo>
                    <a:pt x="5805" y="49636"/>
                  </a:lnTo>
                  <a:lnTo>
                    <a:pt x="5835" y="49827"/>
                  </a:lnTo>
                  <a:lnTo>
                    <a:pt x="5885" y="50028"/>
                  </a:lnTo>
                  <a:lnTo>
                    <a:pt x="5946" y="50230"/>
                  </a:lnTo>
                  <a:lnTo>
                    <a:pt x="6026" y="50441"/>
                  </a:lnTo>
                  <a:lnTo>
                    <a:pt x="6107" y="50652"/>
                  </a:lnTo>
                  <a:lnTo>
                    <a:pt x="6207" y="50874"/>
                  </a:lnTo>
                  <a:lnTo>
                    <a:pt x="6308" y="51095"/>
                  </a:lnTo>
                  <a:lnTo>
                    <a:pt x="6429" y="51326"/>
                  </a:lnTo>
                  <a:lnTo>
                    <a:pt x="6549" y="51548"/>
                  </a:lnTo>
                  <a:lnTo>
                    <a:pt x="6690" y="51789"/>
                  </a:lnTo>
                  <a:lnTo>
                    <a:pt x="6831" y="52020"/>
                  </a:lnTo>
                  <a:lnTo>
                    <a:pt x="7153" y="52513"/>
                  </a:lnTo>
                  <a:lnTo>
                    <a:pt x="7505" y="53006"/>
                  </a:lnTo>
                  <a:lnTo>
                    <a:pt x="7877" y="53509"/>
                  </a:lnTo>
                  <a:lnTo>
                    <a:pt x="8290" y="54022"/>
                  </a:lnTo>
                  <a:lnTo>
                    <a:pt x="8712" y="54545"/>
                  </a:lnTo>
                  <a:lnTo>
                    <a:pt x="9165" y="55069"/>
                  </a:lnTo>
                  <a:lnTo>
                    <a:pt x="9628" y="55592"/>
                  </a:lnTo>
                  <a:lnTo>
                    <a:pt x="10111" y="56125"/>
                  </a:lnTo>
                  <a:lnTo>
                    <a:pt x="10603" y="56648"/>
                  </a:lnTo>
                  <a:lnTo>
                    <a:pt x="11106" y="57171"/>
                  </a:lnTo>
                  <a:lnTo>
                    <a:pt x="11609" y="57694"/>
                  </a:lnTo>
                  <a:lnTo>
                    <a:pt x="12123" y="58207"/>
                  </a:lnTo>
                  <a:lnTo>
                    <a:pt x="13129" y="59203"/>
                  </a:lnTo>
                  <a:lnTo>
                    <a:pt x="14114" y="60159"/>
                  </a:lnTo>
                  <a:lnTo>
                    <a:pt x="15050" y="61054"/>
                  </a:lnTo>
                  <a:lnTo>
                    <a:pt x="15905" y="61879"/>
                  </a:lnTo>
                  <a:lnTo>
                    <a:pt x="16660" y="62624"/>
                  </a:lnTo>
                  <a:lnTo>
                    <a:pt x="17293" y="63257"/>
                  </a:lnTo>
                  <a:lnTo>
                    <a:pt x="17565" y="63539"/>
                  </a:lnTo>
                  <a:lnTo>
                    <a:pt x="17786" y="63791"/>
                  </a:lnTo>
                  <a:lnTo>
                    <a:pt x="17786" y="63791"/>
                  </a:lnTo>
                  <a:lnTo>
                    <a:pt x="17977" y="63992"/>
                  </a:lnTo>
                  <a:lnTo>
                    <a:pt x="18179" y="64183"/>
                  </a:lnTo>
                  <a:lnTo>
                    <a:pt x="18380" y="64364"/>
                  </a:lnTo>
                  <a:lnTo>
                    <a:pt x="18591" y="64515"/>
                  </a:lnTo>
                  <a:lnTo>
                    <a:pt x="18812" y="64656"/>
                  </a:lnTo>
                  <a:lnTo>
                    <a:pt x="19034" y="64776"/>
                  </a:lnTo>
                  <a:lnTo>
                    <a:pt x="19255" y="64887"/>
                  </a:lnTo>
                  <a:lnTo>
                    <a:pt x="19486" y="64988"/>
                  </a:lnTo>
                  <a:lnTo>
                    <a:pt x="19718" y="65068"/>
                  </a:lnTo>
                  <a:lnTo>
                    <a:pt x="19959" y="65139"/>
                  </a:lnTo>
                  <a:lnTo>
                    <a:pt x="20191" y="65199"/>
                  </a:lnTo>
                  <a:lnTo>
                    <a:pt x="20422" y="65249"/>
                  </a:lnTo>
                  <a:lnTo>
                    <a:pt x="20663" y="65289"/>
                  </a:lnTo>
                  <a:lnTo>
                    <a:pt x="20895" y="65320"/>
                  </a:lnTo>
                  <a:lnTo>
                    <a:pt x="21126" y="65340"/>
                  </a:lnTo>
                  <a:lnTo>
                    <a:pt x="21358" y="65360"/>
                  </a:lnTo>
                  <a:lnTo>
                    <a:pt x="21589" y="65370"/>
                  </a:lnTo>
                  <a:lnTo>
                    <a:pt x="21810" y="65370"/>
                  </a:lnTo>
                  <a:lnTo>
                    <a:pt x="22253" y="65350"/>
                  </a:lnTo>
                  <a:lnTo>
                    <a:pt x="22665" y="65320"/>
                  </a:lnTo>
                  <a:lnTo>
                    <a:pt x="23058" y="65289"/>
                  </a:lnTo>
                  <a:lnTo>
                    <a:pt x="23732" y="65199"/>
                  </a:lnTo>
                  <a:lnTo>
                    <a:pt x="24013" y="65169"/>
                  </a:lnTo>
                  <a:lnTo>
                    <a:pt x="24235" y="65149"/>
                  </a:lnTo>
                  <a:lnTo>
                    <a:pt x="24235" y="65149"/>
                  </a:lnTo>
                  <a:lnTo>
                    <a:pt x="25844" y="65068"/>
                  </a:lnTo>
                  <a:lnTo>
                    <a:pt x="25844" y="65068"/>
                  </a:lnTo>
                  <a:lnTo>
                    <a:pt x="27444" y="65149"/>
                  </a:lnTo>
                  <a:lnTo>
                    <a:pt x="27444" y="65149"/>
                  </a:lnTo>
                  <a:lnTo>
                    <a:pt x="27675" y="65169"/>
                  </a:lnTo>
                  <a:lnTo>
                    <a:pt x="27957" y="65199"/>
                  </a:lnTo>
                  <a:lnTo>
                    <a:pt x="28631" y="65289"/>
                  </a:lnTo>
                  <a:lnTo>
                    <a:pt x="29013" y="65320"/>
                  </a:lnTo>
                  <a:lnTo>
                    <a:pt x="29436" y="65350"/>
                  </a:lnTo>
                  <a:lnTo>
                    <a:pt x="29868" y="65370"/>
                  </a:lnTo>
                  <a:lnTo>
                    <a:pt x="30090" y="65370"/>
                  </a:lnTo>
                  <a:lnTo>
                    <a:pt x="30321" y="65360"/>
                  </a:lnTo>
                  <a:lnTo>
                    <a:pt x="30552" y="65340"/>
                  </a:lnTo>
                  <a:lnTo>
                    <a:pt x="30784" y="65320"/>
                  </a:lnTo>
                  <a:lnTo>
                    <a:pt x="31025" y="65289"/>
                  </a:lnTo>
                  <a:lnTo>
                    <a:pt x="31257" y="65249"/>
                  </a:lnTo>
                  <a:lnTo>
                    <a:pt x="31498" y="65199"/>
                  </a:lnTo>
                  <a:lnTo>
                    <a:pt x="31729" y="65139"/>
                  </a:lnTo>
                  <a:lnTo>
                    <a:pt x="31961" y="65068"/>
                  </a:lnTo>
                  <a:lnTo>
                    <a:pt x="32192" y="64988"/>
                  </a:lnTo>
                  <a:lnTo>
                    <a:pt x="32424" y="64887"/>
                  </a:lnTo>
                  <a:lnTo>
                    <a:pt x="32655" y="64776"/>
                  </a:lnTo>
                  <a:lnTo>
                    <a:pt x="32876" y="64656"/>
                  </a:lnTo>
                  <a:lnTo>
                    <a:pt x="33088" y="64515"/>
                  </a:lnTo>
                  <a:lnTo>
                    <a:pt x="33299" y="64364"/>
                  </a:lnTo>
                  <a:lnTo>
                    <a:pt x="33510" y="64183"/>
                  </a:lnTo>
                  <a:lnTo>
                    <a:pt x="33711" y="63992"/>
                  </a:lnTo>
                  <a:lnTo>
                    <a:pt x="33902" y="63791"/>
                  </a:lnTo>
                  <a:lnTo>
                    <a:pt x="33902" y="63791"/>
                  </a:lnTo>
                  <a:lnTo>
                    <a:pt x="34124" y="63539"/>
                  </a:lnTo>
                  <a:lnTo>
                    <a:pt x="34385" y="63257"/>
                  </a:lnTo>
                  <a:lnTo>
                    <a:pt x="35019" y="62624"/>
                  </a:lnTo>
                  <a:lnTo>
                    <a:pt x="35784" y="61879"/>
                  </a:lnTo>
                  <a:lnTo>
                    <a:pt x="36639" y="61054"/>
                  </a:lnTo>
                  <a:lnTo>
                    <a:pt x="37564" y="60159"/>
                  </a:lnTo>
                  <a:lnTo>
                    <a:pt x="38550" y="59203"/>
                  </a:lnTo>
                  <a:lnTo>
                    <a:pt x="39566" y="58207"/>
                  </a:lnTo>
                  <a:lnTo>
                    <a:pt x="40069" y="57694"/>
                  </a:lnTo>
                  <a:lnTo>
                    <a:pt x="40572" y="57171"/>
                  </a:lnTo>
                  <a:lnTo>
                    <a:pt x="41075" y="56648"/>
                  </a:lnTo>
                  <a:lnTo>
                    <a:pt x="41568" y="56125"/>
                  </a:lnTo>
                  <a:lnTo>
                    <a:pt x="42051" y="55592"/>
                  </a:lnTo>
                  <a:lnTo>
                    <a:pt x="42514" y="55069"/>
                  </a:lnTo>
                  <a:lnTo>
                    <a:pt x="42966" y="54545"/>
                  </a:lnTo>
                  <a:lnTo>
                    <a:pt x="43399" y="54022"/>
                  </a:lnTo>
                  <a:lnTo>
                    <a:pt x="43801" y="53509"/>
                  </a:lnTo>
                  <a:lnTo>
                    <a:pt x="44184" y="53006"/>
                  </a:lnTo>
                  <a:lnTo>
                    <a:pt x="44526" y="52513"/>
                  </a:lnTo>
                  <a:lnTo>
                    <a:pt x="44848" y="52020"/>
                  </a:lnTo>
                  <a:lnTo>
                    <a:pt x="44989" y="51789"/>
                  </a:lnTo>
                  <a:lnTo>
                    <a:pt x="45129" y="51548"/>
                  </a:lnTo>
                  <a:lnTo>
                    <a:pt x="45260" y="51326"/>
                  </a:lnTo>
                  <a:lnTo>
                    <a:pt x="45371" y="51095"/>
                  </a:lnTo>
                  <a:lnTo>
                    <a:pt x="45481" y="50874"/>
                  </a:lnTo>
                  <a:lnTo>
                    <a:pt x="45572" y="50652"/>
                  </a:lnTo>
                  <a:lnTo>
                    <a:pt x="45663" y="50441"/>
                  </a:lnTo>
                  <a:lnTo>
                    <a:pt x="45733" y="50230"/>
                  </a:lnTo>
                  <a:lnTo>
                    <a:pt x="45793" y="50028"/>
                  </a:lnTo>
                  <a:lnTo>
                    <a:pt x="45844" y="49827"/>
                  </a:lnTo>
                  <a:lnTo>
                    <a:pt x="45874" y="49636"/>
                  </a:lnTo>
                  <a:lnTo>
                    <a:pt x="45904" y="49445"/>
                  </a:lnTo>
                  <a:lnTo>
                    <a:pt x="45904" y="49445"/>
                  </a:lnTo>
                  <a:lnTo>
                    <a:pt x="46015" y="48258"/>
                  </a:lnTo>
                  <a:lnTo>
                    <a:pt x="46166" y="46819"/>
                  </a:lnTo>
                  <a:lnTo>
                    <a:pt x="46166" y="46819"/>
                  </a:lnTo>
                  <a:lnTo>
                    <a:pt x="46316" y="46860"/>
                  </a:lnTo>
                  <a:lnTo>
                    <a:pt x="46477" y="46880"/>
                  </a:lnTo>
                  <a:lnTo>
                    <a:pt x="46638" y="46880"/>
                  </a:lnTo>
                  <a:lnTo>
                    <a:pt x="46809" y="46870"/>
                  </a:lnTo>
                  <a:lnTo>
                    <a:pt x="46970" y="46849"/>
                  </a:lnTo>
                  <a:lnTo>
                    <a:pt x="47131" y="46809"/>
                  </a:lnTo>
                  <a:lnTo>
                    <a:pt x="47302" y="46749"/>
                  </a:lnTo>
                  <a:lnTo>
                    <a:pt x="47463" y="46658"/>
                  </a:lnTo>
                  <a:lnTo>
                    <a:pt x="47614" y="46558"/>
                  </a:lnTo>
                  <a:lnTo>
                    <a:pt x="47775" y="46427"/>
                  </a:lnTo>
                  <a:lnTo>
                    <a:pt x="47926" y="46276"/>
                  </a:lnTo>
                  <a:lnTo>
                    <a:pt x="48067" y="46095"/>
                  </a:lnTo>
                  <a:lnTo>
                    <a:pt x="48208" y="45884"/>
                  </a:lnTo>
                  <a:lnTo>
                    <a:pt x="48349" y="45642"/>
                  </a:lnTo>
                  <a:lnTo>
                    <a:pt x="48469" y="45361"/>
                  </a:lnTo>
                  <a:lnTo>
                    <a:pt x="48590" y="45059"/>
                  </a:lnTo>
                  <a:lnTo>
                    <a:pt x="48590" y="45059"/>
                  </a:lnTo>
                  <a:lnTo>
                    <a:pt x="49083" y="43640"/>
                  </a:lnTo>
                  <a:lnTo>
                    <a:pt x="49274" y="43107"/>
                  </a:lnTo>
                  <a:lnTo>
                    <a:pt x="49375" y="42866"/>
                  </a:lnTo>
                  <a:lnTo>
                    <a:pt x="49475" y="42634"/>
                  </a:lnTo>
                  <a:lnTo>
                    <a:pt x="49586" y="42403"/>
                  </a:lnTo>
                  <a:lnTo>
                    <a:pt x="49697" y="42172"/>
                  </a:lnTo>
                  <a:lnTo>
                    <a:pt x="49827" y="41930"/>
                  </a:lnTo>
                  <a:lnTo>
                    <a:pt x="49968" y="41669"/>
                  </a:lnTo>
                  <a:lnTo>
                    <a:pt x="50320" y="41085"/>
                  </a:lnTo>
                  <a:lnTo>
                    <a:pt x="50763" y="40361"/>
                  </a:lnTo>
                  <a:lnTo>
                    <a:pt x="50763" y="40361"/>
                  </a:lnTo>
                  <a:lnTo>
                    <a:pt x="50914" y="40109"/>
                  </a:lnTo>
                  <a:lnTo>
                    <a:pt x="51045" y="39828"/>
                  </a:lnTo>
                  <a:lnTo>
                    <a:pt x="51165" y="39526"/>
                  </a:lnTo>
                  <a:lnTo>
                    <a:pt x="51276" y="39204"/>
                  </a:lnTo>
                  <a:lnTo>
                    <a:pt x="51377" y="38852"/>
                  </a:lnTo>
                  <a:lnTo>
                    <a:pt x="51467" y="38500"/>
                  </a:lnTo>
                  <a:lnTo>
                    <a:pt x="51538" y="38127"/>
                  </a:lnTo>
                  <a:lnTo>
                    <a:pt x="51588" y="37745"/>
                  </a:lnTo>
                  <a:lnTo>
                    <a:pt x="51638" y="37363"/>
                  </a:lnTo>
                  <a:lnTo>
                    <a:pt x="51668" y="36971"/>
                  </a:lnTo>
                  <a:lnTo>
                    <a:pt x="51688" y="36588"/>
                  </a:lnTo>
                  <a:lnTo>
                    <a:pt x="51688" y="36196"/>
                  </a:lnTo>
                  <a:lnTo>
                    <a:pt x="51668" y="35814"/>
                  </a:lnTo>
                  <a:lnTo>
                    <a:pt x="51638" y="35441"/>
                  </a:lnTo>
                  <a:lnTo>
                    <a:pt x="51598" y="35069"/>
                  </a:lnTo>
                  <a:lnTo>
                    <a:pt x="51538" y="34717"/>
                  </a:lnTo>
                  <a:lnTo>
                    <a:pt x="51457" y="34385"/>
                  </a:lnTo>
                  <a:lnTo>
                    <a:pt x="51367" y="34063"/>
                  </a:lnTo>
                  <a:lnTo>
                    <a:pt x="51256" y="33771"/>
                  </a:lnTo>
                  <a:lnTo>
                    <a:pt x="51196" y="33631"/>
                  </a:lnTo>
                  <a:lnTo>
                    <a:pt x="51135" y="33500"/>
                  </a:lnTo>
                  <a:lnTo>
                    <a:pt x="51065" y="33369"/>
                  </a:lnTo>
                  <a:lnTo>
                    <a:pt x="50984" y="33248"/>
                  </a:lnTo>
                  <a:lnTo>
                    <a:pt x="50904" y="33138"/>
                  </a:lnTo>
                  <a:lnTo>
                    <a:pt x="50823" y="33037"/>
                  </a:lnTo>
                  <a:lnTo>
                    <a:pt x="50733" y="32947"/>
                  </a:lnTo>
                  <a:lnTo>
                    <a:pt x="50642" y="32856"/>
                  </a:lnTo>
                  <a:lnTo>
                    <a:pt x="50552" y="32776"/>
                  </a:lnTo>
                  <a:lnTo>
                    <a:pt x="50451" y="32705"/>
                  </a:lnTo>
                  <a:lnTo>
                    <a:pt x="50340" y="32655"/>
                  </a:lnTo>
                  <a:lnTo>
                    <a:pt x="50230" y="32605"/>
                  </a:lnTo>
                  <a:lnTo>
                    <a:pt x="50119" y="32564"/>
                  </a:lnTo>
                  <a:lnTo>
                    <a:pt x="49998" y="32534"/>
                  </a:lnTo>
                  <a:lnTo>
                    <a:pt x="49868" y="32514"/>
                  </a:lnTo>
                  <a:lnTo>
                    <a:pt x="49737" y="32514"/>
                  </a:lnTo>
                  <a:lnTo>
                    <a:pt x="49606" y="32514"/>
                  </a:lnTo>
                  <a:lnTo>
                    <a:pt x="49465" y="32534"/>
                  </a:lnTo>
                  <a:lnTo>
                    <a:pt x="49324" y="32564"/>
                  </a:lnTo>
                  <a:lnTo>
                    <a:pt x="49173" y="32605"/>
                  </a:lnTo>
                  <a:lnTo>
                    <a:pt x="49023" y="32665"/>
                  </a:lnTo>
                  <a:lnTo>
                    <a:pt x="48862" y="32735"/>
                  </a:lnTo>
                  <a:lnTo>
                    <a:pt x="48691" y="32816"/>
                  </a:lnTo>
                  <a:lnTo>
                    <a:pt x="48530" y="32916"/>
                  </a:lnTo>
                  <a:lnTo>
                    <a:pt x="48349" y="33027"/>
                  </a:lnTo>
                  <a:lnTo>
                    <a:pt x="48167" y="331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66;p27"/>
            <p:cNvSpPr/>
            <p:nvPr/>
          </p:nvSpPr>
          <p:spPr>
            <a:xfrm>
              <a:off x="4646475" y="962675"/>
              <a:ext cx="1194650" cy="896625"/>
            </a:xfrm>
            <a:custGeom>
              <a:avLst/>
              <a:gdLst/>
              <a:ahLst/>
              <a:cxnLst/>
              <a:rect l="l" t="t" r="r" b="b"/>
              <a:pathLst>
                <a:path w="47786" h="35865" extrusionOk="0">
                  <a:moveTo>
                    <a:pt x="24426" y="1"/>
                  </a:moveTo>
                  <a:lnTo>
                    <a:pt x="23390" y="21"/>
                  </a:lnTo>
                  <a:lnTo>
                    <a:pt x="22324" y="51"/>
                  </a:lnTo>
                  <a:lnTo>
                    <a:pt x="21237" y="91"/>
                  </a:lnTo>
                  <a:lnTo>
                    <a:pt x="21207" y="101"/>
                  </a:lnTo>
                  <a:lnTo>
                    <a:pt x="20503" y="112"/>
                  </a:lnTo>
                  <a:lnTo>
                    <a:pt x="19728" y="142"/>
                  </a:lnTo>
                  <a:lnTo>
                    <a:pt x="19245" y="172"/>
                  </a:lnTo>
                  <a:lnTo>
                    <a:pt x="18762" y="202"/>
                  </a:lnTo>
                  <a:lnTo>
                    <a:pt x="18300" y="242"/>
                  </a:lnTo>
                  <a:lnTo>
                    <a:pt x="17837" y="283"/>
                  </a:lnTo>
                  <a:lnTo>
                    <a:pt x="17384" y="333"/>
                  </a:lnTo>
                  <a:lnTo>
                    <a:pt x="16942" y="393"/>
                  </a:lnTo>
                  <a:lnTo>
                    <a:pt x="16499" y="454"/>
                  </a:lnTo>
                  <a:lnTo>
                    <a:pt x="16066" y="524"/>
                  </a:lnTo>
                  <a:lnTo>
                    <a:pt x="15644" y="604"/>
                  </a:lnTo>
                  <a:lnTo>
                    <a:pt x="15231" y="685"/>
                  </a:lnTo>
                  <a:lnTo>
                    <a:pt x="14829" y="776"/>
                  </a:lnTo>
                  <a:lnTo>
                    <a:pt x="14427" y="866"/>
                  </a:lnTo>
                  <a:lnTo>
                    <a:pt x="14034" y="967"/>
                  </a:lnTo>
                  <a:lnTo>
                    <a:pt x="13642" y="1067"/>
                  </a:lnTo>
                  <a:lnTo>
                    <a:pt x="13270" y="1178"/>
                  </a:lnTo>
                  <a:lnTo>
                    <a:pt x="12897" y="1299"/>
                  </a:lnTo>
                  <a:lnTo>
                    <a:pt x="12535" y="1419"/>
                  </a:lnTo>
                  <a:lnTo>
                    <a:pt x="12173" y="1540"/>
                  </a:lnTo>
                  <a:lnTo>
                    <a:pt x="11821" y="1671"/>
                  </a:lnTo>
                  <a:lnTo>
                    <a:pt x="11479" y="1812"/>
                  </a:lnTo>
                  <a:lnTo>
                    <a:pt x="11137" y="1953"/>
                  </a:lnTo>
                  <a:lnTo>
                    <a:pt x="10805" y="2093"/>
                  </a:lnTo>
                  <a:lnTo>
                    <a:pt x="10483" y="2244"/>
                  </a:lnTo>
                  <a:lnTo>
                    <a:pt x="10171" y="2395"/>
                  </a:lnTo>
                  <a:lnTo>
                    <a:pt x="9859" y="2556"/>
                  </a:lnTo>
                  <a:lnTo>
                    <a:pt x="9548" y="2717"/>
                  </a:lnTo>
                  <a:lnTo>
                    <a:pt x="9256" y="2888"/>
                  </a:lnTo>
                  <a:lnTo>
                    <a:pt x="8964" y="3059"/>
                  </a:lnTo>
                  <a:lnTo>
                    <a:pt x="8672" y="3230"/>
                  </a:lnTo>
                  <a:lnTo>
                    <a:pt x="8391" y="3401"/>
                  </a:lnTo>
                  <a:lnTo>
                    <a:pt x="8119" y="3592"/>
                  </a:lnTo>
                  <a:lnTo>
                    <a:pt x="7847" y="3773"/>
                  </a:lnTo>
                  <a:lnTo>
                    <a:pt x="7586" y="3965"/>
                  </a:lnTo>
                  <a:lnTo>
                    <a:pt x="7334" y="4156"/>
                  </a:lnTo>
                  <a:lnTo>
                    <a:pt x="6841" y="4548"/>
                  </a:lnTo>
                  <a:lnTo>
                    <a:pt x="6369" y="4950"/>
                  </a:lnTo>
                  <a:lnTo>
                    <a:pt x="5916" y="5363"/>
                  </a:lnTo>
                  <a:lnTo>
                    <a:pt x="5493" y="5785"/>
                  </a:lnTo>
                  <a:lnTo>
                    <a:pt x="5081" y="6218"/>
                  </a:lnTo>
                  <a:lnTo>
                    <a:pt x="4699" y="6661"/>
                  </a:lnTo>
                  <a:lnTo>
                    <a:pt x="4326" y="7113"/>
                  </a:lnTo>
                  <a:lnTo>
                    <a:pt x="3984" y="7566"/>
                  </a:lnTo>
                  <a:lnTo>
                    <a:pt x="3652" y="8029"/>
                  </a:lnTo>
                  <a:lnTo>
                    <a:pt x="3340" y="8502"/>
                  </a:lnTo>
                  <a:lnTo>
                    <a:pt x="3049" y="8964"/>
                  </a:lnTo>
                  <a:lnTo>
                    <a:pt x="2777" y="9437"/>
                  </a:lnTo>
                  <a:lnTo>
                    <a:pt x="2516" y="9910"/>
                  </a:lnTo>
                  <a:lnTo>
                    <a:pt x="2274" y="10393"/>
                  </a:lnTo>
                  <a:lnTo>
                    <a:pt x="2053" y="10866"/>
                  </a:lnTo>
                  <a:lnTo>
                    <a:pt x="1842" y="11339"/>
                  </a:lnTo>
                  <a:lnTo>
                    <a:pt x="1650" y="11811"/>
                  </a:lnTo>
                  <a:lnTo>
                    <a:pt x="1469" y="12284"/>
                  </a:lnTo>
                  <a:lnTo>
                    <a:pt x="1298" y="12757"/>
                  </a:lnTo>
                  <a:lnTo>
                    <a:pt x="1147" y="13220"/>
                  </a:lnTo>
                  <a:lnTo>
                    <a:pt x="997" y="13683"/>
                  </a:lnTo>
                  <a:lnTo>
                    <a:pt x="876" y="14135"/>
                  </a:lnTo>
                  <a:lnTo>
                    <a:pt x="755" y="14578"/>
                  </a:lnTo>
                  <a:lnTo>
                    <a:pt x="644" y="15010"/>
                  </a:lnTo>
                  <a:lnTo>
                    <a:pt x="554" y="15443"/>
                  </a:lnTo>
                  <a:lnTo>
                    <a:pt x="463" y="15866"/>
                  </a:lnTo>
                  <a:lnTo>
                    <a:pt x="383" y="16278"/>
                  </a:lnTo>
                  <a:lnTo>
                    <a:pt x="322" y="16670"/>
                  </a:lnTo>
                  <a:lnTo>
                    <a:pt x="262" y="17063"/>
                  </a:lnTo>
                  <a:lnTo>
                    <a:pt x="162" y="17787"/>
                  </a:lnTo>
                  <a:lnTo>
                    <a:pt x="91" y="18461"/>
                  </a:lnTo>
                  <a:lnTo>
                    <a:pt x="41" y="19065"/>
                  </a:lnTo>
                  <a:lnTo>
                    <a:pt x="21" y="19598"/>
                  </a:lnTo>
                  <a:lnTo>
                    <a:pt x="1" y="20050"/>
                  </a:lnTo>
                  <a:lnTo>
                    <a:pt x="1" y="20413"/>
                  </a:lnTo>
                  <a:lnTo>
                    <a:pt x="1" y="20684"/>
                  </a:lnTo>
                  <a:lnTo>
                    <a:pt x="11" y="20906"/>
                  </a:lnTo>
                  <a:lnTo>
                    <a:pt x="41" y="20906"/>
                  </a:lnTo>
                  <a:lnTo>
                    <a:pt x="31" y="21368"/>
                  </a:lnTo>
                  <a:lnTo>
                    <a:pt x="31" y="21831"/>
                  </a:lnTo>
                  <a:lnTo>
                    <a:pt x="31" y="22304"/>
                  </a:lnTo>
                  <a:lnTo>
                    <a:pt x="31" y="22767"/>
                  </a:lnTo>
                  <a:lnTo>
                    <a:pt x="71" y="23702"/>
                  </a:lnTo>
                  <a:lnTo>
                    <a:pt x="121" y="24638"/>
                  </a:lnTo>
                  <a:lnTo>
                    <a:pt x="202" y="25573"/>
                  </a:lnTo>
                  <a:lnTo>
                    <a:pt x="302" y="26509"/>
                  </a:lnTo>
                  <a:lnTo>
                    <a:pt x="413" y="27445"/>
                  </a:lnTo>
                  <a:lnTo>
                    <a:pt x="534" y="28380"/>
                  </a:lnTo>
                  <a:lnTo>
                    <a:pt x="675" y="29316"/>
                  </a:lnTo>
                  <a:lnTo>
                    <a:pt x="836" y="30251"/>
                  </a:lnTo>
                  <a:lnTo>
                    <a:pt x="997" y="31187"/>
                  </a:lnTo>
                  <a:lnTo>
                    <a:pt x="1168" y="32123"/>
                  </a:lnTo>
                  <a:lnTo>
                    <a:pt x="1520" y="33994"/>
                  </a:lnTo>
                  <a:lnTo>
                    <a:pt x="1882" y="35865"/>
                  </a:lnTo>
                  <a:lnTo>
                    <a:pt x="2304" y="33440"/>
                  </a:lnTo>
                  <a:lnTo>
                    <a:pt x="2355" y="33018"/>
                  </a:lnTo>
                  <a:lnTo>
                    <a:pt x="2435" y="32525"/>
                  </a:lnTo>
                  <a:lnTo>
                    <a:pt x="2546" y="31871"/>
                  </a:lnTo>
                  <a:lnTo>
                    <a:pt x="2616" y="31489"/>
                  </a:lnTo>
                  <a:lnTo>
                    <a:pt x="2697" y="31076"/>
                  </a:lnTo>
                  <a:lnTo>
                    <a:pt x="2797" y="30634"/>
                  </a:lnTo>
                  <a:lnTo>
                    <a:pt x="2908" y="30171"/>
                  </a:lnTo>
                  <a:lnTo>
                    <a:pt x="3029" y="29678"/>
                  </a:lnTo>
                  <a:lnTo>
                    <a:pt x="3169" y="29165"/>
                  </a:lnTo>
                  <a:lnTo>
                    <a:pt x="3320" y="28632"/>
                  </a:lnTo>
                  <a:lnTo>
                    <a:pt x="3501" y="28088"/>
                  </a:lnTo>
                  <a:lnTo>
                    <a:pt x="3572" y="27857"/>
                  </a:lnTo>
                  <a:lnTo>
                    <a:pt x="3652" y="27636"/>
                  </a:lnTo>
                  <a:lnTo>
                    <a:pt x="3874" y="27012"/>
                  </a:lnTo>
                  <a:lnTo>
                    <a:pt x="4125" y="26388"/>
                  </a:lnTo>
                  <a:lnTo>
                    <a:pt x="4397" y="25765"/>
                  </a:lnTo>
                  <a:lnTo>
                    <a:pt x="4538" y="25453"/>
                  </a:lnTo>
                  <a:lnTo>
                    <a:pt x="4689" y="25131"/>
                  </a:lnTo>
                  <a:lnTo>
                    <a:pt x="4960" y="24618"/>
                  </a:lnTo>
                  <a:lnTo>
                    <a:pt x="5242" y="24115"/>
                  </a:lnTo>
                  <a:lnTo>
                    <a:pt x="5534" y="23642"/>
                  </a:lnTo>
                  <a:lnTo>
                    <a:pt x="5835" y="23189"/>
                  </a:lnTo>
                  <a:lnTo>
                    <a:pt x="6147" y="22757"/>
                  </a:lnTo>
                  <a:lnTo>
                    <a:pt x="6469" y="22334"/>
                  </a:lnTo>
                  <a:lnTo>
                    <a:pt x="6801" y="21942"/>
                  </a:lnTo>
                  <a:lnTo>
                    <a:pt x="7133" y="21559"/>
                  </a:lnTo>
                  <a:lnTo>
                    <a:pt x="7475" y="21207"/>
                  </a:lnTo>
                  <a:lnTo>
                    <a:pt x="7827" y="20865"/>
                  </a:lnTo>
                  <a:lnTo>
                    <a:pt x="8189" y="20543"/>
                  </a:lnTo>
                  <a:lnTo>
                    <a:pt x="8552" y="20242"/>
                  </a:lnTo>
                  <a:lnTo>
                    <a:pt x="8924" y="19950"/>
                  </a:lnTo>
                  <a:lnTo>
                    <a:pt x="9296" y="19678"/>
                  </a:lnTo>
                  <a:lnTo>
                    <a:pt x="9678" y="19417"/>
                  </a:lnTo>
                  <a:lnTo>
                    <a:pt x="10061" y="19175"/>
                  </a:lnTo>
                  <a:lnTo>
                    <a:pt x="10443" y="18954"/>
                  </a:lnTo>
                  <a:lnTo>
                    <a:pt x="10835" y="18743"/>
                  </a:lnTo>
                  <a:lnTo>
                    <a:pt x="11228" y="18541"/>
                  </a:lnTo>
                  <a:lnTo>
                    <a:pt x="11630" y="18360"/>
                  </a:lnTo>
                  <a:lnTo>
                    <a:pt x="12022" y="18189"/>
                  </a:lnTo>
                  <a:lnTo>
                    <a:pt x="12425" y="18038"/>
                  </a:lnTo>
                  <a:lnTo>
                    <a:pt x="12817" y="17898"/>
                  </a:lnTo>
                  <a:lnTo>
                    <a:pt x="13219" y="17757"/>
                  </a:lnTo>
                  <a:lnTo>
                    <a:pt x="13612" y="17636"/>
                  </a:lnTo>
                  <a:lnTo>
                    <a:pt x="14014" y="17535"/>
                  </a:lnTo>
                  <a:lnTo>
                    <a:pt x="14406" y="17435"/>
                  </a:lnTo>
                  <a:lnTo>
                    <a:pt x="14799" y="17344"/>
                  </a:lnTo>
                  <a:lnTo>
                    <a:pt x="15191" y="17264"/>
                  </a:lnTo>
                  <a:lnTo>
                    <a:pt x="15584" y="17204"/>
                  </a:lnTo>
                  <a:lnTo>
                    <a:pt x="15976" y="17143"/>
                  </a:lnTo>
                  <a:lnTo>
                    <a:pt x="16358" y="17093"/>
                  </a:lnTo>
                  <a:lnTo>
                    <a:pt x="16730" y="17053"/>
                  </a:lnTo>
                  <a:lnTo>
                    <a:pt x="17113" y="17012"/>
                  </a:lnTo>
                  <a:lnTo>
                    <a:pt x="17475" y="16992"/>
                  </a:lnTo>
                  <a:lnTo>
                    <a:pt x="17837" y="16972"/>
                  </a:lnTo>
                  <a:lnTo>
                    <a:pt x="18199" y="16952"/>
                  </a:lnTo>
                  <a:lnTo>
                    <a:pt x="19225" y="16952"/>
                  </a:lnTo>
                  <a:lnTo>
                    <a:pt x="19879" y="16972"/>
                  </a:lnTo>
                  <a:lnTo>
                    <a:pt x="20483" y="17012"/>
                  </a:lnTo>
                  <a:lnTo>
                    <a:pt x="21056" y="17063"/>
                  </a:lnTo>
                  <a:lnTo>
                    <a:pt x="21589" y="17123"/>
                  </a:lnTo>
                  <a:lnTo>
                    <a:pt x="22062" y="17183"/>
                  </a:lnTo>
                  <a:lnTo>
                    <a:pt x="22495" y="17254"/>
                  </a:lnTo>
                  <a:lnTo>
                    <a:pt x="22867" y="17324"/>
                  </a:lnTo>
                  <a:lnTo>
                    <a:pt x="23179" y="17385"/>
                  </a:lnTo>
                  <a:lnTo>
                    <a:pt x="23621" y="17475"/>
                  </a:lnTo>
                  <a:lnTo>
                    <a:pt x="23772" y="17515"/>
                  </a:lnTo>
                  <a:lnTo>
                    <a:pt x="23923" y="17475"/>
                  </a:lnTo>
                  <a:lnTo>
                    <a:pt x="24356" y="17385"/>
                  </a:lnTo>
                  <a:lnTo>
                    <a:pt x="24678" y="17324"/>
                  </a:lnTo>
                  <a:lnTo>
                    <a:pt x="25050" y="17254"/>
                  </a:lnTo>
                  <a:lnTo>
                    <a:pt x="25472" y="17183"/>
                  </a:lnTo>
                  <a:lnTo>
                    <a:pt x="25955" y="17123"/>
                  </a:lnTo>
                  <a:lnTo>
                    <a:pt x="26489" y="17063"/>
                  </a:lnTo>
                  <a:lnTo>
                    <a:pt x="27062" y="17012"/>
                  </a:lnTo>
                  <a:lnTo>
                    <a:pt x="27666" y="16972"/>
                  </a:lnTo>
                  <a:lnTo>
                    <a:pt x="28319" y="16952"/>
                  </a:lnTo>
                  <a:lnTo>
                    <a:pt x="29346" y="16952"/>
                  </a:lnTo>
                  <a:lnTo>
                    <a:pt x="29708" y="16972"/>
                  </a:lnTo>
                  <a:lnTo>
                    <a:pt x="30070" y="16992"/>
                  </a:lnTo>
                  <a:lnTo>
                    <a:pt x="30442" y="17012"/>
                  </a:lnTo>
                  <a:lnTo>
                    <a:pt x="30814" y="17053"/>
                  </a:lnTo>
                  <a:lnTo>
                    <a:pt x="31197" y="17093"/>
                  </a:lnTo>
                  <a:lnTo>
                    <a:pt x="31579" y="17143"/>
                  </a:lnTo>
                  <a:lnTo>
                    <a:pt x="31961" y="17204"/>
                  </a:lnTo>
                  <a:lnTo>
                    <a:pt x="32354" y="17264"/>
                  </a:lnTo>
                  <a:lnTo>
                    <a:pt x="32746" y="17344"/>
                  </a:lnTo>
                  <a:lnTo>
                    <a:pt x="33138" y="17435"/>
                  </a:lnTo>
                  <a:lnTo>
                    <a:pt x="33531" y="17535"/>
                  </a:lnTo>
                  <a:lnTo>
                    <a:pt x="33933" y="17646"/>
                  </a:lnTo>
                  <a:lnTo>
                    <a:pt x="34335" y="17767"/>
                  </a:lnTo>
                  <a:lnTo>
                    <a:pt x="34728" y="17898"/>
                  </a:lnTo>
                  <a:lnTo>
                    <a:pt x="35130" y="18038"/>
                  </a:lnTo>
                  <a:lnTo>
                    <a:pt x="35522" y="18199"/>
                  </a:lnTo>
                  <a:lnTo>
                    <a:pt x="35925" y="18360"/>
                  </a:lnTo>
                  <a:lnTo>
                    <a:pt x="36317" y="18552"/>
                  </a:lnTo>
                  <a:lnTo>
                    <a:pt x="36710" y="18743"/>
                  </a:lnTo>
                  <a:lnTo>
                    <a:pt x="37102" y="18954"/>
                  </a:lnTo>
                  <a:lnTo>
                    <a:pt x="37484" y="19185"/>
                  </a:lnTo>
                  <a:lnTo>
                    <a:pt x="37866" y="19427"/>
                  </a:lnTo>
                  <a:lnTo>
                    <a:pt x="38249" y="19678"/>
                  </a:lnTo>
                  <a:lnTo>
                    <a:pt x="38621" y="19950"/>
                  </a:lnTo>
                  <a:lnTo>
                    <a:pt x="38993" y="20242"/>
                  </a:lnTo>
                  <a:lnTo>
                    <a:pt x="39355" y="20543"/>
                  </a:lnTo>
                  <a:lnTo>
                    <a:pt x="39717" y="20865"/>
                  </a:lnTo>
                  <a:lnTo>
                    <a:pt x="40070" y="21207"/>
                  </a:lnTo>
                  <a:lnTo>
                    <a:pt x="40412" y="21570"/>
                  </a:lnTo>
                  <a:lnTo>
                    <a:pt x="40754" y="21952"/>
                  </a:lnTo>
                  <a:lnTo>
                    <a:pt x="41076" y="22344"/>
                  </a:lnTo>
                  <a:lnTo>
                    <a:pt x="41397" y="22757"/>
                  </a:lnTo>
                  <a:lnTo>
                    <a:pt x="41709" y="23199"/>
                  </a:lnTo>
                  <a:lnTo>
                    <a:pt x="42011" y="23652"/>
                  </a:lnTo>
                  <a:lnTo>
                    <a:pt x="42303" y="24125"/>
                  </a:lnTo>
                  <a:lnTo>
                    <a:pt x="42585" y="24628"/>
                  </a:lnTo>
                  <a:lnTo>
                    <a:pt x="42856" y="25141"/>
                  </a:lnTo>
                  <a:lnTo>
                    <a:pt x="43148" y="25765"/>
                  </a:lnTo>
                  <a:lnTo>
                    <a:pt x="43409" y="26378"/>
                  </a:lnTo>
                  <a:lnTo>
                    <a:pt x="43651" y="26982"/>
                  </a:lnTo>
                  <a:lnTo>
                    <a:pt x="43872" y="27585"/>
                  </a:lnTo>
                  <a:lnTo>
                    <a:pt x="43963" y="27847"/>
                  </a:lnTo>
                  <a:lnTo>
                    <a:pt x="44053" y="28109"/>
                  </a:lnTo>
                  <a:lnTo>
                    <a:pt x="44224" y="28652"/>
                  </a:lnTo>
                  <a:lnTo>
                    <a:pt x="44375" y="29175"/>
                  </a:lnTo>
                  <a:lnTo>
                    <a:pt x="44516" y="29688"/>
                  </a:lnTo>
                  <a:lnTo>
                    <a:pt x="44637" y="30181"/>
                  </a:lnTo>
                  <a:lnTo>
                    <a:pt x="44747" y="30644"/>
                  </a:lnTo>
                  <a:lnTo>
                    <a:pt x="44848" y="31086"/>
                  </a:lnTo>
                  <a:lnTo>
                    <a:pt x="44929" y="31499"/>
                  </a:lnTo>
                  <a:lnTo>
                    <a:pt x="44999" y="31871"/>
                  </a:lnTo>
                  <a:lnTo>
                    <a:pt x="45110" y="32525"/>
                  </a:lnTo>
                  <a:lnTo>
                    <a:pt x="45180" y="33018"/>
                  </a:lnTo>
                  <a:lnTo>
                    <a:pt x="45230" y="33440"/>
                  </a:lnTo>
                  <a:lnTo>
                    <a:pt x="45663" y="35865"/>
                  </a:lnTo>
                  <a:lnTo>
                    <a:pt x="46116" y="33521"/>
                  </a:lnTo>
                  <a:lnTo>
                    <a:pt x="46337" y="32354"/>
                  </a:lnTo>
                  <a:lnTo>
                    <a:pt x="46548" y="31177"/>
                  </a:lnTo>
                  <a:lnTo>
                    <a:pt x="46749" y="30010"/>
                  </a:lnTo>
                  <a:lnTo>
                    <a:pt x="46941" y="28833"/>
                  </a:lnTo>
                  <a:lnTo>
                    <a:pt x="47101" y="27666"/>
                  </a:lnTo>
                  <a:lnTo>
                    <a:pt x="47182" y="27072"/>
                  </a:lnTo>
                  <a:lnTo>
                    <a:pt x="47252" y="26489"/>
                  </a:lnTo>
                  <a:lnTo>
                    <a:pt x="47252" y="26429"/>
                  </a:lnTo>
                  <a:lnTo>
                    <a:pt x="47363" y="25664"/>
                  </a:lnTo>
                  <a:lnTo>
                    <a:pt x="47454" y="24899"/>
                  </a:lnTo>
                  <a:lnTo>
                    <a:pt x="47534" y="24135"/>
                  </a:lnTo>
                  <a:lnTo>
                    <a:pt x="47604" y="23390"/>
                  </a:lnTo>
                  <a:lnTo>
                    <a:pt x="47665" y="22656"/>
                  </a:lnTo>
                  <a:lnTo>
                    <a:pt x="47715" y="21922"/>
                  </a:lnTo>
                  <a:lnTo>
                    <a:pt x="47755" y="21197"/>
                  </a:lnTo>
                  <a:lnTo>
                    <a:pt x="47776" y="20493"/>
                  </a:lnTo>
                  <a:lnTo>
                    <a:pt x="47786" y="19789"/>
                  </a:lnTo>
                  <a:lnTo>
                    <a:pt x="47786" y="19095"/>
                  </a:lnTo>
                  <a:lnTo>
                    <a:pt x="47776" y="18411"/>
                  </a:lnTo>
                  <a:lnTo>
                    <a:pt x="47745" y="17737"/>
                  </a:lnTo>
                  <a:lnTo>
                    <a:pt x="47705" y="17083"/>
                  </a:lnTo>
                  <a:lnTo>
                    <a:pt x="47645" y="16429"/>
                  </a:lnTo>
                  <a:lnTo>
                    <a:pt x="47574" y="15785"/>
                  </a:lnTo>
                  <a:lnTo>
                    <a:pt x="47494" y="15151"/>
                  </a:lnTo>
                  <a:lnTo>
                    <a:pt x="47393" y="14528"/>
                  </a:lnTo>
                  <a:lnTo>
                    <a:pt x="47283" y="13924"/>
                  </a:lnTo>
                  <a:lnTo>
                    <a:pt x="47152" y="13320"/>
                  </a:lnTo>
                  <a:lnTo>
                    <a:pt x="47011" y="12737"/>
                  </a:lnTo>
                  <a:lnTo>
                    <a:pt x="46850" y="12153"/>
                  </a:lnTo>
                  <a:lnTo>
                    <a:pt x="46669" y="11590"/>
                  </a:lnTo>
                  <a:lnTo>
                    <a:pt x="46478" y="11037"/>
                  </a:lnTo>
                  <a:lnTo>
                    <a:pt x="46267" y="10493"/>
                  </a:lnTo>
                  <a:lnTo>
                    <a:pt x="46045" y="9960"/>
                  </a:lnTo>
                  <a:lnTo>
                    <a:pt x="45794" y="9447"/>
                  </a:lnTo>
                  <a:lnTo>
                    <a:pt x="45532" y="8944"/>
                  </a:lnTo>
                  <a:lnTo>
                    <a:pt x="45261" y="8441"/>
                  </a:lnTo>
                  <a:lnTo>
                    <a:pt x="44959" y="7968"/>
                  </a:lnTo>
                  <a:lnTo>
                    <a:pt x="44647" y="7496"/>
                  </a:lnTo>
                  <a:lnTo>
                    <a:pt x="44315" y="7043"/>
                  </a:lnTo>
                  <a:lnTo>
                    <a:pt x="43963" y="6590"/>
                  </a:lnTo>
                  <a:lnTo>
                    <a:pt x="43591" y="6168"/>
                  </a:lnTo>
                  <a:lnTo>
                    <a:pt x="43198" y="5745"/>
                  </a:lnTo>
                  <a:lnTo>
                    <a:pt x="42786" y="5343"/>
                  </a:lnTo>
                  <a:lnTo>
                    <a:pt x="42363" y="4950"/>
                  </a:lnTo>
                  <a:lnTo>
                    <a:pt x="41911" y="4578"/>
                  </a:lnTo>
                  <a:lnTo>
                    <a:pt x="41438" y="4216"/>
                  </a:lnTo>
                  <a:lnTo>
                    <a:pt x="40945" y="3864"/>
                  </a:lnTo>
                  <a:lnTo>
                    <a:pt x="40442" y="3532"/>
                  </a:lnTo>
                  <a:lnTo>
                    <a:pt x="39909" y="3210"/>
                  </a:lnTo>
                  <a:lnTo>
                    <a:pt x="39355" y="2898"/>
                  </a:lnTo>
                  <a:lnTo>
                    <a:pt x="38782" y="2606"/>
                  </a:lnTo>
                  <a:lnTo>
                    <a:pt x="38178" y="2335"/>
                  </a:lnTo>
                  <a:lnTo>
                    <a:pt x="37565" y="2073"/>
                  </a:lnTo>
                  <a:lnTo>
                    <a:pt x="36921" y="1822"/>
                  </a:lnTo>
                  <a:lnTo>
                    <a:pt x="36257" y="1590"/>
                  </a:lnTo>
                  <a:lnTo>
                    <a:pt x="35563" y="1369"/>
                  </a:lnTo>
                  <a:lnTo>
                    <a:pt x="34858" y="1168"/>
                  </a:lnTo>
                  <a:lnTo>
                    <a:pt x="34124" y="987"/>
                  </a:lnTo>
                  <a:lnTo>
                    <a:pt x="33360" y="816"/>
                  </a:lnTo>
                  <a:lnTo>
                    <a:pt x="32585" y="655"/>
                  </a:lnTo>
                  <a:lnTo>
                    <a:pt x="31780" y="524"/>
                  </a:lnTo>
                  <a:lnTo>
                    <a:pt x="30945" y="393"/>
                  </a:lnTo>
                  <a:lnTo>
                    <a:pt x="30090" y="293"/>
                  </a:lnTo>
                  <a:lnTo>
                    <a:pt x="29215" y="202"/>
                  </a:lnTo>
                  <a:lnTo>
                    <a:pt x="28299" y="132"/>
                  </a:lnTo>
                  <a:lnTo>
                    <a:pt x="27374" y="71"/>
                  </a:lnTo>
                  <a:lnTo>
                    <a:pt x="26418" y="31"/>
                  </a:lnTo>
                  <a:lnTo>
                    <a:pt x="25432" y="11"/>
                  </a:lnTo>
                  <a:lnTo>
                    <a:pt x="2442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67;p27"/>
            <p:cNvSpPr/>
            <p:nvPr/>
          </p:nvSpPr>
          <p:spPr>
            <a:xfrm>
              <a:off x="4646475" y="962675"/>
              <a:ext cx="1194650" cy="896625"/>
            </a:xfrm>
            <a:custGeom>
              <a:avLst/>
              <a:gdLst/>
              <a:ahLst/>
              <a:cxnLst/>
              <a:rect l="l" t="t" r="r" b="b"/>
              <a:pathLst>
                <a:path w="47786" h="35865" fill="none" extrusionOk="0">
                  <a:moveTo>
                    <a:pt x="21237" y="91"/>
                  </a:moveTo>
                  <a:lnTo>
                    <a:pt x="21237" y="91"/>
                  </a:lnTo>
                  <a:lnTo>
                    <a:pt x="21207" y="101"/>
                  </a:lnTo>
                  <a:lnTo>
                    <a:pt x="21207" y="101"/>
                  </a:lnTo>
                  <a:lnTo>
                    <a:pt x="20503" y="112"/>
                  </a:lnTo>
                  <a:lnTo>
                    <a:pt x="19728" y="142"/>
                  </a:lnTo>
                  <a:lnTo>
                    <a:pt x="19728" y="142"/>
                  </a:lnTo>
                  <a:lnTo>
                    <a:pt x="19245" y="172"/>
                  </a:lnTo>
                  <a:lnTo>
                    <a:pt x="18762" y="202"/>
                  </a:lnTo>
                  <a:lnTo>
                    <a:pt x="18300" y="242"/>
                  </a:lnTo>
                  <a:lnTo>
                    <a:pt x="17837" y="283"/>
                  </a:lnTo>
                  <a:lnTo>
                    <a:pt x="17384" y="333"/>
                  </a:lnTo>
                  <a:lnTo>
                    <a:pt x="16942" y="393"/>
                  </a:lnTo>
                  <a:lnTo>
                    <a:pt x="16499" y="454"/>
                  </a:lnTo>
                  <a:lnTo>
                    <a:pt x="16066" y="524"/>
                  </a:lnTo>
                  <a:lnTo>
                    <a:pt x="15644" y="604"/>
                  </a:lnTo>
                  <a:lnTo>
                    <a:pt x="15231" y="685"/>
                  </a:lnTo>
                  <a:lnTo>
                    <a:pt x="14829" y="776"/>
                  </a:lnTo>
                  <a:lnTo>
                    <a:pt x="14427" y="866"/>
                  </a:lnTo>
                  <a:lnTo>
                    <a:pt x="14034" y="967"/>
                  </a:lnTo>
                  <a:lnTo>
                    <a:pt x="13642" y="1067"/>
                  </a:lnTo>
                  <a:lnTo>
                    <a:pt x="13270" y="1178"/>
                  </a:lnTo>
                  <a:lnTo>
                    <a:pt x="12897" y="1299"/>
                  </a:lnTo>
                  <a:lnTo>
                    <a:pt x="12535" y="1419"/>
                  </a:lnTo>
                  <a:lnTo>
                    <a:pt x="12173" y="1540"/>
                  </a:lnTo>
                  <a:lnTo>
                    <a:pt x="11821" y="1671"/>
                  </a:lnTo>
                  <a:lnTo>
                    <a:pt x="11479" y="1812"/>
                  </a:lnTo>
                  <a:lnTo>
                    <a:pt x="11137" y="1953"/>
                  </a:lnTo>
                  <a:lnTo>
                    <a:pt x="10805" y="2093"/>
                  </a:lnTo>
                  <a:lnTo>
                    <a:pt x="10483" y="2244"/>
                  </a:lnTo>
                  <a:lnTo>
                    <a:pt x="10171" y="2395"/>
                  </a:lnTo>
                  <a:lnTo>
                    <a:pt x="9859" y="2556"/>
                  </a:lnTo>
                  <a:lnTo>
                    <a:pt x="9548" y="2717"/>
                  </a:lnTo>
                  <a:lnTo>
                    <a:pt x="9256" y="2888"/>
                  </a:lnTo>
                  <a:lnTo>
                    <a:pt x="8964" y="3059"/>
                  </a:lnTo>
                  <a:lnTo>
                    <a:pt x="8672" y="3230"/>
                  </a:lnTo>
                  <a:lnTo>
                    <a:pt x="8391" y="3401"/>
                  </a:lnTo>
                  <a:lnTo>
                    <a:pt x="8119" y="3592"/>
                  </a:lnTo>
                  <a:lnTo>
                    <a:pt x="7847" y="3773"/>
                  </a:lnTo>
                  <a:lnTo>
                    <a:pt x="7586" y="3965"/>
                  </a:lnTo>
                  <a:lnTo>
                    <a:pt x="7334" y="4156"/>
                  </a:lnTo>
                  <a:lnTo>
                    <a:pt x="6841" y="4548"/>
                  </a:lnTo>
                  <a:lnTo>
                    <a:pt x="6369" y="4950"/>
                  </a:lnTo>
                  <a:lnTo>
                    <a:pt x="5916" y="5363"/>
                  </a:lnTo>
                  <a:lnTo>
                    <a:pt x="5493" y="5785"/>
                  </a:lnTo>
                  <a:lnTo>
                    <a:pt x="5081" y="6218"/>
                  </a:lnTo>
                  <a:lnTo>
                    <a:pt x="4699" y="6661"/>
                  </a:lnTo>
                  <a:lnTo>
                    <a:pt x="4326" y="7113"/>
                  </a:lnTo>
                  <a:lnTo>
                    <a:pt x="3984" y="7566"/>
                  </a:lnTo>
                  <a:lnTo>
                    <a:pt x="3652" y="8029"/>
                  </a:lnTo>
                  <a:lnTo>
                    <a:pt x="3340" y="8502"/>
                  </a:lnTo>
                  <a:lnTo>
                    <a:pt x="3049" y="8964"/>
                  </a:lnTo>
                  <a:lnTo>
                    <a:pt x="2777" y="9437"/>
                  </a:lnTo>
                  <a:lnTo>
                    <a:pt x="2516" y="9910"/>
                  </a:lnTo>
                  <a:lnTo>
                    <a:pt x="2274" y="10393"/>
                  </a:lnTo>
                  <a:lnTo>
                    <a:pt x="2053" y="10866"/>
                  </a:lnTo>
                  <a:lnTo>
                    <a:pt x="1842" y="11339"/>
                  </a:lnTo>
                  <a:lnTo>
                    <a:pt x="1650" y="11811"/>
                  </a:lnTo>
                  <a:lnTo>
                    <a:pt x="1469" y="12284"/>
                  </a:lnTo>
                  <a:lnTo>
                    <a:pt x="1298" y="12757"/>
                  </a:lnTo>
                  <a:lnTo>
                    <a:pt x="1147" y="13220"/>
                  </a:lnTo>
                  <a:lnTo>
                    <a:pt x="997" y="13683"/>
                  </a:lnTo>
                  <a:lnTo>
                    <a:pt x="876" y="14135"/>
                  </a:lnTo>
                  <a:lnTo>
                    <a:pt x="755" y="14578"/>
                  </a:lnTo>
                  <a:lnTo>
                    <a:pt x="644" y="15010"/>
                  </a:lnTo>
                  <a:lnTo>
                    <a:pt x="554" y="15443"/>
                  </a:lnTo>
                  <a:lnTo>
                    <a:pt x="463" y="15866"/>
                  </a:lnTo>
                  <a:lnTo>
                    <a:pt x="383" y="16278"/>
                  </a:lnTo>
                  <a:lnTo>
                    <a:pt x="322" y="16670"/>
                  </a:lnTo>
                  <a:lnTo>
                    <a:pt x="262" y="17063"/>
                  </a:lnTo>
                  <a:lnTo>
                    <a:pt x="162" y="17787"/>
                  </a:lnTo>
                  <a:lnTo>
                    <a:pt x="91" y="18461"/>
                  </a:lnTo>
                  <a:lnTo>
                    <a:pt x="41" y="19065"/>
                  </a:lnTo>
                  <a:lnTo>
                    <a:pt x="21" y="19598"/>
                  </a:lnTo>
                  <a:lnTo>
                    <a:pt x="1" y="20050"/>
                  </a:lnTo>
                  <a:lnTo>
                    <a:pt x="1" y="20413"/>
                  </a:lnTo>
                  <a:lnTo>
                    <a:pt x="1" y="20684"/>
                  </a:lnTo>
                  <a:lnTo>
                    <a:pt x="11" y="20906"/>
                  </a:lnTo>
                  <a:lnTo>
                    <a:pt x="41" y="20906"/>
                  </a:lnTo>
                  <a:lnTo>
                    <a:pt x="41" y="20906"/>
                  </a:lnTo>
                  <a:lnTo>
                    <a:pt x="31" y="21368"/>
                  </a:lnTo>
                  <a:lnTo>
                    <a:pt x="31" y="21831"/>
                  </a:lnTo>
                  <a:lnTo>
                    <a:pt x="31" y="22304"/>
                  </a:lnTo>
                  <a:lnTo>
                    <a:pt x="31" y="22767"/>
                  </a:lnTo>
                  <a:lnTo>
                    <a:pt x="71" y="23702"/>
                  </a:lnTo>
                  <a:lnTo>
                    <a:pt x="121" y="24638"/>
                  </a:lnTo>
                  <a:lnTo>
                    <a:pt x="202" y="25573"/>
                  </a:lnTo>
                  <a:lnTo>
                    <a:pt x="302" y="26509"/>
                  </a:lnTo>
                  <a:lnTo>
                    <a:pt x="413" y="27445"/>
                  </a:lnTo>
                  <a:lnTo>
                    <a:pt x="534" y="28380"/>
                  </a:lnTo>
                  <a:lnTo>
                    <a:pt x="675" y="29316"/>
                  </a:lnTo>
                  <a:lnTo>
                    <a:pt x="836" y="30251"/>
                  </a:lnTo>
                  <a:lnTo>
                    <a:pt x="997" y="31187"/>
                  </a:lnTo>
                  <a:lnTo>
                    <a:pt x="1168" y="32123"/>
                  </a:lnTo>
                  <a:lnTo>
                    <a:pt x="1520" y="33994"/>
                  </a:lnTo>
                  <a:lnTo>
                    <a:pt x="1882" y="35865"/>
                  </a:lnTo>
                  <a:lnTo>
                    <a:pt x="2304" y="33440"/>
                  </a:lnTo>
                  <a:lnTo>
                    <a:pt x="2304" y="33440"/>
                  </a:lnTo>
                  <a:lnTo>
                    <a:pt x="2355" y="33018"/>
                  </a:lnTo>
                  <a:lnTo>
                    <a:pt x="2435" y="32525"/>
                  </a:lnTo>
                  <a:lnTo>
                    <a:pt x="2546" y="31871"/>
                  </a:lnTo>
                  <a:lnTo>
                    <a:pt x="2616" y="31489"/>
                  </a:lnTo>
                  <a:lnTo>
                    <a:pt x="2697" y="31076"/>
                  </a:lnTo>
                  <a:lnTo>
                    <a:pt x="2797" y="30634"/>
                  </a:lnTo>
                  <a:lnTo>
                    <a:pt x="2908" y="30171"/>
                  </a:lnTo>
                  <a:lnTo>
                    <a:pt x="3029" y="29678"/>
                  </a:lnTo>
                  <a:lnTo>
                    <a:pt x="3169" y="29165"/>
                  </a:lnTo>
                  <a:lnTo>
                    <a:pt x="3320" y="28632"/>
                  </a:lnTo>
                  <a:lnTo>
                    <a:pt x="3501" y="28088"/>
                  </a:lnTo>
                  <a:lnTo>
                    <a:pt x="3501" y="28088"/>
                  </a:lnTo>
                  <a:lnTo>
                    <a:pt x="3572" y="27857"/>
                  </a:lnTo>
                  <a:lnTo>
                    <a:pt x="3652" y="27636"/>
                  </a:lnTo>
                  <a:lnTo>
                    <a:pt x="3652" y="27636"/>
                  </a:lnTo>
                  <a:lnTo>
                    <a:pt x="3874" y="27012"/>
                  </a:lnTo>
                  <a:lnTo>
                    <a:pt x="4125" y="26388"/>
                  </a:lnTo>
                  <a:lnTo>
                    <a:pt x="4397" y="25765"/>
                  </a:lnTo>
                  <a:lnTo>
                    <a:pt x="4538" y="25453"/>
                  </a:lnTo>
                  <a:lnTo>
                    <a:pt x="4689" y="25131"/>
                  </a:lnTo>
                  <a:lnTo>
                    <a:pt x="4689" y="25131"/>
                  </a:lnTo>
                  <a:lnTo>
                    <a:pt x="4960" y="24618"/>
                  </a:lnTo>
                  <a:lnTo>
                    <a:pt x="5242" y="24115"/>
                  </a:lnTo>
                  <a:lnTo>
                    <a:pt x="5534" y="23642"/>
                  </a:lnTo>
                  <a:lnTo>
                    <a:pt x="5835" y="23189"/>
                  </a:lnTo>
                  <a:lnTo>
                    <a:pt x="6147" y="22757"/>
                  </a:lnTo>
                  <a:lnTo>
                    <a:pt x="6469" y="22334"/>
                  </a:lnTo>
                  <a:lnTo>
                    <a:pt x="6801" y="21942"/>
                  </a:lnTo>
                  <a:lnTo>
                    <a:pt x="7133" y="21559"/>
                  </a:lnTo>
                  <a:lnTo>
                    <a:pt x="7475" y="21207"/>
                  </a:lnTo>
                  <a:lnTo>
                    <a:pt x="7827" y="20865"/>
                  </a:lnTo>
                  <a:lnTo>
                    <a:pt x="8189" y="20543"/>
                  </a:lnTo>
                  <a:lnTo>
                    <a:pt x="8552" y="20242"/>
                  </a:lnTo>
                  <a:lnTo>
                    <a:pt x="8924" y="19950"/>
                  </a:lnTo>
                  <a:lnTo>
                    <a:pt x="9296" y="19678"/>
                  </a:lnTo>
                  <a:lnTo>
                    <a:pt x="9678" y="19417"/>
                  </a:lnTo>
                  <a:lnTo>
                    <a:pt x="10061" y="19175"/>
                  </a:lnTo>
                  <a:lnTo>
                    <a:pt x="10443" y="18954"/>
                  </a:lnTo>
                  <a:lnTo>
                    <a:pt x="10835" y="18743"/>
                  </a:lnTo>
                  <a:lnTo>
                    <a:pt x="11228" y="18541"/>
                  </a:lnTo>
                  <a:lnTo>
                    <a:pt x="11630" y="18360"/>
                  </a:lnTo>
                  <a:lnTo>
                    <a:pt x="12022" y="18189"/>
                  </a:lnTo>
                  <a:lnTo>
                    <a:pt x="12425" y="18038"/>
                  </a:lnTo>
                  <a:lnTo>
                    <a:pt x="12817" y="17898"/>
                  </a:lnTo>
                  <a:lnTo>
                    <a:pt x="13219" y="17757"/>
                  </a:lnTo>
                  <a:lnTo>
                    <a:pt x="13612" y="17636"/>
                  </a:lnTo>
                  <a:lnTo>
                    <a:pt x="14014" y="17535"/>
                  </a:lnTo>
                  <a:lnTo>
                    <a:pt x="14406" y="17435"/>
                  </a:lnTo>
                  <a:lnTo>
                    <a:pt x="14799" y="17344"/>
                  </a:lnTo>
                  <a:lnTo>
                    <a:pt x="15191" y="17264"/>
                  </a:lnTo>
                  <a:lnTo>
                    <a:pt x="15584" y="17204"/>
                  </a:lnTo>
                  <a:lnTo>
                    <a:pt x="15976" y="17143"/>
                  </a:lnTo>
                  <a:lnTo>
                    <a:pt x="16358" y="17093"/>
                  </a:lnTo>
                  <a:lnTo>
                    <a:pt x="16730" y="17053"/>
                  </a:lnTo>
                  <a:lnTo>
                    <a:pt x="17113" y="17012"/>
                  </a:lnTo>
                  <a:lnTo>
                    <a:pt x="17475" y="16992"/>
                  </a:lnTo>
                  <a:lnTo>
                    <a:pt x="17837" y="16972"/>
                  </a:lnTo>
                  <a:lnTo>
                    <a:pt x="18199" y="16952"/>
                  </a:lnTo>
                  <a:lnTo>
                    <a:pt x="18551" y="16952"/>
                  </a:lnTo>
                  <a:lnTo>
                    <a:pt x="19225" y="16952"/>
                  </a:lnTo>
                  <a:lnTo>
                    <a:pt x="19879" y="16972"/>
                  </a:lnTo>
                  <a:lnTo>
                    <a:pt x="20483" y="17012"/>
                  </a:lnTo>
                  <a:lnTo>
                    <a:pt x="21056" y="17063"/>
                  </a:lnTo>
                  <a:lnTo>
                    <a:pt x="21589" y="17123"/>
                  </a:lnTo>
                  <a:lnTo>
                    <a:pt x="22062" y="17183"/>
                  </a:lnTo>
                  <a:lnTo>
                    <a:pt x="22495" y="17254"/>
                  </a:lnTo>
                  <a:lnTo>
                    <a:pt x="22867" y="17324"/>
                  </a:lnTo>
                  <a:lnTo>
                    <a:pt x="23179" y="17385"/>
                  </a:lnTo>
                  <a:lnTo>
                    <a:pt x="23621" y="17475"/>
                  </a:lnTo>
                  <a:lnTo>
                    <a:pt x="23772" y="17515"/>
                  </a:lnTo>
                  <a:lnTo>
                    <a:pt x="23772" y="17515"/>
                  </a:lnTo>
                  <a:lnTo>
                    <a:pt x="23923" y="17475"/>
                  </a:lnTo>
                  <a:lnTo>
                    <a:pt x="24356" y="17385"/>
                  </a:lnTo>
                  <a:lnTo>
                    <a:pt x="24678" y="17324"/>
                  </a:lnTo>
                  <a:lnTo>
                    <a:pt x="25050" y="17254"/>
                  </a:lnTo>
                  <a:lnTo>
                    <a:pt x="25472" y="17183"/>
                  </a:lnTo>
                  <a:lnTo>
                    <a:pt x="25955" y="17123"/>
                  </a:lnTo>
                  <a:lnTo>
                    <a:pt x="26489" y="17063"/>
                  </a:lnTo>
                  <a:lnTo>
                    <a:pt x="27062" y="17012"/>
                  </a:lnTo>
                  <a:lnTo>
                    <a:pt x="27666" y="16972"/>
                  </a:lnTo>
                  <a:lnTo>
                    <a:pt x="28319" y="16952"/>
                  </a:lnTo>
                  <a:lnTo>
                    <a:pt x="28993" y="16952"/>
                  </a:lnTo>
                  <a:lnTo>
                    <a:pt x="29346" y="16952"/>
                  </a:lnTo>
                  <a:lnTo>
                    <a:pt x="29708" y="16972"/>
                  </a:lnTo>
                  <a:lnTo>
                    <a:pt x="30070" y="16992"/>
                  </a:lnTo>
                  <a:lnTo>
                    <a:pt x="30442" y="17012"/>
                  </a:lnTo>
                  <a:lnTo>
                    <a:pt x="30814" y="17053"/>
                  </a:lnTo>
                  <a:lnTo>
                    <a:pt x="31197" y="17093"/>
                  </a:lnTo>
                  <a:lnTo>
                    <a:pt x="31579" y="17143"/>
                  </a:lnTo>
                  <a:lnTo>
                    <a:pt x="31961" y="17204"/>
                  </a:lnTo>
                  <a:lnTo>
                    <a:pt x="32354" y="17264"/>
                  </a:lnTo>
                  <a:lnTo>
                    <a:pt x="32746" y="17344"/>
                  </a:lnTo>
                  <a:lnTo>
                    <a:pt x="33138" y="17435"/>
                  </a:lnTo>
                  <a:lnTo>
                    <a:pt x="33531" y="17535"/>
                  </a:lnTo>
                  <a:lnTo>
                    <a:pt x="33933" y="17646"/>
                  </a:lnTo>
                  <a:lnTo>
                    <a:pt x="34335" y="17767"/>
                  </a:lnTo>
                  <a:lnTo>
                    <a:pt x="34728" y="17898"/>
                  </a:lnTo>
                  <a:lnTo>
                    <a:pt x="35130" y="18038"/>
                  </a:lnTo>
                  <a:lnTo>
                    <a:pt x="35522" y="18199"/>
                  </a:lnTo>
                  <a:lnTo>
                    <a:pt x="35925" y="18360"/>
                  </a:lnTo>
                  <a:lnTo>
                    <a:pt x="36317" y="18552"/>
                  </a:lnTo>
                  <a:lnTo>
                    <a:pt x="36710" y="18743"/>
                  </a:lnTo>
                  <a:lnTo>
                    <a:pt x="37102" y="18954"/>
                  </a:lnTo>
                  <a:lnTo>
                    <a:pt x="37484" y="19185"/>
                  </a:lnTo>
                  <a:lnTo>
                    <a:pt x="37866" y="19427"/>
                  </a:lnTo>
                  <a:lnTo>
                    <a:pt x="38249" y="19678"/>
                  </a:lnTo>
                  <a:lnTo>
                    <a:pt x="38621" y="19950"/>
                  </a:lnTo>
                  <a:lnTo>
                    <a:pt x="38993" y="20242"/>
                  </a:lnTo>
                  <a:lnTo>
                    <a:pt x="39355" y="20543"/>
                  </a:lnTo>
                  <a:lnTo>
                    <a:pt x="39717" y="20865"/>
                  </a:lnTo>
                  <a:lnTo>
                    <a:pt x="40070" y="21207"/>
                  </a:lnTo>
                  <a:lnTo>
                    <a:pt x="40412" y="21570"/>
                  </a:lnTo>
                  <a:lnTo>
                    <a:pt x="40754" y="21952"/>
                  </a:lnTo>
                  <a:lnTo>
                    <a:pt x="41076" y="22344"/>
                  </a:lnTo>
                  <a:lnTo>
                    <a:pt x="41397" y="22757"/>
                  </a:lnTo>
                  <a:lnTo>
                    <a:pt x="41709" y="23199"/>
                  </a:lnTo>
                  <a:lnTo>
                    <a:pt x="42011" y="23652"/>
                  </a:lnTo>
                  <a:lnTo>
                    <a:pt x="42303" y="24125"/>
                  </a:lnTo>
                  <a:lnTo>
                    <a:pt x="42585" y="24628"/>
                  </a:lnTo>
                  <a:lnTo>
                    <a:pt x="42856" y="25141"/>
                  </a:lnTo>
                  <a:lnTo>
                    <a:pt x="42856" y="25141"/>
                  </a:lnTo>
                  <a:lnTo>
                    <a:pt x="43148" y="25765"/>
                  </a:lnTo>
                  <a:lnTo>
                    <a:pt x="43409" y="26378"/>
                  </a:lnTo>
                  <a:lnTo>
                    <a:pt x="43651" y="26982"/>
                  </a:lnTo>
                  <a:lnTo>
                    <a:pt x="43872" y="27585"/>
                  </a:lnTo>
                  <a:lnTo>
                    <a:pt x="43872" y="27585"/>
                  </a:lnTo>
                  <a:lnTo>
                    <a:pt x="43963" y="27847"/>
                  </a:lnTo>
                  <a:lnTo>
                    <a:pt x="44053" y="28109"/>
                  </a:lnTo>
                  <a:lnTo>
                    <a:pt x="44053" y="28109"/>
                  </a:lnTo>
                  <a:lnTo>
                    <a:pt x="44224" y="28652"/>
                  </a:lnTo>
                  <a:lnTo>
                    <a:pt x="44375" y="29175"/>
                  </a:lnTo>
                  <a:lnTo>
                    <a:pt x="44516" y="29688"/>
                  </a:lnTo>
                  <a:lnTo>
                    <a:pt x="44637" y="30181"/>
                  </a:lnTo>
                  <a:lnTo>
                    <a:pt x="44747" y="30644"/>
                  </a:lnTo>
                  <a:lnTo>
                    <a:pt x="44848" y="31086"/>
                  </a:lnTo>
                  <a:lnTo>
                    <a:pt x="44929" y="31499"/>
                  </a:lnTo>
                  <a:lnTo>
                    <a:pt x="44999" y="31871"/>
                  </a:lnTo>
                  <a:lnTo>
                    <a:pt x="45110" y="32525"/>
                  </a:lnTo>
                  <a:lnTo>
                    <a:pt x="45180" y="33018"/>
                  </a:lnTo>
                  <a:lnTo>
                    <a:pt x="45230" y="33440"/>
                  </a:lnTo>
                  <a:lnTo>
                    <a:pt x="45663" y="35865"/>
                  </a:lnTo>
                  <a:lnTo>
                    <a:pt x="45663" y="35865"/>
                  </a:lnTo>
                  <a:lnTo>
                    <a:pt x="46116" y="33521"/>
                  </a:lnTo>
                  <a:lnTo>
                    <a:pt x="46337" y="32354"/>
                  </a:lnTo>
                  <a:lnTo>
                    <a:pt x="46548" y="31177"/>
                  </a:lnTo>
                  <a:lnTo>
                    <a:pt x="46749" y="30010"/>
                  </a:lnTo>
                  <a:lnTo>
                    <a:pt x="46941" y="28833"/>
                  </a:lnTo>
                  <a:lnTo>
                    <a:pt x="47101" y="27666"/>
                  </a:lnTo>
                  <a:lnTo>
                    <a:pt x="47182" y="27072"/>
                  </a:lnTo>
                  <a:lnTo>
                    <a:pt x="47252" y="26489"/>
                  </a:lnTo>
                  <a:lnTo>
                    <a:pt x="47252" y="26489"/>
                  </a:lnTo>
                  <a:lnTo>
                    <a:pt x="47252" y="26429"/>
                  </a:lnTo>
                  <a:lnTo>
                    <a:pt x="47252" y="26429"/>
                  </a:lnTo>
                  <a:lnTo>
                    <a:pt x="47363" y="25664"/>
                  </a:lnTo>
                  <a:lnTo>
                    <a:pt x="47454" y="24899"/>
                  </a:lnTo>
                  <a:lnTo>
                    <a:pt x="47534" y="24135"/>
                  </a:lnTo>
                  <a:lnTo>
                    <a:pt x="47604" y="23390"/>
                  </a:lnTo>
                  <a:lnTo>
                    <a:pt x="47665" y="22656"/>
                  </a:lnTo>
                  <a:lnTo>
                    <a:pt x="47715" y="21922"/>
                  </a:lnTo>
                  <a:lnTo>
                    <a:pt x="47755" y="21197"/>
                  </a:lnTo>
                  <a:lnTo>
                    <a:pt x="47776" y="20493"/>
                  </a:lnTo>
                  <a:lnTo>
                    <a:pt x="47786" y="19789"/>
                  </a:lnTo>
                  <a:lnTo>
                    <a:pt x="47786" y="19095"/>
                  </a:lnTo>
                  <a:lnTo>
                    <a:pt x="47776" y="18411"/>
                  </a:lnTo>
                  <a:lnTo>
                    <a:pt x="47745" y="17737"/>
                  </a:lnTo>
                  <a:lnTo>
                    <a:pt x="47705" y="17083"/>
                  </a:lnTo>
                  <a:lnTo>
                    <a:pt x="47645" y="16429"/>
                  </a:lnTo>
                  <a:lnTo>
                    <a:pt x="47574" y="15785"/>
                  </a:lnTo>
                  <a:lnTo>
                    <a:pt x="47494" y="15151"/>
                  </a:lnTo>
                  <a:lnTo>
                    <a:pt x="47393" y="14528"/>
                  </a:lnTo>
                  <a:lnTo>
                    <a:pt x="47283" y="13924"/>
                  </a:lnTo>
                  <a:lnTo>
                    <a:pt x="47152" y="13320"/>
                  </a:lnTo>
                  <a:lnTo>
                    <a:pt x="47011" y="12737"/>
                  </a:lnTo>
                  <a:lnTo>
                    <a:pt x="46850" y="12153"/>
                  </a:lnTo>
                  <a:lnTo>
                    <a:pt x="46669" y="11590"/>
                  </a:lnTo>
                  <a:lnTo>
                    <a:pt x="46478" y="11037"/>
                  </a:lnTo>
                  <a:lnTo>
                    <a:pt x="46267" y="10493"/>
                  </a:lnTo>
                  <a:lnTo>
                    <a:pt x="46045" y="9960"/>
                  </a:lnTo>
                  <a:lnTo>
                    <a:pt x="45794" y="9447"/>
                  </a:lnTo>
                  <a:lnTo>
                    <a:pt x="45532" y="8944"/>
                  </a:lnTo>
                  <a:lnTo>
                    <a:pt x="45261" y="8441"/>
                  </a:lnTo>
                  <a:lnTo>
                    <a:pt x="44959" y="7968"/>
                  </a:lnTo>
                  <a:lnTo>
                    <a:pt x="44647" y="7496"/>
                  </a:lnTo>
                  <a:lnTo>
                    <a:pt x="44315" y="7043"/>
                  </a:lnTo>
                  <a:lnTo>
                    <a:pt x="43963" y="6590"/>
                  </a:lnTo>
                  <a:lnTo>
                    <a:pt x="43591" y="6168"/>
                  </a:lnTo>
                  <a:lnTo>
                    <a:pt x="43198" y="5745"/>
                  </a:lnTo>
                  <a:lnTo>
                    <a:pt x="42786" y="5343"/>
                  </a:lnTo>
                  <a:lnTo>
                    <a:pt x="42363" y="4950"/>
                  </a:lnTo>
                  <a:lnTo>
                    <a:pt x="41911" y="4578"/>
                  </a:lnTo>
                  <a:lnTo>
                    <a:pt x="41438" y="4216"/>
                  </a:lnTo>
                  <a:lnTo>
                    <a:pt x="40945" y="3864"/>
                  </a:lnTo>
                  <a:lnTo>
                    <a:pt x="40442" y="3532"/>
                  </a:lnTo>
                  <a:lnTo>
                    <a:pt x="39909" y="3210"/>
                  </a:lnTo>
                  <a:lnTo>
                    <a:pt x="39355" y="2898"/>
                  </a:lnTo>
                  <a:lnTo>
                    <a:pt x="38782" y="2606"/>
                  </a:lnTo>
                  <a:lnTo>
                    <a:pt x="38178" y="2335"/>
                  </a:lnTo>
                  <a:lnTo>
                    <a:pt x="37565" y="2073"/>
                  </a:lnTo>
                  <a:lnTo>
                    <a:pt x="36921" y="1822"/>
                  </a:lnTo>
                  <a:lnTo>
                    <a:pt x="36257" y="1590"/>
                  </a:lnTo>
                  <a:lnTo>
                    <a:pt x="35563" y="1369"/>
                  </a:lnTo>
                  <a:lnTo>
                    <a:pt x="34858" y="1168"/>
                  </a:lnTo>
                  <a:lnTo>
                    <a:pt x="34124" y="987"/>
                  </a:lnTo>
                  <a:lnTo>
                    <a:pt x="33360" y="816"/>
                  </a:lnTo>
                  <a:lnTo>
                    <a:pt x="32585" y="655"/>
                  </a:lnTo>
                  <a:lnTo>
                    <a:pt x="31780" y="524"/>
                  </a:lnTo>
                  <a:lnTo>
                    <a:pt x="30945" y="393"/>
                  </a:lnTo>
                  <a:lnTo>
                    <a:pt x="30090" y="293"/>
                  </a:lnTo>
                  <a:lnTo>
                    <a:pt x="29215" y="202"/>
                  </a:lnTo>
                  <a:lnTo>
                    <a:pt x="28299" y="132"/>
                  </a:lnTo>
                  <a:lnTo>
                    <a:pt x="27374" y="71"/>
                  </a:lnTo>
                  <a:lnTo>
                    <a:pt x="26418" y="31"/>
                  </a:lnTo>
                  <a:lnTo>
                    <a:pt x="25432" y="11"/>
                  </a:lnTo>
                  <a:lnTo>
                    <a:pt x="24426" y="1"/>
                  </a:lnTo>
                  <a:lnTo>
                    <a:pt x="23390" y="21"/>
                  </a:lnTo>
                  <a:lnTo>
                    <a:pt x="22324" y="51"/>
                  </a:lnTo>
                  <a:lnTo>
                    <a:pt x="21237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68;p27"/>
            <p:cNvSpPr/>
            <p:nvPr/>
          </p:nvSpPr>
          <p:spPr>
            <a:xfrm>
              <a:off x="4973675" y="2573300"/>
              <a:ext cx="14375" cy="144125"/>
            </a:xfrm>
            <a:custGeom>
              <a:avLst/>
              <a:gdLst/>
              <a:ahLst/>
              <a:cxnLst/>
              <a:rect l="l" t="t" r="r" b="b"/>
              <a:pathLst>
                <a:path w="575" h="5765" extrusionOk="0">
                  <a:moveTo>
                    <a:pt x="574" y="0"/>
                  </a:moveTo>
                  <a:lnTo>
                    <a:pt x="534" y="1046"/>
                  </a:lnTo>
                  <a:lnTo>
                    <a:pt x="514" y="1580"/>
                  </a:lnTo>
                  <a:lnTo>
                    <a:pt x="473" y="2123"/>
                  </a:lnTo>
                  <a:lnTo>
                    <a:pt x="514" y="1590"/>
                  </a:lnTo>
                  <a:lnTo>
                    <a:pt x="544" y="1056"/>
                  </a:lnTo>
                  <a:lnTo>
                    <a:pt x="574" y="0"/>
                  </a:lnTo>
                  <a:close/>
                  <a:moveTo>
                    <a:pt x="383" y="3189"/>
                  </a:moveTo>
                  <a:lnTo>
                    <a:pt x="323" y="3722"/>
                  </a:lnTo>
                  <a:lnTo>
                    <a:pt x="262" y="4246"/>
                  </a:lnTo>
                  <a:lnTo>
                    <a:pt x="333" y="3722"/>
                  </a:lnTo>
                  <a:lnTo>
                    <a:pt x="383" y="3189"/>
                  </a:lnTo>
                  <a:close/>
                  <a:moveTo>
                    <a:pt x="262" y="4246"/>
                  </a:moveTo>
                  <a:lnTo>
                    <a:pt x="182" y="4759"/>
                  </a:lnTo>
                  <a:lnTo>
                    <a:pt x="91" y="5272"/>
                  </a:lnTo>
                  <a:lnTo>
                    <a:pt x="1" y="5765"/>
                  </a:lnTo>
                  <a:lnTo>
                    <a:pt x="101" y="5272"/>
                  </a:lnTo>
                  <a:lnTo>
                    <a:pt x="182" y="4769"/>
                  </a:lnTo>
                  <a:lnTo>
                    <a:pt x="262" y="4246"/>
                  </a:lnTo>
                  <a:close/>
                </a:path>
              </a:pathLst>
            </a:custGeom>
            <a:solidFill>
              <a:srgbClr val="E8D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69;p27"/>
            <p:cNvSpPr/>
            <p:nvPr/>
          </p:nvSpPr>
          <p:spPr>
            <a:xfrm>
              <a:off x="4957075" y="2573300"/>
              <a:ext cx="30975" cy="198950"/>
            </a:xfrm>
            <a:custGeom>
              <a:avLst/>
              <a:gdLst/>
              <a:ahLst/>
              <a:cxnLst/>
              <a:rect l="l" t="t" r="r" b="b"/>
              <a:pathLst>
                <a:path w="1239" h="7958" fill="none" extrusionOk="0">
                  <a:moveTo>
                    <a:pt x="1238" y="0"/>
                  </a:moveTo>
                  <a:lnTo>
                    <a:pt x="1238" y="0"/>
                  </a:lnTo>
                  <a:lnTo>
                    <a:pt x="1198" y="1046"/>
                  </a:lnTo>
                  <a:lnTo>
                    <a:pt x="1178" y="1580"/>
                  </a:lnTo>
                  <a:lnTo>
                    <a:pt x="1137" y="2123"/>
                  </a:lnTo>
                  <a:lnTo>
                    <a:pt x="1097" y="2656"/>
                  </a:lnTo>
                  <a:lnTo>
                    <a:pt x="1047" y="3189"/>
                  </a:lnTo>
                  <a:lnTo>
                    <a:pt x="987" y="3722"/>
                  </a:lnTo>
                  <a:lnTo>
                    <a:pt x="926" y="4246"/>
                  </a:lnTo>
                  <a:lnTo>
                    <a:pt x="846" y="4759"/>
                  </a:lnTo>
                  <a:lnTo>
                    <a:pt x="755" y="5272"/>
                  </a:lnTo>
                  <a:lnTo>
                    <a:pt x="665" y="5765"/>
                  </a:lnTo>
                  <a:lnTo>
                    <a:pt x="554" y="6237"/>
                  </a:lnTo>
                  <a:lnTo>
                    <a:pt x="433" y="6700"/>
                  </a:lnTo>
                  <a:lnTo>
                    <a:pt x="302" y="7143"/>
                  </a:lnTo>
                  <a:lnTo>
                    <a:pt x="162" y="7565"/>
                  </a:lnTo>
                  <a:lnTo>
                    <a:pt x="1" y="7958"/>
                  </a:lnTo>
                  <a:lnTo>
                    <a:pt x="1" y="7958"/>
                  </a:lnTo>
                  <a:lnTo>
                    <a:pt x="1" y="7958"/>
                  </a:lnTo>
                  <a:lnTo>
                    <a:pt x="162" y="7565"/>
                  </a:lnTo>
                  <a:lnTo>
                    <a:pt x="302" y="7143"/>
                  </a:lnTo>
                  <a:lnTo>
                    <a:pt x="433" y="6700"/>
                  </a:lnTo>
                  <a:lnTo>
                    <a:pt x="554" y="6237"/>
                  </a:lnTo>
                  <a:lnTo>
                    <a:pt x="665" y="5765"/>
                  </a:lnTo>
                  <a:lnTo>
                    <a:pt x="765" y="5272"/>
                  </a:lnTo>
                  <a:lnTo>
                    <a:pt x="846" y="4769"/>
                  </a:lnTo>
                  <a:lnTo>
                    <a:pt x="926" y="4246"/>
                  </a:lnTo>
                  <a:lnTo>
                    <a:pt x="997" y="3722"/>
                  </a:lnTo>
                  <a:lnTo>
                    <a:pt x="1047" y="3189"/>
                  </a:lnTo>
                  <a:lnTo>
                    <a:pt x="1097" y="2656"/>
                  </a:lnTo>
                  <a:lnTo>
                    <a:pt x="1137" y="2123"/>
                  </a:lnTo>
                  <a:lnTo>
                    <a:pt x="1178" y="1590"/>
                  </a:lnTo>
                  <a:lnTo>
                    <a:pt x="1208" y="1056"/>
                  </a:lnTo>
                  <a:lnTo>
                    <a:pt x="1238" y="0"/>
                  </a:lnTo>
                  <a:lnTo>
                    <a:pt x="1238" y="0"/>
                  </a:lnTo>
                  <a:lnTo>
                    <a:pt x="12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70;p27"/>
            <p:cNvSpPr/>
            <p:nvPr/>
          </p:nvSpPr>
          <p:spPr>
            <a:xfrm>
              <a:off x="4957075" y="2772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CC3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71;p27"/>
            <p:cNvSpPr/>
            <p:nvPr/>
          </p:nvSpPr>
          <p:spPr>
            <a:xfrm>
              <a:off x="4957075" y="2772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72;p27"/>
            <p:cNvSpPr/>
            <p:nvPr/>
          </p:nvSpPr>
          <p:spPr>
            <a:xfrm>
              <a:off x="4957075" y="2772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73;p27"/>
            <p:cNvSpPr/>
            <p:nvPr/>
          </p:nvSpPr>
          <p:spPr>
            <a:xfrm>
              <a:off x="4957075" y="2772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74;p27"/>
            <p:cNvSpPr/>
            <p:nvPr/>
          </p:nvSpPr>
          <p:spPr>
            <a:xfrm>
              <a:off x="4957075" y="2573300"/>
              <a:ext cx="283725" cy="350600"/>
            </a:xfrm>
            <a:custGeom>
              <a:avLst/>
              <a:gdLst/>
              <a:ahLst/>
              <a:cxnLst/>
              <a:rect l="l" t="t" r="r" b="b"/>
              <a:pathLst>
                <a:path w="11349" h="14024" extrusionOk="0">
                  <a:moveTo>
                    <a:pt x="1238" y="0"/>
                  </a:moveTo>
                  <a:lnTo>
                    <a:pt x="1208" y="1056"/>
                  </a:lnTo>
                  <a:lnTo>
                    <a:pt x="1178" y="1590"/>
                  </a:lnTo>
                  <a:lnTo>
                    <a:pt x="1137" y="2123"/>
                  </a:lnTo>
                  <a:lnTo>
                    <a:pt x="1097" y="2656"/>
                  </a:lnTo>
                  <a:lnTo>
                    <a:pt x="1047" y="3189"/>
                  </a:lnTo>
                  <a:lnTo>
                    <a:pt x="997" y="3722"/>
                  </a:lnTo>
                  <a:lnTo>
                    <a:pt x="926" y="4246"/>
                  </a:lnTo>
                  <a:lnTo>
                    <a:pt x="846" y="4769"/>
                  </a:lnTo>
                  <a:lnTo>
                    <a:pt x="765" y="5272"/>
                  </a:lnTo>
                  <a:lnTo>
                    <a:pt x="665" y="5765"/>
                  </a:lnTo>
                  <a:lnTo>
                    <a:pt x="554" y="6237"/>
                  </a:lnTo>
                  <a:lnTo>
                    <a:pt x="433" y="6700"/>
                  </a:lnTo>
                  <a:lnTo>
                    <a:pt x="302" y="7143"/>
                  </a:lnTo>
                  <a:lnTo>
                    <a:pt x="162" y="7565"/>
                  </a:lnTo>
                  <a:lnTo>
                    <a:pt x="1" y="7958"/>
                  </a:lnTo>
                  <a:lnTo>
                    <a:pt x="272" y="8249"/>
                  </a:lnTo>
                  <a:lnTo>
                    <a:pt x="564" y="8561"/>
                  </a:lnTo>
                  <a:lnTo>
                    <a:pt x="956" y="8954"/>
                  </a:lnTo>
                  <a:lnTo>
                    <a:pt x="1439" y="9416"/>
                  </a:lnTo>
                  <a:lnTo>
                    <a:pt x="1721" y="9668"/>
                  </a:lnTo>
                  <a:lnTo>
                    <a:pt x="2013" y="9929"/>
                  </a:lnTo>
                  <a:lnTo>
                    <a:pt x="2325" y="10201"/>
                  </a:lnTo>
                  <a:lnTo>
                    <a:pt x="2657" y="10473"/>
                  </a:lnTo>
                  <a:lnTo>
                    <a:pt x="3009" y="10754"/>
                  </a:lnTo>
                  <a:lnTo>
                    <a:pt x="3381" y="11036"/>
                  </a:lnTo>
                  <a:lnTo>
                    <a:pt x="3763" y="11318"/>
                  </a:lnTo>
                  <a:lnTo>
                    <a:pt x="4166" y="11589"/>
                  </a:lnTo>
                  <a:lnTo>
                    <a:pt x="4578" y="11871"/>
                  </a:lnTo>
                  <a:lnTo>
                    <a:pt x="5000" y="12133"/>
                  </a:lnTo>
                  <a:lnTo>
                    <a:pt x="5443" y="12394"/>
                  </a:lnTo>
                  <a:lnTo>
                    <a:pt x="5896" y="12646"/>
                  </a:lnTo>
                  <a:lnTo>
                    <a:pt x="6359" y="12877"/>
                  </a:lnTo>
                  <a:lnTo>
                    <a:pt x="6831" y="13098"/>
                  </a:lnTo>
                  <a:lnTo>
                    <a:pt x="7314" y="13289"/>
                  </a:lnTo>
                  <a:lnTo>
                    <a:pt x="7797" y="13471"/>
                  </a:lnTo>
                  <a:lnTo>
                    <a:pt x="8049" y="13561"/>
                  </a:lnTo>
                  <a:lnTo>
                    <a:pt x="8300" y="13632"/>
                  </a:lnTo>
                  <a:lnTo>
                    <a:pt x="8552" y="13702"/>
                  </a:lnTo>
                  <a:lnTo>
                    <a:pt x="8803" y="13772"/>
                  </a:lnTo>
                  <a:lnTo>
                    <a:pt x="9055" y="13823"/>
                  </a:lnTo>
                  <a:lnTo>
                    <a:pt x="9316" y="13883"/>
                  </a:lnTo>
                  <a:lnTo>
                    <a:pt x="9568" y="13923"/>
                  </a:lnTo>
                  <a:lnTo>
                    <a:pt x="9829" y="13963"/>
                  </a:lnTo>
                  <a:lnTo>
                    <a:pt x="10091" y="13984"/>
                  </a:lnTo>
                  <a:lnTo>
                    <a:pt x="10352" y="14004"/>
                  </a:lnTo>
                  <a:lnTo>
                    <a:pt x="10614" y="14024"/>
                  </a:lnTo>
                  <a:lnTo>
                    <a:pt x="11107" y="14024"/>
                  </a:lnTo>
                  <a:lnTo>
                    <a:pt x="11348" y="14014"/>
                  </a:lnTo>
                  <a:lnTo>
                    <a:pt x="11348" y="3350"/>
                  </a:lnTo>
                  <a:lnTo>
                    <a:pt x="9739" y="3431"/>
                  </a:lnTo>
                  <a:lnTo>
                    <a:pt x="9538" y="3451"/>
                  </a:lnTo>
                  <a:lnTo>
                    <a:pt x="9296" y="3481"/>
                  </a:lnTo>
                  <a:lnTo>
                    <a:pt x="8713" y="3551"/>
                  </a:lnTo>
                  <a:lnTo>
                    <a:pt x="8381" y="3592"/>
                  </a:lnTo>
                  <a:lnTo>
                    <a:pt x="8018" y="3622"/>
                  </a:lnTo>
                  <a:lnTo>
                    <a:pt x="7646" y="3642"/>
                  </a:lnTo>
                  <a:lnTo>
                    <a:pt x="7244" y="3652"/>
                  </a:lnTo>
                  <a:lnTo>
                    <a:pt x="7002" y="3642"/>
                  </a:lnTo>
                  <a:lnTo>
                    <a:pt x="6741" y="3632"/>
                  </a:lnTo>
                  <a:lnTo>
                    <a:pt x="6489" y="3612"/>
                  </a:lnTo>
                  <a:lnTo>
                    <a:pt x="6228" y="3582"/>
                  </a:lnTo>
                  <a:lnTo>
                    <a:pt x="5966" y="3541"/>
                  </a:lnTo>
                  <a:lnTo>
                    <a:pt x="5705" y="3491"/>
                  </a:lnTo>
                  <a:lnTo>
                    <a:pt x="5443" y="3421"/>
                  </a:lnTo>
                  <a:lnTo>
                    <a:pt x="5192" y="3340"/>
                  </a:lnTo>
                  <a:lnTo>
                    <a:pt x="4930" y="3250"/>
                  </a:lnTo>
                  <a:lnTo>
                    <a:pt x="4679" y="3129"/>
                  </a:lnTo>
                  <a:lnTo>
                    <a:pt x="4427" y="3008"/>
                  </a:lnTo>
                  <a:lnTo>
                    <a:pt x="4186" y="2857"/>
                  </a:lnTo>
                  <a:lnTo>
                    <a:pt x="3954" y="2696"/>
                  </a:lnTo>
                  <a:lnTo>
                    <a:pt x="3723" y="2505"/>
                  </a:lnTo>
                  <a:lnTo>
                    <a:pt x="3502" y="2304"/>
                  </a:lnTo>
                  <a:lnTo>
                    <a:pt x="3290" y="2073"/>
                  </a:lnTo>
                  <a:lnTo>
                    <a:pt x="3109" y="1871"/>
                  </a:lnTo>
                  <a:lnTo>
                    <a:pt x="2908" y="1660"/>
                  </a:lnTo>
                  <a:lnTo>
                    <a:pt x="2435" y="1167"/>
                  </a:lnTo>
                  <a:lnTo>
                    <a:pt x="1872" y="614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rgbClr val="DE9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75;p27"/>
            <p:cNvSpPr/>
            <p:nvPr/>
          </p:nvSpPr>
          <p:spPr>
            <a:xfrm>
              <a:off x="4957075" y="2573300"/>
              <a:ext cx="283725" cy="350600"/>
            </a:xfrm>
            <a:custGeom>
              <a:avLst/>
              <a:gdLst/>
              <a:ahLst/>
              <a:cxnLst/>
              <a:rect l="l" t="t" r="r" b="b"/>
              <a:pathLst>
                <a:path w="11349" h="14024" fill="none" extrusionOk="0">
                  <a:moveTo>
                    <a:pt x="1238" y="0"/>
                  </a:moveTo>
                  <a:lnTo>
                    <a:pt x="1238" y="0"/>
                  </a:lnTo>
                  <a:lnTo>
                    <a:pt x="1208" y="1056"/>
                  </a:lnTo>
                  <a:lnTo>
                    <a:pt x="1178" y="1590"/>
                  </a:lnTo>
                  <a:lnTo>
                    <a:pt x="1137" y="2123"/>
                  </a:lnTo>
                  <a:lnTo>
                    <a:pt x="1097" y="2656"/>
                  </a:lnTo>
                  <a:lnTo>
                    <a:pt x="1047" y="3189"/>
                  </a:lnTo>
                  <a:lnTo>
                    <a:pt x="997" y="3722"/>
                  </a:lnTo>
                  <a:lnTo>
                    <a:pt x="926" y="4246"/>
                  </a:lnTo>
                  <a:lnTo>
                    <a:pt x="846" y="4769"/>
                  </a:lnTo>
                  <a:lnTo>
                    <a:pt x="765" y="5272"/>
                  </a:lnTo>
                  <a:lnTo>
                    <a:pt x="665" y="5765"/>
                  </a:lnTo>
                  <a:lnTo>
                    <a:pt x="554" y="6237"/>
                  </a:lnTo>
                  <a:lnTo>
                    <a:pt x="433" y="6700"/>
                  </a:lnTo>
                  <a:lnTo>
                    <a:pt x="302" y="7143"/>
                  </a:lnTo>
                  <a:lnTo>
                    <a:pt x="162" y="7565"/>
                  </a:lnTo>
                  <a:lnTo>
                    <a:pt x="1" y="7958"/>
                  </a:lnTo>
                  <a:lnTo>
                    <a:pt x="1" y="7958"/>
                  </a:lnTo>
                  <a:lnTo>
                    <a:pt x="1" y="7958"/>
                  </a:lnTo>
                  <a:lnTo>
                    <a:pt x="1" y="7958"/>
                  </a:lnTo>
                  <a:lnTo>
                    <a:pt x="1" y="7958"/>
                  </a:lnTo>
                  <a:lnTo>
                    <a:pt x="1" y="7958"/>
                  </a:lnTo>
                  <a:lnTo>
                    <a:pt x="1" y="7958"/>
                  </a:lnTo>
                  <a:lnTo>
                    <a:pt x="1" y="7958"/>
                  </a:lnTo>
                  <a:lnTo>
                    <a:pt x="1" y="7958"/>
                  </a:lnTo>
                  <a:lnTo>
                    <a:pt x="1" y="7958"/>
                  </a:lnTo>
                  <a:lnTo>
                    <a:pt x="1" y="7958"/>
                  </a:lnTo>
                  <a:lnTo>
                    <a:pt x="1" y="7958"/>
                  </a:lnTo>
                  <a:lnTo>
                    <a:pt x="1" y="7958"/>
                  </a:lnTo>
                  <a:lnTo>
                    <a:pt x="1" y="7958"/>
                  </a:lnTo>
                  <a:lnTo>
                    <a:pt x="272" y="8249"/>
                  </a:lnTo>
                  <a:lnTo>
                    <a:pt x="564" y="8561"/>
                  </a:lnTo>
                  <a:lnTo>
                    <a:pt x="956" y="8954"/>
                  </a:lnTo>
                  <a:lnTo>
                    <a:pt x="1439" y="9416"/>
                  </a:lnTo>
                  <a:lnTo>
                    <a:pt x="1721" y="9668"/>
                  </a:lnTo>
                  <a:lnTo>
                    <a:pt x="2013" y="9929"/>
                  </a:lnTo>
                  <a:lnTo>
                    <a:pt x="2325" y="10201"/>
                  </a:lnTo>
                  <a:lnTo>
                    <a:pt x="2657" y="10473"/>
                  </a:lnTo>
                  <a:lnTo>
                    <a:pt x="3009" y="10754"/>
                  </a:lnTo>
                  <a:lnTo>
                    <a:pt x="3381" y="11036"/>
                  </a:lnTo>
                  <a:lnTo>
                    <a:pt x="3763" y="11318"/>
                  </a:lnTo>
                  <a:lnTo>
                    <a:pt x="4166" y="11589"/>
                  </a:lnTo>
                  <a:lnTo>
                    <a:pt x="4578" y="11871"/>
                  </a:lnTo>
                  <a:lnTo>
                    <a:pt x="5000" y="12133"/>
                  </a:lnTo>
                  <a:lnTo>
                    <a:pt x="5443" y="12394"/>
                  </a:lnTo>
                  <a:lnTo>
                    <a:pt x="5896" y="12646"/>
                  </a:lnTo>
                  <a:lnTo>
                    <a:pt x="6359" y="12877"/>
                  </a:lnTo>
                  <a:lnTo>
                    <a:pt x="6831" y="13098"/>
                  </a:lnTo>
                  <a:lnTo>
                    <a:pt x="7314" y="13289"/>
                  </a:lnTo>
                  <a:lnTo>
                    <a:pt x="7797" y="13471"/>
                  </a:lnTo>
                  <a:lnTo>
                    <a:pt x="8049" y="13561"/>
                  </a:lnTo>
                  <a:lnTo>
                    <a:pt x="8300" y="13632"/>
                  </a:lnTo>
                  <a:lnTo>
                    <a:pt x="8552" y="13702"/>
                  </a:lnTo>
                  <a:lnTo>
                    <a:pt x="8803" y="13772"/>
                  </a:lnTo>
                  <a:lnTo>
                    <a:pt x="9055" y="13823"/>
                  </a:lnTo>
                  <a:lnTo>
                    <a:pt x="9316" y="13883"/>
                  </a:lnTo>
                  <a:lnTo>
                    <a:pt x="9568" y="13923"/>
                  </a:lnTo>
                  <a:lnTo>
                    <a:pt x="9829" y="13963"/>
                  </a:lnTo>
                  <a:lnTo>
                    <a:pt x="10091" y="13984"/>
                  </a:lnTo>
                  <a:lnTo>
                    <a:pt x="10352" y="14004"/>
                  </a:lnTo>
                  <a:lnTo>
                    <a:pt x="10614" y="14024"/>
                  </a:lnTo>
                  <a:lnTo>
                    <a:pt x="10876" y="14024"/>
                  </a:lnTo>
                  <a:lnTo>
                    <a:pt x="10876" y="14024"/>
                  </a:lnTo>
                  <a:lnTo>
                    <a:pt x="11107" y="14024"/>
                  </a:lnTo>
                  <a:lnTo>
                    <a:pt x="11348" y="14014"/>
                  </a:lnTo>
                  <a:lnTo>
                    <a:pt x="11348" y="3350"/>
                  </a:lnTo>
                  <a:lnTo>
                    <a:pt x="11348" y="3350"/>
                  </a:lnTo>
                  <a:lnTo>
                    <a:pt x="11348" y="3350"/>
                  </a:lnTo>
                  <a:lnTo>
                    <a:pt x="9739" y="3431"/>
                  </a:lnTo>
                  <a:lnTo>
                    <a:pt x="9739" y="3431"/>
                  </a:lnTo>
                  <a:lnTo>
                    <a:pt x="9538" y="3451"/>
                  </a:lnTo>
                  <a:lnTo>
                    <a:pt x="9296" y="3481"/>
                  </a:lnTo>
                  <a:lnTo>
                    <a:pt x="8713" y="3551"/>
                  </a:lnTo>
                  <a:lnTo>
                    <a:pt x="8381" y="3592"/>
                  </a:lnTo>
                  <a:lnTo>
                    <a:pt x="8018" y="3622"/>
                  </a:lnTo>
                  <a:lnTo>
                    <a:pt x="7646" y="3642"/>
                  </a:lnTo>
                  <a:lnTo>
                    <a:pt x="7244" y="3652"/>
                  </a:lnTo>
                  <a:lnTo>
                    <a:pt x="7244" y="3652"/>
                  </a:lnTo>
                  <a:lnTo>
                    <a:pt x="7002" y="3642"/>
                  </a:lnTo>
                  <a:lnTo>
                    <a:pt x="6741" y="3632"/>
                  </a:lnTo>
                  <a:lnTo>
                    <a:pt x="6489" y="3612"/>
                  </a:lnTo>
                  <a:lnTo>
                    <a:pt x="6228" y="3582"/>
                  </a:lnTo>
                  <a:lnTo>
                    <a:pt x="5966" y="3541"/>
                  </a:lnTo>
                  <a:lnTo>
                    <a:pt x="5705" y="3491"/>
                  </a:lnTo>
                  <a:lnTo>
                    <a:pt x="5443" y="3421"/>
                  </a:lnTo>
                  <a:lnTo>
                    <a:pt x="5192" y="3340"/>
                  </a:lnTo>
                  <a:lnTo>
                    <a:pt x="4930" y="3250"/>
                  </a:lnTo>
                  <a:lnTo>
                    <a:pt x="4679" y="3129"/>
                  </a:lnTo>
                  <a:lnTo>
                    <a:pt x="4427" y="3008"/>
                  </a:lnTo>
                  <a:lnTo>
                    <a:pt x="4186" y="2857"/>
                  </a:lnTo>
                  <a:lnTo>
                    <a:pt x="3954" y="2696"/>
                  </a:lnTo>
                  <a:lnTo>
                    <a:pt x="3723" y="2505"/>
                  </a:lnTo>
                  <a:lnTo>
                    <a:pt x="3502" y="2304"/>
                  </a:lnTo>
                  <a:lnTo>
                    <a:pt x="3290" y="2073"/>
                  </a:lnTo>
                  <a:lnTo>
                    <a:pt x="3290" y="2073"/>
                  </a:lnTo>
                  <a:lnTo>
                    <a:pt x="3109" y="1871"/>
                  </a:lnTo>
                  <a:lnTo>
                    <a:pt x="2908" y="1660"/>
                  </a:lnTo>
                  <a:lnTo>
                    <a:pt x="2435" y="1167"/>
                  </a:lnTo>
                  <a:lnTo>
                    <a:pt x="1872" y="614"/>
                  </a:lnTo>
                  <a:lnTo>
                    <a:pt x="12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76;p27"/>
            <p:cNvSpPr/>
            <p:nvPr/>
          </p:nvSpPr>
          <p:spPr>
            <a:xfrm>
              <a:off x="4594675" y="1386200"/>
              <a:ext cx="646125" cy="1278400"/>
            </a:xfrm>
            <a:custGeom>
              <a:avLst/>
              <a:gdLst/>
              <a:ahLst/>
              <a:cxnLst/>
              <a:rect l="l" t="t" r="r" b="b"/>
              <a:pathLst>
                <a:path w="25845" h="51136" extrusionOk="0">
                  <a:moveTo>
                    <a:pt x="20875" y="1"/>
                  </a:moveTo>
                  <a:lnTo>
                    <a:pt x="20462" y="11"/>
                  </a:lnTo>
                  <a:lnTo>
                    <a:pt x="20030" y="21"/>
                  </a:lnTo>
                  <a:lnTo>
                    <a:pt x="19597" y="41"/>
                  </a:lnTo>
                  <a:lnTo>
                    <a:pt x="19144" y="81"/>
                  </a:lnTo>
                  <a:lnTo>
                    <a:pt x="18692" y="122"/>
                  </a:lnTo>
                  <a:lnTo>
                    <a:pt x="18229" y="172"/>
                  </a:lnTo>
                  <a:lnTo>
                    <a:pt x="17766" y="242"/>
                  </a:lnTo>
                  <a:lnTo>
                    <a:pt x="17293" y="323"/>
                  </a:lnTo>
                  <a:lnTo>
                    <a:pt x="16821" y="413"/>
                  </a:lnTo>
                  <a:lnTo>
                    <a:pt x="16338" y="524"/>
                  </a:lnTo>
                  <a:lnTo>
                    <a:pt x="15855" y="655"/>
                  </a:lnTo>
                  <a:lnTo>
                    <a:pt x="15372" y="796"/>
                  </a:lnTo>
                  <a:lnTo>
                    <a:pt x="14889" y="947"/>
                  </a:lnTo>
                  <a:lnTo>
                    <a:pt x="14416" y="1128"/>
                  </a:lnTo>
                  <a:lnTo>
                    <a:pt x="13933" y="1319"/>
                  </a:lnTo>
                  <a:lnTo>
                    <a:pt x="13450" y="1530"/>
                  </a:lnTo>
                  <a:lnTo>
                    <a:pt x="12978" y="1772"/>
                  </a:lnTo>
                  <a:lnTo>
                    <a:pt x="12505" y="2023"/>
                  </a:lnTo>
                  <a:lnTo>
                    <a:pt x="12032" y="2295"/>
                  </a:lnTo>
                  <a:lnTo>
                    <a:pt x="11569" y="2596"/>
                  </a:lnTo>
                  <a:lnTo>
                    <a:pt x="11117" y="2918"/>
                  </a:lnTo>
                  <a:lnTo>
                    <a:pt x="10664" y="3260"/>
                  </a:lnTo>
                  <a:lnTo>
                    <a:pt x="10442" y="3441"/>
                  </a:lnTo>
                  <a:lnTo>
                    <a:pt x="10221" y="3633"/>
                  </a:lnTo>
                  <a:lnTo>
                    <a:pt x="10010" y="3824"/>
                  </a:lnTo>
                  <a:lnTo>
                    <a:pt x="9789" y="4025"/>
                  </a:lnTo>
                  <a:lnTo>
                    <a:pt x="9577" y="4236"/>
                  </a:lnTo>
                  <a:lnTo>
                    <a:pt x="9366" y="4447"/>
                  </a:lnTo>
                  <a:lnTo>
                    <a:pt x="9165" y="4669"/>
                  </a:lnTo>
                  <a:lnTo>
                    <a:pt x="8964" y="4900"/>
                  </a:lnTo>
                  <a:lnTo>
                    <a:pt x="8762" y="5132"/>
                  </a:lnTo>
                  <a:lnTo>
                    <a:pt x="8561" y="5373"/>
                  </a:lnTo>
                  <a:lnTo>
                    <a:pt x="8360" y="5624"/>
                  </a:lnTo>
                  <a:lnTo>
                    <a:pt x="8169" y="5876"/>
                  </a:lnTo>
                  <a:lnTo>
                    <a:pt x="7978" y="6138"/>
                  </a:lnTo>
                  <a:lnTo>
                    <a:pt x="7797" y="6409"/>
                  </a:lnTo>
                  <a:lnTo>
                    <a:pt x="7616" y="6691"/>
                  </a:lnTo>
                  <a:lnTo>
                    <a:pt x="7435" y="6973"/>
                  </a:lnTo>
                  <a:lnTo>
                    <a:pt x="7264" y="7264"/>
                  </a:lnTo>
                  <a:lnTo>
                    <a:pt x="7093" y="7566"/>
                  </a:lnTo>
                  <a:lnTo>
                    <a:pt x="6921" y="7878"/>
                  </a:lnTo>
                  <a:lnTo>
                    <a:pt x="6761" y="8190"/>
                  </a:lnTo>
                  <a:lnTo>
                    <a:pt x="6610" y="8512"/>
                  </a:lnTo>
                  <a:lnTo>
                    <a:pt x="6469" y="8824"/>
                  </a:lnTo>
                  <a:lnTo>
                    <a:pt x="6197" y="9447"/>
                  </a:lnTo>
                  <a:lnTo>
                    <a:pt x="5946" y="10071"/>
                  </a:lnTo>
                  <a:lnTo>
                    <a:pt x="5724" y="10695"/>
                  </a:lnTo>
                  <a:lnTo>
                    <a:pt x="5644" y="10916"/>
                  </a:lnTo>
                  <a:lnTo>
                    <a:pt x="5573" y="11147"/>
                  </a:lnTo>
                  <a:lnTo>
                    <a:pt x="5392" y="11691"/>
                  </a:lnTo>
                  <a:lnTo>
                    <a:pt x="5241" y="12224"/>
                  </a:lnTo>
                  <a:lnTo>
                    <a:pt x="5101" y="12737"/>
                  </a:lnTo>
                  <a:lnTo>
                    <a:pt x="4980" y="13230"/>
                  </a:lnTo>
                  <a:lnTo>
                    <a:pt x="4869" y="13693"/>
                  </a:lnTo>
                  <a:lnTo>
                    <a:pt x="4769" y="14135"/>
                  </a:lnTo>
                  <a:lnTo>
                    <a:pt x="4688" y="14548"/>
                  </a:lnTo>
                  <a:lnTo>
                    <a:pt x="4618" y="14930"/>
                  </a:lnTo>
                  <a:lnTo>
                    <a:pt x="4507" y="15584"/>
                  </a:lnTo>
                  <a:lnTo>
                    <a:pt x="4427" y="16077"/>
                  </a:lnTo>
                  <a:lnTo>
                    <a:pt x="4376" y="16499"/>
                  </a:lnTo>
                  <a:lnTo>
                    <a:pt x="3954" y="18924"/>
                  </a:lnTo>
                  <a:lnTo>
                    <a:pt x="3511" y="18924"/>
                  </a:lnTo>
                  <a:lnTo>
                    <a:pt x="3290" y="18763"/>
                  </a:lnTo>
                  <a:lnTo>
                    <a:pt x="3079" y="18632"/>
                  </a:lnTo>
                  <a:lnTo>
                    <a:pt x="2867" y="18521"/>
                  </a:lnTo>
                  <a:lnTo>
                    <a:pt x="2666" y="18431"/>
                  </a:lnTo>
                  <a:lnTo>
                    <a:pt x="2475" y="18360"/>
                  </a:lnTo>
                  <a:lnTo>
                    <a:pt x="2294" y="18310"/>
                  </a:lnTo>
                  <a:lnTo>
                    <a:pt x="2113" y="18290"/>
                  </a:lnTo>
                  <a:lnTo>
                    <a:pt x="1942" y="18280"/>
                  </a:lnTo>
                  <a:lnTo>
                    <a:pt x="1821" y="18280"/>
                  </a:lnTo>
                  <a:lnTo>
                    <a:pt x="1700" y="18300"/>
                  </a:lnTo>
                  <a:lnTo>
                    <a:pt x="1580" y="18320"/>
                  </a:lnTo>
                  <a:lnTo>
                    <a:pt x="1469" y="18360"/>
                  </a:lnTo>
                  <a:lnTo>
                    <a:pt x="1368" y="18411"/>
                  </a:lnTo>
                  <a:lnTo>
                    <a:pt x="1258" y="18461"/>
                  </a:lnTo>
                  <a:lnTo>
                    <a:pt x="1157" y="18521"/>
                  </a:lnTo>
                  <a:lnTo>
                    <a:pt x="1067" y="18602"/>
                  </a:lnTo>
                  <a:lnTo>
                    <a:pt x="976" y="18682"/>
                  </a:lnTo>
                  <a:lnTo>
                    <a:pt x="896" y="18763"/>
                  </a:lnTo>
                  <a:lnTo>
                    <a:pt x="805" y="18863"/>
                  </a:lnTo>
                  <a:lnTo>
                    <a:pt x="735" y="18964"/>
                  </a:lnTo>
                  <a:lnTo>
                    <a:pt x="654" y="19075"/>
                  </a:lnTo>
                  <a:lnTo>
                    <a:pt x="594" y="19195"/>
                  </a:lnTo>
                  <a:lnTo>
                    <a:pt x="523" y="19326"/>
                  </a:lnTo>
                  <a:lnTo>
                    <a:pt x="463" y="19457"/>
                  </a:lnTo>
                  <a:lnTo>
                    <a:pt x="352" y="19729"/>
                  </a:lnTo>
                  <a:lnTo>
                    <a:pt x="252" y="20030"/>
                  </a:lnTo>
                  <a:lnTo>
                    <a:pt x="181" y="20342"/>
                  </a:lnTo>
                  <a:lnTo>
                    <a:pt x="111" y="20684"/>
                  </a:lnTo>
                  <a:lnTo>
                    <a:pt x="61" y="21026"/>
                  </a:lnTo>
                  <a:lnTo>
                    <a:pt x="30" y="21389"/>
                  </a:lnTo>
                  <a:lnTo>
                    <a:pt x="10" y="21751"/>
                  </a:lnTo>
                  <a:lnTo>
                    <a:pt x="0" y="22123"/>
                  </a:lnTo>
                  <a:lnTo>
                    <a:pt x="0" y="22405"/>
                  </a:lnTo>
                  <a:lnTo>
                    <a:pt x="10" y="22686"/>
                  </a:lnTo>
                  <a:lnTo>
                    <a:pt x="30" y="22968"/>
                  </a:lnTo>
                  <a:lnTo>
                    <a:pt x="61" y="23250"/>
                  </a:lnTo>
                  <a:lnTo>
                    <a:pt x="91" y="23531"/>
                  </a:lnTo>
                  <a:lnTo>
                    <a:pt x="131" y="23803"/>
                  </a:lnTo>
                  <a:lnTo>
                    <a:pt x="181" y="24075"/>
                  </a:lnTo>
                  <a:lnTo>
                    <a:pt x="242" y="24336"/>
                  </a:lnTo>
                  <a:lnTo>
                    <a:pt x="302" y="24598"/>
                  </a:lnTo>
                  <a:lnTo>
                    <a:pt x="372" y="24849"/>
                  </a:lnTo>
                  <a:lnTo>
                    <a:pt x="443" y="25091"/>
                  </a:lnTo>
                  <a:lnTo>
                    <a:pt x="523" y="25322"/>
                  </a:lnTo>
                  <a:lnTo>
                    <a:pt x="614" y="25543"/>
                  </a:lnTo>
                  <a:lnTo>
                    <a:pt x="714" y="25755"/>
                  </a:lnTo>
                  <a:lnTo>
                    <a:pt x="815" y="25946"/>
                  </a:lnTo>
                  <a:lnTo>
                    <a:pt x="916" y="26127"/>
                  </a:lnTo>
                  <a:lnTo>
                    <a:pt x="1368" y="26851"/>
                  </a:lnTo>
                  <a:lnTo>
                    <a:pt x="1710" y="27435"/>
                  </a:lnTo>
                  <a:lnTo>
                    <a:pt x="1851" y="27696"/>
                  </a:lnTo>
                  <a:lnTo>
                    <a:pt x="1982" y="27938"/>
                  </a:lnTo>
                  <a:lnTo>
                    <a:pt x="2103" y="28169"/>
                  </a:lnTo>
                  <a:lnTo>
                    <a:pt x="2213" y="28400"/>
                  </a:lnTo>
                  <a:lnTo>
                    <a:pt x="2314" y="28632"/>
                  </a:lnTo>
                  <a:lnTo>
                    <a:pt x="2405" y="28873"/>
                  </a:lnTo>
                  <a:lnTo>
                    <a:pt x="2606" y="29406"/>
                  </a:lnTo>
                  <a:lnTo>
                    <a:pt x="2827" y="30040"/>
                  </a:lnTo>
                  <a:lnTo>
                    <a:pt x="3099" y="30825"/>
                  </a:lnTo>
                  <a:lnTo>
                    <a:pt x="3189" y="31076"/>
                  </a:lnTo>
                  <a:lnTo>
                    <a:pt x="3290" y="31308"/>
                  </a:lnTo>
                  <a:lnTo>
                    <a:pt x="3400" y="31519"/>
                  </a:lnTo>
                  <a:lnTo>
                    <a:pt x="3511" y="31700"/>
                  </a:lnTo>
                  <a:lnTo>
                    <a:pt x="3622" y="31871"/>
                  </a:lnTo>
                  <a:lnTo>
                    <a:pt x="3743" y="32022"/>
                  </a:lnTo>
                  <a:lnTo>
                    <a:pt x="3863" y="32153"/>
                  </a:lnTo>
                  <a:lnTo>
                    <a:pt x="3994" y="32263"/>
                  </a:lnTo>
                  <a:lnTo>
                    <a:pt x="4115" y="32364"/>
                  </a:lnTo>
                  <a:lnTo>
                    <a:pt x="4246" y="32444"/>
                  </a:lnTo>
                  <a:lnTo>
                    <a:pt x="4376" y="32505"/>
                  </a:lnTo>
                  <a:lnTo>
                    <a:pt x="4507" y="32565"/>
                  </a:lnTo>
                  <a:lnTo>
                    <a:pt x="4648" y="32595"/>
                  </a:lnTo>
                  <a:lnTo>
                    <a:pt x="4779" y="32626"/>
                  </a:lnTo>
                  <a:lnTo>
                    <a:pt x="4909" y="32646"/>
                  </a:lnTo>
                  <a:lnTo>
                    <a:pt x="5161" y="32646"/>
                  </a:lnTo>
                  <a:lnTo>
                    <a:pt x="5282" y="32636"/>
                  </a:lnTo>
                  <a:lnTo>
                    <a:pt x="5402" y="32615"/>
                  </a:lnTo>
                  <a:lnTo>
                    <a:pt x="5523" y="32585"/>
                  </a:lnTo>
                  <a:lnTo>
                    <a:pt x="5664" y="34024"/>
                  </a:lnTo>
                  <a:lnTo>
                    <a:pt x="5775" y="35211"/>
                  </a:lnTo>
                  <a:lnTo>
                    <a:pt x="5795" y="35342"/>
                  </a:lnTo>
                  <a:lnTo>
                    <a:pt x="5815" y="35473"/>
                  </a:lnTo>
                  <a:lnTo>
                    <a:pt x="5885" y="35754"/>
                  </a:lnTo>
                  <a:lnTo>
                    <a:pt x="5976" y="36036"/>
                  </a:lnTo>
                  <a:lnTo>
                    <a:pt x="6087" y="36328"/>
                  </a:lnTo>
                  <a:lnTo>
                    <a:pt x="6087" y="36338"/>
                  </a:lnTo>
                  <a:lnTo>
                    <a:pt x="6097" y="36348"/>
                  </a:lnTo>
                  <a:lnTo>
                    <a:pt x="6177" y="36539"/>
                  </a:lnTo>
                  <a:lnTo>
                    <a:pt x="6268" y="36740"/>
                  </a:lnTo>
                  <a:lnTo>
                    <a:pt x="6469" y="37143"/>
                  </a:lnTo>
                  <a:lnTo>
                    <a:pt x="6700" y="37555"/>
                  </a:lnTo>
                  <a:lnTo>
                    <a:pt x="6962" y="37977"/>
                  </a:lnTo>
                  <a:lnTo>
                    <a:pt x="7253" y="38410"/>
                  </a:lnTo>
                  <a:lnTo>
                    <a:pt x="7575" y="38853"/>
                  </a:lnTo>
                  <a:lnTo>
                    <a:pt x="7907" y="39305"/>
                  </a:lnTo>
                  <a:lnTo>
                    <a:pt x="8270" y="39768"/>
                  </a:lnTo>
                  <a:lnTo>
                    <a:pt x="8280" y="39778"/>
                  </a:lnTo>
                  <a:lnTo>
                    <a:pt x="8551" y="40100"/>
                  </a:lnTo>
                  <a:lnTo>
                    <a:pt x="8823" y="40432"/>
                  </a:lnTo>
                  <a:lnTo>
                    <a:pt x="9396" y="41086"/>
                  </a:lnTo>
                  <a:lnTo>
                    <a:pt x="9547" y="41257"/>
                  </a:lnTo>
                  <a:lnTo>
                    <a:pt x="9708" y="41438"/>
                  </a:lnTo>
                  <a:lnTo>
                    <a:pt x="10191" y="41971"/>
                  </a:lnTo>
                  <a:lnTo>
                    <a:pt x="10684" y="42494"/>
                  </a:lnTo>
                  <a:lnTo>
                    <a:pt x="10935" y="42756"/>
                  </a:lnTo>
                  <a:lnTo>
                    <a:pt x="11257" y="43088"/>
                  </a:lnTo>
                  <a:lnTo>
                    <a:pt x="11579" y="43420"/>
                  </a:lnTo>
                  <a:lnTo>
                    <a:pt x="12223" y="44074"/>
                  </a:lnTo>
                  <a:lnTo>
                    <a:pt x="12283" y="44134"/>
                  </a:lnTo>
                  <a:lnTo>
                    <a:pt x="12937" y="44778"/>
                  </a:lnTo>
                  <a:lnTo>
                    <a:pt x="13581" y="45392"/>
                  </a:lnTo>
                  <a:lnTo>
                    <a:pt x="13642" y="45462"/>
                  </a:lnTo>
                  <a:lnTo>
                    <a:pt x="13702" y="45522"/>
                  </a:lnTo>
                  <a:lnTo>
                    <a:pt x="15734" y="47484"/>
                  </a:lnTo>
                  <a:lnTo>
                    <a:pt x="16368" y="48098"/>
                  </a:lnTo>
                  <a:lnTo>
                    <a:pt x="16931" y="48651"/>
                  </a:lnTo>
                  <a:lnTo>
                    <a:pt x="17404" y="49144"/>
                  </a:lnTo>
                  <a:lnTo>
                    <a:pt x="17605" y="49355"/>
                  </a:lnTo>
                  <a:lnTo>
                    <a:pt x="17786" y="49557"/>
                  </a:lnTo>
                  <a:lnTo>
                    <a:pt x="17998" y="49788"/>
                  </a:lnTo>
                  <a:lnTo>
                    <a:pt x="18219" y="49989"/>
                  </a:lnTo>
                  <a:lnTo>
                    <a:pt x="18450" y="50180"/>
                  </a:lnTo>
                  <a:lnTo>
                    <a:pt x="18682" y="50341"/>
                  </a:lnTo>
                  <a:lnTo>
                    <a:pt x="18923" y="50492"/>
                  </a:lnTo>
                  <a:lnTo>
                    <a:pt x="19175" y="50613"/>
                  </a:lnTo>
                  <a:lnTo>
                    <a:pt x="19426" y="50734"/>
                  </a:lnTo>
                  <a:lnTo>
                    <a:pt x="19688" y="50824"/>
                  </a:lnTo>
                  <a:lnTo>
                    <a:pt x="19939" y="50905"/>
                  </a:lnTo>
                  <a:lnTo>
                    <a:pt x="20201" y="50975"/>
                  </a:lnTo>
                  <a:lnTo>
                    <a:pt x="20462" y="51025"/>
                  </a:lnTo>
                  <a:lnTo>
                    <a:pt x="20724" y="51066"/>
                  </a:lnTo>
                  <a:lnTo>
                    <a:pt x="20985" y="51096"/>
                  </a:lnTo>
                  <a:lnTo>
                    <a:pt x="21237" y="51116"/>
                  </a:lnTo>
                  <a:lnTo>
                    <a:pt x="21498" y="51126"/>
                  </a:lnTo>
                  <a:lnTo>
                    <a:pt x="21740" y="51136"/>
                  </a:lnTo>
                  <a:lnTo>
                    <a:pt x="22142" y="51126"/>
                  </a:lnTo>
                  <a:lnTo>
                    <a:pt x="22514" y="51106"/>
                  </a:lnTo>
                  <a:lnTo>
                    <a:pt x="22877" y="51076"/>
                  </a:lnTo>
                  <a:lnTo>
                    <a:pt x="23209" y="51035"/>
                  </a:lnTo>
                  <a:lnTo>
                    <a:pt x="23792" y="50965"/>
                  </a:lnTo>
                  <a:lnTo>
                    <a:pt x="24034" y="50935"/>
                  </a:lnTo>
                  <a:lnTo>
                    <a:pt x="24235" y="50915"/>
                  </a:lnTo>
                  <a:lnTo>
                    <a:pt x="25844" y="50834"/>
                  </a:lnTo>
                  <a:lnTo>
                    <a:pt x="25844" y="574"/>
                  </a:lnTo>
                  <a:lnTo>
                    <a:pt x="25744" y="554"/>
                  </a:lnTo>
                  <a:lnTo>
                    <a:pt x="25472" y="484"/>
                  </a:lnTo>
                  <a:lnTo>
                    <a:pt x="25029" y="393"/>
                  </a:lnTo>
                  <a:lnTo>
                    <a:pt x="24436" y="293"/>
                  </a:lnTo>
                  <a:lnTo>
                    <a:pt x="24094" y="242"/>
                  </a:lnTo>
                  <a:lnTo>
                    <a:pt x="23712" y="182"/>
                  </a:lnTo>
                  <a:lnTo>
                    <a:pt x="23309" y="142"/>
                  </a:lnTo>
                  <a:lnTo>
                    <a:pt x="22867" y="91"/>
                  </a:lnTo>
                  <a:lnTo>
                    <a:pt x="22404" y="61"/>
                  </a:lnTo>
                  <a:lnTo>
                    <a:pt x="21921" y="31"/>
                  </a:lnTo>
                  <a:lnTo>
                    <a:pt x="21408" y="11"/>
                  </a:lnTo>
                  <a:lnTo>
                    <a:pt x="20875" y="1"/>
                  </a:lnTo>
                  <a:close/>
                </a:path>
              </a:pathLst>
            </a:custGeom>
            <a:solidFill>
              <a:srgbClr val="DE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77;p27"/>
            <p:cNvSpPr/>
            <p:nvPr/>
          </p:nvSpPr>
          <p:spPr>
            <a:xfrm>
              <a:off x="4594675" y="1386200"/>
              <a:ext cx="646125" cy="1278400"/>
            </a:xfrm>
            <a:custGeom>
              <a:avLst/>
              <a:gdLst/>
              <a:ahLst/>
              <a:cxnLst/>
              <a:rect l="l" t="t" r="r" b="b"/>
              <a:pathLst>
                <a:path w="25845" h="51136" fill="none" extrusionOk="0">
                  <a:moveTo>
                    <a:pt x="20875" y="1"/>
                  </a:moveTo>
                  <a:lnTo>
                    <a:pt x="20875" y="1"/>
                  </a:lnTo>
                  <a:lnTo>
                    <a:pt x="20462" y="11"/>
                  </a:lnTo>
                  <a:lnTo>
                    <a:pt x="20030" y="21"/>
                  </a:lnTo>
                  <a:lnTo>
                    <a:pt x="19597" y="41"/>
                  </a:lnTo>
                  <a:lnTo>
                    <a:pt x="19144" y="81"/>
                  </a:lnTo>
                  <a:lnTo>
                    <a:pt x="18692" y="122"/>
                  </a:lnTo>
                  <a:lnTo>
                    <a:pt x="18229" y="172"/>
                  </a:lnTo>
                  <a:lnTo>
                    <a:pt x="17766" y="242"/>
                  </a:lnTo>
                  <a:lnTo>
                    <a:pt x="17293" y="323"/>
                  </a:lnTo>
                  <a:lnTo>
                    <a:pt x="16821" y="413"/>
                  </a:lnTo>
                  <a:lnTo>
                    <a:pt x="16338" y="524"/>
                  </a:lnTo>
                  <a:lnTo>
                    <a:pt x="15855" y="655"/>
                  </a:lnTo>
                  <a:lnTo>
                    <a:pt x="15372" y="796"/>
                  </a:lnTo>
                  <a:lnTo>
                    <a:pt x="14889" y="947"/>
                  </a:lnTo>
                  <a:lnTo>
                    <a:pt x="14416" y="1128"/>
                  </a:lnTo>
                  <a:lnTo>
                    <a:pt x="13933" y="1319"/>
                  </a:lnTo>
                  <a:lnTo>
                    <a:pt x="13450" y="1530"/>
                  </a:lnTo>
                  <a:lnTo>
                    <a:pt x="12978" y="1772"/>
                  </a:lnTo>
                  <a:lnTo>
                    <a:pt x="12505" y="2023"/>
                  </a:lnTo>
                  <a:lnTo>
                    <a:pt x="12032" y="2295"/>
                  </a:lnTo>
                  <a:lnTo>
                    <a:pt x="11569" y="2596"/>
                  </a:lnTo>
                  <a:lnTo>
                    <a:pt x="11117" y="2918"/>
                  </a:lnTo>
                  <a:lnTo>
                    <a:pt x="10664" y="3260"/>
                  </a:lnTo>
                  <a:lnTo>
                    <a:pt x="10442" y="3441"/>
                  </a:lnTo>
                  <a:lnTo>
                    <a:pt x="10221" y="3633"/>
                  </a:lnTo>
                  <a:lnTo>
                    <a:pt x="10010" y="3824"/>
                  </a:lnTo>
                  <a:lnTo>
                    <a:pt x="9789" y="4025"/>
                  </a:lnTo>
                  <a:lnTo>
                    <a:pt x="9577" y="4236"/>
                  </a:lnTo>
                  <a:lnTo>
                    <a:pt x="9366" y="4447"/>
                  </a:lnTo>
                  <a:lnTo>
                    <a:pt x="9165" y="4669"/>
                  </a:lnTo>
                  <a:lnTo>
                    <a:pt x="8964" y="4900"/>
                  </a:lnTo>
                  <a:lnTo>
                    <a:pt x="8762" y="5132"/>
                  </a:lnTo>
                  <a:lnTo>
                    <a:pt x="8561" y="5373"/>
                  </a:lnTo>
                  <a:lnTo>
                    <a:pt x="8360" y="5624"/>
                  </a:lnTo>
                  <a:lnTo>
                    <a:pt x="8169" y="5876"/>
                  </a:lnTo>
                  <a:lnTo>
                    <a:pt x="7978" y="6138"/>
                  </a:lnTo>
                  <a:lnTo>
                    <a:pt x="7797" y="6409"/>
                  </a:lnTo>
                  <a:lnTo>
                    <a:pt x="7616" y="6691"/>
                  </a:lnTo>
                  <a:lnTo>
                    <a:pt x="7435" y="6973"/>
                  </a:lnTo>
                  <a:lnTo>
                    <a:pt x="7264" y="7264"/>
                  </a:lnTo>
                  <a:lnTo>
                    <a:pt x="7093" y="7566"/>
                  </a:lnTo>
                  <a:lnTo>
                    <a:pt x="6921" y="7878"/>
                  </a:lnTo>
                  <a:lnTo>
                    <a:pt x="6761" y="8190"/>
                  </a:lnTo>
                  <a:lnTo>
                    <a:pt x="6761" y="8190"/>
                  </a:lnTo>
                  <a:lnTo>
                    <a:pt x="6610" y="8512"/>
                  </a:lnTo>
                  <a:lnTo>
                    <a:pt x="6469" y="8824"/>
                  </a:lnTo>
                  <a:lnTo>
                    <a:pt x="6197" y="9447"/>
                  </a:lnTo>
                  <a:lnTo>
                    <a:pt x="5946" y="10071"/>
                  </a:lnTo>
                  <a:lnTo>
                    <a:pt x="5724" y="10695"/>
                  </a:lnTo>
                  <a:lnTo>
                    <a:pt x="5724" y="10695"/>
                  </a:lnTo>
                  <a:lnTo>
                    <a:pt x="5644" y="10916"/>
                  </a:lnTo>
                  <a:lnTo>
                    <a:pt x="5573" y="11147"/>
                  </a:lnTo>
                  <a:lnTo>
                    <a:pt x="5573" y="11147"/>
                  </a:lnTo>
                  <a:lnTo>
                    <a:pt x="5392" y="11691"/>
                  </a:lnTo>
                  <a:lnTo>
                    <a:pt x="5241" y="12224"/>
                  </a:lnTo>
                  <a:lnTo>
                    <a:pt x="5101" y="12737"/>
                  </a:lnTo>
                  <a:lnTo>
                    <a:pt x="4980" y="13230"/>
                  </a:lnTo>
                  <a:lnTo>
                    <a:pt x="4869" y="13693"/>
                  </a:lnTo>
                  <a:lnTo>
                    <a:pt x="4769" y="14135"/>
                  </a:lnTo>
                  <a:lnTo>
                    <a:pt x="4688" y="14548"/>
                  </a:lnTo>
                  <a:lnTo>
                    <a:pt x="4618" y="14930"/>
                  </a:lnTo>
                  <a:lnTo>
                    <a:pt x="4507" y="15584"/>
                  </a:lnTo>
                  <a:lnTo>
                    <a:pt x="4427" y="16077"/>
                  </a:lnTo>
                  <a:lnTo>
                    <a:pt x="4376" y="16499"/>
                  </a:lnTo>
                  <a:lnTo>
                    <a:pt x="3954" y="18924"/>
                  </a:lnTo>
                  <a:lnTo>
                    <a:pt x="3954" y="18924"/>
                  </a:lnTo>
                  <a:lnTo>
                    <a:pt x="3954" y="18924"/>
                  </a:lnTo>
                  <a:lnTo>
                    <a:pt x="3511" y="18924"/>
                  </a:lnTo>
                  <a:lnTo>
                    <a:pt x="3511" y="18924"/>
                  </a:lnTo>
                  <a:lnTo>
                    <a:pt x="3290" y="18763"/>
                  </a:lnTo>
                  <a:lnTo>
                    <a:pt x="3079" y="18632"/>
                  </a:lnTo>
                  <a:lnTo>
                    <a:pt x="2867" y="18521"/>
                  </a:lnTo>
                  <a:lnTo>
                    <a:pt x="2666" y="18431"/>
                  </a:lnTo>
                  <a:lnTo>
                    <a:pt x="2475" y="18360"/>
                  </a:lnTo>
                  <a:lnTo>
                    <a:pt x="2294" y="18310"/>
                  </a:lnTo>
                  <a:lnTo>
                    <a:pt x="2113" y="18290"/>
                  </a:lnTo>
                  <a:lnTo>
                    <a:pt x="1942" y="18280"/>
                  </a:lnTo>
                  <a:lnTo>
                    <a:pt x="1942" y="18280"/>
                  </a:lnTo>
                  <a:lnTo>
                    <a:pt x="1821" y="18280"/>
                  </a:lnTo>
                  <a:lnTo>
                    <a:pt x="1700" y="18300"/>
                  </a:lnTo>
                  <a:lnTo>
                    <a:pt x="1580" y="18320"/>
                  </a:lnTo>
                  <a:lnTo>
                    <a:pt x="1469" y="18360"/>
                  </a:lnTo>
                  <a:lnTo>
                    <a:pt x="1368" y="18411"/>
                  </a:lnTo>
                  <a:lnTo>
                    <a:pt x="1258" y="18461"/>
                  </a:lnTo>
                  <a:lnTo>
                    <a:pt x="1157" y="18521"/>
                  </a:lnTo>
                  <a:lnTo>
                    <a:pt x="1067" y="18602"/>
                  </a:lnTo>
                  <a:lnTo>
                    <a:pt x="976" y="18682"/>
                  </a:lnTo>
                  <a:lnTo>
                    <a:pt x="896" y="18763"/>
                  </a:lnTo>
                  <a:lnTo>
                    <a:pt x="805" y="18863"/>
                  </a:lnTo>
                  <a:lnTo>
                    <a:pt x="735" y="18964"/>
                  </a:lnTo>
                  <a:lnTo>
                    <a:pt x="654" y="19075"/>
                  </a:lnTo>
                  <a:lnTo>
                    <a:pt x="594" y="19195"/>
                  </a:lnTo>
                  <a:lnTo>
                    <a:pt x="523" y="19326"/>
                  </a:lnTo>
                  <a:lnTo>
                    <a:pt x="463" y="19457"/>
                  </a:lnTo>
                  <a:lnTo>
                    <a:pt x="352" y="19729"/>
                  </a:lnTo>
                  <a:lnTo>
                    <a:pt x="252" y="20030"/>
                  </a:lnTo>
                  <a:lnTo>
                    <a:pt x="181" y="20342"/>
                  </a:lnTo>
                  <a:lnTo>
                    <a:pt x="111" y="20684"/>
                  </a:lnTo>
                  <a:lnTo>
                    <a:pt x="61" y="21026"/>
                  </a:lnTo>
                  <a:lnTo>
                    <a:pt x="30" y="21389"/>
                  </a:lnTo>
                  <a:lnTo>
                    <a:pt x="10" y="21751"/>
                  </a:lnTo>
                  <a:lnTo>
                    <a:pt x="0" y="22123"/>
                  </a:lnTo>
                  <a:lnTo>
                    <a:pt x="0" y="22123"/>
                  </a:lnTo>
                  <a:lnTo>
                    <a:pt x="0" y="22405"/>
                  </a:lnTo>
                  <a:lnTo>
                    <a:pt x="10" y="22686"/>
                  </a:lnTo>
                  <a:lnTo>
                    <a:pt x="30" y="22968"/>
                  </a:lnTo>
                  <a:lnTo>
                    <a:pt x="61" y="23250"/>
                  </a:lnTo>
                  <a:lnTo>
                    <a:pt x="91" y="23531"/>
                  </a:lnTo>
                  <a:lnTo>
                    <a:pt x="131" y="23803"/>
                  </a:lnTo>
                  <a:lnTo>
                    <a:pt x="181" y="24075"/>
                  </a:lnTo>
                  <a:lnTo>
                    <a:pt x="242" y="24336"/>
                  </a:lnTo>
                  <a:lnTo>
                    <a:pt x="302" y="24598"/>
                  </a:lnTo>
                  <a:lnTo>
                    <a:pt x="372" y="24849"/>
                  </a:lnTo>
                  <a:lnTo>
                    <a:pt x="443" y="25091"/>
                  </a:lnTo>
                  <a:lnTo>
                    <a:pt x="523" y="25322"/>
                  </a:lnTo>
                  <a:lnTo>
                    <a:pt x="614" y="25543"/>
                  </a:lnTo>
                  <a:lnTo>
                    <a:pt x="714" y="25755"/>
                  </a:lnTo>
                  <a:lnTo>
                    <a:pt x="815" y="25946"/>
                  </a:lnTo>
                  <a:lnTo>
                    <a:pt x="916" y="26127"/>
                  </a:lnTo>
                  <a:lnTo>
                    <a:pt x="916" y="26127"/>
                  </a:lnTo>
                  <a:lnTo>
                    <a:pt x="1368" y="26851"/>
                  </a:lnTo>
                  <a:lnTo>
                    <a:pt x="1710" y="27435"/>
                  </a:lnTo>
                  <a:lnTo>
                    <a:pt x="1851" y="27696"/>
                  </a:lnTo>
                  <a:lnTo>
                    <a:pt x="1982" y="27938"/>
                  </a:lnTo>
                  <a:lnTo>
                    <a:pt x="2103" y="28169"/>
                  </a:lnTo>
                  <a:lnTo>
                    <a:pt x="2213" y="28400"/>
                  </a:lnTo>
                  <a:lnTo>
                    <a:pt x="2314" y="28632"/>
                  </a:lnTo>
                  <a:lnTo>
                    <a:pt x="2405" y="28873"/>
                  </a:lnTo>
                  <a:lnTo>
                    <a:pt x="2606" y="29406"/>
                  </a:lnTo>
                  <a:lnTo>
                    <a:pt x="2827" y="30040"/>
                  </a:lnTo>
                  <a:lnTo>
                    <a:pt x="3099" y="30825"/>
                  </a:lnTo>
                  <a:lnTo>
                    <a:pt x="3099" y="30825"/>
                  </a:lnTo>
                  <a:lnTo>
                    <a:pt x="3189" y="31076"/>
                  </a:lnTo>
                  <a:lnTo>
                    <a:pt x="3290" y="31308"/>
                  </a:lnTo>
                  <a:lnTo>
                    <a:pt x="3400" y="31519"/>
                  </a:lnTo>
                  <a:lnTo>
                    <a:pt x="3511" y="31700"/>
                  </a:lnTo>
                  <a:lnTo>
                    <a:pt x="3622" y="31871"/>
                  </a:lnTo>
                  <a:lnTo>
                    <a:pt x="3743" y="32022"/>
                  </a:lnTo>
                  <a:lnTo>
                    <a:pt x="3863" y="32153"/>
                  </a:lnTo>
                  <a:lnTo>
                    <a:pt x="3994" y="32263"/>
                  </a:lnTo>
                  <a:lnTo>
                    <a:pt x="4115" y="32364"/>
                  </a:lnTo>
                  <a:lnTo>
                    <a:pt x="4246" y="32444"/>
                  </a:lnTo>
                  <a:lnTo>
                    <a:pt x="4376" y="32505"/>
                  </a:lnTo>
                  <a:lnTo>
                    <a:pt x="4507" y="32565"/>
                  </a:lnTo>
                  <a:lnTo>
                    <a:pt x="4648" y="32595"/>
                  </a:lnTo>
                  <a:lnTo>
                    <a:pt x="4779" y="32626"/>
                  </a:lnTo>
                  <a:lnTo>
                    <a:pt x="4909" y="32646"/>
                  </a:lnTo>
                  <a:lnTo>
                    <a:pt x="5050" y="32646"/>
                  </a:lnTo>
                  <a:lnTo>
                    <a:pt x="5050" y="32646"/>
                  </a:lnTo>
                  <a:lnTo>
                    <a:pt x="5161" y="32646"/>
                  </a:lnTo>
                  <a:lnTo>
                    <a:pt x="5282" y="32636"/>
                  </a:lnTo>
                  <a:lnTo>
                    <a:pt x="5402" y="32615"/>
                  </a:lnTo>
                  <a:lnTo>
                    <a:pt x="5523" y="32585"/>
                  </a:lnTo>
                  <a:lnTo>
                    <a:pt x="5523" y="32585"/>
                  </a:lnTo>
                  <a:lnTo>
                    <a:pt x="5664" y="34024"/>
                  </a:lnTo>
                  <a:lnTo>
                    <a:pt x="5775" y="35211"/>
                  </a:lnTo>
                  <a:lnTo>
                    <a:pt x="5775" y="35211"/>
                  </a:lnTo>
                  <a:lnTo>
                    <a:pt x="5795" y="35342"/>
                  </a:lnTo>
                  <a:lnTo>
                    <a:pt x="5815" y="35473"/>
                  </a:lnTo>
                  <a:lnTo>
                    <a:pt x="5885" y="35754"/>
                  </a:lnTo>
                  <a:lnTo>
                    <a:pt x="5976" y="36036"/>
                  </a:lnTo>
                  <a:lnTo>
                    <a:pt x="6087" y="36328"/>
                  </a:lnTo>
                  <a:lnTo>
                    <a:pt x="6087" y="36328"/>
                  </a:lnTo>
                  <a:lnTo>
                    <a:pt x="6087" y="36338"/>
                  </a:lnTo>
                  <a:lnTo>
                    <a:pt x="6087" y="36338"/>
                  </a:lnTo>
                  <a:lnTo>
                    <a:pt x="6097" y="36348"/>
                  </a:lnTo>
                  <a:lnTo>
                    <a:pt x="6097" y="36348"/>
                  </a:lnTo>
                  <a:lnTo>
                    <a:pt x="6097" y="36348"/>
                  </a:lnTo>
                  <a:lnTo>
                    <a:pt x="6177" y="36539"/>
                  </a:lnTo>
                  <a:lnTo>
                    <a:pt x="6268" y="36740"/>
                  </a:lnTo>
                  <a:lnTo>
                    <a:pt x="6469" y="37143"/>
                  </a:lnTo>
                  <a:lnTo>
                    <a:pt x="6700" y="37555"/>
                  </a:lnTo>
                  <a:lnTo>
                    <a:pt x="6962" y="37977"/>
                  </a:lnTo>
                  <a:lnTo>
                    <a:pt x="7253" y="38410"/>
                  </a:lnTo>
                  <a:lnTo>
                    <a:pt x="7575" y="38853"/>
                  </a:lnTo>
                  <a:lnTo>
                    <a:pt x="7907" y="39305"/>
                  </a:lnTo>
                  <a:lnTo>
                    <a:pt x="8270" y="39768"/>
                  </a:lnTo>
                  <a:lnTo>
                    <a:pt x="8270" y="39768"/>
                  </a:lnTo>
                  <a:lnTo>
                    <a:pt x="8280" y="39778"/>
                  </a:lnTo>
                  <a:lnTo>
                    <a:pt x="8280" y="39778"/>
                  </a:lnTo>
                  <a:lnTo>
                    <a:pt x="8551" y="40100"/>
                  </a:lnTo>
                  <a:lnTo>
                    <a:pt x="8823" y="40432"/>
                  </a:lnTo>
                  <a:lnTo>
                    <a:pt x="9396" y="41086"/>
                  </a:lnTo>
                  <a:lnTo>
                    <a:pt x="9396" y="41086"/>
                  </a:lnTo>
                  <a:lnTo>
                    <a:pt x="9547" y="41257"/>
                  </a:lnTo>
                  <a:lnTo>
                    <a:pt x="9708" y="41438"/>
                  </a:lnTo>
                  <a:lnTo>
                    <a:pt x="9708" y="41438"/>
                  </a:lnTo>
                  <a:lnTo>
                    <a:pt x="10191" y="41971"/>
                  </a:lnTo>
                  <a:lnTo>
                    <a:pt x="10684" y="42494"/>
                  </a:lnTo>
                  <a:lnTo>
                    <a:pt x="10684" y="42494"/>
                  </a:lnTo>
                  <a:lnTo>
                    <a:pt x="10935" y="42756"/>
                  </a:lnTo>
                  <a:lnTo>
                    <a:pt x="10935" y="42756"/>
                  </a:lnTo>
                  <a:lnTo>
                    <a:pt x="11257" y="43088"/>
                  </a:lnTo>
                  <a:lnTo>
                    <a:pt x="11579" y="43420"/>
                  </a:lnTo>
                  <a:lnTo>
                    <a:pt x="12223" y="44074"/>
                  </a:lnTo>
                  <a:lnTo>
                    <a:pt x="12223" y="44074"/>
                  </a:lnTo>
                  <a:lnTo>
                    <a:pt x="12283" y="44134"/>
                  </a:lnTo>
                  <a:lnTo>
                    <a:pt x="12283" y="44134"/>
                  </a:lnTo>
                  <a:lnTo>
                    <a:pt x="12937" y="44778"/>
                  </a:lnTo>
                  <a:lnTo>
                    <a:pt x="13581" y="45392"/>
                  </a:lnTo>
                  <a:lnTo>
                    <a:pt x="13581" y="45392"/>
                  </a:lnTo>
                  <a:lnTo>
                    <a:pt x="13642" y="45462"/>
                  </a:lnTo>
                  <a:lnTo>
                    <a:pt x="13702" y="45522"/>
                  </a:lnTo>
                  <a:lnTo>
                    <a:pt x="13702" y="45522"/>
                  </a:lnTo>
                  <a:lnTo>
                    <a:pt x="15734" y="47484"/>
                  </a:lnTo>
                  <a:lnTo>
                    <a:pt x="15734" y="47484"/>
                  </a:lnTo>
                  <a:lnTo>
                    <a:pt x="15734" y="47484"/>
                  </a:lnTo>
                  <a:lnTo>
                    <a:pt x="15734" y="47484"/>
                  </a:lnTo>
                  <a:lnTo>
                    <a:pt x="15734" y="47484"/>
                  </a:lnTo>
                  <a:lnTo>
                    <a:pt x="15734" y="47484"/>
                  </a:lnTo>
                  <a:lnTo>
                    <a:pt x="16368" y="48098"/>
                  </a:lnTo>
                  <a:lnTo>
                    <a:pt x="16931" y="48651"/>
                  </a:lnTo>
                  <a:lnTo>
                    <a:pt x="17404" y="49144"/>
                  </a:lnTo>
                  <a:lnTo>
                    <a:pt x="17605" y="49355"/>
                  </a:lnTo>
                  <a:lnTo>
                    <a:pt x="17786" y="49557"/>
                  </a:lnTo>
                  <a:lnTo>
                    <a:pt x="17786" y="49557"/>
                  </a:lnTo>
                  <a:lnTo>
                    <a:pt x="17998" y="49788"/>
                  </a:lnTo>
                  <a:lnTo>
                    <a:pt x="18219" y="49989"/>
                  </a:lnTo>
                  <a:lnTo>
                    <a:pt x="18450" y="50180"/>
                  </a:lnTo>
                  <a:lnTo>
                    <a:pt x="18682" y="50341"/>
                  </a:lnTo>
                  <a:lnTo>
                    <a:pt x="18923" y="50492"/>
                  </a:lnTo>
                  <a:lnTo>
                    <a:pt x="19175" y="50613"/>
                  </a:lnTo>
                  <a:lnTo>
                    <a:pt x="19426" y="50734"/>
                  </a:lnTo>
                  <a:lnTo>
                    <a:pt x="19688" y="50824"/>
                  </a:lnTo>
                  <a:lnTo>
                    <a:pt x="19939" y="50905"/>
                  </a:lnTo>
                  <a:lnTo>
                    <a:pt x="20201" y="50975"/>
                  </a:lnTo>
                  <a:lnTo>
                    <a:pt x="20462" y="51025"/>
                  </a:lnTo>
                  <a:lnTo>
                    <a:pt x="20724" y="51066"/>
                  </a:lnTo>
                  <a:lnTo>
                    <a:pt x="20985" y="51096"/>
                  </a:lnTo>
                  <a:lnTo>
                    <a:pt x="21237" y="51116"/>
                  </a:lnTo>
                  <a:lnTo>
                    <a:pt x="21498" y="51126"/>
                  </a:lnTo>
                  <a:lnTo>
                    <a:pt x="21740" y="51136"/>
                  </a:lnTo>
                  <a:lnTo>
                    <a:pt x="21740" y="51136"/>
                  </a:lnTo>
                  <a:lnTo>
                    <a:pt x="22142" y="51126"/>
                  </a:lnTo>
                  <a:lnTo>
                    <a:pt x="22514" y="51106"/>
                  </a:lnTo>
                  <a:lnTo>
                    <a:pt x="22877" y="51076"/>
                  </a:lnTo>
                  <a:lnTo>
                    <a:pt x="23209" y="51035"/>
                  </a:lnTo>
                  <a:lnTo>
                    <a:pt x="23792" y="50965"/>
                  </a:lnTo>
                  <a:lnTo>
                    <a:pt x="24034" y="50935"/>
                  </a:lnTo>
                  <a:lnTo>
                    <a:pt x="24235" y="50915"/>
                  </a:lnTo>
                  <a:lnTo>
                    <a:pt x="24235" y="50915"/>
                  </a:lnTo>
                  <a:lnTo>
                    <a:pt x="25844" y="50834"/>
                  </a:lnTo>
                  <a:lnTo>
                    <a:pt x="25844" y="50834"/>
                  </a:lnTo>
                  <a:lnTo>
                    <a:pt x="25844" y="574"/>
                  </a:lnTo>
                  <a:lnTo>
                    <a:pt x="25844" y="574"/>
                  </a:lnTo>
                  <a:lnTo>
                    <a:pt x="25844" y="574"/>
                  </a:lnTo>
                  <a:lnTo>
                    <a:pt x="25744" y="554"/>
                  </a:lnTo>
                  <a:lnTo>
                    <a:pt x="25472" y="484"/>
                  </a:lnTo>
                  <a:lnTo>
                    <a:pt x="25029" y="393"/>
                  </a:lnTo>
                  <a:lnTo>
                    <a:pt x="24436" y="293"/>
                  </a:lnTo>
                  <a:lnTo>
                    <a:pt x="24094" y="242"/>
                  </a:lnTo>
                  <a:lnTo>
                    <a:pt x="23712" y="182"/>
                  </a:lnTo>
                  <a:lnTo>
                    <a:pt x="23309" y="142"/>
                  </a:lnTo>
                  <a:lnTo>
                    <a:pt x="22867" y="91"/>
                  </a:lnTo>
                  <a:lnTo>
                    <a:pt x="22404" y="61"/>
                  </a:lnTo>
                  <a:lnTo>
                    <a:pt x="21921" y="31"/>
                  </a:lnTo>
                  <a:lnTo>
                    <a:pt x="21408" y="11"/>
                  </a:lnTo>
                  <a:lnTo>
                    <a:pt x="208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78;p27"/>
            <p:cNvSpPr/>
            <p:nvPr/>
          </p:nvSpPr>
          <p:spPr>
            <a:xfrm>
              <a:off x="4646475" y="964450"/>
              <a:ext cx="594325" cy="894850"/>
            </a:xfrm>
            <a:custGeom>
              <a:avLst/>
              <a:gdLst/>
              <a:ahLst/>
              <a:cxnLst/>
              <a:rect l="l" t="t" r="r" b="b"/>
              <a:pathLst>
                <a:path w="23773" h="35794" extrusionOk="0">
                  <a:moveTo>
                    <a:pt x="23772" y="0"/>
                  </a:moveTo>
                  <a:lnTo>
                    <a:pt x="22535" y="20"/>
                  </a:lnTo>
                  <a:lnTo>
                    <a:pt x="21237" y="20"/>
                  </a:lnTo>
                  <a:lnTo>
                    <a:pt x="21207" y="30"/>
                  </a:lnTo>
                  <a:lnTo>
                    <a:pt x="20503" y="41"/>
                  </a:lnTo>
                  <a:lnTo>
                    <a:pt x="19728" y="71"/>
                  </a:lnTo>
                  <a:lnTo>
                    <a:pt x="18863" y="121"/>
                  </a:lnTo>
                  <a:lnTo>
                    <a:pt x="18018" y="191"/>
                  </a:lnTo>
                  <a:lnTo>
                    <a:pt x="17203" y="282"/>
                  </a:lnTo>
                  <a:lnTo>
                    <a:pt x="16408" y="403"/>
                  </a:lnTo>
                  <a:lnTo>
                    <a:pt x="15644" y="533"/>
                  </a:lnTo>
                  <a:lnTo>
                    <a:pt x="14899" y="684"/>
                  </a:lnTo>
                  <a:lnTo>
                    <a:pt x="14175" y="855"/>
                  </a:lnTo>
                  <a:lnTo>
                    <a:pt x="13481" y="1047"/>
                  </a:lnTo>
                  <a:lnTo>
                    <a:pt x="12807" y="1258"/>
                  </a:lnTo>
                  <a:lnTo>
                    <a:pt x="12163" y="1479"/>
                  </a:lnTo>
                  <a:lnTo>
                    <a:pt x="11529" y="1721"/>
                  </a:lnTo>
                  <a:lnTo>
                    <a:pt x="10926" y="1972"/>
                  </a:lnTo>
                  <a:lnTo>
                    <a:pt x="10342" y="2244"/>
                  </a:lnTo>
                  <a:lnTo>
                    <a:pt x="9779" y="2525"/>
                  </a:lnTo>
                  <a:lnTo>
                    <a:pt x="9236" y="2827"/>
                  </a:lnTo>
                  <a:lnTo>
                    <a:pt x="8713" y="3129"/>
                  </a:lnTo>
                  <a:lnTo>
                    <a:pt x="8210" y="3451"/>
                  </a:lnTo>
                  <a:lnTo>
                    <a:pt x="7727" y="3793"/>
                  </a:lnTo>
                  <a:lnTo>
                    <a:pt x="7264" y="4135"/>
                  </a:lnTo>
                  <a:lnTo>
                    <a:pt x="6821" y="4487"/>
                  </a:lnTo>
                  <a:lnTo>
                    <a:pt x="6399" y="4849"/>
                  </a:lnTo>
                  <a:lnTo>
                    <a:pt x="5986" y="5221"/>
                  </a:lnTo>
                  <a:lnTo>
                    <a:pt x="5594" y="5604"/>
                  </a:lnTo>
                  <a:lnTo>
                    <a:pt x="5222" y="5996"/>
                  </a:lnTo>
                  <a:lnTo>
                    <a:pt x="4870" y="6388"/>
                  </a:lnTo>
                  <a:lnTo>
                    <a:pt x="4528" y="6791"/>
                  </a:lnTo>
                  <a:lnTo>
                    <a:pt x="4206" y="7203"/>
                  </a:lnTo>
                  <a:lnTo>
                    <a:pt x="3894" y="7616"/>
                  </a:lnTo>
                  <a:lnTo>
                    <a:pt x="3602" y="8028"/>
                  </a:lnTo>
                  <a:lnTo>
                    <a:pt x="3330" y="8451"/>
                  </a:lnTo>
                  <a:lnTo>
                    <a:pt x="3059" y="8873"/>
                  </a:lnTo>
                  <a:lnTo>
                    <a:pt x="2817" y="9306"/>
                  </a:lnTo>
                  <a:lnTo>
                    <a:pt x="2576" y="9728"/>
                  </a:lnTo>
                  <a:lnTo>
                    <a:pt x="2355" y="10161"/>
                  </a:lnTo>
                  <a:lnTo>
                    <a:pt x="2143" y="10593"/>
                  </a:lnTo>
                  <a:lnTo>
                    <a:pt x="1952" y="11016"/>
                  </a:lnTo>
                  <a:lnTo>
                    <a:pt x="1771" y="11449"/>
                  </a:lnTo>
                  <a:lnTo>
                    <a:pt x="1600" y="11871"/>
                  </a:lnTo>
                  <a:lnTo>
                    <a:pt x="1439" y="12294"/>
                  </a:lnTo>
                  <a:lnTo>
                    <a:pt x="1288" y="12716"/>
                  </a:lnTo>
                  <a:lnTo>
                    <a:pt x="1147" y="13139"/>
                  </a:lnTo>
                  <a:lnTo>
                    <a:pt x="1017" y="13551"/>
                  </a:lnTo>
                  <a:lnTo>
                    <a:pt x="896" y="13964"/>
                  </a:lnTo>
                  <a:lnTo>
                    <a:pt x="785" y="14366"/>
                  </a:lnTo>
                  <a:lnTo>
                    <a:pt x="685" y="14758"/>
                  </a:lnTo>
                  <a:lnTo>
                    <a:pt x="594" y="15151"/>
                  </a:lnTo>
                  <a:lnTo>
                    <a:pt x="514" y="15533"/>
                  </a:lnTo>
                  <a:lnTo>
                    <a:pt x="443" y="15915"/>
                  </a:lnTo>
                  <a:lnTo>
                    <a:pt x="312" y="16640"/>
                  </a:lnTo>
                  <a:lnTo>
                    <a:pt x="212" y="17324"/>
                  </a:lnTo>
                  <a:lnTo>
                    <a:pt x="131" y="17957"/>
                  </a:lnTo>
                  <a:lnTo>
                    <a:pt x="81" y="18551"/>
                  </a:lnTo>
                  <a:lnTo>
                    <a:pt x="41" y="19084"/>
                  </a:lnTo>
                  <a:lnTo>
                    <a:pt x="21" y="19557"/>
                  </a:lnTo>
                  <a:lnTo>
                    <a:pt x="1" y="19959"/>
                  </a:lnTo>
                  <a:lnTo>
                    <a:pt x="1" y="20301"/>
                  </a:lnTo>
                  <a:lnTo>
                    <a:pt x="11" y="20694"/>
                  </a:lnTo>
                  <a:lnTo>
                    <a:pt x="11" y="20835"/>
                  </a:lnTo>
                  <a:lnTo>
                    <a:pt x="41" y="20835"/>
                  </a:lnTo>
                  <a:lnTo>
                    <a:pt x="31" y="21358"/>
                  </a:lnTo>
                  <a:lnTo>
                    <a:pt x="31" y="21881"/>
                  </a:lnTo>
                  <a:lnTo>
                    <a:pt x="41" y="22746"/>
                  </a:lnTo>
                  <a:lnTo>
                    <a:pt x="71" y="23621"/>
                  </a:lnTo>
                  <a:lnTo>
                    <a:pt x="121" y="24486"/>
                  </a:lnTo>
                  <a:lnTo>
                    <a:pt x="192" y="25362"/>
                  </a:lnTo>
                  <a:lnTo>
                    <a:pt x="272" y="26227"/>
                  </a:lnTo>
                  <a:lnTo>
                    <a:pt x="373" y="27102"/>
                  </a:lnTo>
                  <a:lnTo>
                    <a:pt x="494" y="27967"/>
                  </a:lnTo>
                  <a:lnTo>
                    <a:pt x="614" y="28832"/>
                  </a:lnTo>
                  <a:lnTo>
                    <a:pt x="755" y="29708"/>
                  </a:lnTo>
                  <a:lnTo>
                    <a:pt x="896" y="30573"/>
                  </a:lnTo>
                  <a:lnTo>
                    <a:pt x="1057" y="31448"/>
                  </a:lnTo>
                  <a:lnTo>
                    <a:pt x="1208" y="32313"/>
                  </a:lnTo>
                  <a:lnTo>
                    <a:pt x="1540" y="34053"/>
                  </a:lnTo>
                  <a:lnTo>
                    <a:pt x="1882" y="35794"/>
                  </a:lnTo>
                  <a:lnTo>
                    <a:pt x="2304" y="33369"/>
                  </a:lnTo>
                  <a:lnTo>
                    <a:pt x="2355" y="32947"/>
                  </a:lnTo>
                  <a:lnTo>
                    <a:pt x="2435" y="32454"/>
                  </a:lnTo>
                  <a:lnTo>
                    <a:pt x="2546" y="31800"/>
                  </a:lnTo>
                  <a:lnTo>
                    <a:pt x="2616" y="31418"/>
                  </a:lnTo>
                  <a:lnTo>
                    <a:pt x="2697" y="31005"/>
                  </a:lnTo>
                  <a:lnTo>
                    <a:pt x="2797" y="30563"/>
                  </a:lnTo>
                  <a:lnTo>
                    <a:pt x="2908" y="30100"/>
                  </a:lnTo>
                  <a:lnTo>
                    <a:pt x="3029" y="29607"/>
                  </a:lnTo>
                  <a:lnTo>
                    <a:pt x="3169" y="29094"/>
                  </a:lnTo>
                  <a:lnTo>
                    <a:pt x="3320" y="28561"/>
                  </a:lnTo>
                  <a:lnTo>
                    <a:pt x="3501" y="28017"/>
                  </a:lnTo>
                  <a:lnTo>
                    <a:pt x="3572" y="27786"/>
                  </a:lnTo>
                  <a:lnTo>
                    <a:pt x="3652" y="27565"/>
                  </a:lnTo>
                  <a:lnTo>
                    <a:pt x="3874" y="26941"/>
                  </a:lnTo>
                  <a:lnTo>
                    <a:pt x="4125" y="26317"/>
                  </a:lnTo>
                  <a:lnTo>
                    <a:pt x="4397" y="25694"/>
                  </a:lnTo>
                  <a:lnTo>
                    <a:pt x="4538" y="25382"/>
                  </a:lnTo>
                  <a:lnTo>
                    <a:pt x="4689" y="25060"/>
                  </a:lnTo>
                  <a:lnTo>
                    <a:pt x="4849" y="24748"/>
                  </a:lnTo>
                  <a:lnTo>
                    <a:pt x="5021" y="24436"/>
                  </a:lnTo>
                  <a:lnTo>
                    <a:pt x="5192" y="24134"/>
                  </a:lnTo>
                  <a:lnTo>
                    <a:pt x="5363" y="23843"/>
                  </a:lnTo>
                  <a:lnTo>
                    <a:pt x="5544" y="23561"/>
                  </a:lnTo>
                  <a:lnTo>
                    <a:pt x="5725" y="23279"/>
                  </a:lnTo>
                  <a:lnTo>
                    <a:pt x="5906" y="23008"/>
                  </a:lnTo>
                  <a:lnTo>
                    <a:pt x="6097" y="22746"/>
                  </a:lnTo>
                  <a:lnTo>
                    <a:pt x="6288" y="22494"/>
                  </a:lnTo>
                  <a:lnTo>
                    <a:pt x="6489" y="22243"/>
                  </a:lnTo>
                  <a:lnTo>
                    <a:pt x="6690" y="22002"/>
                  </a:lnTo>
                  <a:lnTo>
                    <a:pt x="6892" y="21770"/>
                  </a:lnTo>
                  <a:lnTo>
                    <a:pt x="7093" y="21539"/>
                  </a:lnTo>
                  <a:lnTo>
                    <a:pt x="7294" y="21317"/>
                  </a:lnTo>
                  <a:lnTo>
                    <a:pt x="7505" y="21106"/>
                  </a:lnTo>
                  <a:lnTo>
                    <a:pt x="7717" y="20895"/>
                  </a:lnTo>
                  <a:lnTo>
                    <a:pt x="7938" y="20694"/>
                  </a:lnTo>
                  <a:lnTo>
                    <a:pt x="8149" y="20503"/>
                  </a:lnTo>
                  <a:lnTo>
                    <a:pt x="8370" y="20311"/>
                  </a:lnTo>
                  <a:lnTo>
                    <a:pt x="8592" y="20130"/>
                  </a:lnTo>
                  <a:lnTo>
                    <a:pt x="9045" y="19788"/>
                  </a:lnTo>
                  <a:lnTo>
                    <a:pt x="9497" y="19466"/>
                  </a:lnTo>
                  <a:lnTo>
                    <a:pt x="9960" y="19165"/>
                  </a:lnTo>
                  <a:lnTo>
                    <a:pt x="10433" y="18893"/>
                  </a:lnTo>
                  <a:lnTo>
                    <a:pt x="10906" y="18642"/>
                  </a:lnTo>
                  <a:lnTo>
                    <a:pt x="11378" y="18400"/>
                  </a:lnTo>
                  <a:lnTo>
                    <a:pt x="11861" y="18189"/>
                  </a:lnTo>
                  <a:lnTo>
                    <a:pt x="12344" y="17998"/>
                  </a:lnTo>
                  <a:lnTo>
                    <a:pt x="12817" y="17817"/>
                  </a:lnTo>
                  <a:lnTo>
                    <a:pt x="13300" y="17666"/>
                  </a:lnTo>
                  <a:lnTo>
                    <a:pt x="13783" y="17525"/>
                  </a:lnTo>
                  <a:lnTo>
                    <a:pt x="14266" y="17394"/>
                  </a:lnTo>
                  <a:lnTo>
                    <a:pt x="14749" y="17283"/>
                  </a:lnTo>
                  <a:lnTo>
                    <a:pt x="15221" y="17193"/>
                  </a:lnTo>
                  <a:lnTo>
                    <a:pt x="15694" y="17112"/>
                  </a:lnTo>
                  <a:lnTo>
                    <a:pt x="16157" y="17042"/>
                  </a:lnTo>
                  <a:lnTo>
                    <a:pt x="16620" y="16992"/>
                  </a:lnTo>
                  <a:lnTo>
                    <a:pt x="17072" y="16951"/>
                  </a:lnTo>
                  <a:lnTo>
                    <a:pt x="17525" y="16911"/>
                  </a:lnTo>
                  <a:lnTo>
                    <a:pt x="17958" y="16891"/>
                  </a:lnTo>
                  <a:lnTo>
                    <a:pt x="18390" y="16881"/>
                  </a:lnTo>
                  <a:lnTo>
                    <a:pt x="18803" y="16871"/>
                  </a:lnTo>
                  <a:lnTo>
                    <a:pt x="19336" y="16881"/>
                  </a:lnTo>
                  <a:lnTo>
                    <a:pt x="19849" y="16901"/>
                  </a:lnTo>
                  <a:lnTo>
                    <a:pt x="20332" y="16931"/>
                  </a:lnTo>
                  <a:lnTo>
                    <a:pt x="20795" y="16961"/>
                  </a:lnTo>
                  <a:lnTo>
                    <a:pt x="21237" y="17012"/>
                  </a:lnTo>
                  <a:lnTo>
                    <a:pt x="21640" y="17052"/>
                  </a:lnTo>
                  <a:lnTo>
                    <a:pt x="22022" y="17112"/>
                  </a:lnTo>
                  <a:lnTo>
                    <a:pt x="22364" y="17163"/>
                  </a:lnTo>
                  <a:lnTo>
                    <a:pt x="22957" y="17263"/>
                  </a:lnTo>
                  <a:lnTo>
                    <a:pt x="23400" y="17354"/>
                  </a:lnTo>
                  <a:lnTo>
                    <a:pt x="23672" y="17424"/>
                  </a:lnTo>
                  <a:lnTo>
                    <a:pt x="23772" y="17444"/>
                  </a:lnTo>
                  <a:lnTo>
                    <a:pt x="237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79;p27"/>
            <p:cNvSpPr/>
            <p:nvPr/>
          </p:nvSpPr>
          <p:spPr>
            <a:xfrm>
              <a:off x="4646475" y="964450"/>
              <a:ext cx="594325" cy="894850"/>
            </a:xfrm>
            <a:custGeom>
              <a:avLst/>
              <a:gdLst/>
              <a:ahLst/>
              <a:cxnLst/>
              <a:rect l="l" t="t" r="r" b="b"/>
              <a:pathLst>
                <a:path w="23773" h="35794" fill="none" extrusionOk="0">
                  <a:moveTo>
                    <a:pt x="23772" y="0"/>
                  </a:moveTo>
                  <a:lnTo>
                    <a:pt x="23772" y="0"/>
                  </a:lnTo>
                  <a:lnTo>
                    <a:pt x="22535" y="20"/>
                  </a:lnTo>
                  <a:lnTo>
                    <a:pt x="21237" y="20"/>
                  </a:lnTo>
                  <a:lnTo>
                    <a:pt x="21237" y="20"/>
                  </a:lnTo>
                  <a:lnTo>
                    <a:pt x="21237" y="20"/>
                  </a:lnTo>
                  <a:lnTo>
                    <a:pt x="21207" y="30"/>
                  </a:lnTo>
                  <a:lnTo>
                    <a:pt x="21207" y="30"/>
                  </a:lnTo>
                  <a:lnTo>
                    <a:pt x="20503" y="41"/>
                  </a:lnTo>
                  <a:lnTo>
                    <a:pt x="19728" y="71"/>
                  </a:lnTo>
                  <a:lnTo>
                    <a:pt x="19728" y="71"/>
                  </a:lnTo>
                  <a:lnTo>
                    <a:pt x="18863" y="121"/>
                  </a:lnTo>
                  <a:lnTo>
                    <a:pt x="18018" y="191"/>
                  </a:lnTo>
                  <a:lnTo>
                    <a:pt x="17203" y="282"/>
                  </a:lnTo>
                  <a:lnTo>
                    <a:pt x="16408" y="403"/>
                  </a:lnTo>
                  <a:lnTo>
                    <a:pt x="15644" y="533"/>
                  </a:lnTo>
                  <a:lnTo>
                    <a:pt x="14899" y="684"/>
                  </a:lnTo>
                  <a:lnTo>
                    <a:pt x="14175" y="855"/>
                  </a:lnTo>
                  <a:lnTo>
                    <a:pt x="13481" y="1047"/>
                  </a:lnTo>
                  <a:lnTo>
                    <a:pt x="12807" y="1258"/>
                  </a:lnTo>
                  <a:lnTo>
                    <a:pt x="12163" y="1479"/>
                  </a:lnTo>
                  <a:lnTo>
                    <a:pt x="11529" y="1721"/>
                  </a:lnTo>
                  <a:lnTo>
                    <a:pt x="10926" y="1972"/>
                  </a:lnTo>
                  <a:lnTo>
                    <a:pt x="10342" y="2244"/>
                  </a:lnTo>
                  <a:lnTo>
                    <a:pt x="9779" y="2525"/>
                  </a:lnTo>
                  <a:lnTo>
                    <a:pt x="9236" y="2827"/>
                  </a:lnTo>
                  <a:lnTo>
                    <a:pt x="8713" y="3129"/>
                  </a:lnTo>
                  <a:lnTo>
                    <a:pt x="8210" y="3451"/>
                  </a:lnTo>
                  <a:lnTo>
                    <a:pt x="7727" y="3793"/>
                  </a:lnTo>
                  <a:lnTo>
                    <a:pt x="7264" y="4135"/>
                  </a:lnTo>
                  <a:lnTo>
                    <a:pt x="6821" y="4487"/>
                  </a:lnTo>
                  <a:lnTo>
                    <a:pt x="6399" y="4849"/>
                  </a:lnTo>
                  <a:lnTo>
                    <a:pt x="5986" y="5221"/>
                  </a:lnTo>
                  <a:lnTo>
                    <a:pt x="5594" y="5604"/>
                  </a:lnTo>
                  <a:lnTo>
                    <a:pt x="5222" y="5996"/>
                  </a:lnTo>
                  <a:lnTo>
                    <a:pt x="4870" y="6388"/>
                  </a:lnTo>
                  <a:lnTo>
                    <a:pt x="4528" y="6791"/>
                  </a:lnTo>
                  <a:lnTo>
                    <a:pt x="4206" y="7203"/>
                  </a:lnTo>
                  <a:lnTo>
                    <a:pt x="3894" y="7616"/>
                  </a:lnTo>
                  <a:lnTo>
                    <a:pt x="3602" y="8028"/>
                  </a:lnTo>
                  <a:lnTo>
                    <a:pt x="3330" y="8451"/>
                  </a:lnTo>
                  <a:lnTo>
                    <a:pt x="3059" y="8873"/>
                  </a:lnTo>
                  <a:lnTo>
                    <a:pt x="2817" y="9306"/>
                  </a:lnTo>
                  <a:lnTo>
                    <a:pt x="2576" y="9728"/>
                  </a:lnTo>
                  <a:lnTo>
                    <a:pt x="2355" y="10161"/>
                  </a:lnTo>
                  <a:lnTo>
                    <a:pt x="2143" y="10593"/>
                  </a:lnTo>
                  <a:lnTo>
                    <a:pt x="1952" y="11016"/>
                  </a:lnTo>
                  <a:lnTo>
                    <a:pt x="1771" y="11449"/>
                  </a:lnTo>
                  <a:lnTo>
                    <a:pt x="1600" y="11871"/>
                  </a:lnTo>
                  <a:lnTo>
                    <a:pt x="1439" y="12294"/>
                  </a:lnTo>
                  <a:lnTo>
                    <a:pt x="1288" y="12716"/>
                  </a:lnTo>
                  <a:lnTo>
                    <a:pt x="1147" y="13139"/>
                  </a:lnTo>
                  <a:lnTo>
                    <a:pt x="1017" y="13551"/>
                  </a:lnTo>
                  <a:lnTo>
                    <a:pt x="896" y="13964"/>
                  </a:lnTo>
                  <a:lnTo>
                    <a:pt x="785" y="14366"/>
                  </a:lnTo>
                  <a:lnTo>
                    <a:pt x="685" y="14758"/>
                  </a:lnTo>
                  <a:lnTo>
                    <a:pt x="594" y="15151"/>
                  </a:lnTo>
                  <a:lnTo>
                    <a:pt x="514" y="15533"/>
                  </a:lnTo>
                  <a:lnTo>
                    <a:pt x="443" y="15915"/>
                  </a:lnTo>
                  <a:lnTo>
                    <a:pt x="312" y="16640"/>
                  </a:lnTo>
                  <a:lnTo>
                    <a:pt x="212" y="17324"/>
                  </a:lnTo>
                  <a:lnTo>
                    <a:pt x="131" y="17957"/>
                  </a:lnTo>
                  <a:lnTo>
                    <a:pt x="81" y="18551"/>
                  </a:lnTo>
                  <a:lnTo>
                    <a:pt x="41" y="19084"/>
                  </a:lnTo>
                  <a:lnTo>
                    <a:pt x="21" y="19557"/>
                  </a:lnTo>
                  <a:lnTo>
                    <a:pt x="1" y="19959"/>
                  </a:lnTo>
                  <a:lnTo>
                    <a:pt x="1" y="20301"/>
                  </a:lnTo>
                  <a:lnTo>
                    <a:pt x="1" y="20301"/>
                  </a:lnTo>
                  <a:lnTo>
                    <a:pt x="11" y="20694"/>
                  </a:lnTo>
                  <a:lnTo>
                    <a:pt x="11" y="20835"/>
                  </a:lnTo>
                  <a:lnTo>
                    <a:pt x="41" y="20835"/>
                  </a:lnTo>
                  <a:lnTo>
                    <a:pt x="41" y="20835"/>
                  </a:lnTo>
                  <a:lnTo>
                    <a:pt x="41" y="20835"/>
                  </a:lnTo>
                  <a:lnTo>
                    <a:pt x="31" y="21358"/>
                  </a:lnTo>
                  <a:lnTo>
                    <a:pt x="31" y="21881"/>
                  </a:lnTo>
                  <a:lnTo>
                    <a:pt x="31" y="21881"/>
                  </a:lnTo>
                  <a:lnTo>
                    <a:pt x="41" y="22746"/>
                  </a:lnTo>
                  <a:lnTo>
                    <a:pt x="71" y="23621"/>
                  </a:lnTo>
                  <a:lnTo>
                    <a:pt x="121" y="24486"/>
                  </a:lnTo>
                  <a:lnTo>
                    <a:pt x="192" y="25362"/>
                  </a:lnTo>
                  <a:lnTo>
                    <a:pt x="272" y="26227"/>
                  </a:lnTo>
                  <a:lnTo>
                    <a:pt x="373" y="27102"/>
                  </a:lnTo>
                  <a:lnTo>
                    <a:pt x="494" y="27967"/>
                  </a:lnTo>
                  <a:lnTo>
                    <a:pt x="614" y="28832"/>
                  </a:lnTo>
                  <a:lnTo>
                    <a:pt x="755" y="29708"/>
                  </a:lnTo>
                  <a:lnTo>
                    <a:pt x="896" y="30573"/>
                  </a:lnTo>
                  <a:lnTo>
                    <a:pt x="1057" y="31448"/>
                  </a:lnTo>
                  <a:lnTo>
                    <a:pt x="1208" y="32313"/>
                  </a:lnTo>
                  <a:lnTo>
                    <a:pt x="1540" y="34053"/>
                  </a:lnTo>
                  <a:lnTo>
                    <a:pt x="1882" y="35794"/>
                  </a:lnTo>
                  <a:lnTo>
                    <a:pt x="1882" y="35794"/>
                  </a:lnTo>
                  <a:lnTo>
                    <a:pt x="1882" y="35794"/>
                  </a:lnTo>
                  <a:lnTo>
                    <a:pt x="1882" y="35794"/>
                  </a:lnTo>
                  <a:lnTo>
                    <a:pt x="2304" y="33369"/>
                  </a:lnTo>
                  <a:lnTo>
                    <a:pt x="2304" y="33369"/>
                  </a:lnTo>
                  <a:lnTo>
                    <a:pt x="2355" y="32947"/>
                  </a:lnTo>
                  <a:lnTo>
                    <a:pt x="2435" y="32454"/>
                  </a:lnTo>
                  <a:lnTo>
                    <a:pt x="2546" y="31800"/>
                  </a:lnTo>
                  <a:lnTo>
                    <a:pt x="2616" y="31418"/>
                  </a:lnTo>
                  <a:lnTo>
                    <a:pt x="2697" y="31005"/>
                  </a:lnTo>
                  <a:lnTo>
                    <a:pt x="2797" y="30563"/>
                  </a:lnTo>
                  <a:lnTo>
                    <a:pt x="2908" y="30100"/>
                  </a:lnTo>
                  <a:lnTo>
                    <a:pt x="3029" y="29607"/>
                  </a:lnTo>
                  <a:lnTo>
                    <a:pt x="3169" y="29094"/>
                  </a:lnTo>
                  <a:lnTo>
                    <a:pt x="3320" y="28561"/>
                  </a:lnTo>
                  <a:lnTo>
                    <a:pt x="3501" y="28017"/>
                  </a:lnTo>
                  <a:lnTo>
                    <a:pt x="3501" y="28017"/>
                  </a:lnTo>
                  <a:lnTo>
                    <a:pt x="3572" y="27786"/>
                  </a:lnTo>
                  <a:lnTo>
                    <a:pt x="3652" y="27565"/>
                  </a:lnTo>
                  <a:lnTo>
                    <a:pt x="3652" y="27565"/>
                  </a:lnTo>
                  <a:lnTo>
                    <a:pt x="3874" y="26941"/>
                  </a:lnTo>
                  <a:lnTo>
                    <a:pt x="4125" y="26317"/>
                  </a:lnTo>
                  <a:lnTo>
                    <a:pt x="4397" y="25694"/>
                  </a:lnTo>
                  <a:lnTo>
                    <a:pt x="4538" y="25382"/>
                  </a:lnTo>
                  <a:lnTo>
                    <a:pt x="4689" y="25060"/>
                  </a:lnTo>
                  <a:lnTo>
                    <a:pt x="4689" y="25060"/>
                  </a:lnTo>
                  <a:lnTo>
                    <a:pt x="4849" y="24748"/>
                  </a:lnTo>
                  <a:lnTo>
                    <a:pt x="5021" y="24436"/>
                  </a:lnTo>
                  <a:lnTo>
                    <a:pt x="5192" y="24134"/>
                  </a:lnTo>
                  <a:lnTo>
                    <a:pt x="5363" y="23843"/>
                  </a:lnTo>
                  <a:lnTo>
                    <a:pt x="5544" y="23561"/>
                  </a:lnTo>
                  <a:lnTo>
                    <a:pt x="5725" y="23279"/>
                  </a:lnTo>
                  <a:lnTo>
                    <a:pt x="5906" y="23008"/>
                  </a:lnTo>
                  <a:lnTo>
                    <a:pt x="6097" y="22746"/>
                  </a:lnTo>
                  <a:lnTo>
                    <a:pt x="6288" y="22494"/>
                  </a:lnTo>
                  <a:lnTo>
                    <a:pt x="6489" y="22243"/>
                  </a:lnTo>
                  <a:lnTo>
                    <a:pt x="6690" y="22002"/>
                  </a:lnTo>
                  <a:lnTo>
                    <a:pt x="6892" y="21770"/>
                  </a:lnTo>
                  <a:lnTo>
                    <a:pt x="7093" y="21539"/>
                  </a:lnTo>
                  <a:lnTo>
                    <a:pt x="7294" y="21317"/>
                  </a:lnTo>
                  <a:lnTo>
                    <a:pt x="7505" y="21106"/>
                  </a:lnTo>
                  <a:lnTo>
                    <a:pt x="7717" y="20895"/>
                  </a:lnTo>
                  <a:lnTo>
                    <a:pt x="7938" y="20694"/>
                  </a:lnTo>
                  <a:lnTo>
                    <a:pt x="8149" y="20503"/>
                  </a:lnTo>
                  <a:lnTo>
                    <a:pt x="8370" y="20311"/>
                  </a:lnTo>
                  <a:lnTo>
                    <a:pt x="8592" y="20130"/>
                  </a:lnTo>
                  <a:lnTo>
                    <a:pt x="9045" y="19788"/>
                  </a:lnTo>
                  <a:lnTo>
                    <a:pt x="9497" y="19466"/>
                  </a:lnTo>
                  <a:lnTo>
                    <a:pt x="9960" y="19165"/>
                  </a:lnTo>
                  <a:lnTo>
                    <a:pt x="10433" y="18893"/>
                  </a:lnTo>
                  <a:lnTo>
                    <a:pt x="10906" y="18642"/>
                  </a:lnTo>
                  <a:lnTo>
                    <a:pt x="11378" y="18400"/>
                  </a:lnTo>
                  <a:lnTo>
                    <a:pt x="11861" y="18189"/>
                  </a:lnTo>
                  <a:lnTo>
                    <a:pt x="12344" y="17998"/>
                  </a:lnTo>
                  <a:lnTo>
                    <a:pt x="12817" y="17817"/>
                  </a:lnTo>
                  <a:lnTo>
                    <a:pt x="13300" y="17666"/>
                  </a:lnTo>
                  <a:lnTo>
                    <a:pt x="13783" y="17525"/>
                  </a:lnTo>
                  <a:lnTo>
                    <a:pt x="14266" y="17394"/>
                  </a:lnTo>
                  <a:lnTo>
                    <a:pt x="14749" y="17283"/>
                  </a:lnTo>
                  <a:lnTo>
                    <a:pt x="15221" y="17193"/>
                  </a:lnTo>
                  <a:lnTo>
                    <a:pt x="15694" y="17112"/>
                  </a:lnTo>
                  <a:lnTo>
                    <a:pt x="16157" y="17042"/>
                  </a:lnTo>
                  <a:lnTo>
                    <a:pt x="16620" y="16992"/>
                  </a:lnTo>
                  <a:lnTo>
                    <a:pt x="17072" y="16951"/>
                  </a:lnTo>
                  <a:lnTo>
                    <a:pt x="17525" y="16911"/>
                  </a:lnTo>
                  <a:lnTo>
                    <a:pt x="17958" y="16891"/>
                  </a:lnTo>
                  <a:lnTo>
                    <a:pt x="18390" y="16881"/>
                  </a:lnTo>
                  <a:lnTo>
                    <a:pt x="18803" y="16871"/>
                  </a:lnTo>
                  <a:lnTo>
                    <a:pt x="18803" y="16871"/>
                  </a:lnTo>
                  <a:lnTo>
                    <a:pt x="19336" y="16881"/>
                  </a:lnTo>
                  <a:lnTo>
                    <a:pt x="19849" y="16901"/>
                  </a:lnTo>
                  <a:lnTo>
                    <a:pt x="20332" y="16931"/>
                  </a:lnTo>
                  <a:lnTo>
                    <a:pt x="20795" y="16961"/>
                  </a:lnTo>
                  <a:lnTo>
                    <a:pt x="21237" y="17012"/>
                  </a:lnTo>
                  <a:lnTo>
                    <a:pt x="21640" y="17052"/>
                  </a:lnTo>
                  <a:lnTo>
                    <a:pt x="22022" y="17112"/>
                  </a:lnTo>
                  <a:lnTo>
                    <a:pt x="22364" y="17163"/>
                  </a:lnTo>
                  <a:lnTo>
                    <a:pt x="22957" y="17263"/>
                  </a:lnTo>
                  <a:lnTo>
                    <a:pt x="23400" y="17354"/>
                  </a:lnTo>
                  <a:lnTo>
                    <a:pt x="23672" y="17424"/>
                  </a:lnTo>
                  <a:lnTo>
                    <a:pt x="23772" y="17444"/>
                  </a:lnTo>
                  <a:lnTo>
                    <a:pt x="23772" y="17444"/>
                  </a:lnTo>
                  <a:lnTo>
                    <a:pt x="23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80;p27"/>
            <p:cNvSpPr/>
            <p:nvPr/>
          </p:nvSpPr>
          <p:spPr>
            <a:xfrm>
              <a:off x="4848175" y="2772225"/>
              <a:ext cx="392625" cy="381300"/>
            </a:xfrm>
            <a:custGeom>
              <a:avLst/>
              <a:gdLst/>
              <a:ahLst/>
              <a:cxnLst/>
              <a:rect l="l" t="t" r="r" b="b"/>
              <a:pathLst>
                <a:path w="15705" h="15252" extrusionOk="0">
                  <a:moveTo>
                    <a:pt x="4357" y="1"/>
                  </a:moveTo>
                  <a:lnTo>
                    <a:pt x="1" y="2234"/>
                  </a:lnTo>
                  <a:lnTo>
                    <a:pt x="7656" y="15252"/>
                  </a:lnTo>
                  <a:lnTo>
                    <a:pt x="15704" y="6057"/>
                  </a:lnTo>
                  <a:lnTo>
                    <a:pt x="15242" y="5946"/>
                  </a:lnTo>
                  <a:lnTo>
                    <a:pt x="14769" y="5805"/>
                  </a:lnTo>
                  <a:lnTo>
                    <a:pt x="14296" y="5654"/>
                  </a:lnTo>
                  <a:lnTo>
                    <a:pt x="13813" y="5483"/>
                  </a:lnTo>
                  <a:lnTo>
                    <a:pt x="13330" y="5292"/>
                  </a:lnTo>
                  <a:lnTo>
                    <a:pt x="12847" y="5091"/>
                  </a:lnTo>
                  <a:lnTo>
                    <a:pt x="12364" y="4880"/>
                  </a:lnTo>
                  <a:lnTo>
                    <a:pt x="11871" y="4648"/>
                  </a:lnTo>
                  <a:lnTo>
                    <a:pt x="11389" y="4417"/>
                  </a:lnTo>
                  <a:lnTo>
                    <a:pt x="10916" y="4166"/>
                  </a:lnTo>
                  <a:lnTo>
                    <a:pt x="10443" y="3914"/>
                  </a:lnTo>
                  <a:lnTo>
                    <a:pt x="9970" y="3663"/>
                  </a:lnTo>
                  <a:lnTo>
                    <a:pt x="9517" y="3401"/>
                  </a:lnTo>
                  <a:lnTo>
                    <a:pt x="9065" y="3139"/>
                  </a:lnTo>
                  <a:lnTo>
                    <a:pt x="8210" y="2616"/>
                  </a:lnTo>
                  <a:lnTo>
                    <a:pt x="7405" y="2113"/>
                  </a:lnTo>
                  <a:lnTo>
                    <a:pt x="6660" y="1630"/>
                  </a:lnTo>
                  <a:lnTo>
                    <a:pt x="6007" y="1188"/>
                  </a:lnTo>
                  <a:lnTo>
                    <a:pt x="5443" y="795"/>
                  </a:lnTo>
                  <a:lnTo>
                    <a:pt x="4990" y="463"/>
                  </a:lnTo>
                  <a:lnTo>
                    <a:pt x="4648" y="212"/>
                  </a:lnTo>
                  <a:lnTo>
                    <a:pt x="4357" y="1"/>
                  </a:lnTo>
                  <a:close/>
                </a:path>
              </a:pathLst>
            </a:custGeom>
            <a:solidFill>
              <a:srgbClr val="BA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81;p27"/>
            <p:cNvSpPr/>
            <p:nvPr/>
          </p:nvSpPr>
          <p:spPr>
            <a:xfrm>
              <a:off x="5240775" y="2772225"/>
              <a:ext cx="392875" cy="381300"/>
            </a:xfrm>
            <a:custGeom>
              <a:avLst/>
              <a:gdLst/>
              <a:ahLst/>
              <a:cxnLst/>
              <a:rect l="l" t="t" r="r" b="b"/>
              <a:pathLst>
                <a:path w="15715" h="15252" extrusionOk="0">
                  <a:moveTo>
                    <a:pt x="11348" y="1"/>
                  </a:moveTo>
                  <a:lnTo>
                    <a:pt x="11056" y="212"/>
                  </a:lnTo>
                  <a:lnTo>
                    <a:pt x="10714" y="463"/>
                  </a:lnTo>
                  <a:lnTo>
                    <a:pt x="10262" y="795"/>
                  </a:lnTo>
                  <a:lnTo>
                    <a:pt x="9698" y="1188"/>
                  </a:lnTo>
                  <a:lnTo>
                    <a:pt x="9044" y="1630"/>
                  </a:lnTo>
                  <a:lnTo>
                    <a:pt x="8300" y="2113"/>
                  </a:lnTo>
                  <a:lnTo>
                    <a:pt x="7495" y="2616"/>
                  </a:lnTo>
                  <a:lnTo>
                    <a:pt x="6640" y="3139"/>
                  </a:lnTo>
                  <a:lnTo>
                    <a:pt x="6187" y="3401"/>
                  </a:lnTo>
                  <a:lnTo>
                    <a:pt x="5735" y="3663"/>
                  </a:lnTo>
                  <a:lnTo>
                    <a:pt x="5262" y="3914"/>
                  </a:lnTo>
                  <a:lnTo>
                    <a:pt x="4789" y="4166"/>
                  </a:lnTo>
                  <a:lnTo>
                    <a:pt x="4306" y="4417"/>
                  </a:lnTo>
                  <a:lnTo>
                    <a:pt x="3823" y="4648"/>
                  </a:lnTo>
                  <a:lnTo>
                    <a:pt x="3340" y="4880"/>
                  </a:lnTo>
                  <a:lnTo>
                    <a:pt x="2857" y="5091"/>
                  </a:lnTo>
                  <a:lnTo>
                    <a:pt x="2364" y="5292"/>
                  </a:lnTo>
                  <a:lnTo>
                    <a:pt x="1882" y="5483"/>
                  </a:lnTo>
                  <a:lnTo>
                    <a:pt x="1409" y="5654"/>
                  </a:lnTo>
                  <a:lnTo>
                    <a:pt x="926" y="5805"/>
                  </a:lnTo>
                  <a:lnTo>
                    <a:pt x="463" y="5946"/>
                  </a:lnTo>
                  <a:lnTo>
                    <a:pt x="0" y="6057"/>
                  </a:lnTo>
                  <a:lnTo>
                    <a:pt x="8048" y="15252"/>
                  </a:lnTo>
                  <a:lnTo>
                    <a:pt x="15714" y="2234"/>
                  </a:lnTo>
                  <a:lnTo>
                    <a:pt x="11348" y="1"/>
                  </a:lnTo>
                  <a:close/>
                </a:path>
              </a:pathLst>
            </a:custGeom>
            <a:solidFill>
              <a:srgbClr val="CF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82;p27"/>
            <p:cNvSpPr/>
            <p:nvPr/>
          </p:nvSpPr>
          <p:spPr>
            <a:xfrm>
              <a:off x="5119050" y="2923625"/>
              <a:ext cx="121750" cy="991700"/>
            </a:xfrm>
            <a:custGeom>
              <a:avLst/>
              <a:gdLst/>
              <a:ahLst/>
              <a:cxnLst/>
              <a:rect l="l" t="t" r="r" b="b"/>
              <a:pathLst>
                <a:path w="4870" h="39668" extrusionOk="0">
                  <a:moveTo>
                    <a:pt x="4869" y="1"/>
                  </a:moveTo>
                  <a:lnTo>
                    <a:pt x="886" y="4548"/>
                  </a:lnTo>
                  <a:lnTo>
                    <a:pt x="3471" y="9196"/>
                  </a:lnTo>
                  <a:lnTo>
                    <a:pt x="0" y="31931"/>
                  </a:lnTo>
                  <a:lnTo>
                    <a:pt x="4869" y="39667"/>
                  </a:lnTo>
                  <a:lnTo>
                    <a:pt x="4869" y="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83;p27"/>
            <p:cNvSpPr/>
            <p:nvPr/>
          </p:nvSpPr>
          <p:spPr>
            <a:xfrm>
              <a:off x="5240775" y="2923625"/>
              <a:ext cx="121750" cy="991700"/>
            </a:xfrm>
            <a:custGeom>
              <a:avLst/>
              <a:gdLst/>
              <a:ahLst/>
              <a:cxnLst/>
              <a:rect l="l" t="t" r="r" b="b"/>
              <a:pathLst>
                <a:path w="4870" h="39668" extrusionOk="0">
                  <a:moveTo>
                    <a:pt x="0" y="1"/>
                  </a:moveTo>
                  <a:lnTo>
                    <a:pt x="0" y="39667"/>
                  </a:lnTo>
                  <a:lnTo>
                    <a:pt x="4869" y="31931"/>
                  </a:lnTo>
                  <a:lnTo>
                    <a:pt x="1399" y="9196"/>
                  </a:lnTo>
                  <a:lnTo>
                    <a:pt x="3984" y="45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84;p27"/>
            <p:cNvSpPr/>
            <p:nvPr/>
          </p:nvSpPr>
          <p:spPr>
            <a:xfrm>
              <a:off x="3779300" y="2922625"/>
              <a:ext cx="1461500" cy="2300250"/>
            </a:xfrm>
            <a:custGeom>
              <a:avLst/>
              <a:gdLst/>
              <a:ahLst/>
              <a:cxnLst/>
              <a:rect l="l" t="t" r="r" b="b"/>
              <a:pathLst>
                <a:path w="58460" h="92010" extrusionOk="0">
                  <a:moveTo>
                    <a:pt x="24034" y="50311"/>
                  </a:moveTo>
                  <a:lnTo>
                    <a:pt x="24084" y="50321"/>
                  </a:lnTo>
                  <a:lnTo>
                    <a:pt x="24145" y="50351"/>
                  </a:lnTo>
                  <a:lnTo>
                    <a:pt x="24195" y="50401"/>
                  </a:lnTo>
                  <a:lnTo>
                    <a:pt x="24245" y="50492"/>
                  </a:lnTo>
                  <a:lnTo>
                    <a:pt x="24296" y="50592"/>
                  </a:lnTo>
                  <a:lnTo>
                    <a:pt x="24346" y="50723"/>
                  </a:lnTo>
                  <a:lnTo>
                    <a:pt x="24396" y="50884"/>
                  </a:lnTo>
                  <a:lnTo>
                    <a:pt x="24446" y="51075"/>
                  </a:lnTo>
                  <a:lnTo>
                    <a:pt x="24497" y="51297"/>
                  </a:lnTo>
                  <a:lnTo>
                    <a:pt x="24537" y="51538"/>
                  </a:lnTo>
                  <a:lnTo>
                    <a:pt x="24577" y="51820"/>
                  </a:lnTo>
                  <a:lnTo>
                    <a:pt x="24618" y="52132"/>
                  </a:lnTo>
                  <a:lnTo>
                    <a:pt x="24658" y="52474"/>
                  </a:lnTo>
                  <a:lnTo>
                    <a:pt x="24688" y="52846"/>
                  </a:lnTo>
                  <a:lnTo>
                    <a:pt x="24748" y="53701"/>
                  </a:lnTo>
                  <a:lnTo>
                    <a:pt x="24789" y="54697"/>
                  </a:lnTo>
                  <a:lnTo>
                    <a:pt x="24819" y="55834"/>
                  </a:lnTo>
                  <a:lnTo>
                    <a:pt x="24829" y="57141"/>
                  </a:lnTo>
                  <a:lnTo>
                    <a:pt x="24829" y="90883"/>
                  </a:lnTo>
                  <a:lnTo>
                    <a:pt x="24366" y="89716"/>
                  </a:lnTo>
                  <a:lnTo>
                    <a:pt x="23783" y="88247"/>
                  </a:lnTo>
                  <a:lnTo>
                    <a:pt x="23119" y="86537"/>
                  </a:lnTo>
                  <a:lnTo>
                    <a:pt x="22404" y="84686"/>
                  </a:lnTo>
                  <a:lnTo>
                    <a:pt x="21690" y="82774"/>
                  </a:lnTo>
                  <a:lnTo>
                    <a:pt x="21338" y="81819"/>
                  </a:lnTo>
                  <a:lnTo>
                    <a:pt x="20996" y="80873"/>
                  </a:lnTo>
                  <a:lnTo>
                    <a:pt x="20674" y="79958"/>
                  </a:lnTo>
                  <a:lnTo>
                    <a:pt x="20382" y="79082"/>
                  </a:lnTo>
                  <a:lnTo>
                    <a:pt x="20101" y="78247"/>
                  </a:lnTo>
                  <a:lnTo>
                    <a:pt x="19859" y="77473"/>
                  </a:lnTo>
                  <a:lnTo>
                    <a:pt x="19799" y="77231"/>
                  </a:lnTo>
                  <a:lnTo>
                    <a:pt x="19738" y="76970"/>
                  </a:lnTo>
                  <a:lnTo>
                    <a:pt x="19688" y="76678"/>
                  </a:lnTo>
                  <a:lnTo>
                    <a:pt x="19648" y="76376"/>
                  </a:lnTo>
                  <a:lnTo>
                    <a:pt x="19618" y="76064"/>
                  </a:lnTo>
                  <a:lnTo>
                    <a:pt x="19588" y="75722"/>
                  </a:lnTo>
                  <a:lnTo>
                    <a:pt x="19577" y="75370"/>
                  </a:lnTo>
                  <a:lnTo>
                    <a:pt x="19567" y="74998"/>
                  </a:lnTo>
                  <a:lnTo>
                    <a:pt x="19567" y="74616"/>
                  </a:lnTo>
                  <a:lnTo>
                    <a:pt x="19567" y="74213"/>
                  </a:lnTo>
                  <a:lnTo>
                    <a:pt x="19588" y="73801"/>
                  </a:lnTo>
                  <a:lnTo>
                    <a:pt x="19608" y="73378"/>
                  </a:lnTo>
                  <a:lnTo>
                    <a:pt x="19658" y="72483"/>
                  </a:lnTo>
                  <a:lnTo>
                    <a:pt x="19738" y="71557"/>
                  </a:lnTo>
                  <a:lnTo>
                    <a:pt x="19839" y="70592"/>
                  </a:lnTo>
                  <a:lnTo>
                    <a:pt x="19960" y="69586"/>
                  </a:lnTo>
                  <a:lnTo>
                    <a:pt x="20101" y="68560"/>
                  </a:lnTo>
                  <a:lnTo>
                    <a:pt x="20251" y="67513"/>
                  </a:lnTo>
                  <a:lnTo>
                    <a:pt x="20422" y="66457"/>
                  </a:lnTo>
                  <a:lnTo>
                    <a:pt x="20604" y="65391"/>
                  </a:lnTo>
                  <a:lnTo>
                    <a:pt x="20785" y="64314"/>
                  </a:lnTo>
                  <a:lnTo>
                    <a:pt x="20986" y="63248"/>
                  </a:lnTo>
                  <a:lnTo>
                    <a:pt x="21187" y="62192"/>
                  </a:lnTo>
                  <a:lnTo>
                    <a:pt x="21388" y="61145"/>
                  </a:lnTo>
                  <a:lnTo>
                    <a:pt x="21811" y="59123"/>
                  </a:lnTo>
                  <a:lnTo>
                    <a:pt x="22213" y="57232"/>
                  </a:lnTo>
                  <a:lnTo>
                    <a:pt x="22595" y="55512"/>
                  </a:lnTo>
                  <a:lnTo>
                    <a:pt x="22937" y="54013"/>
                  </a:lnTo>
                  <a:lnTo>
                    <a:pt x="23219" y="52775"/>
                  </a:lnTo>
                  <a:lnTo>
                    <a:pt x="23430" y="51860"/>
                  </a:lnTo>
                  <a:lnTo>
                    <a:pt x="23561" y="51297"/>
                  </a:lnTo>
                  <a:lnTo>
                    <a:pt x="23642" y="50965"/>
                  </a:lnTo>
                  <a:lnTo>
                    <a:pt x="23682" y="50814"/>
                  </a:lnTo>
                  <a:lnTo>
                    <a:pt x="23732" y="50683"/>
                  </a:lnTo>
                  <a:lnTo>
                    <a:pt x="23783" y="50572"/>
                  </a:lnTo>
                  <a:lnTo>
                    <a:pt x="23833" y="50482"/>
                  </a:lnTo>
                  <a:lnTo>
                    <a:pt x="23883" y="50411"/>
                  </a:lnTo>
                  <a:lnTo>
                    <a:pt x="23933" y="50351"/>
                  </a:lnTo>
                  <a:lnTo>
                    <a:pt x="23984" y="50321"/>
                  </a:lnTo>
                  <a:lnTo>
                    <a:pt x="24034" y="50311"/>
                  </a:lnTo>
                  <a:close/>
                  <a:moveTo>
                    <a:pt x="35382" y="1"/>
                  </a:moveTo>
                  <a:lnTo>
                    <a:pt x="24990" y="5352"/>
                  </a:lnTo>
                  <a:lnTo>
                    <a:pt x="21086" y="7375"/>
                  </a:lnTo>
                  <a:lnTo>
                    <a:pt x="19769" y="8059"/>
                  </a:lnTo>
                  <a:lnTo>
                    <a:pt x="18994" y="8471"/>
                  </a:lnTo>
                  <a:lnTo>
                    <a:pt x="18763" y="8592"/>
                  </a:lnTo>
                  <a:lnTo>
                    <a:pt x="18521" y="8713"/>
                  </a:lnTo>
                  <a:lnTo>
                    <a:pt x="17998" y="8964"/>
                  </a:lnTo>
                  <a:lnTo>
                    <a:pt x="17726" y="9115"/>
                  </a:lnTo>
                  <a:lnTo>
                    <a:pt x="17435" y="9266"/>
                  </a:lnTo>
                  <a:lnTo>
                    <a:pt x="17143" y="9447"/>
                  </a:lnTo>
                  <a:lnTo>
                    <a:pt x="16831" y="9658"/>
                  </a:lnTo>
                  <a:lnTo>
                    <a:pt x="16509" y="9890"/>
                  </a:lnTo>
                  <a:lnTo>
                    <a:pt x="16177" y="10161"/>
                  </a:lnTo>
                  <a:lnTo>
                    <a:pt x="16016" y="10312"/>
                  </a:lnTo>
                  <a:lnTo>
                    <a:pt x="15845" y="10473"/>
                  </a:lnTo>
                  <a:lnTo>
                    <a:pt x="15664" y="10644"/>
                  </a:lnTo>
                  <a:lnTo>
                    <a:pt x="15493" y="10825"/>
                  </a:lnTo>
                  <a:lnTo>
                    <a:pt x="15312" y="11016"/>
                  </a:lnTo>
                  <a:lnTo>
                    <a:pt x="15141" y="11228"/>
                  </a:lnTo>
                  <a:lnTo>
                    <a:pt x="14960" y="11439"/>
                  </a:lnTo>
                  <a:lnTo>
                    <a:pt x="14769" y="11670"/>
                  </a:lnTo>
                  <a:lnTo>
                    <a:pt x="14588" y="11922"/>
                  </a:lnTo>
                  <a:lnTo>
                    <a:pt x="14397" y="12183"/>
                  </a:lnTo>
                  <a:lnTo>
                    <a:pt x="14205" y="12455"/>
                  </a:lnTo>
                  <a:lnTo>
                    <a:pt x="14014" y="12747"/>
                  </a:lnTo>
                  <a:lnTo>
                    <a:pt x="13823" y="13058"/>
                  </a:lnTo>
                  <a:lnTo>
                    <a:pt x="13632" y="13380"/>
                  </a:lnTo>
                  <a:lnTo>
                    <a:pt x="13431" y="13722"/>
                  </a:lnTo>
                  <a:lnTo>
                    <a:pt x="13230" y="14074"/>
                  </a:lnTo>
                  <a:lnTo>
                    <a:pt x="13028" y="14457"/>
                  </a:lnTo>
                  <a:lnTo>
                    <a:pt x="12827" y="14849"/>
                  </a:lnTo>
                  <a:lnTo>
                    <a:pt x="12626" y="15272"/>
                  </a:lnTo>
                  <a:lnTo>
                    <a:pt x="12415" y="15704"/>
                  </a:lnTo>
                  <a:lnTo>
                    <a:pt x="12214" y="16157"/>
                  </a:lnTo>
                  <a:lnTo>
                    <a:pt x="12002" y="16640"/>
                  </a:lnTo>
                  <a:lnTo>
                    <a:pt x="11791" y="17133"/>
                  </a:lnTo>
                  <a:lnTo>
                    <a:pt x="11580" y="17656"/>
                  </a:lnTo>
                  <a:lnTo>
                    <a:pt x="11368" y="18199"/>
                  </a:lnTo>
                  <a:lnTo>
                    <a:pt x="11147" y="18762"/>
                  </a:lnTo>
                  <a:lnTo>
                    <a:pt x="10936" y="19356"/>
                  </a:lnTo>
                  <a:lnTo>
                    <a:pt x="10715" y="19970"/>
                  </a:lnTo>
                  <a:lnTo>
                    <a:pt x="10503" y="20614"/>
                  </a:lnTo>
                  <a:lnTo>
                    <a:pt x="10282" y="21277"/>
                  </a:lnTo>
                  <a:lnTo>
                    <a:pt x="10061" y="21972"/>
                  </a:lnTo>
                  <a:lnTo>
                    <a:pt x="9839" y="22686"/>
                  </a:lnTo>
                  <a:lnTo>
                    <a:pt x="9618" y="23430"/>
                  </a:lnTo>
                  <a:lnTo>
                    <a:pt x="9387" y="24205"/>
                  </a:lnTo>
                  <a:lnTo>
                    <a:pt x="9165" y="25000"/>
                  </a:lnTo>
                  <a:lnTo>
                    <a:pt x="8934" y="25835"/>
                  </a:lnTo>
                  <a:lnTo>
                    <a:pt x="8713" y="26690"/>
                  </a:lnTo>
                  <a:lnTo>
                    <a:pt x="8481" y="27575"/>
                  </a:lnTo>
                  <a:lnTo>
                    <a:pt x="8250" y="28501"/>
                  </a:lnTo>
                  <a:lnTo>
                    <a:pt x="8019" y="29446"/>
                  </a:lnTo>
                  <a:lnTo>
                    <a:pt x="7797" y="30432"/>
                  </a:lnTo>
                  <a:lnTo>
                    <a:pt x="7566" y="31438"/>
                  </a:lnTo>
                  <a:lnTo>
                    <a:pt x="7324" y="32484"/>
                  </a:lnTo>
                  <a:lnTo>
                    <a:pt x="7093" y="33561"/>
                  </a:lnTo>
                  <a:lnTo>
                    <a:pt x="6630" y="35714"/>
                  </a:lnTo>
                  <a:lnTo>
                    <a:pt x="6167" y="37796"/>
                  </a:lnTo>
                  <a:lnTo>
                    <a:pt x="5715" y="39798"/>
                  </a:lnTo>
                  <a:lnTo>
                    <a:pt x="5262" y="41740"/>
                  </a:lnTo>
                  <a:lnTo>
                    <a:pt x="4809" y="43611"/>
                  </a:lnTo>
                  <a:lnTo>
                    <a:pt x="4377" y="45421"/>
                  </a:lnTo>
                  <a:lnTo>
                    <a:pt x="3542" y="48862"/>
                  </a:lnTo>
                  <a:lnTo>
                    <a:pt x="2767" y="52091"/>
                  </a:lnTo>
                  <a:lnTo>
                    <a:pt x="2405" y="53630"/>
                  </a:lnTo>
                  <a:lnTo>
                    <a:pt x="2063" y="55129"/>
                  </a:lnTo>
                  <a:lnTo>
                    <a:pt x="1731" y="56588"/>
                  </a:lnTo>
                  <a:lnTo>
                    <a:pt x="1439" y="58007"/>
                  </a:lnTo>
                  <a:lnTo>
                    <a:pt x="1158" y="59385"/>
                  </a:lnTo>
                  <a:lnTo>
                    <a:pt x="906" y="60733"/>
                  </a:lnTo>
                  <a:lnTo>
                    <a:pt x="685" y="62051"/>
                  </a:lnTo>
                  <a:lnTo>
                    <a:pt x="584" y="62705"/>
                  </a:lnTo>
                  <a:lnTo>
                    <a:pt x="484" y="63348"/>
                  </a:lnTo>
                  <a:lnTo>
                    <a:pt x="403" y="63982"/>
                  </a:lnTo>
                  <a:lnTo>
                    <a:pt x="323" y="64616"/>
                  </a:lnTo>
                  <a:lnTo>
                    <a:pt x="252" y="65240"/>
                  </a:lnTo>
                  <a:lnTo>
                    <a:pt x="192" y="65863"/>
                  </a:lnTo>
                  <a:lnTo>
                    <a:pt x="131" y="66477"/>
                  </a:lnTo>
                  <a:lnTo>
                    <a:pt x="91" y="67091"/>
                  </a:lnTo>
                  <a:lnTo>
                    <a:pt x="51" y="67704"/>
                  </a:lnTo>
                  <a:lnTo>
                    <a:pt x="21" y="68308"/>
                  </a:lnTo>
                  <a:lnTo>
                    <a:pt x="11" y="68912"/>
                  </a:lnTo>
                  <a:lnTo>
                    <a:pt x="1" y="69505"/>
                  </a:lnTo>
                  <a:lnTo>
                    <a:pt x="1" y="70109"/>
                  </a:lnTo>
                  <a:lnTo>
                    <a:pt x="11" y="70702"/>
                  </a:lnTo>
                  <a:lnTo>
                    <a:pt x="31" y="71296"/>
                  </a:lnTo>
                  <a:lnTo>
                    <a:pt x="61" y="71889"/>
                  </a:lnTo>
                  <a:lnTo>
                    <a:pt x="101" y="72483"/>
                  </a:lnTo>
                  <a:lnTo>
                    <a:pt x="162" y="73076"/>
                  </a:lnTo>
                  <a:lnTo>
                    <a:pt x="222" y="73670"/>
                  </a:lnTo>
                  <a:lnTo>
                    <a:pt x="292" y="74253"/>
                  </a:lnTo>
                  <a:lnTo>
                    <a:pt x="383" y="74847"/>
                  </a:lnTo>
                  <a:lnTo>
                    <a:pt x="474" y="75451"/>
                  </a:lnTo>
                  <a:lnTo>
                    <a:pt x="584" y="76044"/>
                  </a:lnTo>
                  <a:lnTo>
                    <a:pt x="705" y="76638"/>
                  </a:lnTo>
                  <a:lnTo>
                    <a:pt x="836" y="77241"/>
                  </a:lnTo>
                  <a:lnTo>
                    <a:pt x="987" y="77845"/>
                  </a:lnTo>
                  <a:lnTo>
                    <a:pt x="1148" y="78449"/>
                  </a:lnTo>
                  <a:lnTo>
                    <a:pt x="1308" y="79052"/>
                  </a:lnTo>
                  <a:lnTo>
                    <a:pt x="1500" y="79666"/>
                  </a:lnTo>
                  <a:lnTo>
                    <a:pt x="1691" y="80279"/>
                  </a:lnTo>
                  <a:lnTo>
                    <a:pt x="2455" y="82593"/>
                  </a:lnTo>
                  <a:lnTo>
                    <a:pt x="3109" y="84575"/>
                  </a:lnTo>
                  <a:lnTo>
                    <a:pt x="3673" y="86255"/>
                  </a:lnTo>
                  <a:lnTo>
                    <a:pt x="4155" y="87674"/>
                  </a:lnTo>
                  <a:lnTo>
                    <a:pt x="4558" y="88840"/>
                  </a:lnTo>
                  <a:lnTo>
                    <a:pt x="4890" y="89776"/>
                  </a:lnTo>
                  <a:lnTo>
                    <a:pt x="5161" y="90510"/>
                  </a:lnTo>
                  <a:lnTo>
                    <a:pt x="5363" y="91064"/>
                  </a:lnTo>
                  <a:lnTo>
                    <a:pt x="5524" y="91466"/>
                  </a:lnTo>
                  <a:lnTo>
                    <a:pt x="5644" y="91748"/>
                  </a:lnTo>
                  <a:lnTo>
                    <a:pt x="5715" y="91909"/>
                  </a:lnTo>
                  <a:lnTo>
                    <a:pt x="5765" y="91989"/>
                  </a:lnTo>
                  <a:lnTo>
                    <a:pt x="5785" y="92009"/>
                  </a:lnTo>
                  <a:lnTo>
                    <a:pt x="5795" y="92009"/>
                  </a:lnTo>
                  <a:lnTo>
                    <a:pt x="5805" y="91999"/>
                  </a:lnTo>
                  <a:lnTo>
                    <a:pt x="5805" y="91959"/>
                  </a:lnTo>
                  <a:lnTo>
                    <a:pt x="58459" y="91959"/>
                  </a:lnTo>
                  <a:lnTo>
                    <a:pt x="58459" y="26730"/>
                  </a:lnTo>
                  <a:lnTo>
                    <a:pt x="36327" y="61"/>
                  </a:lnTo>
                  <a:lnTo>
                    <a:pt x="35382" y="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85;p27"/>
            <p:cNvSpPr/>
            <p:nvPr/>
          </p:nvSpPr>
          <p:spPr>
            <a:xfrm>
              <a:off x="5240775" y="2922625"/>
              <a:ext cx="1461475" cy="2300250"/>
            </a:xfrm>
            <a:custGeom>
              <a:avLst/>
              <a:gdLst/>
              <a:ahLst/>
              <a:cxnLst/>
              <a:rect l="l" t="t" r="r" b="b"/>
              <a:pathLst>
                <a:path w="58459" h="92010" extrusionOk="0">
                  <a:moveTo>
                    <a:pt x="34426" y="50311"/>
                  </a:moveTo>
                  <a:lnTo>
                    <a:pt x="34476" y="50321"/>
                  </a:lnTo>
                  <a:lnTo>
                    <a:pt x="34526" y="50351"/>
                  </a:lnTo>
                  <a:lnTo>
                    <a:pt x="34577" y="50411"/>
                  </a:lnTo>
                  <a:lnTo>
                    <a:pt x="34627" y="50482"/>
                  </a:lnTo>
                  <a:lnTo>
                    <a:pt x="34677" y="50572"/>
                  </a:lnTo>
                  <a:lnTo>
                    <a:pt x="34727" y="50683"/>
                  </a:lnTo>
                  <a:lnTo>
                    <a:pt x="34778" y="50814"/>
                  </a:lnTo>
                  <a:lnTo>
                    <a:pt x="34818" y="50965"/>
                  </a:lnTo>
                  <a:lnTo>
                    <a:pt x="34898" y="51297"/>
                  </a:lnTo>
                  <a:lnTo>
                    <a:pt x="35029" y="51860"/>
                  </a:lnTo>
                  <a:lnTo>
                    <a:pt x="35241" y="52775"/>
                  </a:lnTo>
                  <a:lnTo>
                    <a:pt x="35522" y="54013"/>
                  </a:lnTo>
                  <a:lnTo>
                    <a:pt x="35864" y="55512"/>
                  </a:lnTo>
                  <a:lnTo>
                    <a:pt x="36247" y="57232"/>
                  </a:lnTo>
                  <a:lnTo>
                    <a:pt x="36649" y="59123"/>
                  </a:lnTo>
                  <a:lnTo>
                    <a:pt x="37061" y="61145"/>
                  </a:lnTo>
                  <a:lnTo>
                    <a:pt x="37273" y="62192"/>
                  </a:lnTo>
                  <a:lnTo>
                    <a:pt x="37474" y="63248"/>
                  </a:lnTo>
                  <a:lnTo>
                    <a:pt x="37665" y="64314"/>
                  </a:lnTo>
                  <a:lnTo>
                    <a:pt x="37856" y="65391"/>
                  </a:lnTo>
                  <a:lnTo>
                    <a:pt x="38037" y="66457"/>
                  </a:lnTo>
                  <a:lnTo>
                    <a:pt x="38198" y="67513"/>
                  </a:lnTo>
                  <a:lnTo>
                    <a:pt x="38359" y="68560"/>
                  </a:lnTo>
                  <a:lnTo>
                    <a:pt x="38490" y="69586"/>
                  </a:lnTo>
                  <a:lnTo>
                    <a:pt x="38621" y="70592"/>
                  </a:lnTo>
                  <a:lnTo>
                    <a:pt x="38721" y="71557"/>
                  </a:lnTo>
                  <a:lnTo>
                    <a:pt x="38802" y="72483"/>
                  </a:lnTo>
                  <a:lnTo>
                    <a:pt x="38852" y="73378"/>
                  </a:lnTo>
                  <a:lnTo>
                    <a:pt x="38872" y="73801"/>
                  </a:lnTo>
                  <a:lnTo>
                    <a:pt x="38882" y="74213"/>
                  </a:lnTo>
                  <a:lnTo>
                    <a:pt x="38892" y="74616"/>
                  </a:lnTo>
                  <a:lnTo>
                    <a:pt x="38892" y="74998"/>
                  </a:lnTo>
                  <a:lnTo>
                    <a:pt x="38882" y="75370"/>
                  </a:lnTo>
                  <a:lnTo>
                    <a:pt x="38862" y="75722"/>
                  </a:lnTo>
                  <a:lnTo>
                    <a:pt x="38842" y="76064"/>
                  </a:lnTo>
                  <a:lnTo>
                    <a:pt x="38812" y="76376"/>
                  </a:lnTo>
                  <a:lnTo>
                    <a:pt x="38772" y="76678"/>
                  </a:lnTo>
                  <a:lnTo>
                    <a:pt x="38721" y="76970"/>
                  </a:lnTo>
                  <a:lnTo>
                    <a:pt x="38661" y="77231"/>
                  </a:lnTo>
                  <a:lnTo>
                    <a:pt x="38601" y="77473"/>
                  </a:lnTo>
                  <a:lnTo>
                    <a:pt x="38349" y="78247"/>
                  </a:lnTo>
                  <a:lnTo>
                    <a:pt x="38077" y="79082"/>
                  </a:lnTo>
                  <a:lnTo>
                    <a:pt x="37776" y="79958"/>
                  </a:lnTo>
                  <a:lnTo>
                    <a:pt x="37454" y="80873"/>
                  </a:lnTo>
                  <a:lnTo>
                    <a:pt x="37122" y="81819"/>
                  </a:lnTo>
                  <a:lnTo>
                    <a:pt x="36770" y="82774"/>
                  </a:lnTo>
                  <a:lnTo>
                    <a:pt x="36055" y="84686"/>
                  </a:lnTo>
                  <a:lnTo>
                    <a:pt x="35341" y="86537"/>
                  </a:lnTo>
                  <a:lnTo>
                    <a:pt x="34677" y="88247"/>
                  </a:lnTo>
                  <a:lnTo>
                    <a:pt x="34094" y="89716"/>
                  </a:lnTo>
                  <a:lnTo>
                    <a:pt x="33631" y="90883"/>
                  </a:lnTo>
                  <a:lnTo>
                    <a:pt x="33631" y="57141"/>
                  </a:lnTo>
                  <a:lnTo>
                    <a:pt x="33641" y="55834"/>
                  </a:lnTo>
                  <a:lnTo>
                    <a:pt x="33661" y="54697"/>
                  </a:lnTo>
                  <a:lnTo>
                    <a:pt x="33711" y="53701"/>
                  </a:lnTo>
                  <a:lnTo>
                    <a:pt x="33772" y="52846"/>
                  </a:lnTo>
                  <a:lnTo>
                    <a:pt x="33802" y="52474"/>
                  </a:lnTo>
                  <a:lnTo>
                    <a:pt x="33842" y="52132"/>
                  </a:lnTo>
                  <a:lnTo>
                    <a:pt x="33882" y="51820"/>
                  </a:lnTo>
                  <a:lnTo>
                    <a:pt x="33923" y="51538"/>
                  </a:lnTo>
                  <a:lnTo>
                    <a:pt x="33963" y="51297"/>
                  </a:lnTo>
                  <a:lnTo>
                    <a:pt x="34013" y="51075"/>
                  </a:lnTo>
                  <a:lnTo>
                    <a:pt x="34064" y="50884"/>
                  </a:lnTo>
                  <a:lnTo>
                    <a:pt x="34104" y="50723"/>
                  </a:lnTo>
                  <a:lnTo>
                    <a:pt x="34154" y="50592"/>
                  </a:lnTo>
                  <a:lnTo>
                    <a:pt x="34214" y="50492"/>
                  </a:lnTo>
                  <a:lnTo>
                    <a:pt x="34265" y="50401"/>
                  </a:lnTo>
                  <a:lnTo>
                    <a:pt x="34315" y="50351"/>
                  </a:lnTo>
                  <a:lnTo>
                    <a:pt x="34365" y="50321"/>
                  </a:lnTo>
                  <a:lnTo>
                    <a:pt x="34426" y="50311"/>
                  </a:lnTo>
                  <a:close/>
                  <a:moveTo>
                    <a:pt x="23078" y="1"/>
                  </a:moveTo>
                  <a:lnTo>
                    <a:pt x="22132" y="61"/>
                  </a:lnTo>
                  <a:lnTo>
                    <a:pt x="0" y="26730"/>
                  </a:lnTo>
                  <a:lnTo>
                    <a:pt x="0" y="91959"/>
                  </a:lnTo>
                  <a:lnTo>
                    <a:pt x="52654" y="91959"/>
                  </a:lnTo>
                  <a:lnTo>
                    <a:pt x="52654" y="91999"/>
                  </a:lnTo>
                  <a:lnTo>
                    <a:pt x="52664" y="92009"/>
                  </a:lnTo>
                  <a:lnTo>
                    <a:pt x="52675" y="92009"/>
                  </a:lnTo>
                  <a:lnTo>
                    <a:pt x="52695" y="91989"/>
                  </a:lnTo>
                  <a:lnTo>
                    <a:pt x="52745" y="91909"/>
                  </a:lnTo>
                  <a:lnTo>
                    <a:pt x="52815" y="91748"/>
                  </a:lnTo>
                  <a:lnTo>
                    <a:pt x="52936" y="91466"/>
                  </a:lnTo>
                  <a:lnTo>
                    <a:pt x="53087" y="91064"/>
                  </a:lnTo>
                  <a:lnTo>
                    <a:pt x="53298" y="90510"/>
                  </a:lnTo>
                  <a:lnTo>
                    <a:pt x="53570" y="89776"/>
                  </a:lnTo>
                  <a:lnTo>
                    <a:pt x="53902" y="88840"/>
                  </a:lnTo>
                  <a:lnTo>
                    <a:pt x="54304" y="87674"/>
                  </a:lnTo>
                  <a:lnTo>
                    <a:pt x="54777" y="86255"/>
                  </a:lnTo>
                  <a:lnTo>
                    <a:pt x="55350" y="84575"/>
                  </a:lnTo>
                  <a:lnTo>
                    <a:pt x="56004" y="82593"/>
                  </a:lnTo>
                  <a:lnTo>
                    <a:pt x="56769" y="80279"/>
                  </a:lnTo>
                  <a:lnTo>
                    <a:pt x="56960" y="79666"/>
                  </a:lnTo>
                  <a:lnTo>
                    <a:pt x="57141" y="79052"/>
                  </a:lnTo>
                  <a:lnTo>
                    <a:pt x="57312" y="78449"/>
                  </a:lnTo>
                  <a:lnTo>
                    <a:pt x="57473" y="77845"/>
                  </a:lnTo>
                  <a:lnTo>
                    <a:pt x="57614" y="77241"/>
                  </a:lnTo>
                  <a:lnTo>
                    <a:pt x="57745" y="76638"/>
                  </a:lnTo>
                  <a:lnTo>
                    <a:pt x="57865" y="76044"/>
                  </a:lnTo>
                  <a:lnTo>
                    <a:pt x="57976" y="75451"/>
                  </a:lnTo>
                  <a:lnTo>
                    <a:pt x="58077" y="74847"/>
                  </a:lnTo>
                  <a:lnTo>
                    <a:pt x="58157" y="74253"/>
                  </a:lnTo>
                  <a:lnTo>
                    <a:pt x="58238" y="73670"/>
                  </a:lnTo>
                  <a:lnTo>
                    <a:pt x="58298" y="73076"/>
                  </a:lnTo>
                  <a:lnTo>
                    <a:pt x="58348" y="72483"/>
                  </a:lnTo>
                  <a:lnTo>
                    <a:pt x="58389" y="71889"/>
                  </a:lnTo>
                  <a:lnTo>
                    <a:pt x="58419" y="71296"/>
                  </a:lnTo>
                  <a:lnTo>
                    <a:pt x="58449" y="70702"/>
                  </a:lnTo>
                  <a:lnTo>
                    <a:pt x="58459" y="70109"/>
                  </a:lnTo>
                  <a:lnTo>
                    <a:pt x="58459" y="69505"/>
                  </a:lnTo>
                  <a:lnTo>
                    <a:pt x="58449" y="68912"/>
                  </a:lnTo>
                  <a:lnTo>
                    <a:pt x="58429" y="68308"/>
                  </a:lnTo>
                  <a:lnTo>
                    <a:pt x="58399" y="67704"/>
                  </a:lnTo>
                  <a:lnTo>
                    <a:pt x="58368" y="67091"/>
                  </a:lnTo>
                  <a:lnTo>
                    <a:pt x="58318" y="66477"/>
                  </a:lnTo>
                  <a:lnTo>
                    <a:pt x="58268" y="65863"/>
                  </a:lnTo>
                  <a:lnTo>
                    <a:pt x="58208" y="65240"/>
                  </a:lnTo>
                  <a:lnTo>
                    <a:pt x="58137" y="64616"/>
                  </a:lnTo>
                  <a:lnTo>
                    <a:pt x="58057" y="63982"/>
                  </a:lnTo>
                  <a:lnTo>
                    <a:pt x="57966" y="63348"/>
                  </a:lnTo>
                  <a:lnTo>
                    <a:pt x="57876" y="62705"/>
                  </a:lnTo>
                  <a:lnTo>
                    <a:pt x="57775" y="62051"/>
                  </a:lnTo>
                  <a:lnTo>
                    <a:pt x="57554" y="60733"/>
                  </a:lnTo>
                  <a:lnTo>
                    <a:pt x="57302" y="59385"/>
                  </a:lnTo>
                  <a:lnTo>
                    <a:pt x="57020" y="58007"/>
                  </a:lnTo>
                  <a:lnTo>
                    <a:pt x="56719" y="56588"/>
                  </a:lnTo>
                  <a:lnTo>
                    <a:pt x="56397" y="55129"/>
                  </a:lnTo>
                  <a:lnTo>
                    <a:pt x="56055" y="53630"/>
                  </a:lnTo>
                  <a:lnTo>
                    <a:pt x="55693" y="52091"/>
                  </a:lnTo>
                  <a:lnTo>
                    <a:pt x="54908" y="48862"/>
                  </a:lnTo>
                  <a:lnTo>
                    <a:pt x="54073" y="45421"/>
                  </a:lnTo>
                  <a:lnTo>
                    <a:pt x="53640" y="43611"/>
                  </a:lnTo>
                  <a:lnTo>
                    <a:pt x="53198" y="41740"/>
                  </a:lnTo>
                  <a:lnTo>
                    <a:pt x="52745" y="39798"/>
                  </a:lnTo>
                  <a:lnTo>
                    <a:pt x="52282" y="37796"/>
                  </a:lnTo>
                  <a:lnTo>
                    <a:pt x="51819" y="35714"/>
                  </a:lnTo>
                  <a:lnTo>
                    <a:pt x="51357" y="33561"/>
                  </a:lnTo>
                  <a:lnTo>
                    <a:pt x="51125" y="32484"/>
                  </a:lnTo>
                  <a:lnTo>
                    <a:pt x="50894" y="31438"/>
                  </a:lnTo>
                  <a:lnTo>
                    <a:pt x="50663" y="30432"/>
                  </a:lnTo>
                  <a:lnTo>
                    <a:pt x="50431" y="29446"/>
                  </a:lnTo>
                  <a:lnTo>
                    <a:pt x="50200" y="28501"/>
                  </a:lnTo>
                  <a:lnTo>
                    <a:pt x="49968" y="27575"/>
                  </a:lnTo>
                  <a:lnTo>
                    <a:pt x="49747" y="26690"/>
                  </a:lnTo>
                  <a:lnTo>
                    <a:pt x="49516" y="25835"/>
                  </a:lnTo>
                  <a:lnTo>
                    <a:pt x="49294" y="25000"/>
                  </a:lnTo>
                  <a:lnTo>
                    <a:pt x="49063" y="24205"/>
                  </a:lnTo>
                  <a:lnTo>
                    <a:pt x="48842" y="23430"/>
                  </a:lnTo>
                  <a:lnTo>
                    <a:pt x="48620" y="22686"/>
                  </a:lnTo>
                  <a:lnTo>
                    <a:pt x="48399" y="21972"/>
                  </a:lnTo>
                  <a:lnTo>
                    <a:pt x="48178" y="21277"/>
                  </a:lnTo>
                  <a:lnTo>
                    <a:pt x="47956" y="20614"/>
                  </a:lnTo>
                  <a:lnTo>
                    <a:pt x="47735" y="19970"/>
                  </a:lnTo>
                  <a:lnTo>
                    <a:pt x="47524" y="19356"/>
                  </a:lnTo>
                  <a:lnTo>
                    <a:pt x="47302" y="18762"/>
                  </a:lnTo>
                  <a:lnTo>
                    <a:pt x="47091" y="18199"/>
                  </a:lnTo>
                  <a:lnTo>
                    <a:pt x="46880" y="17656"/>
                  </a:lnTo>
                  <a:lnTo>
                    <a:pt x="46669" y="17133"/>
                  </a:lnTo>
                  <a:lnTo>
                    <a:pt x="46457" y="16640"/>
                  </a:lnTo>
                  <a:lnTo>
                    <a:pt x="46246" y="16157"/>
                  </a:lnTo>
                  <a:lnTo>
                    <a:pt x="46035" y="15704"/>
                  </a:lnTo>
                  <a:lnTo>
                    <a:pt x="45834" y="15272"/>
                  </a:lnTo>
                  <a:lnTo>
                    <a:pt x="45633" y="14849"/>
                  </a:lnTo>
                  <a:lnTo>
                    <a:pt x="45421" y="14457"/>
                  </a:lnTo>
                  <a:lnTo>
                    <a:pt x="45230" y="14074"/>
                  </a:lnTo>
                  <a:lnTo>
                    <a:pt x="45029" y="13722"/>
                  </a:lnTo>
                  <a:lnTo>
                    <a:pt x="44828" y="13380"/>
                  </a:lnTo>
                  <a:lnTo>
                    <a:pt x="44637" y="13058"/>
                  </a:lnTo>
                  <a:lnTo>
                    <a:pt x="44435" y="12747"/>
                  </a:lnTo>
                  <a:lnTo>
                    <a:pt x="44244" y="12455"/>
                  </a:lnTo>
                  <a:lnTo>
                    <a:pt x="44063" y="12183"/>
                  </a:lnTo>
                  <a:lnTo>
                    <a:pt x="43872" y="11922"/>
                  </a:lnTo>
                  <a:lnTo>
                    <a:pt x="43681" y="11670"/>
                  </a:lnTo>
                  <a:lnTo>
                    <a:pt x="43500" y="11439"/>
                  </a:lnTo>
                  <a:lnTo>
                    <a:pt x="43319" y="11228"/>
                  </a:lnTo>
                  <a:lnTo>
                    <a:pt x="43138" y="11016"/>
                  </a:lnTo>
                  <a:lnTo>
                    <a:pt x="42967" y="10825"/>
                  </a:lnTo>
                  <a:lnTo>
                    <a:pt x="42786" y="10644"/>
                  </a:lnTo>
                  <a:lnTo>
                    <a:pt x="42615" y="10473"/>
                  </a:lnTo>
                  <a:lnTo>
                    <a:pt x="42443" y="10312"/>
                  </a:lnTo>
                  <a:lnTo>
                    <a:pt x="42272" y="10161"/>
                  </a:lnTo>
                  <a:lnTo>
                    <a:pt x="41951" y="9890"/>
                  </a:lnTo>
                  <a:lnTo>
                    <a:pt x="41629" y="9658"/>
                  </a:lnTo>
                  <a:lnTo>
                    <a:pt x="41317" y="9447"/>
                  </a:lnTo>
                  <a:lnTo>
                    <a:pt x="41025" y="9266"/>
                  </a:lnTo>
                  <a:lnTo>
                    <a:pt x="40733" y="9115"/>
                  </a:lnTo>
                  <a:lnTo>
                    <a:pt x="40452" y="8964"/>
                  </a:lnTo>
                  <a:lnTo>
                    <a:pt x="39939" y="8713"/>
                  </a:lnTo>
                  <a:lnTo>
                    <a:pt x="39697" y="8592"/>
                  </a:lnTo>
                  <a:lnTo>
                    <a:pt x="39466" y="8471"/>
                  </a:lnTo>
                  <a:lnTo>
                    <a:pt x="38691" y="8059"/>
                  </a:lnTo>
                  <a:lnTo>
                    <a:pt x="37373" y="7375"/>
                  </a:lnTo>
                  <a:lnTo>
                    <a:pt x="33470" y="5352"/>
                  </a:lnTo>
                  <a:lnTo>
                    <a:pt x="23078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86;p27"/>
            <p:cNvSpPr/>
            <p:nvPr/>
          </p:nvSpPr>
          <p:spPr>
            <a:xfrm>
              <a:off x="5192475" y="3782500"/>
              <a:ext cx="96350" cy="96600"/>
            </a:xfrm>
            <a:custGeom>
              <a:avLst/>
              <a:gdLst/>
              <a:ahLst/>
              <a:cxnLst/>
              <a:rect l="l" t="t" r="r" b="b"/>
              <a:pathLst>
                <a:path w="3854" h="3864" extrusionOk="0">
                  <a:moveTo>
                    <a:pt x="1932" y="1"/>
                  </a:moveTo>
                  <a:lnTo>
                    <a:pt x="1731" y="11"/>
                  </a:lnTo>
                  <a:lnTo>
                    <a:pt x="1540" y="41"/>
                  </a:lnTo>
                  <a:lnTo>
                    <a:pt x="1359" y="91"/>
                  </a:lnTo>
                  <a:lnTo>
                    <a:pt x="1178" y="162"/>
                  </a:lnTo>
                  <a:lnTo>
                    <a:pt x="1007" y="242"/>
                  </a:lnTo>
                  <a:lnTo>
                    <a:pt x="856" y="333"/>
                  </a:lnTo>
                  <a:lnTo>
                    <a:pt x="705" y="443"/>
                  </a:lnTo>
                  <a:lnTo>
                    <a:pt x="564" y="574"/>
                  </a:lnTo>
                  <a:lnTo>
                    <a:pt x="443" y="705"/>
                  </a:lnTo>
                  <a:lnTo>
                    <a:pt x="333" y="856"/>
                  </a:lnTo>
                  <a:lnTo>
                    <a:pt x="232" y="1017"/>
                  </a:lnTo>
                  <a:lnTo>
                    <a:pt x="152" y="1188"/>
                  </a:lnTo>
                  <a:lnTo>
                    <a:pt x="91" y="1359"/>
                  </a:lnTo>
                  <a:lnTo>
                    <a:pt x="41" y="1540"/>
                  </a:lnTo>
                  <a:lnTo>
                    <a:pt x="11" y="1731"/>
                  </a:lnTo>
                  <a:lnTo>
                    <a:pt x="1" y="1932"/>
                  </a:lnTo>
                  <a:lnTo>
                    <a:pt x="11" y="2123"/>
                  </a:lnTo>
                  <a:lnTo>
                    <a:pt x="41" y="2315"/>
                  </a:lnTo>
                  <a:lnTo>
                    <a:pt x="91" y="2506"/>
                  </a:lnTo>
                  <a:lnTo>
                    <a:pt x="152" y="2687"/>
                  </a:lnTo>
                  <a:lnTo>
                    <a:pt x="232" y="2848"/>
                  </a:lnTo>
                  <a:lnTo>
                    <a:pt x="333" y="3009"/>
                  </a:lnTo>
                  <a:lnTo>
                    <a:pt x="443" y="3160"/>
                  </a:lnTo>
                  <a:lnTo>
                    <a:pt x="564" y="3300"/>
                  </a:lnTo>
                  <a:lnTo>
                    <a:pt x="705" y="3421"/>
                  </a:lnTo>
                  <a:lnTo>
                    <a:pt x="856" y="3532"/>
                  </a:lnTo>
                  <a:lnTo>
                    <a:pt x="1007" y="3632"/>
                  </a:lnTo>
                  <a:lnTo>
                    <a:pt x="1178" y="3713"/>
                  </a:lnTo>
                  <a:lnTo>
                    <a:pt x="1359" y="3783"/>
                  </a:lnTo>
                  <a:lnTo>
                    <a:pt x="1540" y="3824"/>
                  </a:lnTo>
                  <a:lnTo>
                    <a:pt x="1731" y="3854"/>
                  </a:lnTo>
                  <a:lnTo>
                    <a:pt x="1932" y="3864"/>
                  </a:lnTo>
                  <a:lnTo>
                    <a:pt x="2134" y="3854"/>
                  </a:lnTo>
                  <a:lnTo>
                    <a:pt x="2325" y="3824"/>
                  </a:lnTo>
                  <a:lnTo>
                    <a:pt x="2506" y="3783"/>
                  </a:lnTo>
                  <a:lnTo>
                    <a:pt x="2687" y="3713"/>
                  </a:lnTo>
                  <a:lnTo>
                    <a:pt x="2848" y="3632"/>
                  </a:lnTo>
                  <a:lnTo>
                    <a:pt x="3009" y="3532"/>
                  </a:lnTo>
                  <a:lnTo>
                    <a:pt x="3160" y="3421"/>
                  </a:lnTo>
                  <a:lnTo>
                    <a:pt x="3290" y="3300"/>
                  </a:lnTo>
                  <a:lnTo>
                    <a:pt x="3421" y="3160"/>
                  </a:lnTo>
                  <a:lnTo>
                    <a:pt x="3532" y="3009"/>
                  </a:lnTo>
                  <a:lnTo>
                    <a:pt x="3622" y="2848"/>
                  </a:lnTo>
                  <a:lnTo>
                    <a:pt x="3703" y="2687"/>
                  </a:lnTo>
                  <a:lnTo>
                    <a:pt x="3773" y="2506"/>
                  </a:lnTo>
                  <a:lnTo>
                    <a:pt x="3824" y="2315"/>
                  </a:lnTo>
                  <a:lnTo>
                    <a:pt x="3854" y="2123"/>
                  </a:lnTo>
                  <a:lnTo>
                    <a:pt x="3854" y="1932"/>
                  </a:lnTo>
                  <a:lnTo>
                    <a:pt x="3854" y="1731"/>
                  </a:lnTo>
                  <a:lnTo>
                    <a:pt x="3824" y="1540"/>
                  </a:lnTo>
                  <a:lnTo>
                    <a:pt x="3773" y="1359"/>
                  </a:lnTo>
                  <a:lnTo>
                    <a:pt x="3703" y="1188"/>
                  </a:lnTo>
                  <a:lnTo>
                    <a:pt x="3622" y="1017"/>
                  </a:lnTo>
                  <a:lnTo>
                    <a:pt x="3532" y="856"/>
                  </a:lnTo>
                  <a:lnTo>
                    <a:pt x="3421" y="705"/>
                  </a:lnTo>
                  <a:lnTo>
                    <a:pt x="3290" y="574"/>
                  </a:lnTo>
                  <a:lnTo>
                    <a:pt x="3160" y="443"/>
                  </a:lnTo>
                  <a:lnTo>
                    <a:pt x="3009" y="333"/>
                  </a:lnTo>
                  <a:lnTo>
                    <a:pt x="2848" y="242"/>
                  </a:lnTo>
                  <a:lnTo>
                    <a:pt x="2687" y="162"/>
                  </a:lnTo>
                  <a:lnTo>
                    <a:pt x="2506" y="91"/>
                  </a:lnTo>
                  <a:lnTo>
                    <a:pt x="2325" y="41"/>
                  </a:lnTo>
                  <a:lnTo>
                    <a:pt x="2134" y="11"/>
                  </a:lnTo>
                  <a:lnTo>
                    <a:pt x="193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87;p27"/>
            <p:cNvSpPr/>
            <p:nvPr/>
          </p:nvSpPr>
          <p:spPr>
            <a:xfrm>
              <a:off x="5192475" y="3782500"/>
              <a:ext cx="48325" cy="96600"/>
            </a:xfrm>
            <a:custGeom>
              <a:avLst/>
              <a:gdLst/>
              <a:ahLst/>
              <a:cxnLst/>
              <a:rect l="l" t="t" r="r" b="b"/>
              <a:pathLst>
                <a:path w="1933" h="3864" extrusionOk="0">
                  <a:moveTo>
                    <a:pt x="1932" y="1"/>
                  </a:moveTo>
                  <a:lnTo>
                    <a:pt x="1731" y="11"/>
                  </a:lnTo>
                  <a:lnTo>
                    <a:pt x="1540" y="41"/>
                  </a:lnTo>
                  <a:lnTo>
                    <a:pt x="1359" y="91"/>
                  </a:lnTo>
                  <a:lnTo>
                    <a:pt x="1178" y="162"/>
                  </a:lnTo>
                  <a:lnTo>
                    <a:pt x="1007" y="242"/>
                  </a:lnTo>
                  <a:lnTo>
                    <a:pt x="856" y="333"/>
                  </a:lnTo>
                  <a:lnTo>
                    <a:pt x="705" y="443"/>
                  </a:lnTo>
                  <a:lnTo>
                    <a:pt x="564" y="574"/>
                  </a:lnTo>
                  <a:lnTo>
                    <a:pt x="443" y="705"/>
                  </a:lnTo>
                  <a:lnTo>
                    <a:pt x="333" y="856"/>
                  </a:lnTo>
                  <a:lnTo>
                    <a:pt x="232" y="1017"/>
                  </a:lnTo>
                  <a:lnTo>
                    <a:pt x="152" y="1188"/>
                  </a:lnTo>
                  <a:lnTo>
                    <a:pt x="91" y="1359"/>
                  </a:lnTo>
                  <a:lnTo>
                    <a:pt x="41" y="1540"/>
                  </a:lnTo>
                  <a:lnTo>
                    <a:pt x="11" y="1731"/>
                  </a:lnTo>
                  <a:lnTo>
                    <a:pt x="1" y="1932"/>
                  </a:lnTo>
                  <a:lnTo>
                    <a:pt x="11" y="2123"/>
                  </a:lnTo>
                  <a:lnTo>
                    <a:pt x="41" y="2315"/>
                  </a:lnTo>
                  <a:lnTo>
                    <a:pt x="91" y="2506"/>
                  </a:lnTo>
                  <a:lnTo>
                    <a:pt x="152" y="2687"/>
                  </a:lnTo>
                  <a:lnTo>
                    <a:pt x="232" y="2848"/>
                  </a:lnTo>
                  <a:lnTo>
                    <a:pt x="333" y="3009"/>
                  </a:lnTo>
                  <a:lnTo>
                    <a:pt x="443" y="3160"/>
                  </a:lnTo>
                  <a:lnTo>
                    <a:pt x="564" y="3300"/>
                  </a:lnTo>
                  <a:lnTo>
                    <a:pt x="705" y="3421"/>
                  </a:lnTo>
                  <a:lnTo>
                    <a:pt x="856" y="3532"/>
                  </a:lnTo>
                  <a:lnTo>
                    <a:pt x="1007" y="3632"/>
                  </a:lnTo>
                  <a:lnTo>
                    <a:pt x="1178" y="3713"/>
                  </a:lnTo>
                  <a:lnTo>
                    <a:pt x="1359" y="3783"/>
                  </a:lnTo>
                  <a:lnTo>
                    <a:pt x="1540" y="3824"/>
                  </a:lnTo>
                  <a:lnTo>
                    <a:pt x="1731" y="3854"/>
                  </a:lnTo>
                  <a:lnTo>
                    <a:pt x="1932" y="3864"/>
                  </a:lnTo>
                  <a:lnTo>
                    <a:pt x="19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88;p27"/>
            <p:cNvSpPr/>
            <p:nvPr/>
          </p:nvSpPr>
          <p:spPr>
            <a:xfrm>
              <a:off x="5192475" y="4054375"/>
              <a:ext cx="96350" cy="96350"/>
            </a:xfrm>
            <a:custGeom>
              <a:avLst/>
              <a:gdLst/>
              <a:ahLst/>
              <a:cxnLst/>
              <a:rect l="l" t="t" r="r" b="b"/>
              <a:pathLst>
                <a:path w="3854" h="3854" extrusionOk="0">
                  <a:moveTo>
                    <a:pt x="1932" y="1"/>
                  </a:moveTo>
                  <a:lnTo>
                    <a:pt x="1731" y="11"/>
                  </a:lnTo>
                  <a:lnTo>
                    <a:pt x="1540" y="41"/>
                  </a:lnTo>
                  <a:lnTo>
                    <a:pt x="1359" y="91"/>
                  </a:lnTo>
                  <a:lnTo>
                    <a:pt x="1178" y="151"/>
                  </a:lnTo>
                  <a:lnTo>
                    <a:pt x="1007" y="232"/>
                  </a:lnTo>
                  <a:lnTo>
                    <a:pt x="856" y="333"/>
                  </a:lnTo>
                  <a:lnTo>
                    <a:pt x="705" y="443"/>
                  </a:lnTo>
                  <a:lnTo>
                    <a:pt x="564" y="564"/>
                  </a:lnTo>
                  <a:lnTo>
                    <a:pt x="443" y="705"/>
                  </a:lnTo>
                  <a:lnTo>
                    <a:pt x="333" y="846"/>
                  </a:lnTo>
                  <a:lnTo>
                    <a:pt x="232" y="1007"/>
                  </a:lnTo>
                  <a:lnTo>
                    <a:pt x="152" y="1178"/>
                  </a:lnTo>
                  <a:lnTo>
                    <a:pt x="91" y="1359"/>
                  </a:lnTo>
                  <a:lnTo>
                    <a:pt x="41" y="1540"/>
                  </a:lnTo>
                  <a:lnTo>
                    <a:pt x="11" y="1731"/>
                  </a:lnTo>
                  <a:lnTo>
                    <a:pt x="1" y="1932"/>
                  </a:lnTo>
                  <a:lnTo>
                    <a:pt x="11" y="2123"/>
                  </a:lnTo>
                  <a:lnTo>
                    <a:pt x="41" y="2314"/>
                  </a:lnTo>
                  <a:lnTo>
                    <a:pt x="91" y="2506"/>
                  </a:lnTo>
                  <a:lnTo>
                    <a:pt x="152" y="2677"/>
                  </a:lnTo>
                  <a:lnTo>
                    <a:pt x="232" y="2848"/>
                  </a:lnTo>
                  <a:lnTo>
                    <a:pt x="333" y="3009"/>
                  </a:lnTo>
                  <a:lnTo>
                    <a:pt x="443" y="3159"/>
                  </a:lnTo>
                  <a:lnTo>
                    <a:pt x="564" y="3290"/>
                  </a:lnTo>
                  <a:lnTo>
                    <a:pt x="705" y="3421"/>
                  </a:lnTo>
                  <a:lnTo>
                    <a:pt x="856" y="3532"/>
                  </a:lnTo>
                  <a:lnTo>
                    <a:pt x="1007" y="3622"/>
                  </a:lnTo>
                  <a:lnTo>
                    <a:pt x="1178" y="3703"/>
                  </a:lnTo>
                  <a:lnTo>
                    <a:pt x="1359" y="3773"/>
                  </a:lnTo>
                  <a:lnTo>
                    <a:pt x="1540" y="3823"/>
                  </a:lnTo>
                  <a:lnTo>
                    <a:pt x="1731" y="3844"/>
                  </a:lnTo>
                  <a:lnTo>
                    <a:pt x="1932" y="3854"/>
                  </a:lnTo>
                  <a:lnTo>
                    <a:pt x="2134" y="3844"/>
                  </a:lnTo>
                  <a:lnTo>
                    <a:pt x="2325" y="3823"/>
                  </a:lnTo>
                  <a:lnTo>
                    <a:pt x="2506" y="3773"/>
                  </a:lnTo>
                  <a:lnTo>
                    <a:pt x="2687" y="3703"/>
                  </a:lnTo>
                  <a:lnTo>
                    <a:pt x="2848" y="3622"/>
                  </a:lnTo>
                  <a:lnTo>
                    <a:pt x="3009" y="3532"/>
                  </a:lnTo>
                  <a:lnTo>
                    <a:pt x="3160" y="3421"/>
                  </a:lnTo>
                  <a:lnTo>
                    <a:pt x="3290" y="3290"/>
                  </a:lnTo>
                  <a:lnTo>
                    <a:pt x="3421" y="3159"/>
                  </a:lnTo>
                  <a:lnTo>
                    <a:pt x="3532" y="3009"/>
                  </a:lnTo>
                  <a:lnTo>
                    <a:pt x="3622" y="2848"/>
                  </a:lnTo>
                  <a:lnTo>
                    <a:pt x="3703" y="2677"/>
                  </a:lnTo>
                  <a:lnTo>
                    <a:pt x="3773" y="2506"/>
                  </a:lnTo>
                  <a:lnTo>
                    <a:pt x="3824" y="2314"/>
                  </a:lnTo>
                  <a:lnTo>
                    <a:pt x="3854" y="2123"/>
                  </a:lnTo>
                  <a:lnTo>
                    <a:pt x="3854" y="1932"/>
                  </a:lnTo>
                  <a:lnTo>
                    <a:pt x="3854" y="1731"/>
                  </a:lnTo>
                  <a:lnTo>
                    <a:pt x="3824" y="1540"/>
                  </a:lnTo>
                  <a:lnTo>
                    <a:pt x="3773" y="1359"/>
                  </a:lnTo>
                  <a:lnTo>
                    <a:pt x="3703" y="1178"/>
                  </a:lnTo>
                  <a:lnTo>
                    <a:pt x="3622" y="1007"/>
                  </a:lnTo>
                  <a:lnTo>
                    <a:pt x="3532" y="846"/>
                  </a:lnTo>
                  <a:lnTo>
                    <a:pt x="3421" y="705"/>
                  </a:lnTo>
                  <a:lnTo>
                    <a:pt x="3290" y="564"/>
                  </a:lnTo>
                  <a:lnTo>
                    <a:pt x="3160" y="443"/>
                  </a:lnTo>
                  <a:lnTo>
                    <a:pt x="3009" y="333"/>
                  </a:lnTo>
                  <a:lnTo>
                    <a:pt x="2848" y="232"/>
                  </a:lnTo>
                  <a:lnTo>
                    <a:pt x="2687" y="151"/>
                  </a:lnTo>
                  <a:lnTo>
                    <a:pt x="2506" y="91"/>
                  </a:lnTo>
                  <a:lnTo>
                    <a:pt x="2325" y="41"/>
                  </a:lnTo>
                  <a:lnTo>
                    <a:pt x="2134" y="11"/>
                  </a:lnTo>
                  <a:lnTo>
                    <a:pt x="193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89;p27"/>
            <p:cNvSpPr/>
            <p:nvPr/>
          </p:nvSpPr>
          <p:spPr>
            <a:xfrm>
              <a:off x="5192475" y="4054375"/>
              <a:ext cx="48325" cy="96350"/>
            </a:xfrm>
            <a:custGeom>
              <a:avLst/>
              <a:gdLst/>
              <a:ahLst/>
              <a:cxnLst/>
              <a:rect l="l" t="t" r="r" b="b"/>
              <a:pathLst>
                <a:path w="1933" h="3854" extrusionOk="0">
                  <a:moveTo>
                    <a:pt x="1932" y="1"/>
                  </a:moveTo>
                  <a:lnTo>
                    <a:pt x="1731" y="11"/>
                  </a:lnTo>
                  <a:lnTo>
                    <a:pt x="1540" y="41"/>
                  </a:lnTo>
                  <a:lnTo>
                    <a:pt x="1359" y="91"/>
                  </a:lnTo>
                  <a:lnTo>
                    <a:pt x="1178" y="151"/>
                  </a:lnTo>
                  <a:lnTo>
                    <a:pt x="1007" y="232"/>
                  </a:lnTo>
                  <a:lnTo>
                    <a:pt x="856" y="333"/>
                  </a:lnTo>
                  <a:lnTo>
                    <a:pt x="705" y="443"/>
                  </a:lnTo>
                  <a:lnTo>
                    <a:pt x="564" y="564"/>
                  </a:lnTo>
                  <a:lnTo>
                    <a:pt x="443" y="705"/>
                  </a:lnTo>
                  <a:lnTo>
                    <a:pt x="333" y="846"/>
                  </a:lnTo>
                  <a:lnTo>
                    <a:pt x="232" y="1007"/>
                  </a:lnTo>
                  <a:lnTo>
                    <a:pt x="152" y="1178"/>
                  </a:lnTo>
                  <a:lnTo>
                    <a:pt x="91" y="1359"/>
                  </a:lnTo>
                  <a:lnTo>
                    <a:pt x="41" y="1540"/>
                  </a:lnTo>
                  <a:lnTo>
                    <a:pt x="11" y="1731"/>
                  </a:lnTo>
                  <a:lnTo>
                    <a:pt x="1" y="1932"/>
                  </a:lnTo>
                  <a:lnTo>
                    <a:pt x="11" y="2123"/>
                  </a:lnTo>
                  <a:lnTo>
                    <a:pt x="41" y="2314"/>
                  </a:lnTo>
                  <a:lnTo>
                    <a:pt x="91" y="2506"/>
                  </a:lnTo>
                  <a:lnTo>
                    <a:pt x="152" y="2677"/>
                  </a:lnTo>
                  <a:lnTo>
                    <a:pt x="232" y="2848"/>
                  </a:lnTo>
                  <a:lnTo>
                    <a:pt x="333" y="3009"/>
                  </a:lnTo>
                  <a:lnTo>
                    <a:pt x="443" y="3159"/>
                  </a:lnTo>
                  <a:lnTo>
                    <a:pt x="564" y="3290"/>
                  </a:lnTo>
                  <a:lnTo>
                    <a:pt x="705" y="3421"/>
                  </a:lnTo>
                  <a:lnTo>
                    <a:pt x="856" y="3532"/>
                  </a:lnTo>
                  <a:lnTo>
                    <a:pt x="1007" y="3622"/>
                  </a:lnTo>
                  <a:lnTo>
                    <a:pt x="1178" y="3703"/>
                  </a:lnTo>
                  <a:lnTo>
                    <a:pt x="1359" y="3773"/>
                  </a:lnTo>
                  <a:lnTo>
                    <a:pt x="1540" y="3823"/>
                  </a:lnTo>
                  <a:lnTo>
                    <a:pt x="1731" y="3844"/>
                  </a:lnTo>
                  <a:lnTo>
                    <a:pt x="1932" y="3854"/>
                  </a:lnTo>
                  <a:lnTo>
                    <a:pt x="19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90;p27"/>
            <p:cNvSpPr/>
            <p:nvPr/>
          </p:nvSpPr>
          <p:spPr>
            <a:xfrm>
              <a:off x="5192475" y="4326250"/>
              <a:ext cx="96350" cy="96350"/>
            </a:xfrm>
            <a:custGeom>
              <a:avLst/>
              <a:gdLst/>
              <a:ahLst/>
              <a:cxnLst/>
              <a:rect l="l" t="t" r="r" b="b"/>
              <a:pathLst>
                <a:path w="3854" h="3854" extrusionOk="0">
                  <a:moveTo>
                    <a:pt x="1932" y="0"/>
                  </a:moveTo>
                  <a:lnTo>
                    <a:pt x="1731" y="11"/>
                  </a:lnTo>
                  <a:lnTo>
                    <a:pt x="1540" y="41"/>
                  </a:lnTo>
                  <a:lnTo>
                    <a:pt x="1359" y="81"/>
                  </a:lnTo>
                  <a:lnTo>
                    <a:pt x="1178" y="151"/>
                  </a:lnTo>
                  <a:lnTo>
                    <a:pt x="1007" y="232"/>
                  </a:lnTo>
                  <a:lnTo>
                    <a:pt x="856" y="322"/>
                  </a:lnTo>
                  <a:lnTo>
                    <a:pt x="705" y="433"/>
                  </a:lnTo>
                  <a:lnTo>
                    <a:pt x="564" y="564"/>
                  </a:lnTo>
                  <a:lnTo>
                    <a:pt x="443" y="695"/>
                  </a:lnTo>
                  <a:lnTo>
                    <a:pt x="333" y="846"/>
                  </a:lnTo>
                  <a:lnTo>
                    <a:pt x="232" y="1006"/>
                  </a:lnTo>
                  <a:lnTo>
                    <a:pt x="152" y="1167"/>
                  </a:lnTo>
                  <a:lnTo>
                    <a:pt x="91" y="1349"/>
                  </a:lnTo>
                  <a:lnTo>
                    <a:pt x="41" y="1530"/>
                  </a:lnTo>
                  <a:lnTo>
                    <a:pt x="11" y="1731"/>
                  </a:lnTo>
                  <a:lnTo>
                    <a:pt x="1" y="1922"/>
                  </a:lnTo>
                  <a:lnTo>
                    <a:pt x="11" y="2123"/>
                  </a:lnTo>
                  <a:lnTo>
                    <a:pt x="41" y="2314"/>
                  </a:lnTo>
                  <a:lnTo>
                    <a:pt x="91" y="2495"/>
                  </a:lnTo>
                  <a:lnTo>
                    <a:pt x="152" y="2676"/>
                  </a:lnTo>
                  <a:lnTo>
                    <a:pt x="232" y="2837"/>
                  </a:lnTo>
                  <a:lnTo>
                    <a:pt x="333" y="2998"/>
                  </a:lnTo>
                  <a:lnTo>
                    <a:pt x="443" y="3149"/>
                  </a:lnTo>
                  <a:lnTo>
                    <a:pt x="564" y="3290"/>
                  </a:lnTo>
                  <a:lnTo>
                    <a:pt x="705" y="3411"/>
                  </a:lnTo>
                  <a:lnTo>
                    <a:pt x="856" y="3521"/>
                  </a:lnTo>
                  <a:lnTo>
                    <a:pt x="1007" y="3612"/>
                  </a:lnTo>
                  <a:lnTo>
                    <a:pt x="1178" y="3703"/>
                  </a:lnTo>
                  <a:lnTo>
                    <a:pt x="1359" y="3763"/>
                  </a:lnTo>
                  <a:lnTo>
                    <a:pt x="1540" y="3813"/>
                  </a:lnTo>
                  <a:lnTo>
                    <a:pt x="1731" y="3843"/>
                  </a:lnTo>
                  <a:lnTo>
                    <a:pt x="1932" y="3853"/>
                  </a:lnTo>
                  <a:lnTo>
                    <a:pt x="2134" y="3843"/>
                  </a:lnTo>
                  <a:lnTo>
                    <a:pt x="2325" y="3813"/>
                  </a:lnTo>
                  <a:lnTo>
                    <a:pt x="2506" y="3763"/>
                  </a:lnTo>
                  <a:lnTo>
                    <a:pt x="2687" y="3703"/>
                  </a:lnTo>
                  <a:lnTo>
                    <a:pt x="2848" y="3612"/>
                  </a:lnTo>
                  <a:lnTo>
                    <a:pt x="3009" y="3521"/>
                  </a:lnTo>
                  <a:lnTo>
                    <a:pt x="3160" y="3411"/>
                  </a:lnTo>
                  <a:lnTo>
                    <a:pt x="3290" y="3290"/>
                  </a:lnTo>
                  <a:lnTo>
                    <a:pt x="3421" y="3149"/>
                  </a:lnTo>
                  <a:lnTo>
                    <a:pt x="3532" y="2998"/>
                  </a:lnTo>
                  <a:lnTo>
                    <a:pt x="3622" y="2837"/>
                  </a:lnTo>
                  <a:lnTo>
                    <a:pt x="3703" y="2676"/>
                  </a:lnTo>
                  <a:lnTo>
                    <a:pt x="3773" y="2495"/>
                  </a:lnTo>
                  <a:lnTo>
                    <a:pt x="3824" y="2314"/>
                  </a:lnTo>
                  <a:lnTo>
                    <a:pt x="3854" y="2123"/>
                  </a:lnTo>
                  <a:lnTo>
                    <a:pt x="3854" y="1922"/>
                  </a:lnTo>
                  <a:lnTo>
                    <a:pt x="3854" y="1731"/>
                  </a:lnTo>
                  <a:lnTo>
                    <a:pt x="3824" y="1530"/>
                  </a:lnTo>
                  <a:lnTo>
                    <a:pt x="3773" y="1349"/>
                  </a:lnTo>
                  <a:lnTo>
                    <a:pt x="3703" y="1167"/>
                  </a:lnTo>
                  <a:lnTo>
                    <a:pt x="3622" y="1006"/>
                  </a:lnTo>
                  <a:lnTo>
                    <a:pt x="3532" y="846"/>
                  </a:lnTo>
                  <a:lnTo>
                    <a:pt x="3421" y="695"/>
                  </a:lnTo>
                  <a:lnTo>
                    <a:pt x="3290" y="564"/>
                  </a:lnTo>
                  <a:lnTo>
                    <a:pt x="3160" y="433"/>
                  </a:lnTo>
                  <a:lnTo>
                    <a:pt x="3009" y="322"/>
                  </a:lnTo>
                  <a:lnTo>
                    <a:pt x="2848" y="232"/>
                  </a:lnTo>
                  <a:lnTo>
                    <a:pt x="2687" y="151"/>
                  </a:lnTo>
                  <a:lnTo>
                    <a:pt x="2506" y="81"/>
                  </a:lnTo>
                  <a:lnTo>
                    <a:pt x="2325" y="41"/>
                  </a:lnTo>
                  <a:lnTo>
                    <a:pt x="2134" y="11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91;p27"/>
            <p:cNvSpPr/>
            <p:nvPr/>
          </p:nvSpPr>
          <p:spPr>
            <a:xfrm>
              <a:off x="5192475" y="4326250"/>
              <a:ext cx="48325" cy="96350"/>
            </a:xfrm>
            <a:custGeom>
              <a:avLst/>
              <a:gdLst/>
              <a:ahLst/>
              <a:cxnLst/>
              <a:rect l="l" t="t" r="r" b="b"/>
              <a:pathLst>
                <a:path w="1933" h="3854" extrusionOk="0">
                  <a:moveTo>
                    <a:pt x="1932" y="0"/>
                  </a:moveTo>
                  <a:lnTo>
                    <a:pt x="1731" y="11"/>
                  </a:lnTo>
                  <a:lnTo>
                    <a:pt x="1540" y="41"/>
                  </a:lnTo>
                  <a:lnTo>
                    <a:pt x="1359" y="81"/>
                  </a:lnTo>
                  <a:lnTo>
                    <a:pt x="1178" y="151"/>
                  </a:lnTo>
                  <a:lnTo>
                    <a:pt x="1007" y="232"/>
                  </a:lnTo>
                  <a:lnTo>
                    <a:pt x="856" y="322"/>
                  </a:lnTo>
                  <a:lnTo>
                    <a:pt x="705" y="433"/>
                  </a:lnTo>
                  <a:lnTo>
                    <a:pt x="564" y="564"/>
                  </a:lnTo>
                  <a:lnTo>
                    <a:pt x="443" y="695"/>
                  </a:lnTo>
                  <a:lnTo>
                    <a:pt x="333" y="846"/>
                  </a:lnTo>
                  <a:lnTo>
                    <a:pt x="232" y="1006"/>
                  </a:lnTo>
                  <a:lnTo>
                    <a:pt x="152" y="1167"/>
                  </a:lnTo>
                  <a:lnTo>
                    <a:pt x="91" y="1349"/>
                  </a:lnTo>
                  <a:lnTo>
                    <a:pt x="41" y="1530"/>
                  </a:lnTo>
                  <a:lnTo>
                    <a:pt x="11" y="1731"/>
                  </a:lnTo>
                  <a:lnTo>
                    <a:pt x="1" y="1922"/>
                  </a:lnTo>
                  <a:lnTo>
                    <a:pt x="11" y="2123"/>
                  </a:lnTo>
                  <a:lnTo>
                    <a:pt x="41" y="2314"/>
                  </a:lnTo>
                  <a:lnTo>
                    <a:pt x="91" y="2495"/>
                  </a:lnTo>
                  <a:lnTo>
                    <a:pt x="152" y="2676"/>
                  </a:lnTo>
                  <a:lnTo>
                    <a:pt x="232" y="2837"/>
                  </a:lnTo>
                  <a:lnTo>
                    <a:pt x="333" y="2998"/>
                  </a:lnTo>
                  <a:lnTo>
                    <a:pt x="443" y="3149"/>
                  </a:lnTo>
                  <a:lnTo>
                    <a:pt x="564" y="3290"/>
                  </a:lnTo>
                  <a:lnTo>
                    <a:pt x="705" y="3411"/>
                  </a:lnTo>
                  <a:lnTo>
                    <a:pt x="856" y="3521"/>
                  </a:lnTo>
                  <a:lnTo>
                    <a:pt x="1007" y="3612"/>
                  </a:lnTo>
                  <a:lnTo>
                    <a:pt x="1178" y="3703"/>
                  </a:lnTo>
                  <a:lnTo>
                    <a:pt x="1359" y="3763"/>
                  </a:lnTo>
                  <a:lnTo>
                    <a:pt x="1540" y="3813"/>
                  </a:lnTo>
                  <a:lnTo>
                    <a:pt x="1731" y="3843"/>
                  </a:lnTo>
                  <a:lnTo>
                    <a:pt x="1932" y="3853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92;p27"/>
            <p:cNvSpPr/>
            <p:nvPr/>
          </p:nvSpPr>
          <p:spPr>
            <a:xfrm>
              <a:off x="5192475" y="4597875"/>
              <a:ext cx="96350" cy="96350"/>
            </a:xfrm>
            <a:custGeom>
              <a:avLst/>
              <a:gdLst/>
              <a:ahLst/>
              <a:cxnLst/>
              <a:rect l="l" t="t" r="r" b="b"/>
              <a:pathLst>
                <a:path w="3854" h="3854" extrusionOk="0">
                  <a:moveTo>
                    <a:pt x="1932" y="0"/>
                  </a:moveTo>
                  <a:lnTo>
                    <a:pt x="1731" y="10"/>
                  </a:lnTo>
                  <a:lnTo>
                    <a:pt x="1540" y="41"/>
                  </a:lnTo>
                  <a:lnTo>
                    <a:pt x="1359" y="91"/>
                  </a:lnTo>
                  <a:lnTo>
                    <a:pt x="1178" y="151"/>
                  </a:lnTo>
                  <a:lnTo>
                    <a:pt x="1007" y="232"/>
                  </a:lnTo>
                  <a:lnTo>
                    <a:pt x="856" y="332"/>
                  </a:lnTo>
                  <a:lnTo>
                    <a:pt x="705" y="443"/>
                  </a:lnTo>
                  <a:lnTo>
                    <a:pt x="564" y="564"/>
                  </a:lnTo>
                  <a:lnTo>
                    <a:pt x="443" y="704"/>
                  </a:lnTo>
                  <a:lnTo>
                    <a:pt x="333" y="845"/>
                  </a:lnTo>
                  <a:lnTo>
                    <a:pt x="232" y="1006"/>
                  </a:lnTo>
                  <a:lnTo>
                    <a:pt x="152" y="1177"/>
                  </a:lnTo>
                  <a:lnTo>
                    <a:pt x="91" y="1348"/>
                  </a:lnTo>
                  <a:lnTo>
                    <a:pt x="41" y="1539"/>
                  </a:lnTo>
                  <a:lnTo>
                    <a:pt x="11" y="1731"/>
                  </a:lnTo>
                  <a:lnTo>
                    <a:pt x="1" y="1922"/>
                  </a:lnTo>
                  <a:lnTo>
                    <a:pt x="11" y="2123"/>
                  </a:lnTo>
                  <a:lnTo>
                    <a:pt x="41" y="2314"/>
                  </a:lnTo>
                  <a:lnTo>
                    <a:pt x="91" y="2495"/>
                  </a:lnTo>
                  <a:lnTo>
                    <a:pt x="152" y="2676"/>
                  </a:lnTo>
                  <a:lnTo>
                    <a:pt x="232" y="2847"/>
                  </a:lnTo>
                  <a:lnTo>
                    <a:pt x="333" y="3008"/>
                  </a:lnTo>
                  <a:lnTo>
                    <a:pt x="443" y="3159"/>
                  </a:lnTo>
                  <a:lnTo>
                    <a:pt x="564" y="3290"/>
                  </a:lnTo>
                  <a:lnTo>
                    <a:pt x="705" y="3421"/>
                  </a:lnTo>
                  <a:lnTo>
                    <a:pt x="856" y="3531"/>
                  </a:lnTo>
                  <a:lnTo>
                    <a:pt x="1007" y="3622"/>
                  </a:lnTo>
                  <a:lnTo>
                    <a:pt x="1178" y="3702"/>
                  </a:lnTo>
                  <a:lnTo>
                    <a:pt x="1359" y="3773"/>
                  </a:lnTo>
                  <a:lnTo>
                    <a:pt x="1540" y="3823"/>
                  </a:lnTo>
                  <a:lnTo>
                    <a:pt x="1731" y="3843"/>
                  </a:lnTo>
                  <a:lnTo>
                    <a:pt x="1932" y="3853"/>
                  </a:lnTo>
                  <a:lnTo>
                    <a:pt x="2134" y="3843"/>
                  </a:lnTo>
                  <a:lnTo>
                    <a:pt x="2325" y="3823"/>
                  </a:lnTo>
                  <a:lnTo>
                    <a:pt x="2506" y="3773"/>
                  </a:lnTo>
                  <a:lnTo>
                    <a:pt x="2687" y="3702"/>
                  </a:lnTo>
                  <a:lnTo>
                    <a:pt x="2848" y="3622"/>
                  </a:lnTo>
                  <a:lnTo>
                    <a:pt x="3009" y="3531"/>
                  </a:lnTo>
                  <a:lnTo>
                    <a:pt x="3160" y="3421"/>
                  </a:lnTo>
                  <a:lnTo>
                    <a:pt x="3290" y="3290"/>
                  </a:lnTo>
                  <a:lnTo>
                    <a:pt x="3421" y="3159"/>
                  </a:lnTo>
                  <a:lnTo>
                    <a:pt x="3532" y="3008"/>
                  </a:lnTo>
                  <a:lnTo>
                    <a:pt x="3622" y="2847"/>
                  </a:lnTo>
                  <a:lnTo>
                    <a:pt x="3703" y="2676"/>
                  </a:lnTo>
                  <a:lnTo>
                    <a:pt x="3773" y="2495"/>
                  </a:lnTo>
                  <a:lnTo>
                    <a:pt x="3824" y="2314"/>
                  </a:lnTo>
                  <a:lnTo>
                    <a:pt x="3854" y="2123"/>
                  </a:lnTo>
                  <a:lnTo>
                    <a:pt x="3854" y="1922"/>
                  </a:lnTo>
                  <a:lnTo>
                    <a:pt x="3854" y="1731"/>
                  </a:lnTo>
                  <a:lnTo>
                    <a:pt x="3824" y="1539"/>
                  </a:lnTo>
                  <a:lnTo>
                    <a:pt x="3773" y="1348"/>
                  </a:lnTo>
                  <a:lnTo>
                    <a:pt x="3703" y="1177"/>
                  </a:lnTo>
                  <a:lnTo>
                    <a:pt x="3622" y="1006"/>
                  </a:lnTo>
                  <a:lnTo>
                    <a:pt x="3532" y="845"/>
                  </a:lnTo>
                  <a:lnTo>
                    <a:pt x="3421" y="704"/>
                  </a:lnTo>
                  <a:lnTo>
                    <a:pt x="3290" y="564"/>
                  </a:lnTo>
                  <a:lnTo>
                    <a:pt x="3160" y="443"/>
                  </a:lnTo>
                  <a:lnTo>
                    <a:pt x="3009" y="332"/>
                  </a:lnTo>
                  <a:lnTo>
                    <a:pt x="2848" y="232"/>
                  </a:lnTo>
                  <a:lnTo>
                    <a:pt x="2687" y="151"/>
                  </a:lnTo>
                  <a:lnTo>
                    <a:pt x="2506" y="91"/>
                  </a:lnTo>
                  <a:lnTo>
                    <a:pt x="2325" y="41"/>
                  </a:lnTo>
                  <a:lnTo>
                    <a:pt x="2134" y="1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93;p27"/>
            <p:cNvSpPr/>
            <p:nvPr/>
          </p:nvSpPr>
          <p:spPr>
            <a:xfrm>
              <a:off x="5192475" y="4597875"/>
              <a:ext cx="48325" cy="96350"/>
            </a:xfrm>
            <a:custGeom>
              <a:avLst/>
              <a:gdLst/>
              <a:ahLst/>
              <a:cxnLst/>
              <a:rect l="l" t="t" r="r" b="b"/>
              <a:pathLst>
                <a:path w="1933" h="3854" extrusionOk="0">
                  <a:moveTo>
                    <a:pt x="1932" y="0"/>
                  </a:moveTo>
                  <a:lnTo>
                    <a:pt x="1731" y="10"/>
                  </a:lnTo>
                  <a:lnTo>
                    <a:pt x="1540" y="41"/>
                  </a:lnTo>
                  <a:lnTo>
                    <a:pt x="1359" y="91"/>
                  </a:lnTo>
                  <a:lnTo>
                    <a:pt x="1178" y="151"/>
                  </a:lnTo>
                  <a:lnTo>
                    <a:pt x="1007" y="232"/>
                  </a:lnTo>
                  <a:lnTo>
                    <a:pt x="856" y="332"/>
                  </a:lnTo>
                  <a:lnTo>
                    <a:pt x="705" y="443"/>
                  </a:lnTo>
                  <a:lnTo>
                    <a:pt x="564" y="564"/>
                  </a:lnTo>
                  <a:lnTo>
                    <a:pt x="443" y="704"/>
                  </a:lnTo>
                  <a:lnTo>
                    <a:pt x="333" y="845"/>
                  </a:lnTo>
                  <a:lnTo>
                    <a:pt x="232" y="1006"/>
                  </a:lnTo>
                  <a:lnTo>
                    <a:pt x="152" y="1177"/>
                  </a:lnTo>
                  <a:lnTo>
                    <a:pt x="91" y="1348"/>
                  </a:lnTo>
                  <a:lnTo>
                    <a:pt x="41" y="1539"/>
                  </a:lnTo>
                  <a:lnTo>
                    <a:pt x="11" y="1731"/>
                  </a:lnTo>
                  <a:lnTo>
                    <a:pt x="1" y="1922"/>
                  </a:lnTo>
                  <a:lnTo>
                    <a:pt x="11" y="2123"/>
                  </a:lnTo>
                  <a:lnTo>
                    <a:pt x="41" y="2314"/>
                  </a:lnTo>
                  <a:lnTo>
                    <a:pt x="91" y="2495"/>
                  </a:lnTo>
                  <a:lnTo>
                    <a:pt x="152" y="2676"/>
                  </a:lnTo>
                  <a:lnTo>
                    <a:pt x="232" y="2847"/>
                  </a:lnTo>
                  <a:lnTo>
                    <a:pt x="333" y="3008"/>
                  </a:lnTo>
                  <a:lnTo>
                    <a:pt x="443" y="3159"/>
                  </a:lnTo>
                  <a:lnTo>
                    <a:pt x="564" y="3290"/>
                  </a:lnTo>
                  <a:lnTo>
                    <a:pt x="705" y="3421"/>
                  </a:lnTo>
                  <a:lnTo>
                    <a:pt x="856" y="3531"/>
                  </a:lnTo>
                  <a:lnTo>
                    <a:pt x="1007" y="3622"/>
                  </a:lnTo>
                  <a:lnTo>
                    <a:pt x="1178" y="3702"/>
                  </a:lnTo>
                  <a:lnTo>
                    <a:pt x="1359" y="3773"/>
                  </a:lnTo>
                  <a:lnTo>
                    <a:pt x="1540" y="3823"/>
                  </a:lnTo>
                  <a:lnTo>
                    <a:pt x="1731" y="3843"/>
                  </a:lnTo>
                  <a:lnTo>
                    <a:pt x="1932" y="3853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94;p27"/>
            <p:cNvSpPr/>
            <p:nvPr/>
          </p:nvSpPr>
          <p:spPr>
            <a:xfrm>
              <a:off x="5192475" y="4869500"/>
              <a:ext cx="96350" cy="96350"/>
            </a:xfrm>
            <a:custGeom>
              <a:avLst/>
              <a:gdLst/>
              <a:ahLst/>
              <a:cxnLst/>
              <a:rect l="l" t="t" r="r" b="b"/>
              <a:pathLst>
                <a:path w="3854" h="3854" extrusionOk="0">
                  <a:moveTo>
                    <a:pt x="1932" y="0"/>
                  </a:moveTo>
                  <a:lnTo>
                    <a:pt x="1731" y="10"/>
                  </a:lnTo>
                  <a:lnTo>
                    <a:pt x="1540" y="40"/>
                  </a:lnTo>
                  <a:lnTo>
                    <a:pt x="1359" y="91"/>
                  </a:lnTo>
                  <a:lnTo>
                    <a:pt x="1178" y="151"/>
                  </a:lnTo>
                  <a:lnTo>
                    <a:pt x="1007" y="231"/>
                  </a:lnTo>
                  <a:lnTo>
                    <a:pt x="856" y="332"/>
                  </a:lnTo>
                  <a:lnTo>
                    <a:pt x="705" y="443"/>
                  </a:lnTo>
                  <a:lnTo>
                    <a:pt x="564" y="563"/>
                  </a:lnTo>
                  <a:lnTo>
                    <a:pt x="443" y="704"/>
                  </a:lnTo>
                  <a:lnTo>
                    <a:pt x="333" y="855"/>
                  </a:lnTo>
                  <a:lnTo>
                    <a:pt x="232" y="1006"/>
                  </a:lnTo>
                  <a:lnTo>
                    <a:pt x="152" y="1177"/>
                  </a:lnTo>
                  <a:lnTo>
                    <a:pt x="91" y="1358"/>
                  </a:lnTo>
                  <a:lnTo>
                    <a:pt x="41" y="1539"/>
                  </a:lnTo>
                  <a:lnTo>
                    <a:pt x="11" y="1730"/>
                  </a:lnTo>
                  <a:lnTo>
                    <a:pt x="1" y="1922"/>
                  </a:lnTo>
                  <a:lnTo>
                    <a:pt x="11" y="2123"/>
                  </a:lnTo>
                  <a:lnTo>
                    <a:pt x="41" y="2314"/>
                  </a:lnTo>
                  <a:lnTo>
                    <a:pt x="91" y="2495"/>
                  </a:lnTo>
                  <a:lnTo>
                    <a:pt x="152" y="2676"/>
                  </a:lnTo>
                  <a:lnTo>
                    <a:pt x="232" y="2847"/>
                  </a:lnTo>
                  <a:lnTo>
                    <a:pt x="333" y="3008"/>
                  </a:lnTo>
                  <a:lnTo>
                    <a:pt x="443" y="3149"/>
                  </a:lnTo>
                  <a:lnTo>
                    <a:pt x="564" y="3290"/>
                  </a:lnTo>
                  <a:lnTo>
                    <a:pt x="705" y="3410"/>
                  </a:lnTo>
                  <a:lnTo>
                    <a:pt x="856" y="3521"/>
                  </a:lnTo>
                  <a:lnTo>
                    <a:pt x="1007" y="3622"/>
                  </a:lnTo>
                  <a:lnTo>
                    <a:pt x="1178" y="3702"/>
                  </a:lnTo>
                  <a:lnTo>
                    <a:pt x="1359" y="3773"/>
                  </a:lnTo>
                  <a:lnTo>
                    <a:pt x="1540" y="3813"/>
                  </a:lnTo>
                  <a:lnTo>
                    <a:pt x="1731" y="3843"/>
                  </a:lnTo>
                  <a:lnTo>
                    <a:pt x="1932" y="3853"/>
                  </a:lnTo>
                  <a:lnTo>
                    <a:pt x="2134" y="3843"/>
                  </a:lnTo>
                  <a:lnTo>
                    <a:pt x="2325" y="3813"/>
                  </a:lnTo>
                  <a:lnTo>
                    <a:pt x="2506" y="3773"/>
                  </a:lnTo>
                  <a:lnTo>
                    <a:pt x="2687" y="3702"/>
                  </a:lnTo>
                  <a:lnTo>
                    <a:pt x="2848" y="3622"/>
                  </a:lnTo>
                  <a:lnTo>
                    <a:pt x="3009" y="3521"/>
                  </a:lnTo>
                  <a:lnTo>
                    <a:pt x="3160" y="3410"/>
                  </a:lnTo>
                  <a:lnTo>
                    <a:pt x="3290" y="3290"/>
                  </a:lnTo>
                  <a:lnTo>
                    <a:pt x="3421" y="3149"/>
                  </a:lnTo>
                  <a:lnTo>
                    <a:pt x="3532" y="3008"/>
                  </a:lnTo>
                  <a:lnTo>
                    <a:pt x="3622" y="2847"/>
                  </a:lnTo>
                  <a:lnTo>
                    <a:pt x="3703" y="2676"/>
                  </a:lnTo>
                  <a:lnTo>
                    <a:pt x="3773" y="2495"/>
                  </a:lnTo>
                  <a:lnTo>
                    <a:pt x="3824" y="2314"/>
                  </a:lnTo>
                  <a:lnTo>
                    <a:pt x="3854" y="2123"/>
                  </a:lnTo>
                  <a:lnTo>
                    <a:pt x="3854" y="1922"/>
                  </a:lnTo>
                  <a:lnTo>
                    <a:pt x="3854" y="1730"/>
                  </a:lnTo>
                  <a:lnTo>
                    <a:pt x="3824" y="1539"/>
                  </a:lnTo>
                  <a:lnTo>
                    <a:pt x="3773" y="1358"/>
                  </a:lnTo>
                  <a:lnTo>
                    <a:pt x="3703" y="1177"/>
                  </a:lnTo>
                  <a:lnTo>
                    <a:pt x="3622" y="1006"/>
                  </a:lnTo>
                  <a:lnTo>
                    <a:pt x="3532" y="855"/>
                  </a:lnTo>
                  <a:lnTo>
                    <a:pt x="3421" y="704"/>
                  </a:lnTo>
                  <a:lnTo>
                    <a:pt x="3290" y="563"/>
                  </a:lnTo>
                  <a:lnTo>
                    <a:pt x="3160" y="443"/>
                  </a:lnTo>
                  <a:lnTo>
                    <a:pt x="3009" y="332"/>
                  </a:lnTo>
                  <a:lnTo>
                    <a:pt x="2848" y="231"/>
                  </a:lnTo>
                  <a:lnTo>
                    <a:pt x="2687" y="151"/>
                  </a:lnTo>
                  <a:lnTo>
                    <a:pt x="2506" y="91"/>
                  </a:lnTo>
                  <a:lnTo>
                    <a:pt x="2325" y="40"/>
                  </a:lnTo>
                  <a:lnTo>
                    <a:pt x="2134" y="1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235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95;p27"/>
            <p:cNvSpPr/>
            <p:nvPr/>
          </p:nvSpPr>
          <p:spPr>
            <a:xfrm>
              <a:off x="5192475" y="4869500"/>
              <a:ext cx="48325" cy="96350"/>
            </a:xfrm>
            <a:custGeom>
              <a:avLst/>
              <a:gdLst/>
              <a:ahLst/>
              <a:cxnLst/>
              <a:rect l="l" t="t" r="r" b="b"/>
              <a:pathLst>
                <a:path w="1933" h="3854" extrusionOk="0">
                  <a:moveTo>
                    <a:pt x="1932" y="0"/>
                  </a:moveTo>
                  <a:lnTo>
                    <a:pt x="1731" y="10"/>
                  </a:lnTo>
                  <a:lnTo>
                    <a:pt x="1540" y="40"/>
                  </a:lnTo>
                  <a:lnTo>
                    <a:pt x="1359" y="91"/>
                  </a:lnTo>
                  <a:lnTo>
                    <a:pt x="1178" y="151"/>
                  </a:lnTo>
                  <a:lnTo>
                    <a:pt x="1007" y="231"/>
                  </a:lnTo>
                  <a:lnTo>
                    <a:pt x="856" y="332"/>
                  </a:lnTo>
                  <a:lnTo>
                    <a:pt x="705" y="443"/>
                  </a:lnTo>
                  <a:lnTo>
                    <a:pt x="564" y="563"/>
                  </a:lnTo>
                  <a:lnTo>
                    <a:pt x="443" y="704"/>
                  </a:lnTo>
                  <a:lnTo>
                    <a:pt x="333" y="855"/>
                  </a:lnTo>
                  <a:lnTo>
                    <a:pt x="232" y="1006"/>
                  </a:lnTo>
                  <a:lnTo>
                    <a:pt x="152" y="1177"/>
                  </a:lnTo>
                  <a:lnTo>
                    <a:pt x="91" y="1358"/>
                  </a:lnTo>
                  <a:lnTo>
                    <a:pt x="41" y="1539"/>
                  </a:lnTo>
                  <a:lnTo>
                    <a:pt x="11" y="1730"/>
                  </a:lnTo>
                  <a:lnTo>
                    <a:pt x="1" y="1922"/>
                  </a:lnTo>
                  <a:lnTo>
                    <a:pt x="11" y="2123"/>
                  </a:lnTo>
                  <a:lnTo>
                    <a:pt x="41" y="2314"/>
                  </a:lnTo>
                  <a:lnTo>
                    <a:pt x="91" y="2495"/>
                  </a:lnTo>
                  <a:lnTo>
                    <a:pt x="152" y="2676"/>
                  </a:lnTo>
                  <a:lnTo>
                    <a:pt x="232" y="2847"/>
                  </a:lnTo>
                  <a:lnTo>
                    <a:pt x="333" y="3008"/>
                  </a:lnTo>
                  <a:lnTo>
                    <a:pt x="443" y="3149"/>
                  </a:lnTo>
                  <a:lnTo>
                    <a:pt x="564" y="3290"/>
                  </a:lnTo>
                  <a:lnTo>
                    <a:pt x="705" y="3410"/>
                  </a:lnTo>
                  <a:lnTo>
                    <a:pt x="856" y="3521"/>
                  </a:lnTo>
                  <a:lnTo>
                    <a:pt x="1007" y="3622"/>
                  </a:lnTo>
                  <a:lnTo>
                    <a:pt x="1178" y="3702"/>
                  </a:lnTo>
                  <a:lnTo>
                    <a:pt x="1359" y="3773"/>
                  </a:lnTo>
                  <a:lnTo>
                    <a:pt x="1540" y="3813"/>
                  </a:lnTo>
                  <a:lnTo>
                    <a:pt x="1731" y="3843"/>
                  </a:lnTo>
                  <a:lnTo>
                    <a:pt x="1932" y="3853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03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96;p27"/>
            <p:cNvSpPr/>
            <p:nvPr/>
          </p:nvSpPr>
          <p:spPr>
            <a:xfrm>
              <a:off x="3880400" y="1277575"/>
              <a:ext cx="1196675" cy="1109625"/>
            </a:xfrm>
            <a:custGeom>
              <a:avLst/>
              <a:gdLst/>
              <a:ahLst/>
              <a:cxnLst/>
              <a:rect l="l" t="t" r="r" b="b"/>
              <a:pathLst>
                <a:path w="47867" h="44385" extrusionOk="0">
                  <a:moveTo>
                    <a:pt x="23923" y="0"/>
                  </a:moveTo>
                  <a:lnTo>
                    <a:pt x="23310" y="10"/>
                  </a:lnTo>
                  <a:lnTo>
                    <a:pt x="22696" y="30"/>
                  </a:lnTo>
                  <a:lnTo>
                    <a:pt x="22083" y="50"/>
                  </a:lnTo>
                  <a:lnTo>
                    <a:pt x="21479" y="91"/>
                  </a:lnTo>
                  <a:lnTo>
                    <a:pt x="20875" y="151"/>
                  </a:lnTo>
                  <a:lnTo>
                    <a:pt x="20282" y="211"/>
                  </a:lnTo>
                  <a:lnTo>
                    <a:pt x="19688" y="282"/>
                  </a:lnTo>
                  <a:lnTo>
                    <a:pt x="19105" y="362"/>
                  </a:lnTo>
                  <a:lnTo>
                    <a:pt x="18521" y="463"/>
                  </a:lnTo>
                  <a:lnTo>
                    <a:pt x="17948" y="563"/>
                  </a:lnTo>
                  <a:lnTo>
                    <a:pt x="17374" y="684"/>
                  </a:lnTo>
                  <a:lnTo>
                    <a:pt x="16811" y="805"/>
                  </a:lnTo>
                  <a:lnTo>
                    <a:pt x="16258" y="936"/>
                  </a:lnTo>
                  <a:lnTo>
                    <a:pt x="15704" y="1087"/>
                  </a:lnTo>
                  <a:lnTo>
                    <a:pt x="15151" y="1237"/>
                  </a:lnTo>
                  <a:lnTo>
                    <a:pt x="14618" y="1408"/>
                  </a:lnTo>
                  <a:lnTo>
                    <a:pt x="14085" y="1579"/>
                  </a:lnTo>
                  <a:lnTo>
                    <a:pt x="13552" y="1761"/>
                  </a:lnTo>
                  <a:lnTo>
                    <a:pt x="13039" y="1952"/>
                  </a:lnTo>
                  <a:lnTo>
                    <a:pt x="12526" y="2153"/>
                  </a:lnTo>
                  <a:lnTo>
                    <a:pt x="12012" y="2364"/>
                  </a:lnTo>
                  <a:lnTo>
                    <a:pt x="11520" y="2585"/>
                  </a:lnTo>
                  <a:lnTo>
                    <a:pt x="11027" y="2817"/>
                  </a:lnTo>
                  <a:lnTo>
                    <a:pt x="10554" y="3048"/>
                  </a:lnTo>
                  <a:lnTo>
                    <a:pt x="10081" y="3290"/>
                  </a:lnTo>
                  <a:lnTo>
                    <a:pt x="9608" y="3551"/>
                  </a:lnTo>
                  <a:lnTo>
                    <a:pt x="9155" y="3813"/>
                  </a:lnTo>
                  <a:lnTo>
                    <a:pt x="8703" y="4074"/>
                  </a:lnTo>
                  <a:lnTo>
                    <a:pt x="8270" y="4356"/>
                  </a:lnTo>
                  <a:lnTo>
                    <a:pt x="7838" y="4638"/>
                  </a:lnTo>
                  <a:lnTo>
                    <a:pt x="7415" y="4929"/>
                  </a:lnTo>
                  <a:lnTo>
                    <a:pt x="7013" y="5231"/>
                  </a:lnTo>
                  <a:lnTo>
                    <a:pt x="6610" y="5533"/>
                  </a:lnTo>
                  <a:lnTo>
                    <a:pt x="6218" y="5845"/>
                  </a:lnTo>
                  <a:lnTo>
                    <a:pt x="5836" y="6167"/>
                  </a:lnTo>
                  <a:lnTo>
                    <a:pt x="5463" y="6499"/>
                  </a:lnTo>
                  <a:lnTo>
                    <a:pt x="5101" y="6831"/>
                  </a:lnTo>
                  <a:lnTo>
                    <a:pt x="4749" y="7173"/>
                  </a:lnTo>
                  <a:lnTo>
                    <a:pt x="4417" y="7515"/>
                  </a:lnTo>
                  <a:lnTo>
                    <a:pt x="4085" y="7867"/>
                  </a:lnTo>
                  <a:lnTo>
                    <a:pt x="3773" y="8229"/>
                  </a:lnTo>
                  <a:lnTo>
                    <a:pt x="3461" y="8591"/>
                  </a:lnTo>
                  <a:lnTo>
                    <a:pt x="3170" y="8963"/>
                  </a:lnTo>
                  <a:lnTo>
                    <a:pt x="2888" y="9336"/>
                  </a:lnTo>
                  <a:lnTo>
                    <a:pt x="2616" y="9718"/>
                  </a:lnTo>
                  <a:lnTo>
                    <a:pt x="2355" y="10110"/>
                  </a:lnTo>
                  <a:lnTo>
                    <a:pt x="2113" y="10503"/>
                  </a:lnTo>
                  <a:lnTo>
                    <a:pt x="1882" y="10895"/>
                  </a:lnTo>
                  <a:lnTo>
                    <a:pt x="1661" y="11297"/>
                  </a:lnTo>
                  <a:lnTo>
                    <a:pt x="1449" y="11710"/>
                  </a:lnTo>
                  <a:lnTo>
                    <a:pt x="1258" y="12122"/>
                  </a:lnTo>
                  <a:lnTo>
                    <a:pt x="1077" y="12535"/>
                  </a:lnTo>
                  <a:lnTo>
                    <a:pt x="906" y="12957"/>
                  </a:lnTo>
                  <a:lnTo>
                    <a:pt x="755" y="13380"/>
                  </a:lnTo>
                  <a:lnTo>
                    <a:pt x="614" y="13812"/>
                  </a:lnTo>
                  <a:lnTo>
                    <a:pt x="484" y="14245"/>
                  </a:lnTo>
                  <a:lnTo>
                    <a:pt x="373" y="14688"/>
                  </a:lnTo>
                  <a:lnTo>
                    <a:pt x="272" y="15130"/>
                  </a:lnTo>
                  <a:lnTo>
                    <a:pt x="192" y="15573"/>
                  </a:lnTo>
                  <a:lnTo>
                    <a:pt x="122" y="16016"/>
                  </a:lnTo>
                  <a:lnTo>
                    <a:pt x="71" y="16468"/>
                  </a:lnTo>
                  <a:lnTo>
                    <a:pt x="31" y="16921"/>
                  </a:lnTo>
                  <a:lnTo>
                    <a:pt x="11" y="17384"/>
                  </a:lnTo>
                  <a:lnTo>
                    <a:pt x="1" y="17846"/>
                  </a:lnTo>
                  <a:lnTo>
                    <a:pt x="11" y="18299"/>
                  </a:lnTo>
                  <a:lnTo>
                    <a:pt x="31" y="18762"/>
                  </a:lnTo>
                  <a:lnTo>
                    <a:pt x="71" y="19215"/>
                  </a:lnTo>
                  <a:lnTo>
                    <a:pt x="122" y="19667"/>
                  </a:lnTo>
                  <a:lnTo>
                    <a:pt x="192" y="20110"/>
                  </a:lnTo>
                  <a:lnTo>
                    <a:pt x="272" y="20563"/>
                  </a:lnTo>
                  <a:lnTo>
                    <a:pt x="373" y="20995"/>
                  </a:lnTo>
                  <a:lnTo>
                    <a:pt x="484" y="21438"/>
                  </a:lnTo>
                  <a:lnTo>
                    <a:pt x="614" y="21870"/>
                  </a:lnTo>
                  <a:lnTo>
                    <a:pt x="755" y="22303"/>
                  </a:lnTo>
                  <a:lnTo>
                    <a:pt x="906" y="22726"/>
                  </a:lnTo>
                  <a:lnTo>
                    <a:pt x="1077" y="23148"/>
                  </a:lnTo>
                  <a:lnTo>
                    <a:pt x="1258" y="23561"/>
                  </a:lnTo>
                  <a:lnTo>
                    <a:pt x="1449" y="23973"/>
                  </a:lnTo>
                  <a:lnTo>
                    <a:pt x="1661" y="24385"/>
                  </a:lnTo>
                  <a:lnTo>
                    <a:pt x="1882" y="24788"/>
                  </a:lnTo>
                  <a:lnTo>
                    <a:pt x="2113" y="25180"/>
                  </a:lnTo>
                  <a:lnTo>
                    <a:pt x="2355" y="25573"/>
                  </a:lnTo>
                  <a:lnTo>
                    <a:pt x="2616" y="25965"/>
                  </a:lnTo>
                  <a:lnTo>
                    <a:pt x="2888" y="26337"/>
                  </a:lnTo>
                  <a:lnTo>
                    <a:pt x="3170" y="26719"/>
                  </a:lnTo>
                  <a:lnTo>
                    <a:pt x="3461" y="27092"/>
                  </a:lnTo>
                  <a:lnTo>
                    <a:pt x="3773" y="27454"/>
                  </a:lnTo>
                  <a:lnTo>
                    <a:pt x="4085" y="27816"/>
                  </a:lnTo>
                  <a:lnTo>
                    <a:pt x="4417" y="28168"/>
                  </a:lnTo>
                  <a:lnTo>
                    <a:pt x="4749" y="28510"/>
                  </a:lnTo>
                  <a:lnTo>
                    <a:pt x="5101" y="28852"/>
                  </a:lnTo>
                  <a:lnTo>
                    <a:pt x="5463" y="29184"/>
                  </a:lnTo>
                  <a:lnTo>
                    <a:pt x="5836" y="29516"/>
                  </a:lnTo>
                  <a:lnTo>
                    <a:pt x="6218" y="29828"/>
                  </a:lnTo>
                  <a:lnTo>
                    <a:pt x="6610" y="30150"/>
                  </a:lnTo>
                  <a:lnTo>
                    <a:pt x="7013" y="30452"/>
                  </a:lnTo>
                  <a:lnTo>
                    <a:pt x="7415" y="30753"/>
                  </a:lnTo>
                  <a:lnTo>
                    <a:pt x="7838" y="31045"/>
                  </a:lnTo>
                  <a:lnTo>
                    <a:pt x="8270" y="31327"/>
                  </a:lnTo>
                  <a:lnTo>
                    <a:pt x="8703" y="31599"/>
                  </a:lnTo>
                  <a:lnTo>
                    <a:pt x="9155" y="31870"/>
                  </a:lnTo>
                  <a:lnTo>
                    <a:pt x="9608" y="32132"/>
                  </a:lnTo>
                  <a:lnTo>
                    <a:pt x="10081" y="32383"/>
                  </a:lnTo>
                  <a:lnTo>
                    <a:pt x="10554" y="32625"/>
                  </a:lnTo>
                  <a:lnTo>
                    <a:pt x="11027" y="32866"/>
                  </a:lnTo>
                  <a:lnTo>
                    <a:pt x="11520" y="33097"/>
                  </a:lnTo>
                  <a:lnTo>
                    <a:pt x="12012" y="33309"/>
                  </a:lnTo>
                  <a:lnTo>
                    <a:pt x="12526" y="33520"/>
                  </a:lnTo>
                  <a:lnTo>
                    <a:pt x="13039" y="33721"/>
                  </a:lnTo>
                  <a:lnTo>
                    <a:pt x="13552" y="33912"/>
                  </a:lnTo>
                  <a:lnTo>
                    <a:pt x="14085" y="34103"/>
                  </a:lnTo>
                  <a:lnTo>
                    <a:pt x="14618" y="34274"/>
                  </a:lnTo>
                  <a:lnTo>
                    <a:pt x="15151" y="34435"/>
                  </a:lnTo>
                  <a:lnTo>
                    <a:pt x="15704" y="34596"/>
                  </a:lnTo>
                  <a:lnTo>
                    <a:pt x="16258" y="34737"/>
                  </a:lnTo>
                  <a:lnTo>
                    <a:pt x="16811" y="34878"/>
                  </a:lnTo>
                  <a:lnTo>
                    <a:pt x="17374" y="34999"/>
                  </a:lnTo>
                  <a:lnTo>
                    <a:pt x="17948" y="35109"/>
                  </a:lnTo>
                  <a:lnTo>
                    <a:pt x="18521" y="35220"/>
                  </a:lnTo>
                  <a:lnTo>
                    <a:pt x="19105" y="35311"/>
                  </a:lnTo>
                  <a:lnTo>
                    <a:pt x="19688" y="35401"/>
                  </a:lnTo>
                  <a:lnTo>
                    <a:pt x="20282" y="35472"/>
                  </a:lnTo>
                  <a:lnTo>
                    <a:pt x="20875" y="35532"/>
                  </a:lnTo>
                  <a:lnTo>
                    <a:pt x="21479" y="35582"/>
                  </a:lnTo>
                  <a:lnTo>
                    <a:pt x="22083" y="35623"/>
                  </a:lnTo>
                  <a:lnTo>
                    <a:pt x="22696" y="35653"/>
                  </a:lnTo>
                  <a:lnTo>
                    <a:pt x="23310" y="35673"/>
                  </a:lnTo>
                  <a:lnTo>
                    <a:pt x="24416" y="35673"/>
                  </a:lnTo>
                  <a:lnTo>
                    <a:pt x="24889" y="35663"/>
                  </a:lnTo>
                  <a:lnTo>
                    <a:pt x="25372" y="35643"/>
                  </a:lnTo>
                  <a:lnTo>
                    <a:pt x="25845" y="35612"/>
                  </a:lnTo>
                  <a:lnTo>
                    <a:pt x="26318" y="35572"/>
                  </a:lnTo>
                  <a:lnTo>
                    <a:pt x="26781" y="35532"/>
                  </a:lnTo>
                  <a:lnTo>
                    <a:pt x="27253" y="35482"/>
                  </a:lnTo>
                  <a:lnTo>
                    <a:pt x="27716" y="35431"/>
                  </a:lnTo>
                  <a:lnTo>
                    <a:pt x="43209" y="44385"/>
                  </a:lnTo>
                  <a:lnTo>
                    <a:pt x="36589" y="32957"/>
                  </a:lnTo>
                  <a:lnTo>
                    <a:pt x="37213" y="32655"/>
                  </a:lnTo>
                  <a:lnTo>
                    <a:pt x="37826" y="32333"/>
                  </a:lnTo>
                  <a:lnTo>
                    <a:pt x="38430" y="32011"/>
                  </a:lnTo>
                  <a:lnTo>
                    <a:pt x="39013" y="31659"/>
                  </a:lnTo>
                  <a:lnTo>
                    <a:pt x="39587" y="31307"/>
                  </a:lnTo>
                  <a:lnTo>
                    <a:pt x="40140" y="30935"/>
                  </a:lnTo>
                  <a:lnTo>
                    <a:pt x="40683" y="30552"/>
                  </a:lnTo>
                  <a:lnTo>
                    <a:pt x="41207" y="30160"/>
                  </a:lnTo>
                  <a:lnTo>
                    <a:pt x="41710" y="29758"/>
                  </a:lnTo>
                  <a:lnTo>
                    <a:pt x="42203" y="29345"/>
                  </a:lnTo>
                  <a:lnTo>
                    <a:pt x="42675" y="28912"/>
                  </a:lnTo>
                  <a:lnTo>
                    <a:pt x="43128" y="28470"/>
                  </a:lnTo>
                  <a:lnTo>
                    <a:pt x="43571" y="28027"/>
                  </a:lnTo>
                  <a:lnTo>
                    <a:pt x="43983" y="27564"/>
                  </a:lnTo>
                  <a:lnTo>
                    <a:pt x="44386" y="27092"/>
                  </a:lnTo>
                  <a:lnTo>
                    <a:pt x="44768" y="26609"/>
                  </a:lnTo>
                  <a:lnTo>
                    <a:pt x="45120" y="26126"/>
                  </a:lnTo>
                  <a:lnTo>
                    <a:pt x="45462" y="25623"/>
                  </a:lnTo>
                  <a:lnTo>
                    <a:pt x="45784" y="25120"/>
                  </a:lnTo>
                  <a:lnTo>
                    <a:pt x="46086" y="24597"/>
                  </a:lnTo>
                  <a:lnTo>
                    <a:pt x="46357" y="24074"/>
                  </a:lnTo>
                  <a:lnTo>
                    <a:pt x="46609" y="23540"/>
                  </a:lnTo>
                  <a:lnTo>
                    <a:pt x="46840" y="22997"/>
                  </a:lnTo>
                  <a:lnTo>
                    <a:pt x="47051" y="22454"/>
                  </a:lnTo>
                  <a:lnTo>
                    <a:pt x="47152" y="22172"/>
                  </a:lnTo>
                  <a:lnTo>
                    <a:pt x="47243" y="21901"/>
                  </a:lnTo>
                  <a:lnTo>
                    <a:pt x="47323" y="21619"/>
                  </a:lnTo>
                  <a:lnTo>
                    <a:pt x="47404" y="21337"/>
                  </a:lnTo>
                  <a:lnTo>
                    <a:pt x="47474" y="21056"/>
                  </a:lnTo>
                  <a:lnTo>
                    <a:pt x="47544" y="20774"/>
                  </a:lnTo>
                  <a:lnTo>
                    <a:pt x="47605" y="20482"/>
                  </a:lnTo>
                  <a:lnTo>
                    <a:pt x="47655" y="20190"/>
                  </a:lnTo>
                  <a:lnTo>
                    <a:pt x="47705" y="19909"/>
                  </a:lnTo>
                  <a:lnTo>
                    <a:pt x="47746" y="19617"/>
                  </a:lnTo>
                  <a:lnTo>
                    <a:pt x="47786" y="19325"/>
                  </a:lnTo>
                  <a:lnTo>
                    <a:pt x="47816" y="19034"/>
                  </a:lnTo>
                  <a:lnTo>
                    <a:pt x="47836" y="18732"/>
                  </a:lnTo>
                  <a:lnTo>
                    <a:pt x="47856" y="18440"/>
                  </a:lnTo>
                  <a:lnTo>
                    <a:pt x="47866" y="18138"/>
                  </a:lnTo>
                  <a:lnTo>
                    <a:pt x="47866" y="17846"/>
                  </a:lnTo>
                  <a:lnTo>
                    <a:pt x="47856" y="17384"/>
                  </a:lnTo>
                  <a:lnTo>
                    <a:pt x="47836" y="16921"/>
                  </a:lnTo>
                  <a:lnTo>
                    <a:pt x="47796" y="16468"/>
                  </a:lnTo>
                  <a:lnTo>
                    <a:pt x="47746" y="16016"/>
                  </a:lnTo>
                  <a:lnTo>
                    <a:pt x="47675" y="15573"/>
                  </a:lnTo>
                  <a:lnTo>
                    <a:pt x="47595" y="15130"/>
                  </a:lnTo>
                  <a:lnTo>
                    <a:pt x="47494" y="14688"/>
                  </a:lnTo>
                  <a:lnTo>
                    <a:pt x="47383" y="14245"/>
                  </a:lnTo>
                  <a:lnTo>
                    <a:pt x="47253" y="13812"/>
                  </a:lnTo>
                  <a:lnTo>
                    <a:pt x="47112" y="13380"/>
                  </a:lnTo>
                  <a:lnTo>
                    <a:pt x="46961" y="12957"/>
                  </a:lnTo>
                  <a:lnTo>
                    <a:pt x="46790" y="12535"/>
                  </a:lnTo>
                  <a:lnTo>
                    <a:pt x="46609" y="12122"/>
                  </a:lnTo>
                  <a:lnTo>
                    <a:pt x="46418" y="11710"/>
                  </a:lnTo>
                  <a:lnTo>
                    <a:pt x="46206" y="11297"/>
                  </a:lnTo>
                  <a:lnTo>
                    <a:pt x="45985" y="10895"/>
                  </a:lnTo>
                  <a:lnTo>
                    <a:pt x="45754" y="10503"/>
                  </a:lnTo>
                  <a:lnTo>
                    <a:pt x="45502" y="10110"/>
                  </a:lnTo>
                  <a:lnTo>
                    <a:pt x="45251" y="9718"/>
                  </a:lnTo>
                  <a:lnTo>
                    <a:pt x="44979" y="9336"/>
                  </a:lnTo>
                  <a:lnTo>
                    <a:pt x="44697" y="8963"/>
                  </a:lnTo>
                  <a:lnTo>
                    <a:pt x="44396" y="8591"/>
                  </a:lnTo>
                  <a:lnTo>
                    <a:pt x="44094" y="8229"/>
                  </a:lnTo>
                  <a:lnTo>
                    <a:pt x="43782" y="7867"/>
                  </a:lnTo>
                  <a:lnTo>
                    <a:pt x="43450" y="7515"/>
                  </a:lnTo>
                  <a:lnTo>
                    <a:pt x="43108" y="7173"/>
                  </a:lnTo>
                  <a:lnTo>
                    <a:pt x="42756" y="6831"/>
                  </a:lnTo>
                  <a:lnTo>
                    <a:pt x="42404" y="6499"/>
                  </a:lnTo>
                  <a:lnTo>
                    <a:pt x="42031" y="6167"/>
                  </a:lnTo>
                  <a:lnTo>
                    <a:pt x="41649" y="5845"/>
                  </a:lnTo>
                  <a:lnTo>
                    <a:pt x="41257" y="5533"/>
                  </a:lnTo>
                  <a:lnTo>
                    <a:pt x="40854" y="5231"/>
                  </a:lnTo>
                  <a:lnTo>
                    <a:pt x="40442" y="4929"/>
                  </a:lnTo>
                  <a:lnTo>
                    <a:pt x="40019" y="4638"/>
                  </a:lnTo>
                  <a:lnTo>
                    <a:pt x="39597" y="4356"/>
                  </a:lnTo>
                  <a:lnTo>
                    <a:pt x="39154" y="4074"/>
                  </a:lnTo>
                  <a:lnTo>
                    <a:pt x="38712" y="3813"/>
                  </a:lnTo>
                  <a:lnTo>
                    <a:pt x="38249" y="3551"/>
                  </a:lnTo>
                  <a:lnTo>
                    <a:pt x="37786" y="3290"/>
                  </a:lnTo>
                  <a:lnTo>
                    <a:pt x="37313" y="3048"/>
                  </a:lnTo>
                  <a:lnTo>
                    <a:pt x="36830" y="2817"/>
                  </a:lnTo>
                  <a:lnTo>
                    <a:pt x="36338" y="2585"/>
                  </a:lnTo>
                  <a:lnTo>
                    <a:pt x="35845" y="2364"/>
                  </a:lnTo>
                  <a:lnTo>
                    <a:pt x="35342" y="2153"/>
                  </a:lnTo>
                  <a:lnTo>
                    <a:pt x="34829" y="1952"/>
                  </a:lnTo>
                  <a:lnTo>
                    <a:pt x="34305" y="1761"/>
                  </a:lnTo>
                  <a:lnTo>
                    <a:pt x="33782" y="1579"/>
                  </a:lnTo>
                  <a:lnTo>
                    <a:pt x="33249" y="1408"/>
                  </a:lnTo>
                  <a:lnTo>
                    <a:pt x="32706" y="1237"/>
                  </a:lnTo>
                  <a:lnTo>
                    <a:pt x="32163" y="1087"/>
                  </a:lnTo>
                  <a:lnTo>
                    <a:pt x="31609" y="936"/>
                  </a:lnTo>
                  <a:lnTo>
                    <a:pt x="31046" y="805"/>
                  </a:lnTo>
                  <a:lnTo>
                    <a:pt x="30483" y="684"/>
                  </a:lnTo>
                  <a:lnTo>
                    <a:pt x="29909" y="563"/>
                  </a:lnTo>
                  <a:lnTo>
                    <a:pt x="29336" y="463"/>
                  </a:lnTo>
                  <a:lnTo>
                    <a:pt x="28752" y="362"/>
                  </a:lnTo>
                  <a:lnTo>
                    <a:pt x="28169" y="282"/>
                  </a:lnTo>
                  <a:lnTo>
                    <a:pt x="27575" y="211"/>
                  </a:lnTo>
                  <a:lnTo>
                    <a:pt x="26982" y="151"/>
                  </a:lnTo>
                  <a:lnTo>
                    <a:pt x="26378" y="91"/>
                  </a:lnTo>
                  <a:lnTo>
                    <a:pt x="25775" y="50"/>
                  </a:lnTo>
                  <a:lnTo>
                    <a:pt x="25161" y="30"/>
                  </a:lnTo>
                  <a:lnTo>
                    <a:pt x="24547" y="10"/>
                  </a:lnTo>
                  <a:lnTo>
                    <a:pt x="2392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97;p27"/>
            <p:cNvSpPr/>
            <p:nvPr/>
          </p:nvSpPr>
          <p:spPr>
            <a:xfrm>
              <a:off x="4667850" y="1631675"/>
              <a:ext cx="183625" cy="183875"/>
            </a:xfrm>
            <a:custGeom>
              <a:avLst/>
              <a:gdLst/>
              <a:ahLst/>
              <a:cxnLst/>
              <a:rect l="l" t="t" r="r" b="b"/>
              <a:pathLst>
                <a:path w="7345" h="7355" extrusionOk="0">
                  <a:moveTo>
                    <a:pt x="3673" y="1"/>
                  </a:moveTo>
                  <a:lnTo>
                    <a:pt x="3491" y="11"/>
                  </a:lnTo>
                  <a:lnTo>
                    <a:pt x="3300" y="21"/>
                  </a:lnTo>
                  <a:lnTo>
                    <a:pt x="3119" y="51"/>
                  </a:lnTo>
                  <a:lnTo>
                    <a:pt x="2938" y="81"/>
                  </a:lnTo>
                  <a:lnTo>
                    <a:pt x="2757" y="121"/>
                  </a:lnTo>
                  <a:lnTo>
                    <a:pt x="2586" y="172"/>
                  </a:lnTo>
                  <a:lnTo>
                    <a:pt x="2415" y="222"/>
                  </a:lnTo>
                  <a:lnTo>
                    <a:pt x="2244" y="292"/>
                  </a:lnTo>
                  <a:lnTo>
                    <a:pt x="2083" y="363"/>
                  </a:lnTo>
                  <a:lnTo>
                    <a:pt x="1922" y="443"/>
                  </a:lnTo>
                  <a:lnTo>
                    <a:pt x="1771" y="534"/>
                  </a:lnTo>
                  <a:lnTo>
                    <a:pt x="1620" y="634"/>
                  </a:lnTo>
                  <a:lnTo>
                    <a:pt x="1469" y="735"/>
                  </a:lnTo>
                  <a:lnTo>
                    <a:pt x="1339" y="846"/>
                  </a:lnTo>
                  <a:lnTo>
                    <a:pt x="1198" y="956"/>
                  </a:lnTo>
                  <a:lnTo>
                    <a:pt x="1077" y="1077"/>
                  </a:lnTo>
                  <a:lnTo>
                    <a:pt x="956" y="1208"/>
                  </a:lnTo>
                  <a:lnTo>
                    <a:pt x="836" y="1338"/>
                  </a:lnTo>
                  <a:lnTo>
                    <a:pt x="725" y="1479"/>
                  </a:lnTo>
                  <a:lnTo>
                    <a:pt x="624" y="1620"/>
                  </a:lnTo>
                  <a:lnTo>
                    <a:pt x="524" y="1771"/>
                  </a:lnTo>
                  <a:lnTo>
                    <a:pt x="443" y="1922"/>
                  </a:lnTo>
                  <a:lnTo>
                    <a:pt x="363" y="2083"/>
                  </a:lnTo>
                  <a:lnTo>
                    <a:pt x="282" y="2244"/>
                  </a:lnTo>
                  <a:lnTo>
                    <a:pt x="222" y="2415"/>
                  </a:lnTo>
                  <a:lnTo>
                    <a:pt x="162" y="2586"/>
                  </a:lnTo>
                  <a:lnTo>
                    <a:pt x="111" y="2757"/>
                  </a:lnTo>
                  <a:lnTo>
                    <a:pt x="71" y="2938"/>
                  </a:lnTo>
                  <a:lnTo>
                    <a:pt x="41" y="3119"/>
                  </a:lnTo>
                  <a:lnTo>
                    <a:pt x="21" y="3300"/>
                  </a:lnTo>
                  <a:lnTo>
                    <a:pt x="1" y="3491"/>
                  </a:lnTo>
                  <a:lnTo>
                    <a:pt x="1" y="3682"/>
                  </a:lnTo>
                  <a:lnTo>
                    <a:pt x="1" y="3864"/>
                  </a:lnTo>
                  <a:lnTo>
                    <a:pt x="21" y="4055"/>
                  </a:lnTo>
                  <a:lnTo>
                    <a:pt x="41" y="4236"/>
                  </a:lnTo>
                  <a:lnTo>
                    <a:pt x="71" y="4417"/>
                  </a:lnTo>
                  <a:lnTo>
                    <a:pt x="111" y="4598"/>
                  </a:lnTo>
                  <a:lnTo>
                    <a:pt x="162" y="4769"/>
                  </a:lnTo>
                  <a:lnTo>
                    <a:pt x="222" y="4940"/>
                  </a:lnTo>
                  <a:lnTo>
                    <a:pt x="282" y="5111"/>
                  </a:lnTo>
                  <a:lnTo>
                    <a:pt x="363" y="5272"/>
                  </a:lnTo>
                  <a:lnTo>
                    <a:pt x="443" y="5433"/>
                  </a:lnTo>
                  <a:lnTo>
                    <a:pt x="524" y="5584"/>
                  </a:lnTo>
                  <a:lnTo>
                    <a:pt x="624" y="5735"/>
                  </a:lnTo>
                  <a:lnTo>
                    <a:pt x="725" y="5876"/>
                  </a:lnTo>
                  <a:lnTo>
                    <a:pt x="836" y="6016"/>
                  </a:lnTo>
                  <a:lnTo>
                    <a:pt x="956" y="6147"/>
                  </a:lnTo>
                  <a:lnTo>
                    <a:pt x="1077" y="6278"/>
                  </a:lnTo>
                  <a:lnTo>
                    <a:pt x="1198" y="6399"/>
                  </a:lnTo>
                  <a:lnTo>
                    <a:pt x="1339" y="6509"/>
                  </a:lnTo>
                  <a:lnTo>
                    <a:pt x="1469" y="6620"/>
                  </a:lnTo>
                  <a:lnTo>
                    <a:pt x="1620" y="6721"/>
                  </a:lnTo>
                  <a:lnTo>
                    <a:pt x="1771" y="6821"/>
                  </a:lnTo>
                  <a:lnTo>
                    <a:pt x="1922" y="6912"/>
                  </a:lnTo>
                  <a:lnTo>
                    <a:pt x="2083" y="6992"/>
                  </a:lnTo>
                  <a:lnTo>
                    <a:pt x="2244" y="7063"/>
                  </a:lnTo>
                  <a:lnTo>
                    <a:pt x="2415" y="7123"/>
                  </a:lnTo>
                  <a:lnTo>
                    <a:pt x="2586" y="7183"/>
                  </a:lnTo>
                  <a:lnTo>
                    <a:pt x="2757" y="7234"/>
                  </a:lnTo>
                  <a:lnTo>
                    <a:pt x="2938" y="7274"/>
                  </a:lnTo>
                  <a:lnTo>
                    <a:pt x="3119" y="7304"/>
                  </a:lnTo>
                  <a:lnTo>
                    <a:pt x="3300" y="7334"/>
                  </a:lnTo>
                  <a:lnTo>
                    <a:pt x="3491" y="7344"/>
                  </a:lnTo>
                  <a:lnTo>
                    <a:pt x="3673" y="7354"/>
                  </a:lnTo>
                  <a:lnTo>
                    <a:pt x="3864" y="7344"/>
                  </a:lnTo>
                  <a:lnTo>
                    <a:pt x="4055" y="7334"/>
                  </a:lnTo>
                  <a:lnTo>
                    <a:pt x="4236" y="7304"/>
                  </a:lnTo>
                  <a:lnTo>
                    <a:pt x="4417" y="7274"/>
                  </a:lnTo>
                  <a:lnTo>
                    <a:pt x="4588" y="7234"/>
                  </a:lnTo>
                  <a:lnTo>
                    <a:pt x="4769" y="7183"/>
                  </a:lnTo>
                  <a:lnTo>
                    <a:pt x="4930" y="7123"/>
                  </a:lnTo>
                  <a:lnTo>
                    <a:pt x="5101" y="7063"/>
                  </a:lnTo>
                  <a:lnTo>
                    <a:pt x="5262" y="6992"/>
                  </a:lnTo>
                  <a:lnTo>
                    <a:pt x="5423" y="6912"/>
                  </a:lnTo>
                  <a:lnTo>
                    <a:pt x="5574" y="6821"/>
                  </a:lnTo>
                  <a:lnTo>
                    <a:pt x="5725" y="6721"/>
                  </a:lnTo>
                  <a:lnTo>
                    <a:pt x="5866" y="6620"/>
                  </a:lnTo>
                  <a:lnTo>
                    <a:pt x="6006" y="6509"/>
                  </a:lnTo>
                  <a:lnTo>
                    <a:pt x="6137" y="6399"/>
                  </a:lnTo>
                  <a:lnTo>
                    <a:pt x="6268" y="6278"/>
                  </a:lnTo>
                  <a:lnTo>
                    <a:pt x="6389" y="6147"/>
                  </a:lnTo>
                  <a:lnTo>
                    <a:pt x="6499" y="6016"/>
                  </a:lnTo>
                  <a:lnTo>
                    <a:pt x="6610" y="5876"/>
                  </a:lnTo>
                  <a:lnTo>
                    <a:pt x="6711" y="5735"/>
                  </a:lnTo>
                  <a:lnTo>
                    <a:pt x="6811" y="5584"/>
                  </a:lnTo>
                  <a:lnTo>
                    <a:pt x="6902" y="5433"/>
                  </a:lnTo>
                  <a:lnTo>
                    <a:pt x="6982" y="5272"/>
                  </a:lnTo>
                  <a:lnTo>
                    <a:pt x="7053" y="5111"/>
                  </a:lnTo>
                  <a:lnTo>
                    <a:pt x="7123" y="4940"/>
                  </a:lnTo>
                  <a:lnTo>
                    <a:pt x="7173" y="4769"/>
                  </a:lnTo>
                  <a:lnTo>
                    <a:pt x="7224" y="4598"/>
                  </a:lnTo>
                  <a:lnTo>
                    <a:pt x="7264" y="4417"/>
                  </a:lnTo>
                  <a:lnTo>
                    <a:pt x="7304" y="4236"/>
                  </a:lnTo>
                  <a:lnTo>
                    <a:pt x="7324" y="4055"/>
                  </a:lnTo>
                  <a:lnTo>
                    <a:pt x="7334" y="3864"/>
                  </a:lnTo>
                  <a:lnTo>
                    <a:pt x="7344" y="3682"/>
                  </a:lnTo>
                  <a:lnTo>
                    <a:pt x="7334" y="3491"/>
                  </a:lnTo>
                  <a:lnTo>
                    <a:pt x="7324" y="3300"/>
                  </a:lnTo>
                  <a:lnTo>
                    <a:pt x="7304" y="3119"/>
                  </a:lnTo>
                  <a:lnTo>
                    <a:pt x="7264" y="2938"/>
                  </a:lnTo>
                  <a:lnTo>
                    <a:pt x="7224" y="2757"/>
                  </a:lnTo>
                  <a:lnTo>
                    <a:pt x="7173" y="2586"/>
                  </a:lnTo>
                  <a:lnTo>
                    <a:pt x="7123" y="2415"/>
                  </a:lnTo>
                  <a:lnTo>
                    <a:pt x="7053" y="2244"/>
                  </a:lnTo>
                  <a:lnTo>
                    <a:pt x="6982" y="2083"/>
                  </a:lnTo>
                  <a:lnTo>
                    <a:pt x="6902" y="1922"/>
                  </a:lnTo>
                  <a:lnTo>
                    <a:pt x="6811" y="1771"/>
                  </a:lnTo>
                  <a:lnTo>
                    <a:pt x="6711" y="1620"/>
                  </a:lnTo>
                  <a:lnTo>
                    <a:pt x="6610" y="1479"/>
                  </a:lnTo>
                  <a:lnTo>
                    <a:pt x="6499" y="1338"/>
                  </a:lnTo>
                  <a:lnTo>
                    <a:pt x="6389" y="1208"/>
                  </a:lnTo>
                  <a:lnTo>
                    <a:pt x="6268" y="1077"/>
                  </a:lnTo>
                  <a:lnTo>
                    <a:pt x="6137" y="956"/>
                  </a:lnTo>
                  <a:lnTo>
                    <a:pt x="6006" y="846"/>
                  </a:lnTo>
                  <a:lnTo>
                    <a:pt x="5866" y="735"/>
                  </a:lnTo>
                  <a:lnTo>
                    <a:pt x="5725" y="634"/>
                  </a:lnTo>
                  <a:lnTo>
                    <a:pt x="5574" y="534"/>
                  </a:lnTo>
                  <a:lnTo>
                    <a:pt x="5423" y="443"/>
                  </a:lnTo>
                  <a:lnTo>
                    <a:pt x="5262" y="363"/>
                  </a:lnTo>
                  <a:lnTo>
                    <a:pt x="5101" y="292"/>
                  </a:lnTo>
                  <a:lnTo>
                    <a:pt x="4930" y="222"/>
                  </a:lnTo>
                  <a:lnTo>
                    <a:pt x="4769" y="172"/>
                  </a:lnTo>
                  <a:lnTo>
                    <a:pt x="4588" y="121"/>
                  </a:lnTo>
                  <a:lnTo>
                    <a:pt x="4417" y="81"/>
                  </a:lnTo>
                  <a:lnTo>
                    <a:pt x="4236" y="51"/>
                  </a:lnTo>
                  <a:lnTo>
                    <a:pt x="4055" y="21"/>
                  </a:lnTo>
                  <a:lnTo>
                    <a:pt x="3864" y="11"/>
                  </a:lnTo>
                  <a:lnTo>
                    <a:pt x="36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98;p27"/>
            <p:cNvSpPr/>
            <p:nvPr/>
          </p:nvSpPr>
          <p:spPr>
            <a:xfrm>
              <a:off x="3880400" y="1277575"/>
              <a:ext cx="598100" cy="891825"/>
            </a:xfrm>
            <a:custGeom>
              <a:avLst/>
              <a:gdLst/>
              <a:ahLst/>
              <a:cxnLst/>
              <a:rect l="l" t="t" r="r" b="b"/>
              <a:pathLst>
                <a:path w="23924" h="35673" extrusionOk="0">
                  <a:moveTo>
                    <a:pt x="23923" y="0"/>
                  </a:moveTo>
                  <a:lnTo>
                    <a:pt x="23310" y="10"/>
                  </a:lnTo>
                  <a:lnTo>
                    <a:pt x="22696" y="30"/>
                  </a:lnTo>
                  <a:lnTo>
                    <a:pt x="22083" y="50"/>
                  </a:lnTo>
                  <a:lnTo>
                    <a:pt x="21479" y="91"/>
                  </a:lnTo>
                  <a:lnTo>
                    <a:pt x="20875" y="151"/>
                  </a:lnTo>
                  <a:lnTo>
                    <a:pt x="20282" y="211"/>
                  </a:lnTo>
                  <a:lnTo>
                    <a:pt x="19688" y="282"/>
                  </a:lnTo>
                  <a:lnTo>
                    <a:pt x="19105" y="362"/>
                  </a:lnTo>
                  <a:lnTo>
                    <a:pt x="18521" y="463"/>
                  </a:lnTo>
                  <a:lnTo>
                    <a:pt x="17948" y="563"/>
                  </a:lnTo>
                  <a:lnTo>
                    <a:pt x="17374" y="684"/>
                  </a:lnTo>
                  <a:lnTo>
                    <a:pt x="16811" y="805"/>
                  </a:lnTo>
                  <a:lnTo>
                    <a:pt x="16258" y="936"/>
                  </a:lnTo>
                  <a:lnTo>
                    <a:pt x="15704" y="1087"/>
                  </a:lnTo>
                  <a:lnTo>
                    <a:pt x="15151" y="1237"/>
                  </a:lnTo>
                  <a:lnTo>
                    <a:pt x="14618" y="1408"/>
                  </a:lnTo>
                  <a:lnTo>
                    <a:pt x="14085" y="1579"/>
                  </a:lnTo>
                  <a:lnTo>
                    <a:pt x="13552" y="1761"/>
                  </a:lnTo>
                  <a:lnTo>
                    <a:pt x="13039" y="1952"/>
                  </a:lnTo>
                  <a:lnTo>
                    <a:pt x="12526" y="2153"/>
                  </a:lnTo>
                  <a:lnTo>
                    <a:pt x="12012" y="2364"/>
                  </a:lnTo>
                  <a:lnTo>
                    <a:pt x="11520" y="2585"/>
                  </a:lnTo>
                  <a:lnTo>
                    <a:pt x="11027" y="2817"/>
                  </a:lnTo>
                  <a:lnTo>
                    <a:pt x="10554" y="3048"/>
                  </a:lnTo>
                  <a:lnTo>
                    <a:pt x="10081" y="3290"/>
                  </a:lnTo>
                  <a:lnTo>
                    <a:pt x="9608" y="3551"/>
                  </a:lnTo>
                  <a:lnTo>
                    <a:pt x="9155" y="3813"/>
                  </a:lnTo>
                  <a:lnTo>
                    <a:pt x="8703" y="4074"/>
                  </a:lnTo>
                  <a:lnTo>
                    <a:pt x="8270" y="4356"/>
                  </a:lnTo>
                  <a:lnTo>
                    <a:pt x="7838" y="4638"/>
                  </a:lnTo>
                  <a:lnTo>
                    <a:pt x="7415" y="4929"/>
                  </a:lnTo>
                  <a:lnTo>
                    <a:pt x="7013" y="5231"/>
                  </a:lnTo>
                  <a:lnTo>
                    <a:pt x="6610" y="5533"/>
                  </a:lnTo>
                  <a:lnTo>
                    <a:pt x="6218" y="5845"/>
                  </a:lnTo>
                  <a:lnTo>
                    <a:pt x="5836" y="6167"/>
                  </a:lnTo>
                  <a:lnTo>
                    <a:pt x="5463" y="6499"/>
                  </a:lnTo>
                  <a:lnTo>
                    <a:pt x="5101" y="6831"/>
                  </a:lnTo>
                  <a:lnTo>
                    <a:pt x="4749" y="7173"/>
                  </a:lnTo>
                  <a:lnTo>
                    <a:pt x="4417" y="7515"/>
                  </a:lnTo>
                  <a:lnTo>
                    <a:pt x="4085" y="7867"/>
                  </a:lnTo>
                  <a:lnTo>
                    <a:pt x="3773" y="8229"/>
                  </a:lnTo>
                  <a:lnTo>
                    <a:pt x="3461" y="8591"/>
                  </a:lnTo>
                  <a:lnTo>
                    <a:pt x="3170" y="8963"/>
                  </a:lnTo>
                  <a:lnTo>
                    <a:pt x="2888" y="9336"/>
                  </a:lnTo>
                  <a:lnTo>
                    <a:pt x="2616" y="9718"/>
                  </a:lnTo>
                  <a:lnTo>
                    <a:pt x="2355" y="10110"/>
                  </a:lnTo>
                  <a:lnTo>
                    <a:pt x="2113" y="10503"/>
                  </a:lnTo>
                  <a:lnTo>
                    <a:pt x="1882" y="10895"/>
                  </a:lnTo>
                  <a:lnTo>
                    <a:pt x="1661" y="11297"/>
                  </a:lnTo>
                  <a:lnTo>
                    <a:pt x="1449" y="11710"/>
                  </a:lnTo>
                  <a:lnTo>
                    <a:pt x="1258" y="12122"/>
                  </a:lnTo>
                  <a:lnTo>
                    <a:pt x="1077" y="12535"/>
                  </a:lnTo>
                  <a:lnTo>
                    <a:pt x="906" y="12957"/>
                  </a:lnTo>
                  <a:lnTo>
                    <a:pt x="755" y="13380"/>
                  </a:lnTo>
                  <a:lnTo>
                    <a:pt x="614" y="13812"/>
                  </a:lnTo>
                  <a:lnTo>
                    <a:pt x="484" y="14245"/>
                  </a:lnTo>
                  <a:lnTo>
                    <a:pt x="373" y="14688"/>
                  </a:lnTo>
                  <a:lnTo>
                    <a:pt x="272" y="15130"/>
                  </a:lnTo>
                  <a:lnTo>
                    <a:pt x="192" y="15573"/>
                  </a:lnTo>
                  <a:lnTo>
                    <a:pt x="122" y="16016"/>
                  </a:lnTo>
                  <a:lnTo>
                    <a:pt x="71" y="16468"/>
                  </a:lnTo>
                  <a:lnTo>
                    <a:pt x="31" y="16921"/>
                  </a:lnTo>
                  <a:lnTo>
                    <a:pt x="11" y="17384"/>
                  </a:lnTo>
                  <a:lnTo>
                    <a:pt x="1" y="17846"/>
                  </a:lnTo>
                  <a:lnTo>
                    <a:pt x="11" y="18299"/>
                  </a:lnTo>
                  <a:lnTo>
                    <a:pt x="31" y="18762"/>
                  </a:lnTo>
                  <a:lnTo>
                    <a:pt x="71" y="19215"/>
                  </a:lnTo>
                  <a:lnTo>
                    <a:pt x="122" y="19667"/>
                  </a:lnTo>
                  <a:lnTo>
                    <a:pt x="192" y="20110"/>
                  </a:lnTo>
                  <a:lnTo>
                    <a:pt x="272" y="20563"/>
                  </a:lnTo>
                  <a:lnTo>
                    <a:pt x="373" y="20995"/>
                  </a:lnTo>
                  <a:lnTo>
                    <a:pt x="484" y="21438"/>
                  </a:lnTo>
                  <a:lnTo>
                    <a:pt x="614" y="21870"/>
                  </a:lnTo>
                  <a:lnTo>
                    <a:pt x="755" y="22303"/>
                  </a:lnTo>
                  <a:lnTo>
                    <a:pt x="906" y="22726"/>
                  </a:lnTo>
                  <a:lnTo>
                    <a:pt x="1077" y="23148"/>
                  </a:lnTo>
                  <a:lnTo>
                    <a:pt x="1258" y="23561"/>
                  </a:lnTo>
                  <a:lnTo>
                    <a:pt x="1449" y="23973"/>
                  </a:lnTo>
                  <a:lnTo>
                    <a:pt x="1661" y="24385"/>
                  </a:lnTo>
                  <a:lnTo>
                    <a:pt x="1882" y="24788"/>
                  </a:lnTo>
                  <a:lnTo>
                    <a:pt x="2113" y="25180"/>
                  </a:lnTo>
                  <a:lnTo>
                    <a:pt x="2355" y="25573"/>
                  </a:lnTo>
                  <a:lnTo>
                    <a:pt x="2616" y="25965"/>
                  </a:lnTo>
                  <a:lnTo>
                    <a:pt x="2888" y="26337"/>
                  </a:lnTo>
                  <a:lnTo>
                    <a:pt x="3170" y="26719"/>
                  </a:lnTo>
                  <a:lnTo>
                    <a:pt x="3461" y="27092"/>
                  </a:lnTo>
                  <a:lnTo>
                    <a:pt x="3773" y="27454"/>
                  </a:lnTo>
                  <a:lnTo>
                    <a:pt x="4085" y="27816"/>
                  </a:lnTo>
                  <a:lnTo>
                    <a:pt x="4417" y="28168"/>
                  </a:lnTo>
                  <a:lnTo>
                    <a:pt x="4749" y="28510"/>
                  </a:lnTo>
                  <a:lnTo>
                    <a:pt x="5101" y="28852"/>
                  </a:lnTo>
                  <a:lnTo>
                    <a:pt x="5463" y="29184"/>
                  </a:lnTo>
                  <a:lnTo>
                    <a:pt x="5836" y="29516"/>
                  </a:lnTo>
                  <a:lnTo>
                    <a:pt x="6218" y="29828"/>
                  </a:lnTo>
                  <a:lnTo>
                    <a:pt x="6610" y="30150"/>
                  </a:lnTo>
                  <a:lnTo>
                    <a:pt x="7013" y="30452"/>
                  </a:lnTo>
                  <a:lnTo>
                    <a:pt x="7415" y="30753"/>
                  </a:lnTo>
                  <a:lnTo>
                    <a:pt x="7838" y="31045"/>
                  </a:lnTo>
                  <a:lnTo>
                    <a:pt x="8270" y="31327"/>
                  </a:lnTo>
                  <a:lnTo>
                    <a:pt x="8703" y="31599"/>
                  </a:lnTo>
                  <a:lnTo>
                    <a:pt x="9155" y="31870"/>
                  </a:lnTo>
                  <a:lnTo>
                    <a:pt x="9608" y="32132"/>
                  </a:lnTo>
                  <a:lnTo>
                    <a:pt x="10081" y="32383"/>
                  </a:lnTo>
                  <a:lnTo>
                    <a:pt x="10554" y="32625"/>
                  </a:lnTo>
                  <a:lnTo>
                    <a:pt x="11027" y="32866"/>
                  </a:lnTo>
                  <a:lnTo>
                    <a:pt x="11520" y="33097"/>
                  </a:lnTo>
                  <a:lnTo>
                    <a:pt x="12012" y="33309"/>
                  </a:lnTo>
                  <a:lnTo>
                    <a:pt x="12526" y="33520"/>
                  </a:lnTo>
                  <a:lnTo>
                    <a:pt x="13039" y="33721"/>
                  </a:lnTo>
                  <a:lnTo>
                    <a:pt x="13552" y="33912"/>
                  </a:lnTo>
                  <a:lnTo>
                    <a:pt x="14085" y="34103"/>
                  </a:lnTo>
                  <a:lnTo>
                    <a:pt x="14618" y="34274"/>
                  </a:lnTo>
                  <a:lnTo>
                    <a:pt x="15151" y="34435"/>
                  </a:lnTo>
                  <a:lnTo>
                    <a:pt x="15704" y="34596"/>
                  </a:lnTo>
                  <a:lnTo>
                    <a:pt x="16258" y="34737"/>
                  </a:lnTo>
                  <a:lnTo>
                    <a:pt x="16811" y="34878"/>
                  </a:lnTo>
                  <a:lnTo>
                    <a:pt x="17374" y="34999"/>
                  </a:lnTo>
                  <a:lnTo>
                    <a:pt x="17948" y="35109"/>
                  </a:lnTo>
                  <a:lnTo>
                    <a:pt x="18521" y="35220"/>
                  </a:lnTo>
                  <a:lnTo>
                    <a:pt x="19105" y="35311"/>
                  </a:lnTo>
                  <a:lnTo>
                    <a:pt x="19688" y="35401"/>
                  </a:lnTo>
                  <a:lnTo>
                    <a:pt x="20282" y="35472"/>
                  </a:lnTo>
                  <a:lnTo>
                    <a:pt x="20875" y="35532"/>
                  </a:lnTo>
                  <a:lnTo>
                    <a:pt x="21479" y="35582"/>
                  </a:lnTo>
                  <a:lnTo>
                    <a:pt x="22083" y="35623"/>
                  </a:lnTo>
                  <a:lnTo>
                    <a:pt x="22696" y="35653"/>
                  </a:lnTo>
                  <a:lnTo>
                    <a:pt x="23310" y="35673"/>
                  </a:lnTo>
                  <a:lnTo>
                    <a:pt x="23923" y="35673"/>
                  </a:lnTo>
                  <a:lnTo>
                    <a:pt x="239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99;p27"/>
            <p:cNvSpPr/>
            <p:nvPr/>
          </p:nvSpPr>
          <p:spPr>
            <a:xfrm>
              <a:off x="4386675" y="1631675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672" y="1"/>
                  </a:moveTo>
                  <a:lnTo>
                    <a:pt x="3491" y="11"/>
                  </a:lnTo>
                  <a:lnTo>
                    <a:pt x="3300" y="21"/>
                  </a:lnTo>
                  <a:lnTo>
                    <a:pt x="3119" y="51"/>
                  </a:lnTo>
                  <a:lnTo>
                    <a:pt x="2938" y="81"/>
                  </a:lnTo>
                  <a:lnTo>
                    <a:pt x="2757" y="121"/>
                  </a:lnTo>
                  <a:lnTo>
                    <a:pt x="2586" y="172"/>
                  </a:lnTo>
                  <a:lnTo>
                    <a:pt x="2415" y="222"/>
                  </a:lnTo>
                  <a:lnTo>
                    <a:pt x="2244" y="292"/>
                  </a:lnTo>
                  <a:lnTo>
                    <a:pt x="2083" y="363"/>
                  </a:lnTo>
                  <a:lnTo>
                    <a:pt x="1922" y="443"/>
                  </a:lnTo>
                  <a:lnTo>
                    <a:pt x="1771" y="534"/>
                  </a:lnTo>
                  <a:lnTo>
                    <a:pt x="1620" y="634"/>
                  </a:lnTo>
                  <a:lnTo>
                    <a:pt x="1479" y="735"/>
                  </a:lnTo>
                  <a:lnTo>
                    <a:pt x="1339" y="846"/>
                  </a:lnTo>
                  <a:lnTo>
                    <a:pt x="1208" y="956"/>
                  </a:lnTo>
                  <a:lnTo>
                    <a:pt x="1077" y="1077"/>
                  </a:lnTo>
                  <a:lnTo>
                    <a:pt x="956" y="1208"/>
                  </a:lnTo>
                  <a:lnTo>
                    <a:pt x="846" y="1338"/>
                  </a:lnTo>
                  <a:lnTo>
                    <a:pt x="735" y="1479"/>
                  </a:lnTo>
                  <a:lnTo>
                    <a:pt x="634" y="1620"/>
                  </a:lnTo>
                  <a:lnTo>
                    <a:pt x="534" y="1771"/>
                  </a:lnTo>
                  <a:lnTo>
                    <a:pt x="443" y="1922"/>
                  </a:lnTo>
                  <a:lnTo>
                    <a:pt x="363" y="2083"/>
                  </a:lnTo>
                  <a:lnTo>
                    <a:pt x="292" y="2244"/>
                  </a:lnTo>
                  <a:lnTo>
                    <a:pt x="222" y="2415"/>
                  </a:lnTo>
                  <a:lnTo>
                    <a:pt x="172" y="2586"/>
                  </a:lnTo>
                  <a:lnTo>
                    <a:pt x="121" y="2757"/>
                  </a:lnTo>
                  <a:lnTo>
                    <a:pt x="81" y="2938"/>
                  </a:lnTo>
                  <a:lnTo>
                    <a:pt x="51" y="3119"/>
                  </a:lnTo>
                  <a:lnTo>
                    <a:pt x="21" y="3300"/>
                  </a:lnTo>
                  <a:lnTo>
                    <a:pt x="11" y="3491"/>
                  </a:lnTo>
                  <a:lnTo>
                    <a:pt x="1" y="3682"/>
                  </a:lnTo>
                  <a:lnTo>
                    <a:pt x="11" y="3864"/>
                  </a:lnTo>
                  <a:lnTo>
                    <a:pt x="21" y="4055"/>
                  </a:lnTo>
                  <a:lnTo>
                    <a:pt x="51" y="4236"/>
                  </a:lnTo>
                  <a:lnTo>
                    <a:pt x="81" y="4417"/>
                  </a:lnTo>
                  <a:lnTo>
                    <a:pt x="121" y="4598"/>
                  </a:lnTo>
                  <a:lnTo>
                    <a:pt x="172" y="4769"/>
                  </a:lnTo>
                  <a:lnTo>
                    <a:pt x="222" y="4940"/>
                  </a:lnTo>
                  <a:lnTo>
                    <a:pt x="292" y="5111"/>
                  </a:lnTo>
                  <a:lnTo>
                    <a:pt x="363" y="5272"/>
                  </a:lnTo>
                  <a:lnTo>
                    <a:pt x="443" y="5433"/>
                  </a:lnTo>
                  <a:lnTo>
                    <a:pt x="534" y="5584"/>
                  </a:lnTo>
                  <a:lnTo>
                    <a:pt x="634" y="5735"/>
                  </a:lnTo>
                  <a:lnTo>
                    <a:pt x="735" y="5876"/>
                  </a:lnTo>
                  <a:lnTo>
                    <a:pt x="846" y="6016"/>
                  </a:lnTo>
                  <a:lnTo>
                    <a:pt x="956" y="6147"/>
                  </a:lnTo>
                  <a:lnTo>
                    <a:pt x="1077" y="6278"/>
                  </a:lnTo>
                  <a:lnTo>
                    <a:pt x="1208" y="6399"/>
                  </a:lnTo>
                  <a:lnTo>
                    <a:pt x="1339" y="6509"/>
                  </a:lnTo>
                  <a:lnTo>
                    <a:pt x="1479" y="6620"/>
                  </a:lnTo>
                  <a:lnTo>
                    <a:pt x="1620" y="6721"/>
                  </a:lnTo>
                  <a:lnTo>
                    <a:pt x="1771" y="6821"/>
                  </a:lnTo>
                  <a:lnTo>
                    <a:pt x="1922" y="6912"/>
                  </a:lnTo>
                  <a:lnTo>
                    <a:pt x="2083" y="6992"/>
                  </a:lnTo>
                  <a:lnTo>
                    <a:pt x="2244" y="7063"/>
                  </a:lnTo>
                  <a:lnTo>
                    <a:pt x="2415" y="7123"/>
                  </a:lnTo>
                  <a:lnTo>
                    <a:pt x="2586" y="7183"/>
                  </a:lnTo>
                  <a:lnTo>
                    <a:pt x="2757" y="7234"/>
                  </a:lnTo>
                  <a:lnTo>
                    <a:pt x="2938" y="7274"/>
                  </a:lnTo>
                  <a:lnTo>
                    <a:pt x="3119" y="7304"/>
                  </a:lnTo>
                  <a:lnTo>
                    <a:pt x="3300" y="7334"/>
                  </a:lnTo>
                  <a:lnTo>
                    <a:pt x="3491" y="7344"/>
                  </a:lnTo>
                  <a:lnTo>
                    <a:pt x="3672" y="7354"/>
                  </a:lnTo>
                  <a:lnTo>
                    <a:pt x="3864" y="7344"/>
                  </a:lnTo>
                  <a:lnTo>
                    <a:pt x="4055" y="7334"/>
                  </a:lnTo>
                  <a:lnTo>
                    <a:pt x="4236" y="7304"/>
                  </a:lnTo>
                  <a:lnTo>
                    <a:pt x="4417" y="7274"/>
                  </a:lnTo>
                  <a:lnTo>
                    <a:pt x="4598" y="7234"/>
                  </a:lnTo>
                  <a:lnTo>
                    <a:pt x="4769" y="7183"/>
                  </a:lnTo>
                  <a:lnTo>
                    <a:pt x="4940" y="7123"/>
                  </a:lnTo>
                  <a:lnTo>
                    <a:pt x="5111" y="7063"/>
                  </a:lnTo>
                  <a:lnTo>
                    <a:pt x="5272" y="6992"/>
                  </a:lnTo>
                  <a:lnTo>
                    <a:pt x="5423" y="6912"/>
                  </a:lnTo>
                  <a:lnTo>
                    <a:pt x="5584" y="6821"/>
                  </a:lnTo>
                  <a:lnTo>
                    <a:pt x="5735" y="6721"/>
                  </a:lnTo>
                  <a:lnTo>
                    <a:pt x="5876" y="6620"/>
                  </a:lnTo>
                  <a:lnTo>
                    <a:pt x="6016" y="6509"/>
                  </a:lnTo>
                  <a:lnTo>
                    <a:pt x="6147" y="6399"/>
                  </a:lnTo>
                  <a:lnTo>
                    <a:pt x="6278" y="6278"/>
                  </a:lnTo>
                  <a:lnTo>
                    <a:pt x="6399" y="6147"/>
                  </a:lnTo>
                  <a:lnTo>
                    <a:pt x="6509" y="6016"/>
                  </a:lnTo>
                  <a:lnTo>
                    <a:pt x="6620" y="5876"/>
                  </a:lnTo>
                  <a:lnTo>
                    <a:pt x="6721" y="5735"/>
                  </a:lnTo>
                  <a:lnTo>
                    <a:pt x="6821" y="5584"/>
                  </a:lnTo>
                  <a:lnTo>
                    <a:pt x="6902" y="5433"/>
                  </a:lnTo>
                  <a:lnTo>
                    <a:pt x="6992" y="5272"/>
                  </a:lnTo>
                  <a:lnTo>
                    <a:pt x="7063" y="5111"/>
                  </a:lnTo>
                  <a:lnTo>
                    <a:pt x="7123" y="4940"/>
                  </a:lnTo>
                  <a:lnTo>
                    <a:pt x="7183" y="4769"/>
                  </a:lnTo>
                  <a:lnTo>
                    <a:pt x="7234" y="4598"/>
                  </a:lnTo>
                  <a:lnTo>
                    <a:pt x="7274" y="4417"/>
                  </a:lnTo>
                  <a:lnTo>
                    <a:pt x="7304" y="4236"/>
                  </a:lnTo>
                  <a:lnTo>
                    <a:pt x="7334" y="4055"/>
                  </a:lnTo>
                  <a:lnTo>
                    <a:pt x="7344" y="3864"/>
                  </a:lnTo>
                  <a:lnTo>
                    <a:pt x="7354" y="3682"/>
                  </a:lnTo>
                  <a:lnTo>
                    <a:pt x="7344" y="3491"/>
                  </a:lnTo>
                  <a:lnTo>
                    <a:pt x="7334" y="3300"/>
                  </a:lnTo>
                  <a:lnTo>
                    <a:pt x="7304" y="3119"/>
                  </a:lnTo>
                  <a:lnTo>
                    <a:pt x="7274" y="2938"/>
                  </a:lnTo>
                  <a:lnTo>
                    <a:pt x="7234" y="2757"/>
                  </a:lnTo>
                  <a:lnTo>
                    <a:pt x="7183" y="2586"/>
                  </a:lnTo>
                  <a:lnTo>
                    <a:pt x="7123" y="2415"/>
                  </a:lnTo>
                  <a:lnTo>
                    <a:pt x="7063" y="2244"/>
                  </a:lnTo>
                  <a:lnTo>
                    <a:pt x="6992" y="2083"/>
                  </a:lnTo>
                  <a:lnTo>
                    <a:pt x="6902" y="1922"/>
                  </a:lnTo>
                  <a:lnTo>
                    <a:pt x="6821" y="1771"/>
                  </a:lnTo>
                  <a:lnTo>
                    <a:pt x="6721" y="1620"/>
                  </a:lnTo>
                  <a:lnTo>
                    <a:pt x="6620" y="1479"/>
                  </a:lnTo>
                  <a:lnTo>
                    <a:pt x="6509" y="1338"/>
                  </a:lnTo>
                  <a:lnTo>
                    <a:pt x="6399" y="1208"/>
                  </a:lnTo>
                  <a:lnTo>
                    <a:pt x="6278" y="1077"/>
                  </a:lnTo>
                  <a:lnTo>
                    <a:pt x="6147" y="956"/>
                  </a:lnTo>
                  <a:lnTo>
                    <a:pt x="6016" y="846"/>
                  </a:lnTo>
                  <a:lnTo>
                    <a:pt x="5876" y="735"/>
                  </a:lnTo>
                  <a:lnTo>
                    <a:pt x="5735" y="634"/>
                  </a:lnTo>
                  <a:lnTo>
                    <a:pt x="5584" y="534"/>
                  </a:lnTo>
                  <a:lnTo>
                    <a:pt x="5423" y="443"/>
                  </a:lnTo>
                  <a:lnTo>
                    <a:pt x="5272" y="363"/>
                  </a:lnTo>
                  <a:lnTo>
                    <a:pt x="5111" y="292"/>
                  </a:lnTo>
                  <a:lnTo>
                    <a:pt x="4940" y="222"/>
                  </a:lnTo>
                  <a:lnTo>
                    <a:pt x="4769" y="172"/>
                  </a:lnTo>
                  <a:lnTo>
                    <a:pt x="4598" y="121"/>
                  </a:lnTo>
                  <a:lnTo>
                    <a:pt x="4417" y="81"/>
                  </a:lnTo>
                  <a:lnTo>
                    <a:pt x="4236" y="51"/>
                  </a:lnTo>
                  <a:lnTo>
                    <a:pt x="4055" y="21"/>
                  </a:lnTo>
                  <a:lnTo>
                    <a:pt x="3864" y="11"/>
                  </a:lnTo>
                  <a:lnTo>
                    <a:pt x="36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00;p27"/>
            <p:cNvSpPr/>
            <p:nvPr/>
          </p:nvSpPr>
          <p:spPr>
            <a:xfrm>
              <a:off x="4105750" y="1631675"/>
              <a:ext cx="183625" cy="183875"/>
            </a:xfrm>
            <a:custGeom>
              <a:avLst/>
              <a:gdLst/>
              <a:ahLst/>
              <a:cxnLst/>
              <a:rect l="l" t="t" r="r" b="b"/>
              <a:pathLst>
                <a:path w="7345" h="7355" extrusionOk="0">
                  <a:moveTo>
                    <a:pt x="3672" y="1"/>
                  </a:moveTo>
                  <a:lnTo>
                    <a:pt x="3491" y="11"/>
                  </a:lnTo>
                  <a:lnTo>
                    <a:pt x="3300" y="21"/>
                  </a:lnTo>
                  <a:lnTo>
                    <a:pt x="3119" y="51"/>
                  </a:lnTo>
                  <a:lnTo>
                    <a:pt x="2938" y="81"/>
                  </a:lnTo>
                  <a:lnTo>
                    <a:pt x="2757" y="121"/>
                  </a:lnTo>
                  <a:lnTo>
                    <a:pt x="2586" y="172"/>
                  </a:lnTo>
                  <a:lnTo>
                    <a:pt x="2415" y="222"/>
                  </a:lnTo>
                  <a:lnTo>
                    <a:pt x="2244" y="292"/>
                  </a:lnTo>
                  <a:lnTo>
                    <a:pt x="2083" y="363"/>
                  </a:lnTo>
                  <a:lnTo>
                    <a:pt x="1922" y="443"/>
                  </a:lnTo>
                  <a:lnTo>
                    <a:pt x="1771" y="534"/>
                  </a:lnTo>
                  <a:lnTo>
                    <a:pt x="1620" y="634"/>
                  </a:lnTo>
                  <a:lnTo>
                    <a:pt x="1479" y="735"/>
                  </a:lnTo>
                  <a:lnTo>
                    <a:pt x="1339" y="846"/>
                  </a:lnTo>
                  <a:lnTo>
                    <a:pt x="1208" y="956"/>
                  </a:lnTo>
                  <a:lnTo>
                    <a:pt x="1077" y="1077"/>
                  </a:lnTo>
                  <a:lnTo>
                    <a:pt x="956" y="1208"/>
                  </a:lnTo>
                  <a:lnTo>
                    <a:pt x="846" y="1338"/>
                  </a:lnTo>
                  <a:lnTo>
                    <a:pt x="735" y="1479"/>
                  </a:lnTo>
                  <a:lnTo>
                    <a:pt x="634" y="1620"/>
                  </a:lnTo>
                  <a:lnTo>
                    <a:pt x="534" y="1771"/>
                  </a:lnTo>
                  <a:lnTo>
                    <a:pt x="443" y="1922"/>
                  </a:lnTo>
                  <a:lnTo>
                    <a:pt x="363" y="2083"/>
                  </a:lnTo>
                  <a:lnTo>
                    <a:pt x="292" y="2244"/>
                  </a:lnTo>
                  <a:lnTo>
                    <a:pt x="222" y="2415"/>
                  </a:lnTo>
                  <a:lnTo>
                    <a:pt x="172" y="2586"/>
                  </a:lnTo>
                  <a:lnTo>
                    <a:pt x="121" y="2757"/>
                  </a:lnTo>
                  <a:lnTo>
                    <a:pt x="81" y="2938"/>
                  </a:lnTo>
                  <a:lnTo>
                    <a:pt x="41" y="3119"/>
                  </a:lnTo>
                  <a:lnTo>
                    <a:pt x="21" y="3300"/>
                  </a:lnTo>
                  <a:lnTo>
                    <a:pt x="11" y="3491"/>
                  </a:lnTo>
                  <a:lnTo>
                    <a:pt x="1" y="3682"/>
                  </a:lnTo>
                  <a:lnTo>
                    <a:pt x="11" y="3864"/>
                  </a:lnTo>
                  <a:lnTo>
                    <a:pt x="21" y="4055"/>
                  </a:lnTo>
                  <a:lnTo>
                    <a:pt x="41" y="4236"/>
                  </a:lnTo>
                  <a:lnTo>
                    <a:pt x="81" y="4417"/>
                  </a:lnTo>
                  <a:lnTo>
                    <a:pt x="121" y="4598"/>
                  </a:lnTo>
                  <a:lnTo>
                    <a:pt x="172" y="4769"/>
                  </a:lnTo>
                  <a:lnTo>
                    <a:pt x="222" y="4940"/>
                  </a:lnTo>
                  <a:lnTo>
                    <a:pt x="292" y="5111"/>
                  </a:lnTo>
                  <a:lnTo>
                    <a:pt x="363" y="5272"/>
                  </a:lnTo>
                  <a:lnTo>
                    <a:pt x="443" y="5433"/>
                  </a:lnTo>
                  <a:lnTo>
                    <a:pt x="534" y="5584"/>
                  </a:lnTo>
                  <a:lnTo>
                    <a:pt x="634" y="5735"/>
                  </a:lnTo>
                  <a:lnTo>
                    <a:pt x="735" y="5876"/>
                  </a:lnTo>
                  <a:lnTo>
                    <a:pt x="846" y="6016"/>
                  </a:lnTo>
                  <a:lnTo>
                    <a:pt x="956" y="6147"/>
                  </a:lnTo>
                  <a:lnTo>
                    <a:pt x="1077" y="6278"/>
                  </a:lnTo>
                  <a:lnTo>
                    <a:pt x="1208" y="6399"/>
                  </a:lnTo>
                  <a:lnTo>
                    <a:pt x="1339" y="6509"/>
                  </a:lnTo>
                  <a:lnTo>
                    <a:pt x="1479" y="6620"/>
                  </a:lnTo>
                  <a:lnTo>
                    <a:pt x="1620" y="6721"/>
                  </a:lnTo>
                  <a:lnTo>
                    <a:pt x="1771" y="6821"/>
                  </a:lnTo>
                  <a:lnTo>
                    <a:pt x="1922" y="6912"/>
                  </a:lnTo>
                  <a:lnTo>
                    <a:pt x="2083" y="6992"/>
                  </a:lnTo>
                  <a:lnTo>
                    <a:pt x="2244" y="7063"/>
                  </a:lnTo>
                  <a:lnTo>
                    <a:pt x="2415" y="7123"/>
                  </a:lnTo>
                  <a:lnTo>
                    <a:pt x="2586" y="7183"/>
                  </a:lnTo>
                  <a:lnTo>
                    <a:pt x="2757" y="7234"/>
                  </a:lnTo>
                  <a:lnTo>
                    <a:pt x="2938" y="7274"/>
                  </a:lnTo>
                  <a:lnTo>
                    <a:pt x="3119" y="7304"/>
                  </a:lnTo>
                  <a:lnTo>
                    <a:pt x="3300" y="7334"/>
                  </a:lnTo>
                  <a:lnTo>
                    <a:pt x="3491" y="7344"/>
                  </a:lnTo>
                  <a:lnTo>
                    <a:pt x="3672" y="7354"/>
                  </a:lnTo>
                  <a:lnTo>
                    <a:pt x="3864" y="7344"/>
                  </a:lnTo>
                  <a:lnTo>
                    <a:pt x="4055" y="7334"/>
                  </a:lnTo>
                  <a:lnTo>
                    <a:pt x="4236" y="7304"/>
                  </a:lnTo>
                  <a:lnTo>
                    <a:pt x="4417" y="7274"/>
                  </a:lnTo>
                  <a:lnTo>
                    <a:pt x="4588" y="7234"/>
                  </a:lnTo>
                  <a:lnTo>
                    <a:pt x="4769" y="7183"/>
                  </a:lnTo>
                  <a:lnTo>
                    <a:pt x="4940" y="7123"/>
                  </a:lnTo>
                  <a:lnTo>
                    <a:pt x="5101" y="7063"/>
                  </a:lnTo>
                  <a:lnTo>
                    <a:pt x="5262" y="6992"/>
                  </a:lnTo>
                  <a:lnTo>
                    <a:pt x="5423" y="6912"/>
                  </a:lnTo>
                  <a:lnTo>
                    <a:pt x="5574" y="6821"/>
                  </a:lnTo>
                  <a:lnTo>
                    <a:pt x="5725" y="6721"/>
                  </a:lnTo>
                  <a:lnTo>
                    <a:pt x="5876" y="6620"/>
                  </a:lnTo>
                  <a:lnTo>
                    <a:pt x="6006" y="6509"/>
                  </a:lnTo>
                  <a:lnTo>
                    <a:pt x="6147" y="6399"/>
                  </a:lnTo>
                  <a:lnTo>
                    <a:pt x="6268" y="6278"/>
                  </a:lnTo>
                  <a:lnTo>
                    <a:pt x="6389" y="6147"/>
                  </a:lnTo>
                  <a:lnTo>
                    <a:pt x="6509" y="6016"/>
                  </a:lnTo>
                  <a:lnTo>
                    <a:pt x="6620" y="5876"/>
                  </a:lnTo>
                  <a:lnTo>
                    <a:pt x="6721" y="5735"/>
                  </a:lnTo>
                  <a:lnTo>
                    <a:pt x="6811" y="5584"/>
                  </a:lnTo>
                  <a:lnTo>
                    <a:pt x="6902" y="5433"/>
                  </a:lnTo>
                  <a:lnTo>
                    <a:pt x="6982" y="5272"/>
                  </a:lnTo>
                  <a:lnTo>
                    <a:pt x="7053" y="5111"/>
                  </a:lnTo>
                  <a:lnTo>
                    <a:pt x="7123" y="4940"/>
                  </a:lnTo>
                  <a:lnTo>
                    <a:pt x="7183" y="4769"/>
                  </a:lnTo>
                  <a:lnTo>
                    <a:pt x="7234" y="4598"/>
                  </a:lnTo>
                  <a:lnTo>
                    <a:pt x="7274" y="4417"/>
                  </a:lnTo>
                  <a:lnTo>
                    <a:pt x="7304" y="4236"/>
                  </a:lnTo>
                  <a:lnTo>
                    <a:pt x="7324" y="4055"/>
                  </a:lnTo>
                  <a:lnTo>
                    <a:pt x="7344" y="3864"/>
                  </a:lnTo>
                  <a:lnTo>
                    <a:pt x="7344" y="3682"/>
                  </a:lnTo>
                  <a:lnTo>
                    <a:pt x="7344" y="3491"/>
                  </a:lnTo>
                  <a:lnTo>
                    <a:pt x="7324" y="3300"/>
                  </a:lnTo>
                  <a:lnTo>
                    <a:pt x="7304" y="3119"/>
                  </a:lnTo>
                  <a:lnTo>
                    <a:pt x="7274" y="2938"/>
                  </a:lnTo>
                  <a:lnTo>
                    <a:pt x="7234" y="2757"/>
                  </a:lnTo>
                  <a:lnTo>
                    <a:pt x="7183" y="2586"/>
                  </a:lnTo>
                  <a:lnTo>
                    <a:pt x="7123" y="2415"/>
                  </a:lnTo>
                  <a:lnTo>
                    <a:pt x="7053" y="2244"/>
                  </a:lnTo>
                  <a:lnTo>
                    <a:pt x="6982" y="2083"/>
                  </a:lnTo>
                  <a:lnTo>
                    <a:pt x="6902" y="1922"/>
                  </a:lnTo>
                  <a:lnTo>
                    <a:pt x="6811" y="1771"/>
                  </a:lnTo>
                  <a:lnTo>
                    <a:pt x="6721" y="1620"/>
                  </a:lnTo>
                  <a:lnTo>
                    <a:pt x="6620" y="1479"/>
                  </a:lnTo>
                  <a:lnTo>
                    <a:pt x="6509" y="1338"/>
                  </a:lnTo>
                  <a:lnTo>
                    <a:pt x="6389" y="1208"/>
                  </a:lnTo>
                  <a:lnTo>
                    <a:pt x="6268" y="1077"/>
                  </a:lnTo>
                  <a:lnTo>
                    <a:pt x="6147" y="956"/>
                  </a:lnTo>
                  <a:lnTo>
                    <a:pt x="6006" y="846"/>
                  </a:lnTo>
                  <a:lnTo>
                    <a:pt x="5876" y="735"/>
                  </a:lnTo>
                  <a:lnTo>
                    <a:pt x="5725" y="634"/>
                  </a:lnTo>
                  <a:lnTo>
                    <a:pt x="5574" y="534"/>
                  </a:lnTo>
                  <a:lnTo>
                    <a:pt x="5423" y="443"/>
                  </a:lnTo>
                  <a:lnTo>
                    <a:pt x="5262" y="363"/>
                  </a:lnTo>
                  <a:lnTo>
                    <a:pt x="5101" y="292"/>
                  </a:lnTo>
                  <a:lnTo>
                    <a:pt x="4940" y="222"/>
                  </a:lnTo>
                  <a:lnTo>
                    <a:pt x="4769" y="172"/>
                  </a:lnTo>
                  <a:lnTo>
                    <a:pt x="4588" y="121"/>
                  </a:lnTo>
                  <a:lnTo>
                    <a:pt x="4417" y="81"/>
                  </a:lnTo>
                  <a:lnTo>
                    <a:pt x="4236" y="51"/>
                  </a:lnTo>
                  <a:lnTo>
                    <a:pt x="4055" y="21"/>
                  </a:lnTo>
                  <a:lnTo>
                    <a:pt x="3864" y="11"/>
                  </a:lnTo>
                  <a:lnTo>
                    <a:pt x="36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01;p27"/>
            <p:cNvSpPr/>
            <p:nvPr/>
          </p:nvSpPr>
          <p:spPr>
            <a:xfrm>
              <a:off x="4386675" y="1631675"/>
              <a:ext cx="91825" cy="183875"/>
            </a:xfrm>
            <a:custGeom>
              <a:avLst/>
              <a:gdLst/>
              <a:ahLst/>
              <a:cxnLst/>
              <a:rect l="l" t="t" r="r" b="b"/>
              <a:pathLst>
                <a:path w="3673" h="7355" extrusionOk="0">
                  <a:moveTo>
                    <a:pt x="3672" y="1"/>
                  </a:moveTo>
                  <a:lnTo>
                    <a:pt x="3491" y="11"/>
                  </a:lnTo>
                  <a:lnTo>
                    <a:pt x="3300" y="21"/>
                  </a:lnTo>
                  <a:lnTo>
                    <a:pt x="3119" y="51"/>
                  </a:lnTo>
                  <a:lnTo>
                    <a:pt x="2938" y="81"/>
                  </a:lnTo>
                  <a:lnTo>
                    <a:pt x="2757" y="121"/>
                  </a:lnTo>
                  <a:lnTo>
                    <a:pt x="2586" y="172"/>
                  </a:lnTo>
                  <a:lnTo>
                    <a:pt x="2415" y="222"/>
                  </a:lnTo>
                  <a:lnTo>
                    <a:pt x="2244" y="292"/>
                  </a:lnTo>
                  <a:lnTo>
                    <a:pt x="2083" y="363"/>
                  </a:lnTo>
                  <a:lnTo>
                    <a:pt x="1922" y="443"/>
                  </a:lnTo>
                  <a:lnTo>
                    <a:pt x="1771" y="534"/>
                  </a:lnTo>
                  <a:lnTo>
                    <a:pt x="1620" y="634"/>
                  </a:lnTo>
                  <a:lnTo>
                    <a:pt x="1479" y="735"/>
                  </a:lnTo>
                  <a:lnTo>
                    <a:pt x="1339" y="846"/>
                  </a:lnTo>
                  <a:lnTo>
                    <a:pt x="1208" y="956"/>
                  </a:lnTo>
                  <a:lnTo>
                    <a:pt x="1077" y="1077"/>
                  </a:lnTo>
                  <a:lnTo>
                    <a:pt x="956" y="1208"/>
                  </a:lnTo>
                  <a:lnTo>
                    <a:pt x="846" y="1338"/>
                  </a:lnTo>
                  <a:lnTo>
                    <a:pt x="735" y="1479"/>
                  </a:lnTo>
                  <a:lnTo>
                    <a:pt x="634" y="1620"/>
                  </a:lnTo>
                  <a:lnTo>
                    <a:pt x="534" y="1771"/>
                  </a:lnTo>
                  <a:lnTo>
                    <a:pt x="443" y="1922"/>
                  </a:lnTo>
                  <a:lnTo>
                    <a:pt x="363" y="2083"/>
                  </a:lnTo>
                  <a:lnTo>
                    <a:pt x="292" y="2244"/>
                  </a:lnTo>
                  <a:lnTo>
                    <a:pt x="222" y="2415"/>
                  </a:lnTo>
                  <a:lnTo>
                    <a:pt x="172" y="2586"/>
                  </a:lnTo>
                  <a:lnTo>
                    <a:pt x="121" y="2757"/>
                  </a:lnTo>
                  <a:lnTo>
                    <a:pt x="81" y="2938"/>
                  </a:lnTo>
                  <a:lnTo>
                    <a:pt x="51" y="3119"/>
                  </a:lnTo>
                  <a:lnTo>
                    <a:pt x="21" y="3300"/>
                  </a:lnTo>
                  <a:lnTo>
                    <a:pt x="11" y="3491"/>
                  </a:lnTo>
                  <a:lnTo>
                    <a:pt x="1" y="3682"/>
                  </a:lnTo>
                  <a:lnTo>
                    <a:pt x="11" y="3864"/>
                  </a:lnTo>
                  <a:lnTo>
                    <a:pt x="21" y="4055"/>
                  </a:lnTo>
                  <a:lnTo>
                    <a:pt x="51" y="4236"/>
                  </a:lnTo>
                  <a:lnTo>
                    <a:pt x="81" y="4417"/>
                  </a:lnTo>
                  <a:lnTo>
                    <a:pt x="121" y="4598"/>
                  </a:lnTo>
                  <a:lnTo>
                    <a:pt x="172" y="4769"/>
                  </a:lnTo>
                  <a:lnTo>
                    <a:pt x="222" y="4940"/>
                  </a:lnTo>
                  <a:lnTo>
                    <a:pt x="292" y="5111"/>
                  </a:lnTo>
                  <a:lnTo>
                    <a:pt x="363" y="5272"/>
                  </a:lnTo>
                  <a:lnTo>
                    <a:pt x="443" y="5433"/>
                  </a:lnTo>
                  <a:lnTo>
                    <a:pt x="534" y="5584"/>
                  </a:lnTo>
                  <a:lnTo>
                    <a:pt x="634" y="5735"/>
                  </a:lnTo>
                  <a:lnTo>
                    <a:pt x="735" y="5876"/>
                  </a:lnTo>
                  <a:lnTo>
                    <a:pt x="846" y="6016"/>
                  </a:lnTo>
                  <a:lnTo>
                    <a:pt x="956" y="6147"/>
                  </a:lnTo>
                  <a:lnTo>
                    <a:pt x="1077" y="6278"/>
                  </a:lnTo>
                  <a:lnTo>
                    <a:pt x="1208" y="6399"/>
                  </a:lnTo>
                  <a:lnTo>
                    <a:pt x="1339" y="6509"/>
                  </a:lnTo>
                  <a:lnTo>
                    <a:pt x="1479" y="6620"/>
                  </a:lnTo>
                  <a:lnTo>
                    <a:pt x="1620" y="6721"/>
                  </a:lnTo>
                  <a:lnTo>
                    <a:pt x="1771" y="6821"/>
                  </a:lnTo>
                  <a:lnTo>
                    <a:pt x="1922" y="6912"/>
                  </a:lnTo>
                  <a:lnTo>
                    <a:pt x="2083" y="6992"/>
                  </a:lnTo>
                  <a:lnTo>
                    <a:pt x="2244" y="7063"/>
                  </a:lnTo>
                  <a:lnTo>
                    <a:pt x="2415" y="7123"/>
                  </a:lnTo>
                  <a:lnTo>
                    <a:pt x="2586" y="7183"/>
                  </a:lnTo>
                  <a:lnTo>
                    <a:pt x="2757" y="7234"/>
                  </a:lnTo>
                  <a:lnTo>
                    <a:pt x="2938" y="7274"/>
                  </a:lnTo>
                  <a:lnTo>
                    <a:pt x="3119" y="7304"/>
                  </a:lnTo>
                  <a:lnTo>
                    <a:pt x="3300" y="7334"/>
                  </a:lnTo>
                  <a:lnTo>
                    <a:pt x="3491" y="7344"/>
                  </a:lnTo>
                  <a:lnTo>
                    <a:pt x="3672" y="7354"/>
                  </a:lnTo>
                  <a:lnTo>
                    <a:pt x="36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02;p27"/>
            <p:cNvSpPr/>
            <p:nvPr/>
          </p:nvSpPr>
          <p:spPr>
            <a:xfrm>
              <a:off x="3169425" y="1978750"/>
              <a:ext cx="99350" cy="147400"/>
            </a:xfrm>
            <a:custGeom>
              <a:avLst/>
              <a:gdLst/>
              <a:ahLst/>
              <a:cxnLst/>
              <a:rect l="l" t="t" r="r" b="b"/>
              <a:pathLst>
                <a:path w="3974" h="5896" extrusionOk="0">
                  <a:moveTo>
                    <a:pt x="1348" y="0"/>
                  </a:moveTo>
                  <a:lnTo>
                    <a:pt x="0" y="5895"/>
                  </a:lnTo>
                  <a:lnTo>
                    <a:pt x="0" y="5895"/>
                  </a:lnTo>
                  <a:lnTo>
                    <a:pt x="161" y="5745"/>
                  </a:lnTo>
                  <a:lnTo>
                    <a:pt x="574" y="5362"/>
                  </a:lnTo>
                  <a:lnTo>
                    <a:pt x="1167" y="4779"/>
                  </a:lnTo>
                  <a:lnTo>
                    <a:pt x="1499" y="4437"/>
                  </a:lnTo>
                  <a:lnTo>
                    <a:pt x="1851" y="4075"/>
                  </a:lnTo>
                  <a:lnTo>
                    <a:pt x="2213" y="3682"/>
                  </a:lnTo>
                  <a:lnTo>
                    <a:pt x="2565" y="3290"/>
                  </a:lnTo>
                  <a:lnTo>
                    <a:pt x="2897" y="2888"/>
                  </a:lnTo>
                  <a:lnTo>
                    <a:pt x="3209" y="2485"/>
                  </a:lnTo>
                  <a:lnTo>
                    <a:pt x="3350" y="2294"/>
                  </a:lnTo>
                  <a:lnTo>
                    <a:pt x="3481" y="2103"/>
                  </a:lnTo>
                  <a:lnTo>
                    <a:pt x="3592" y="1912"/>
                  </a:lnTo>
                  <a:lnTo>
                    <a:pt x="3702" y="1731"/>
                  </a:lnTo>
                  <a:lnTo>
                    <a:pt x="3793" y="1560"/>
                  </a:lnTo>
                  <a:lnTo>
                    <a:pt x="3873" y="1389"/>
                  </a:lnTo>
                  <a:lnTo>
                    <a:pt x="3934" y="1228"/>
                  </a:lnTo>
                  <a:lnTo>
                    <a:pt x="3974" y="1077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4F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03;p27"/>
            <p:cNvSpPr/>
            <p:nvPr/>
          </p:nvSpPr>
          <p:spPr>
            <a:xfrm>
              <a:off x="1864625" y="1978750"/>
              <a:ext cx="99625" cy="147400"/>
            </a:xfrm>
            <a:custGeom>
              <a:avLst/>
              <a:gdLst/>
              <a:ahLst/>
              <a:cxnLst/>
              <a:rect l="l" t="t" r="r" b="b"/>
              <a:pathLst>
                <a:path w="3985" h="5896" extrusionOk="0">
                  <a:moveTo>
                    <a:pt x="2637" y="0"/>
                  </a:moveTo>
                  <a:lnTo>
                    <a:pt x="1" y="1077"/>
                  </a:lnTo>
                  <a:lnTo>
                    <a:pt x="41" y="1228"/>
                  </a:lnTo>
                  <a:lnTo>
                    <a:pt x="112" y="1389"/>
                  </a:lnTo>
                  <a:lnTo>
                    <a:pt x="182" y="1560"/>
                  </a:lnTo>
                  <a:lnTo>
                    <a:pt x="283" y="1731"/>
                  </a:lnTo>
                  <a:lnTo>
                    <a:pt x="383" y="1912"/>
                  </a:lnTo>
                  <a:lnTo>
                    <a:pt x="504" y="2103"/>
                  </a:lnTo>
                  <a:lnTo>
                    <a:pt x="635" y="2294"/>
                  </a:lnTo>
                  <a:lnTo>
                    <a:pt x="776" y="2485"/>
                  </a:lnTo>
                  <a:lnTo>
                    <a:pt x="1087" y="2888"/>
                  </a:lnTo>
                  <a:lnTo>
                    <a:pt x="1419" y="3290"/>
                  </a:lnTo>
                  <a:lnTo>
                    <a:pt x="1771" y="3682"/>
                  </a:lnTo>
                  <a:lnTo>
                    <a:pt x="2134" y="4075"/>
                  </a:lnTo>
                  <a:lnTo>
                    <a:pt x="2486" y="4437"/>
                  </a:lnTo>
                  <a:lnTo>
                    <a:pt x="2818" y="4779"/>
                  </a:lnTo>
                  <a:lnTo>
                    <a:pt x="3411" y="5362"/>
                  </a:lnTo>
                  <a:lnTo>
                    <a:pt x="3824" y="5745"/>
                  </a:lnTo>
                  <a:lnTo>
                    <a:pt x="3985" y="5895"/>
                  </a:lnTo>
                  <a:lnTo>
                    <a:pt x="2637" y="0"/>
                  </a:lnTo>
                  <a:close/>
                </a:path>
              </a:pathLst>
            </a:custGeom>
            <a:solidFill>
              <a:srgbClr val="4F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04;p27"/>
            <p:cNvSpPr/>
            <p:nvPr/>
          </p:nvSpPr>
          <p:spPr>
            <a:xfrm>
              <a:off x="1864625" y="1978750"/>
              <a:ext cx="99625" cy="147400"/>
            </a:xfrm>
            <a:custGeom>
              <a:avLst/>
              <a:gdLst/>
              <a:ahLst/>
              <a:cxnLst/>
              <a:rect l="l" t="t" r="r" b="b"/>
              <a:pathLst>
                <a:path w="3985" h="5896" fill="none" extrusionOk="0">
                  <a:moveTo>
                    <a:pt x="3985" y="5895"/>
                  </a:moveTo>
                  <a:lnTo>
                    <a:pt x="3985" y="5895"/>
                  </a:lnTo>
                  <a:lnTo>
                    <a:pt x="3824" y="5745"/>
                  </a:lnTo>
                  <a:lnTo>
                    <a:pt x="3411" y="5362"/>
                  </a:lnTo>
                  <a:lnTo>
                    <a:pt x="2818" y="4779"/>
                  </a:lnTo>
                  <a:lnTo>
                    <a:pt x="2486" y="4437"/>
                  </a:lnTo>
                  <a:lnTo>
                    <a:pt x="2134" y="4075"/>
                  </a:lnTo>
                  <a:lnTo>
                    <a:pt x="1771" y="3682"/>
                  </a:lnTo>
                  <a:lnTo>
                    <a:pt x="1419" y="3290"/>
                  </a:lnTo>
                  <a:lnTo>
                    <a:pt x="1087" y="2888"/>
                  </a:lnTo>
                  <a:lnTo>
                    <a:pt x="776" y="2485"/>
                  </a:lnTo>
                  <a:lnTo>
                    <a:pt x="635" y="2294"/>
                  </a:lnTo>
                  <a:lnTo>
                    <a:pt x="504" y="2103"/>
                  </a:lnTo>
                  <a:lnTo>
                    <a:pt x="383" y="1912"/>
                  </a:lnTo>
                  <a:lnTo>
                    <a:pt x="283" y="1731"/>
                  </a:lnTo>
                  <a:lnTo>
                    <a:pt x="182" y="1560"/>
                  </a:lnTo>
                  <a:lnTo>
                    <a:pt x="112" y="1389"/>
                  </a:lnTo>
                  <a:lnTo>
                    <a:pt x="41" y="1228"/>
                  </a:lnTo>
                  <a:lnTo>
                    <a:pt x="1" y="1077"/>
                  </a:lnTo>
                  <a:lnTo>
                    <a:pt x="2637" y="0"/>
                  </a:lnTo>
                  <a:lnTo>
                    <a:pt x="3985" y="5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05;p27"/>
            <p:cNvSpPr/>
            <p:nvPr/>
          </p:nvSpPr>
          <p:spPr>
            <a:xfrm>
              <a:off x="1295250" y="2401025"/>
              <a:ext cx="2582675" cy="1462225"/>
            </a:xfrm>
            <a:custGeom>
              <a:avLst/>
              <a:gdLst/>
              <a:ahLst/>
              <a:cxnLst/>
              <a:rect l="l" t="t" r="r" b="b"/>
              <a:pathLst>
                <a:path w="103307" h="58489" extrusionOk="0">
                  <a:moveTo>
                    <a:pt x="40059" y="0"/>
                  </a:moveTo>
                  <a:lnTo>
                    <a:pt x="40079" y="674"/>
                  </a:lnTo>
                  <a:lnTo>
                    <a:pt x="40099" y="1449"/>
                  </a:lnTo>
                  <a:lnTo>
                    <a:pt x="40109" y="2465"/>
                  </a:lnTo>
                  <a:lnTo>
                    <a:pt x="40099" y="3048"/>
                  </a:lnTo>
                  <a:lnTo>
                    <a:pt x="40089" y="3682"/>
                  </a:lnTo>
                  <a:lnTo>
                    <a:pt x="40069" y="4356"/>
                  </a:lnTo>
                  <a:lnTo>
                    <a:pt x="40039" y="5060"/>
                  </a:lnTo>
                  <a:lnTo>
                    <a:pt x="40009" y="5795"/>
                  </a:lnTo>
                  <a:lnTo>
                    <a:pt x="39958" y="6549"/>
                  </a:lnTo>
                  <a:lnTo>
                    <a:pt x="39888" y="7334"/>
                  </a:lnTo>
                  <a:lnTo>
                    <a:pt x="39807" y="8119"/>
                  </a:lnTo>
                  <a:lnTo>
                    <a:pt x="39717" y="8923"/>
                  </a:lnTo>
                  <a:lnTo>
                    <a:pt x="39606" y="9728"/>
                  </a:lnTo>
                  <a:lnTo>
                    <a:pt x="39476" y="10533"/>
                  </a:lnTo>
                  <a:lnTo>
                    <a:pt x="39325" y="11328"/>
                  </a:lnTo>
                  <a:lnTo>
                    <a:pt x="39244" y="11720"/>
                  </a:lnTo>
                  <a:lnTo>
                    <a:pt x="39154" y="12112"/>
                  </a:lnTo>
                  <a:lnTo>
                    <a:pt x="39063" y="12505"/>
                  </a:lnTo>
                  <a:lnTo>
                    <a:pt x="38962" y="12887"/>
                  </a:lnTo>
                  <a:lnTo>
                    <a:pt x="38862" y="13259"/>
                  </a:lnTo>
                  <a:lnTo>
                    <a:pt x="38751" y="13631"/>
                  </a:lnTo>
                  <a:lnTo>
                    <a:pt x="38630" y="13994"/>
                  </a:lnTo>
                  <a:lnTo>
                    <a:pt x="38510" y="14356"/>
                  </a:lnTo>
                  <a:lnTo>
                    <a:pt x="38379" y="14708"/>
                  </a:lnTo>
                  <a:lnTo>
                    <a:pt x="38248" y="15040"/>
                  </a:lnTo>
                  <a:lnTo>
                    <a:pt x="38097" y="15372"/>
                  </a:lnTo>
                  <a:lnTo>
                    <a:pt x="37946" y="15694"/>
                  </a:lnTo>
                  <a:lnTo>
                    <a:pt x="37795" y="16006"/>
                  </a:lnTo>
                  <a:lnTo>
                    <a:pt x="37624" y="16307"/>
                  </a:lnTo>
                  <a:lnTo>
                    <a:pt x="37453" y="16599"/>
                  </a:lnTo>
                  <a:lnTo>
                    <a:pt x="37272" y="16871"/>
                  </a:lnTo>
                  <a:lnTo>
                    <a:pt x="37091" y="17132"/>
                  </a:lnTo>
                  <a:lnTo>
                    <a:pt x="36890" y="17384"/>
                  </a:lnTo>
                  <a:lnTo>
                    <a:pt x="36689" y="17615"/>
                  </a:lnTo>
                  <a:lnTo>
                    <a:pt x="36478" y="17836"/>
                  </a:lnTo>
                  <a:lnTo>
                    <a:pt x="36256" y="18048"/>
                  </a:lnTo>
                  <a:lnTo>
                    <a:pt x="36025" y="18229"/>
                  </a:lnTo>
                  <a:lnTo>
                    <a:pt x="35783" y="18400"/>
                  </a:lnTo>
                  <a:lnTo>
                    <a:pt x="35542" y="18561"/>
                  </a:lnTo>
                  <a:lnTo>
                    <a:pt x="35029" y="18842"/>
                  </a:lnTo>
                  <a:lnTo>
                    <a:pt x="34496" y="19104"/>
                  </a:lnTo>
                  <a:lnTo>
                    <a:pt x="33953" y="19366"/>
                  </a:lnTo>
                  <a:lnTo>
                    <a:pt x="33389" y="19607"/>
                  </a:lnTo>
                  <a:lnTo>
                    <a:pt x="32816" y="19838"/>
                  </a:lnTo>
                  <a:lnTo>
                    <a:pt x="32232" y="20050"/>
                  </a:lnTo>
                  <a:lnTo>
                    <a:pt x="31639" y="20261"/>
                  </a:lnTo>
                  <a:lnTo>
                    <a:pt x="31035" y="20452"/>
                  </a:lnTo>
                  <a:lnTo>
                    <a:pt x="30411" y="20643"/>
                  </a:lnTo>
                  <a:lnTo>
                    <a:pt x="29798" y="20824"/>
                  </a:lnTo>
                  <a:lnTo>
                    <a:pt x="29164" y="20995"/>
                  </a:lnTo>
                  <a:lnTo>
                    <a:pt x="28530" y="21156"/>
                  </a:lnTo>
                  <a:lnTo>
                    <a:pt x="27886" y="21307"/>
                  </a:lnTo>
                  <a:lnTo>
                    <a:pt x="27253" y="21458"/>
                  </a:lnTo>
                  <a:lnTo>
                    <a:pt x="25965" y="21740"/>
                  </a:lnTo>
                  <a:lnTo>
                    <a:pt x="24677" y="22001"/>
                  </a:lnTo>
                  <a:lnTo>
                    <a:pt x="23410" y="22253"/>
                  </a:lnTo>
                  <a:lnTo>
                    <a:pt x="20935" y="22736"/>
                  </a:lnTo>
                  <a:lnTo>
                    <a:pt x="19758" y="22977"/>
                  </a:lnTo>
                  <a:lnTo>
                    <a:pt x="18631" y="23219"/>
                  </a:lnTo>
                  <a:lnTo>
                    <a:pt x="18088" y="23349"/>
                  </a:lnTo>
                  <a:lnTo>
                    <a:pt x="17565" y="23480"/>
                  </a:lnTo>
                  <a:lnTo>
                    <a:pt x="17062" y="23621"/>
                  </a:lnTo>
                  <a:lnTo>
                    <a:pt x="16569" y="23762"/>
                  </a:lnTo>
                  <a:lnTo>
                    <a:pt x="16076" y="23913"/>
                  </a:lnTo>
                  <a:lnTo>
                    <a:pt x="15573" y="24084"/>
                  </a:lnTo>
                  <a:lnTo>
                    <a:pt x="15050" y="24265"/>
                  </a:lnTo>
                  <a:lnTo>
                    <a:pt x="14507" y="24466"/>
                  </a:lnTo>
                  <a:lnTo>
                    <a:pt x="13953" y="24677"/>
                  </a:lnTo>
                  <a:lnTo>
                    <a:pt x="13390" y="24909"/>
                  </a:lnTo>
                  <a:lnTo>
                    <a:pt x="12817" y="25160"/>
                  </a:lnTo>
                  <a:lnTo>
                    <a:pt x="12243" y="25432"/>
                  </a:lnTo>
                  <a:lnTo>
                    <a:pt x="11650" y="25724"/>
                  </a:lnTo>
                  <a:lnTo>
                    <a:pt x="11066" y="26035"/>
                  </a:lnTo>
                  <a:lnTo>
                    <a:pt x="10473" y="26357"/>
                  </a:lnTo>
                  <a:lnTo>
                    <a:pt x="9889" y="26709"/>
                  </a:lnTo>
                  <a:lnTo>
                    <a:pt x="9306" y="27092"/>
                  </a:lnTo>
                  <a:lnTo>
                    <a:pt x="8722" y="27484"/>
                  </a:lnTo>
                  <a:lnTo>
                    <a:pt x="8430" y="27695"/>
                  </a:lnTo>
                  <a:lnTo>
                    <a:pt x="8149" y="27907"/>
                  </a:lnTo>
                  <a:lnTo>
                    <a:pt x="7867" y="28128"/>
                  </a:lnTo>
                  <a:lnTo>
                    <a:pt x="7585" y="28359"/>
                  </a:lnTo>
                  <a:lnTo>
                    <a:pt x="7304" y="28591"/>
                  </a:lnTo>
                  <a:lnTo>
                    <a:pt x="7022" y="28832"/>
                  </a:lnTo>
                  <a:lnTo>
                    <a:pt x="6750" y="29074"/>
                  </a:lnTo>
                  <a:lnTo>
                    <a:pt x="6479" y="29325"/>
                  </a:lnTo>
                  <a:lnTo>
                    <a:pt x="6217" y="29587"/>
                  </a:lnTo>
                  <a:lnTo>
                    <a:pt x="5956" y="29848"/>
                  </a:lnTo>
                  <a:lnTo>
                    <a:pt x="5694" y="30120"/>
                  </a:lnTo>
                  <a:lnTo>
                    <a:pt x="5443" y="30401"/>
                  </a:lnTo>
                  <a:lnTo>
                    <a:pt x="5191" y="30693"/>
                  </a:lnTo>
                  <a:lnTo>
                    <a:pt x="4950" y="30985"/>
                  </a:lnTo>
                  <a:lnTo>
                    <a:pt x="4708" y="31287"/>
                  </a:lnTo>
                  <a:lnTo>
                    <a:pt x="4477" y="31599"/>
                  </a:lnTo>
                  <a:lnTo>
                    <a:pt x="4245" y="31910"/>
                  </a:lnTo>
                  <a:lnTo>
                    <a:pt x="4024" y="32232"/>
                  </a:lnTo>
                  <a:lnTo>
                    <a:pt x="3803" y="32564"/>
                  </a:lnTo>
                  <a:lnTo>
                    <a:pt x="3591" y="32906"/>
                  </a:lnTo>
                  <a:lnTo>
                    <a:pt x="3390" y="33248"/>
                  </a:lnTo>
                  <a:lnTo>
                    <a:pt x="3199" y="33601"/>
                  </a:lnTo>
                  <a:lnTo>
                    <a:pt x="3008" y="33963"/>
                  </a:lnTo>
                  <a:lnTo>
                    <a:pt x="2817" y="34335"/>
                  </a:lnTo>
                  <a:lnTo>
                    <a:pt x="2646" y="34707"/>
                  </a:lnTo>
                  <a:lnTo>
                    <a:pt x="2475" y="35099"/>
                  </a:lnTo>
                  <a:lnTo>
                    <a:pt x="2314" y="35492"/>
                  </a:lnTo>
                  <a:lnTo>
                    <a:pt x="2163" y="35894"/>
                  </a:lnTo>
                  <a:lnTo>
                    <a:pt x="2022" y="36307"/>
                  </a:lnTo>
                  <a:lnTo>
                    <a:pt x="1891" y="36729"/>
                  </a:lnTo>
                  <a:lnTo>
                    <a:pt x="1761" y="37152"/>
                  </a:lnTo>
                  <a:lnTo>
                    <a:pt x="1650" y="37594"/>
                  </a:lnTo>
                  <a:lnTo>
                    <a:pt x="1539" y="38037"/>
                  </a:lnTo>
                  <a:lnTo>
                    <a:pt x="1439" y="38490"/>
                  </a:lnTo>
                  <a:lnTo>
                    <a:pt x="1358" y="38952"/>
                  </a:lnTo>
                  <a:lnTo>
                    <a:pt x="1278" y="39425"/>
                  </a:lnTo>
                  <a:lnTo>
                    <a:pt x="1167" y="40200"/>
                  </a:lnTo>
                  <a:lnTo>
                    <a:pt x="1056" y="40985"/>
                  </a:lnTo>
                  <a:lnTo>
                    <a:pt x="956" y="41779"/>
                  </a:lnTo>
                  <a:lnTo>
                    <a:pt x="865" y="42584"/>
                  </a:lnTo>
                  <a:lnTo>
                    <a:pt x="785" y="43399"/>
                  </a:lnTo>
                  <a:lnTo>
                    <a:pt x="704" y="44214"/>
                  </a:lnTo>
                  <a:lnTo>
                    <a:pt x="553" y="45844"/>
                  </a:lnTo>
                  <a:lnTo>
                    <a:pt x="433" y="47463"/>
                  </a:lnTo>
                  <a:lnTo>
                    <a:pt x="332" y="49043"/>
                  </a:lnTo>
                  <a:lnTo>
                    <a:pt x="242" y="50572"/>
                  </a:lnTo>
                  <a:lnTo>
                    <a:pt x="171" y="52020"/>
                  </a:lnTo>
                  <a:lnTo>
                    <a:pt x="121" y="53368"/>
                  </a:lnTo>
                  <a:lnTo>
                    <a:pt x="81" y="54606"/>
                  </a:lnTo>
                  <a:lnTo>
                    <a:pt x="50" y="55712"/>
                  </a:lnTo>
                  <a:lnTo>
                    <a:pt x="20" y="56658"/>
                  </a:lnTo>
                  <a:lnTo>
                    <a:pt x="0" y="58006"/>
                  </a:lnTo>
                  <a:lnTo>
                    <a:pt x="0" y="58489"/>
                  </a:lnTo>
                  <a:lnTo>
                    <a:pt x="103306" y="58489"/>
                  </a:lnTo>
                  <a:lnTo>
                    <a:pt x="103296" y="58006"/>
                  </a:lnTo>
                  <a:lnTo>
                    <a:pt x="103276" y="56658"/>
                  </a:lnTo>
                  <a:lnTo>
                    <a:pt x="103256" y="55712"/>
                  </a:lnTo>
                  <a:lnTo>
                    <a:pt x="103226" y="54606"/>
                  </a:lnTo>
                  <a:lnTo>
                    <a:pt x="103175" y="53368"/>
                  </a:lnTo>
                  <a:lnTo>
                    <a:pt x="103125" y="52020"/>
                  </a:lnTo>
                  <a:lnTo>
                    <a:pt x="103055" y="50572"/>
                  </a:lnTo>
                  <a:lnTo>
                    <a:pt x="102964" y="49043"/>
                  </a:lnTo>
                  <a:lnTo>
                    <a:pt x="102864" y="47463"/>
                  </a:lnTo>
                  <a:lnTo>
                    <a:pt x="102743" y="45844"/>
                  </a:lnTo>
                  <a:lnTo>
                    <a:pt x="102592" y="44214"/>
                  </a:lnTo>
                  <a:lnTo>
                    <a:pt x="102522" y="43399"/>
                  </a:lnTo>
                  <a:lnTo>
                    <a:pt x="102431" y="42584"/>
                  </a:lnTo>
                  <a:lnTo>
                    <a:pt x="102340" y="41779"/>
                  </a:lnTo>
                  <a:lnTo>
                    <a:pt x="102240" y="40985"/>
                  </a:lnTo>
                  <a:lnTo>
                    <a:pt x="102139" y="40200"/>
                  </a:lnTo>
                  <a:lnTo>
                    <a:pt x="102019" y="39425"/>
                  </a:lnTo>
                  <a:lnTo>
                    <a:pt x="101948" y="38952"/>
                  </a:lnTo>
                  <a:lnTo>
                    <a:pt x="101858" y="38490"/>
                  </a:lnTo>
                  <a:lnTo>
                    <a:pt x="101757" y="38037"/>
                  </a:lnTo>
                  <a:lnTo>
                    <a:pt x="101656" y="37594"/>
                  </a:lnTo>
                  <a:lnTo>
                    <a:pt x="101536" y="37152"/>
                  </a:lnTo>
                  <a:lnTo>
                    <a:pt x="101415" y="36729"/>
                  </a:lnTo>
                  <a:lnTo>
                    <a:pt x="101274" y="36307"/>
                  </a:lnTo>
                  <a:lnTo>
                    <a:pt x="101133" y="35894"/>
                  </a:lnTo>
                  <a:lnTo>
                    <a:pt x="100982" y="35492"/>
                  </a:lnTo>
                  <a:lnTo>
                    <a:pt x="100821" y="35099"/>
                  </a:lnTo>
                  <a:lnTo>
                    <a:pt x="100660" y="34707"/>
                  </a:lnTo>
                  <a:lnTo>
                    <a:pt x="100479" y="34335"/>
                  </a:lnTo>
                  <a:lnTo>
                    <a:pt x="100298" y="33963"/>
                  </a:lnTo>
                  <a:lnTo>
                    <a:pt x="100107" y="33601"/>
                  </a:lnTo>
                  <a:lnTo>
                    <a:pt x="99906" y="33248"/>
                  </a:lnTo>
                  <a:lnTo>
                    <a:pt x="99705" y="32906"/>
                  </a:lnTo>
                  <a:lnTo>
                    <a:pt x="99493" y="32564"/>
                  </a:lnTo>
                  <a:lnTo>
                    <a:pt x="99282" y="32232"/>
                  </a:lnTo>
                  <a:lnTo>
                    <a:pt x="99061" y="31910"/>
                  </a:lnTo>
                  <a:lnTo>
                    <a:pt x="98830" y="31599"/>
                  </a:lnTo>
                  <a:lnTo>
                    <a:pt x="98598" y="31287"/>
                  </a:lnTo>
                  <a:lnTo>
                    <a:pt x="98357" y="30985"/>
                  </a:lnTo>
                  <a:lnTo>
                    <a:pt x="98105" y="30693"/>
                  </a:lnTo>
                  <a:lnTo>
                    <a:pt x="97864" y="30401"/>
                  </a:lnTo>
                  <a:lnTo>
                    <a:pt x="97602" y="30120"/>
                  </a:lnTo>
                  <a:lnTo>
                    <a:pt x="97351" y="29848"/>
                  </a:lnTo>
                  <a:lnTo>
                    <a:pt x="97089" y="29587"/>
                  </a:lnTo>
                  <a:lnTo>
                    <a:pt x="96818" y="29325"/>
                  </a:lnTo>
                  <a:lnTo>
                    <a:pt x="96546" y="29074"/>
                  </a:lnTo>
                  <a:lnTo>
                    <a:pt x="96274" y="28832"/>
                  </a:lnTo>
                  <a:lnTo>
                    <a:pt x="96003" y="28591"/>
                  </a:lnTo>
                  <a:lnTo>
                    <a:pt x="95721" y="28359"/>
                  </a:lnTo>
                  <a:lnTo>
                    <a:pt x="95439" y="28128"/>
                  </a:lnTo>
                  <a:lnTo>
                    <a:pt x="95158" y="27907"/>
                  </a:lnTo>
                  <a:lnTo>
                    <a:pt x="94866" y="27695"/>
                  </a:lnTo>
                  <a:lnTo>
                    <a:pt x="94584" y="27484"/>
                  </a:lnTo>
                  <a:lnTo>
                    <a:pt x="94001" y="27092"/>
                  </a:lnTo>
                  <a:lnTo>
                    <a:pt x="93417" y="26709"/>
                  </a:lnTo>
                  <a:lnTo>
                    <a:pt x="92824" y="26357"/>
                  </a:lnTo>
                  <a:lnTo>
                    <a:pt x="92240" y="26035"/>
                  </a:lnTo>
                  <a:lnTo>
                    <a:pt x="91647" y="25724"/>
                  </a:lnTo>
                  <a:lnTo>
                    <a:pt x="91063" y="25432"/>
                  </a:lnTo>
                  <a:lnTo>
                    <a:pt x="90480" y="25160"/>
                  </a:lnTo>
                  <a:lnTo>
                    <a:pt x="89906" y="24909"/>
                  </a:lnTo>
                  <a:lnTo>
                    <a:pt x="89343" y="24677"/>
                  </a:lnTo>
                  <a:lnTo>
                    <a:pt x="88790" y="24466"/>
                  </a:lnTo>
                  <a:lnTo>
                    <a:pt x="88256" y="24265"/>
                  </a:lnTo>
                  <a:lnTo>
                    <a:pt x="87723" y="24084"/>
                  </a:lnTo>
                  <a:lnTo>
                    <a:pt x="87220" y="23913"/>
                  </a:lnTo>
                  <a:lnTo>
                    <a:pt x="86727" y="23762"/>
                  </a:lnTo>
                  <a:lnTo>
                    <a:pt x="86244" y="23621"/>
                  </a:lnTo>
                  <a:lnTo>
                    <a:pt x="85731" y="23480"/>
                  </a:lnTo>
                  <a:lnTo>
                    <a:pt x="85208" y="23349"/>
                  </a:lnTo>
                  <a:lnTo>
                    <a:pt x="84665" y="23219"/>
                  </a:lnTo>
                  <a:lnTo>
                    <a:pt x="83538" y="22977"/>
                  </a:lnTo>
                  <a:lnTo>
                    <a:pt x="82361" y="22736"/>
                  </a:lnTo>
                  <a:lnTo>
                    <a:pt x="79897" y="22253"/>
                  </a:lnTo>
                  <a:lnTo>
                    <a:pt x="78619" y="22001"/>
                  </a:lnTo>
                  <a:lnTo>
                    <a:pt x="77341" y="21740"/>
                  </a:lnTo>
                  <a:lnTo>
                    <a:pt x="76054" y="21458"/>
                  </a:lnTo>
                  <a:lnTo>
                    <a:pt x="75410" y="21307"/>
                  </a:lnTo>
                  <a:lnTo>
                    <a:pt x="74776" y="21156"/>
                  </a:lnTo>
                  <a:lnTo>
                    <a:pt x="74132" y="20995"/>
                  </a:lnTo>
                  <a:lnTo>
                    <a:pt x="73508" y="20824"/>
                  </a:lnTo>
                  <a:lnTo>
                    <a:pt x="72885" y="20643"/>
                  </a:lnTo>
                  <a:lnTo>
                    <a:pt x="72271" y="20452"/>
                  </a:lnTo>
                  <a:lnTo>
                    <a:pt x="71657" y="20261"/>
                  </a:lnTo>
                  <a:lnTo>
                    <a:pt x="71064" y="20050"/>
                  </a:lnTo>
                  <a:lnTo>
                    <a:pt x="70480" y="19838"/>
                  </a:lnTo>
                  <a:lnTo>
                    <a:pt x="69907" y="19607"/>
                  </a:lnTo>
                  <a:lnTo>
                    <a:pt x="69344" y="19366"/>
                  </a:lnTo>
                  <a:lnTo>
                    <a:pt x="68800" y="19104"/>
                  </a:lnTo>
                  <a:lnTo>
                    <a:pt x="68277" y="18842"/>
                  </a:lnTo>
                  <a:lnTo>
                    <a:pt x="67764" y="18561"/>
                  </a:lnTo>
                  <a:lnTo>
                    <a:pt x="67513" y="18400"/>
                  </a:lnTo>
                  <a:lnTo>
                    <a:pt x="67271" y="18229"/>
                  </a:lnTo>
                  <a:lnTo>
                    <a:pt x="67050" y="18048"/>
                  </a:lnTo>
                  <a:lnTo>
                    <a:pt x="66829" y="17836"/>
                  </a:lnTo>
                  <a:lnTo>
                    <a:pt x="66617" y="17615"/>
                  </a:lnTo>
                  <a:lnTo>
                    <a:pt x="66406" y="17384"/>
                  </a:lnTo>
                  <a:lnTo>
                    <a:pt x="66215" y="17132"/>
                  </a:lnTo>
                  <a:lnTo>
                    <a:pt x="66024" y="16871"/>
                  </a:lnTo>
                  <a:lnTo>
                    <a:pt x="65843" y="16599"/>
                  </a:lnTo>
                  <a:lnTo>
                    <a:pt x="65672" y="16307"/>
                  </a:lnTo>
                  <a:lnTo>
                    <a:pt x="65511" y="16006"/>
                  </a:lnTo>
                  <a:lnTo>
                    <a:pt x="65350" y="15694"/>
                  </a:lnTo>
                  <a:lnTo>
                    <a:pt x="65199" y="15372"/>
                  </a:lnTo>
                  <a:lnTo>
                    <a:pt x="65058" y="15040"/>
                  </a:lnTo>
                  <a:lnTo>
                    <a:pt x="64917" y="14708"/>
                  </a:lnTo>
                  <a:lnTo>
                    <a:pt x="64786" y="14356"/>
                  </a:lnTo>
                  <a:lnTo>
                    <a:pt x="64666" y="13994"/>
                  </a:lnTo>
                  <a:lnTo>
                    <a:pt x="64545" y="13631"/>
                  </a:lnTo>
                  <a:lnTo>
                    <a:pt x="64434" y="13259"/>
                  </a:lnTo>
                  <a:lnTo>
                    <a:pt x="64334" y="12887"/>
                  </a:lnTo>
                  <a:lnTo>
                    <a:pt x="64233" y="12505"/>
                  </a:lnTo>
                  <a:lnTo>
                    <a:pt x="64143" y="12112"/>
                  </a:lnTo>
                  <a:lnTo>
                    <a:pt x="64052" y="11720"/>
                  </a:lnTo>
                  <a:lnTo>
                    <a:pt x="63972" y="11328"/>
                  </a:lnTo>
                  <a:lnTo>
                    <a:pt x="63821" y="10533"/>
                  </a:lnTo>
                  <a:lnTo>
                    <a:pt x="63690" y="9728"/>
                  </a:lnTo>
                  <a:lnTo>
                    <a:pt x="63579" y="8923"/>
                  </a:lnTo>
                  <a:lnTo>
                    <a:pt x="63489" y="8119"/>
                  </a:lnTo>
                  <a:lnTo>
                    <a:pt x="63408" y="7334"/>
                  </a:lnTo>
                  <a:lnTo>
                    <a:pt x="63348" y="6549"/>
                  </a:lnTo>
                  <a:lnTo>
                    <a:pt x="63298" y="5795"/>
                  </a:lnTo>
                  <a:lnTo>
                    <a:pt x="63257" y="5060"/>
                  </a:lnTo>
                  <a:lnTo>
                    <a:pt x="63227" y="4356"/>
                  </a:lnTo>
                  <a:lnTo>
                    <a:pt x="63207" y="3682"/>
                  </a:lnTo>
                  <a:lnTo>
                    <a:pt x="63197" y="3048"/>
                  </a:lnTo>
                  <a:lnTo>
                    <a:pt x="63197" y="2465"/>
                  </a:lnTo>
                  <a:lnTo>
                    <a:pt x="63197" y="1449"/>
                  </a:lnTo>
                  <a:lnTo>
                    <a:pt x="63217" y="674"/>
                  </a:lnTo>
                  <a:lnTo>
                    <a:pt x="63247" y="0"/>
                  </a:lnTo>
                  <a:close/>
                </a:path>
              </a:pathLst>
            </a:custGeom>
            <a:solidFill>
              <a:srgbClr val="F4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06;p27"/>
            <p:cNvSpPr/>
            <p:nvPr/>
          </p:nvSpPr>
          <p:spPr>
            <a:xfrm>
              <a:off x="1295250" y="2401025"/>
              <a:ext cx="2582675" cy="1462225"/>
            </a:xfrm>
            <a:custGeom>
              <a:avLst/>
              <a:gdLst/>
              <a:ahLst/>
              <a:cxnLst/>
              <a:rect l="l" t="t" r="r" b="b"/>
              <a:pathLst>
                <a:path w="103307" h="58489" fill="none" extrusionOk="0">
                  <a:moveTo>
                    <a:pt x="102019" y="39425"/>
                  </a:moveTo>
                  <a:lnTo>
                    <a:pt x="102019" y="39425"/>
                  </a:lnTo>
                  <a:lnTo>
                    <a:pt x="101948" y="38952"/>
                  </a:lnTo>
                  <a:lnTo>
                    <a:pt x="101858" y="38490"/>
                  </a:lnTo>
                  <a:lnTo>
                    <a:pt x="101757" y="38037"/>
                  </a:lnTo>
                  <a:lnTo>
                    <a:pt x="101656" y="37594"/>
                  </a:lnTo>
                  <a:lnTo>
                    <a:pt x="101536" y="37152"/>
                  </a:lnTo>
                  <a:lnTo>
                    <a:pt x="101415" y="36729"/>
                  </a:lnTo>
                  <a:lnTo>
                    <a:pt x="101274" y="36307"/>
                  </a:lnTo>
                  <a:lnTo>
                    <a:pt x="101133" y="35894"/>
                  </a:lnTo>
                  <a:lnTo>
                    <a:pt x="100982" y="35492"/>
                  </a:lnTo>
                  <a:lnTo>
                    <a:pt x="100821" y="35099"/>
                  </a:lnTo>
                  <a:lnTo>
                    <a:pt x="100660" y="34707"/>
                  </a:lnTo>
                  <a:lnTo>
                    <a:pt x="100479" y="34335"/>
                  </a:lnTo>
                  <a:lnTo>
                    <a:pt x="100298" y="33963"/>
                  </a:lnTo>
                  <a:lnTo>
                    <a:pt x="100107" y="33601"/>
                  </a:lnTo>
                  <a:lnTo>
                    <a:pt x="99906" y="33248"/>
                  </a:lnTo>
                  <a:lnTo>
                    <a:pt x="99705" y="32906"/>
                  </a:lnTo>
                  <a:lnTo>
                    <a:pt x="99493" y="32564"/>
                  </a:lnTo>
                  <a:lnTo>
                    <a:pt x="99282" y="32232"/>
                  </a:lnTo>
                  <a:lnTo>
                    <a:pt x="99061" y="31910"/>
                  </a:lnTo>
                  <a:lnTo>
                    <a:pt x="98830" y="31599"/>
                  </a:lnTo>
                  <a:lnTo>
                    <a:pt x="98598" y="31287"/>
                  </a:lnTo>
                  <a:lnTo>
                    <a:pt x="98357" y="30985"/>
                  </a:lnTo>
                  <a:lnTo>
                    <a:pt x="98105" y="30693"/>
                  </a:lnTo>
                  <a:lnTo>
                    <a:pt x="97864" y="30401"/>
                  </a:lnTo>
                  <a:lnTo>
                    <a:pt x="97602" y="30120"/>
                  </a:lnTo>
                  <a:lnTo>
                    <a:pt x="97351" y="29848"/>
                  </a:lnTo>
                  <a:lnTo>
                    <a:pt x="97089" y="29587"/>
                  </a:lnTo>
                  <a:lnTo>
                    <a:pt x="96818" y="29325"/>
                  </a:lnTo>
                  <a:lnTo>
                    <a:pt x="96546" y="29074"/>
                  </a:lnTo>
                  <a:lnTo>
                    <a:pt x="96274" y="28832"/>
                  </a:lnTo>
                  <a:lnTo>
                    <a:pt x="96003" y="28591"/>
                  </a:lnTo>
                  <a:lnTo>
                    <a:pt x="95721" y="28359"/>
                  </a:lnTo>
                  <a:lnTo>
                    <a:pt x="95439" y="28128"/>
                  </a:lnTo>
                  <a:lnTo>
                    <a:pt x="95158" y="27907"/>
                  </a:lnTo>
                  <a:lnTo>
                    <a:pt x="94866" y="27695"/>
                  </a:lnTo>
                  <a:lnTo>
                    <a:pt x="94584" y="27484"/>
                  </a:lnTo>
                  <a:lnTo>
                    <a:pt x="94001" y="27092"/>
                  </a:lnTo>
                  <a:lnTo>
                    <a:pt x="93417" y="26709"/>
                  </a:lnTo>
                  <a:lnTo>
                    <a:pt x="92824" y="26357"/>
                  </a:lnTo>
                  <a:lnTo>
                    <a:pt x="92240" y="26035"/>
                  </a:lnTo>
                  <a:lnTo>
                    <a:pt x="91647" y="25724"/>
                  </a:lnTo>
                  <a:lnTo>
                    <a:pt x="91063" y="25432"/>
                  </a:lnTo>
                  <a:lnTo>
                    <a:pt x="90480" y="25160"/>
                  </a:lnTo>
                  <a:lnTo>
                    <a:pt x="89906" y="24909"/>
                  </a:lnTo>
                  <a:lnTo>
                    <a:pt x="89343" y="24677"/>
                  </a:lnTo>
                  <a:lnTo>
                    <a:pt x="88790" y="24466"/>
                  </a:lnTo>
                  <a:lnTo>
                    <a:pt x="88256" y="24265"/>
                  </a:lnTo>
                  <a:lnTo>
                    <a:pt x="87723" y="24084"/>
                  </a:lnTo>
                  <a:lnTo>
                    <a:pt x="87220" y="23913"/>
                  </a:lnTo>
                  <a:lnTo>
                    <a:pt x="86727" y="23762"/>
                  </a:lnTo>
                  <a:lnTo>
                    <a:pt x="86727" y="23762"/>
                  </a:lnTo>
                  <a:lnTo>
                    <a:pt x="86244" y="23621"/>
                  </a:lnTo>
                  <a:lnTo>
                    <a:pt x="85731" y="23480"/>
                  </a:lnTo>
                  <a:lnTo>
                    <a:pt x="85208" y="23349"/>
                  </a:lnTo>
                  <a:lnTo>
                    <a:pt x="84665" y="23219"/>
                  </a:lnTo>
                  <a:lnTo>
                    <a:pt x="83538" y="22977"/>
                  </a:lnTo>
                  <a:lnTo>
                    <a:pt x="82361" y="22736"/>
                  </a:lnTo>
                  <a:lnTo>
                    <a:pt x="79897" y="22253"/>
                  </a:lnTo>
                  <a:lnTo>
                    <a:pt x="78619" y="22001"/>
                  </a:lnTo>
                  <a:lnTo>
                    <a:pt x="77341" y="21740"/>
                  </a:lnTo>
                  <a:lnTo>
                    <a:pt x="76054" y="21458"/>
                  </a:lnTo>
                  <a:lnTo>
                    <a:pt x="75410" y="21307"/>
                  </a:lnTo>
                  <a:lnTo>
                    <a:pt x="74776" y="21156"/>
                  </a:lnTo>
                  <a:lnTo>
                    <a:pt x="74132" y="20995"/>
                  </a:lnTo>
                  <a:lnTo>
                    <a:pt x="73508" y="20824"/>
                  </a:lnTo>
                  <a:lnTo>
                    <a:pt x="72885" y="20643"/>
                  </a:lnTo>
                  <a:lnTo>
                    <a:pt x="72271" y="20452"/>
                  </a:lnTo>
                  <a:lnTo>
                    <a:pt x="71657" y="20261"/>
                  </a:lnTo>
                  <a:lnTo>
                    <a:pt x="71064" y="20050"/>
                  </a:lnTo>
                  <a:lnTo>
                    <a:pt x="70480" y="19838"/>
                  </a:lnTo>
                  <a:lnTo>
                    <a:pt x="69907" y="19607"/>
                  </a:lnTo>
                  <a:lnTo>
                    <a:pt x="69344" y="19366"/>
                  </a:lnTo>
                  <a:lnTo>
                    <a:pt x="68800" y="19104"/>
                  </a:lnTo>
                  <a:lnTo>
                    <a:pt x="68277" y="18842"/>
                  </a:lnTo>
                  <a:lnTo>
                    <a:pt x="67764" y="18561"/>
                  </a:lnTo>
                  <a:lnTo>
                    <a:pt x="67764" y="18561"/>
                  </a:lnTo>
                  <a:lnTo>
                    <a:pt x="67513" y="18400"/>
                  </a:lnTo>
                  <a:lnTo>
                    <a:pt x="67271" y="18229"/>
                  </a:lnTo>
                  <a:lnTo>
                    <a:pt x="67050" y="18048"/>
                  </a:lnTo>
                  <a:lnTo>
                    <a:pt x="66829" y="17836"/>
                  </a:lnTo>
                  <a:lnTo>
                    <a:pt x="66617" y="17615"/>
                  </a:lnTo>
                  <a:lnTo>
                    <a:pt x="66406" y="17384"/>
                  </a:lnTo>
                  <a:lnTo>
                    <a:pt x="66215" y="17132"/>
                  </a:lnTo>
                  <a:lnTo>
                    <a:pt x="66024" y="16871"/>
                  </a:lnTo>
                  <a:lnTo>
                    <a:pt x="65843" y="16599"/>
                  </a:lnTo>
                  <a:lnTo>
                    <a:pt x="65672" y="16307"/>
                  </a:lnTo>
                  <a:lnTo>
                    <a:pt x="65511" y="16006"/>
                  </a:lnTo>
                  <a:lnTo>
                    <a:pt x="65350" y="15694"/>
                  </a:lnTo>
                  <a:lnTo>
                    <a:pt x="65199" y="15372"/>
                  </a:lnTo>
                  <a:lnTo>
                    <a:pt x="65058" y="15040"/>
                  </a:lnTo>
                  <a:lnTo>
                    <a:pt x="64917" y="14708"/>
                  </a:lnTo>
                  <a:lnTo>
                    <a:pt x="64786" y="14356"/>
                  </a:lnTo>
                  <a:lnTo>
                    <a:pt x="64666" y="13994"/>
                  </a:lnTo>
                  <a:lnTo>
                    <a:pt x="64545" y="13631"/>
                  </a:lnTo>
                  <a:lnTo>
                    <a:pt x="64434" y="13259"/>
                  </a:lnTo>
                  <a:lnTo>
                    <a:pt x="64334" y="12887"/>
                  </a:lnTo>
                  <a:lnTo>
                    <a:pt x="64233" y="12505"/>
                  </a:lnTo>
                  <a:lnTo>
                    <a:pt x="64143" y="12112"/>
                  </a:lnTo>
                  <a:lnTo>
                    <a:pt x="64052" y="11720"/>
                  </a:lnTo>
                  <a:lnTo>
                    <a:pt x="63972" y="11328"/>
                  </a:lnTo>
                  <a:lnTo>
                    <a:pt x="63821" y="10533"/>
                  </a:lnTo>
                  <a:lnTo>
                    <a:pt x="63690" y="9728"/>
                  </a:lnTo>
                  <a:lnTo>
                    <a:pt x="63579" y="8923"/>
                  </a:lnTo>
                  <a:lnTo>
                    <a:pt x="63489" y="8119"/>
                  </a:lnTo>
                  <a:lnTo>
                    <a:pt x="63408" y="7334"/>
                  </a:lnTo>
                  <a:lnTo>
                    <a:pt x="63348" y="6549"/>
                  </a:lnTo>
                  <a:lnTo>
                    <a:pt x="63298" y="5795"/>
                  </a:lnTo>
                  <a:lnTo>
                    <a:pt x="63257" y="5060"/>
                  </a:lnTo>
                  <a:lnTo>
                    <a:pt x="63227" y="4356"/>
                  </a:lnTo>
                  <a:lnTo>
                    <a:pt x="63207" y="3682"/>
                  </a:lnTo>
                  <a:lnTo>
                    <a:pt x="63197" y="3048"/>
                  </a:lnTo>
                  <a:lnTo>
                    <a:pt x="63197" y="2465"/>
                  </a:lnTo>
                  <a:lnTo>
                    <a:pt x="63197" y="1449"/>
                  </a:lnTo>
                  <a:lnTo>
                    <a:pt x="63217" y="674"/>
                  </a:lnTo>
                  <a:lnTo>
                    <a:pt x="63247" y="0"/>
                  </a:lnTo>
                  <a:lnTo>
                    <a:pt x="51648" y="0"/>
                  </a:lnTo>
                  <a:lnTo>
                    <a:pt x="40059" y="0"/>
                  </a:lnTo>
                  <a:lnTo>
                    <a:pt x="40059" y="0"/>
                  </a:lnTo>
                  <a:lnTo>
                    <a:pt x="40079" y="674"/>
                  </a:lnTo>
                  <a:lnTo>
                    <a:pt x="40099" y="1449"/>
                  </a:lnTo>
                  <a:lnTo>
                    <a:pt x="40109" y="2465"/>
                  </a:lnTo>
                  <a:lnTo>
                    <a:pt x="40099" y="3048"/>
                  </a:lnTo>
                  <a:lnTo>
                    <a:pt x="40089" y="3682"/>
                  </a:lnTo>
                  <a:lnTo>
                    <a:pt x="40069" y="4356"/>
                  </a:lnTo>
                  <a:lnTo>
                    <a:pt x="40039" y="5060"/>
                  </a:lnTo>
                  <a:lnTo>
                    <a:pt x="40009" y="5795"/>
                  </a:lnTo>
                  <a:lnTo>
                    <a:pt x="39958" y="6549"/>
                  </a:lnTo>
                  <a:lnTo>
                    <a:pt x="39888" y="7334"/>
                  </a:lnTo>
                  <a:lnTo>
                    <a:pt x="39807" y="8119"/>
                  </a:lnTo>
                  <a:lnTo>
                    <a:pt x="39717" y="8923"/>
                  </a:lnTo>
                  <a:lnTo>
                    <a:pt x="39606" y="9728"/>
                  </a:lnTo>
                  <a:lnTo>
                    <a:pt x="39476" y="10533"/>
                  </a:lnTo>
                  <a:lnTo>
                    <a:pt x="39325" y="11328"/>
                  </a:lnTo>
                  <a:lnTo>
                    <a:pt x="39244" y="11720"/>
                  </a:lnTo>
                  <a:lnTo>
                    <a:pt x="39154" y="12112"/>
                  </a:lnTo>
                  <a:lnTo>
                    <a:pt x="39063" y="12505"/>
                  </a:lnTo>
                  <a:lnTo>
                    <a:pt x="38962" y="12887"/>
                  </a:lnTo>
                  <a:lnTo>
                    <a:pt x="38862" y="13259"/>
                  </a:lnTo>
                  <a:lnTo>
                    <a:pt x="38751" y="13631"/>
                  </a:lnTo>
                  <a:lnTo>
                    <a:pt x="38630" y="13994"/>
                  </a:lnTo>
                  <a:lnTo>
                    <a:pt x="38510" y="14356"/>
                  </a:lnTo>
                  <a:lnTo>
                    <a:pt x="38379" y="14708"/>
                  </a:lnTo>
                  <a:lnTo>
                    <a:pt x="38248" y="15040"/>
                  </a:lnTo>
                  <a:lnTo>
                    <a:pt x="38097" y="15372"/>
                  </a:lnTo>
                  <a:lnTo>
                    <a:pt x="37946" y="15694"/>
                  </a:lnTo>
                  <a:lnTo>
                    <a:pt x="37795" y="16006"/>
                  </a:lnTo>
                  <a:lnTo>
                    <a:pt x="37624" y="16307"/>
                  </a:lnTo>
                  <a:lnTo>
                    <a:pt x="37453" y="16599"/>
                  </a:lnTo>
                  <a:lnTo>
                    <a:pt x="37272" y="16871"/>
                  </a:lnTo>
                  <a:lnTo>
                    <a:pt x="37091" y="17132"/>
                  </a:lnTo>
                  <a:lnTo>
                    <a:pt x="36890" y="17384"/>
                  </a:lnTo>
                  <a:lnTo>
                    <a:pt x="36689" y="17615"/>
                  </a:lnTo>
                  <a:lnTo>
                    <a:pt x="36478" y="17836"/>
                  </a:lnTo>
                  <a:lnTo>
                    <a:pt x="36256" y="18048"/>
                  </a:lnTo>
                  <a:lnTo>
                    <a:pt x="36025" y="18229"/>
                  </a:lnTo>
                  <a:lnTo>
                    <a:pt x="35783" y="18400"/>
                  </a:lnTo>
                  <a:lnTo>
                    <a:pt x="35542" y="18561"/>
                  </a:lnTo>
                  <a:lnTo>
                    <a:pt x="35542" y="18561"/>
                  </a:lnTo>
                  <a:lnTo>
                    <a:pt x="35029" y="18842"/>
                  </a:lnTo>
                  <a:lnTo>
                    <a:pt x="34496" y="19104"/>
                  </a:lnTo>
                  <a:lnTo>
                    <a:pt x="33953" y="19366"/>
                  </a:lnTo>
                  <a:lnTo>
                    <a:pt x="33389" y="19607"/>
                  </a:lnTo>
                  <a:lnTo>
                    <a:pt x="32816" y="19838"/>
                  </a:lnTo>
                  <a:lnTo>
                    <a:pt x="32232" y="20050"/>
                  </a:lnTo>
                  <a:lnTo>
                    <a:pt x="31639" y="20261"/>
                  </a:lnTo>
                  <a:lnTo>
                    <a:pt x="31035" y="20452"/>
                  </a:lnTo>
                  <a:lnTo>
                    <a:pt x="30411" y="20643"/>
                  </a:lnTo>
                  <a:lnTo>
                    <a:pt x="29798" y="20824"/>
                  </a:lnTo>
                  <a:lnTo>
                    <a:pt x="29164" y="20995"/>
                  </a:lnTo>
                  <a:lnTo>
                    <a:pt x="28530" y="21156"/>
                  </a:lnTo>
                  <a:lnTo>
                    <a:pt x="27886" y="21307"/>
                  </a:lnTo>
                  <a:lnTo>
                    <a:pt x="27253" y="21458"/>
                  </a:lnTo>
                  <a:lnTo>
                    <a:pt x="25965" y="21740"/>
                  </a:lnTo>
                  <a:lnTo>
                    <a:pt x="24677" y="22001"/>
                  </a:lnTo>
                  <a:lnTo>
                    <a:pt x="23410" y="22253"/>
                  </a:lnTo>
                  <a:lnTo>
                    <a:pt x="20935" y="22736"/>
                  </a:lnTo>
                  <a:lnTo>
                    <a:pt x="19758" y="22977"/>
                  </a:lnTo>
                  <a:lnTo>
                    <a:pt x="18631" y="23219"/>
                  </a:lnTo>
                  <a:lnTo>
                    <a:pt x="18088" y="23349"/>
                  </a:lnTo>
                  <a:lnTo>
                    <a:pt x="17565" y="23480"/>
                  </a:lnTo>
                  <a:lnTo>
                    <a:pt x="17062" y="23621"/>
                  </a:lnTo>
                  <a:lnTo>
                    <a:pt x="16569" y="23762"/>
                  </a:lnTo>
                  <a:lnTo>
                    <a:pt x="16569" y="23762"/>
                  </a:lnTo>
                  <a:lnTo>
                    <a:pt x="16076" y="23913"/>
                  </a:lnTo>
                  <a:lnTo>
                    <a:pt x="15573" y="24084"/>
                  </a:lnTo>
                  <a:lnTo>
                    <a:pt x="15050" y="24265"/>
                  </a:lnTo>
                  <a:lnTo>
                    <a:pt x="14507" y="24466"/>
                  </a:lnTo>
                  <a:lnTo>
                    <a:pt x="13953" y="24677"/>
                  </a:lnTo>
                  <a:lnTo>
                    <a:pt x="13390" y="24909"/>
                  </a:lnTo>
                  <a:lnTo>
                    <a:pt x="12817" y="25160"/>
                  </a:lnTo>
                  <a:lnTo>
                    <a:pt x="12243" y="25432"/>
                  </a:lnTo>
                  <a:lnTo>
                    <a:pt x="11650" y="25724"/>
                  </a:lnTo>
                  <a:lnTo>
                    <a:pt x="11066" y="26035"/>
                  </a:lnTo>
                  <a:lnTo>
                    <a:pt x="10473" y="26357"/>
                  </a:lnTo>
                  <a:lnTo>
                    <a:pt x="9889" y="26709"/>
                  </a:lnTo>
                  <a:lnTo>
                    <a:pt x="9306" y="27092"/>
                  </a:lnTo>
                  <a:lnTo>
                    <a:pt x="8722" y="27484"/>
                  </a:lnTo>
                  <a:lnTo>
                    <a:pt x="8430" y="27695"/>
                  </a:lnTo>
                  <a:lnTo>
                    <a:pt x="8149" y="27907"/>
                  </a:lnTo>
                  <a:lnTo>
                    <a:pt x="7867" y="28128"/>
                  </a:lnTo>
                  <a:lnTo>
                    <a:pt x="7585" y="28359"/>
                  </a:lnTo>
                  <a:lnTo>
                    <a:pt x="7304" y="28591"/>
                  </a:lnTo>
                  <a:lnTo>
                    <a:pt x="7022" y="28832"/>
                  </a:lnTo>
                  <a:lnTo>
                    <a:pt x="6750" y="29074"/>
                  </a:lnTo>
                  <a:lnTo>
                    <a:pt x="6479" y="29325"/>
                  </a:lnTo>
                  <a:lnTo>
                    <a:pt x="6217" y="29587"/>
                  </a:lnTo>
                  <a:lnTo>
                    <a:pt x="5956" y="29848"/>
                  </a:lnTo>
                  <a:lnTo>
                    <a:pt x="5694" y="30120"/>
                  </a:lnTo>
                  <a:lnTo>
                    <a:pt x="5443" y="30401"/>
                  </a:lnTo>
                  <a:lnTo>
                    <a:pt x="5191" y="30693"/>
                  </a:lnTo>
                  <a:lnTo>
                    <a:pt x="4950" y="30985"/>
                  </a:lnTo>
                  <a:lnTo>
                    <a:pt x="4708" y="31287"/>
                  </a:lnTo>
                  <a:lnTo>
                    <a:pt x="4477" y="31599"/>
                  </a:lnTo>
                  <a:lnTo>
                    <a:pt x="4245" y="31910"/>
                  </a:lnTo>
                  <a:lnTo>
                    <a:pt x="4024" y="32232"/>
                  </a:lnTo>
                  <a:lnTo>
                    <a:pt x="3803" y="32564"/>
                  </a:lnTo>
                  <a:lnTo>
                    <a:pt x="3591" y="32906"/>
                  </a:lnTo>
                  <a:lnTo>
                    <a:pt x="3390" y="33248"/>
                  </a:lnTo>
                  <a:lnTo>
                    <a:pt x="3199" y="33601"/>
                  </a:lnTo>
                  <a:lnTo>
                    <a:pt x="3008" y="33963"/>
                  </a:lnTo>
                  <a:lnTo>
                    <a:pt x="2817" y="34335"/>
                  </a:lnTo>
                  <a:lnTo>
                    <a:pt x="2646" y="34707"/>
                  </a:lnTo>
                  <a:lnTo>
                    <a:pt x="2475" y="35099"/>
                  </a:lnTo>
                  <a:lnTo>
                    <a:pt x="2314" y="35492"/>
                  </a:lnTo>
                  <a:lnTo>
                    <a:pt x="2163" y="35894"/>
                  </a:lnTo>
                  <a:lnTo>
                    <a:pt x="2022" y="36307"/>
                  </a:lnTo>
                  <a:lnTo>
                    <a:pt x="1891" y="36729"/>
                  </a:lnTo>
                  <a:lnTo>
                    <a:pt x="1761" y="37152"/>
                  </a:lnTo>
                  <a:lnTo>
                    <a:pt x="1650" y="37594"/>
                  </a:lnTo>
                  <a:lnTo>
                    <a:pt x="1539" y="38037"/>
                  </a:lnTo>
                  <a:lnTo>
                    <a:pt x="1439" y="38490"/>
                  </a:lnTo>
                  <a:lnTo>
                    <a:pt x="1358" y="38952"/>
                  </a:lnTo>
                  <a:lnTo>
                    <a:pt x="1278" y="39425"/>
                  </a:lnTo>
                  <a:lnTo>
                    <a:pt x="1278" y="39425"/>
                  </a:lnTo>
                  <a:lnTo>
                    <a:pt x="1167" y="40200"/>
                  </a:lnTo>
                  <a:lnTo>
                    <a:pt x="1056" y="40985"/>
                  </a:lnTo>
                  <a:lnTo>
                    <a:pt x="956" y="41779"/>
                  </a:lnTo>
                  <a:lnTo>
                    <a:pt x="865" y="42584"/>
                  </a:lnTo>
                  <a:lnTo>
                    <a:pt x="785" y="43399"/>
                  </a:lnTo>
                  <a:lnTo>
                    <a:pt x="704" y="44214"/>
                  </a:lnTo>
                  <a:lnTo>
                    <a:pt x="553" y="45844"/>
                  </a:lnTo>
                  <a:lnTo>
                    <a:pt x="433" y="47463"/>
                  </a:lnTo>
                  <a:lnTo>
                    <a:pt x="332" y="49043"/>
                  </a:lnTo>
                  <a:lnTo>
                    <a:pt x="242" y="50572"/>
                  </a:lnTo>
                  <a:lnTo>
                    <a:pt x="171" y="52020"/>
                  </a:lnTo>
                  <a:lnTo>
                    <a:pt x="121" y="53368"/>
                  </a:lnTo>
                  <a:lnTo>
                    <a:pt x="81" y="54606"/>
                  </a:lnTo>
                  <a:lnTo>
                    <a:pt x="50" y="55712"/>
                  </a:lnTo>
                  <a:lnTo>
                    <a:pt x="20" y="56658"/>
                  </a:lnTo>
                  <a:lnTo>
                    <a:pt x="0" y="58006"/>
                  </a:lnTo>
                  <a:lnTo>
                    <a:pt x="0" y="58489"/>
                  </a:lnTo>
                  <a:lnTo>
                    <a:pt x="51648" y="58489"/>
                  </a:lnTo>
                  <a:lnTo>
                    <a:pt x="103306" y="58489"/>
                  </a:lnTo>
                  <a:lnTo>
                    <a:pt x="103306" y="58489"/>
                  </a:lnTo>
                  <a:lnTo>
                    <a:pt x="103296" y="58006"/>
                  </a:lnTo>
                  <a:lnTo>
                    <a:pt x="103276" y="56658"/>
                  </a:lnTo>
                  <a:lnTo>
                    <a:pt x="103256" y="55712"/>
                  </a:lnTo>
                  <a:lnTo>
                    <a:pt x="103226" y="54606"/>
                  </a:lnTo>
                  <a:lnTo>
                    <a:pt x="103175" y="53368"/>
                  </a:lnTo>
                  <a:lnTo>
                    <a:pt x="103125" y="52020"/>
                  </a:lnTo>
                  <a:lnTo>
                    <a:pt x="103055" y="50572"/>
                  </a:lnTo>
                  <a:lnTo>
                    <a:pt x="102964" y="49043"/>
                  </a:lnTo>
                  <a:lnTo>
                    <a:pt x="102864" y="47463"/>
                  </a:lnTo>
                  <a:lnTo>
                    <a:pt x="102743" y="45844"/>
                  </a:lnTo>
                  <a:lnTo>
                    <a:pt x="102592" y="44214"/>
                  </a:lnTo>
                  <a:lnTo>
                    <a:pt x="102522" y="43399"/>
                  </a:lnTo>
                  <a:lnTo>
                    <a:pt x="102431" y="42584"/>
                  </a:lnTo>
                  <a:lnTo>
                    <a:pt x="102340" y="41779"/>
                  </a:lnTo>
                  <a:lnTo>
                    <a:pt x="102240" y="40985"/>
                  </a:lnTo>
                  <a:lnTo>
                    <a:pt x="102139" y="40200"/>
                  </a:lnTo>
                  <a:lnTo>
                    <a:pt x="102019" y="39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07;p27"/>
            <p:cNvSpPr/>
            <p:nvPr/>
          </p:nvSpPr>
          <p:spPr>
            <a:xfrm>
              <a:off x="2272325" y="2401025"/>
              <a:ext cx="605125" cy="315150"/>
            </a:xfrm>
            <a:custGeom>
              <a:avLst/>
              <a:gdLst/>
              <a:ahLst/>
              <a:cxnLst/>
              <a:rect l="l" t="t" r="r" b="b"/>
              <a:pathLst>
                <a:path w="24205" h="12606" extrusionOk="0">
                  <a:moveTo>
                    <a:pt x="1016" y="0"/>
                  </a:moveTo>
                  <a:lnTo>
                    <a:pt x="1036" y="312"/>
                  </a:lnTo>
                  <a:lnTo>
                    <a:pt x="1056" y="1187"/>
                  </a:lnTo>
                  <a:lnTo>
                    <a:pt x="1067" y="1811"/>
                  </a:lnTo>
                  <a:lnTo>
                    <a:pt x="1067" y="2525"/>
                  </a:lnTo>
                  <a:lnTo>
                    <a:pt x="1056" y="3330"/>
                  </a:lnTo>
                  <a:lnTo>
                    <a:pt x="1036" y="4215"/>
                  </a:lnTo>
                  <a:lnTo>
                    <a:pt x="996" y="5171"/>
                  </a:lnTo>
                  <a:lnTo>
                    <a:pt x="936" y="6177"/>
                  </a:lnTo>
                  <a:lnTo>
                    <a:pt x="855" y="7213"/>
                  </a:lnTo>
                  <a:lnTo>
                    <a:pt x="805" y="7746"/>
                  </a:lnTo>
                  <a:lnTo>
                    <a:pt x="755" y="8290"/>
                  </a:lnTo>
                  <a:lnTo>
                    <a:pt x="684" y="8823"/>
                  </a:lnTo>
                  <a:lnTo>
                    <a:pt x="614" y="9366"/>
                  </a:lnTo>
                  <a:lnTo>
                    <a:pt x="533" y="9909"/>
                  </a:lnTo>
                  <a:lnTo>
                    <a:pt x="453" y="10452"/>
                  </a:lnTo>
                  <a:lnTo>
                    <a:pt x="352" y="10996"/>
                  </a:lnTo>
                  <a:lnTo>
                    <a:pt x="242" y="11529"/>
                  </a:lnTo>
                  <a:lnTo>
                    <a:pt x="131" y="12062"/>
                  </a:lnTo>
                  <a:lnTo>
                    <a:pt x="0" y="12585"/>
                  </a:lnTo>
                  <a:lnTo>
                    <a:pt x="0" y="12605"/>
                  </a:lnTo>
                  <a:lnTo>
                    <a:pt x="604" y="12485"/>
                  </a:lnTo>
                  <a:lnTo>
                    <a:pt x="1238" y="12354"/>
                  </a:lnTo>
                  <a:lnTo>
                    <a:pt x="1902" y="12203"/>
                  </a:lnTo>
                  <a:lnTo>
                    <a:pt x="2586" y="12032"/>
                  </a:lnTo>
                  <a:lnTo>
                    <a:pt x="3310" y="11861"/>
                  </a:lnTo>
                  <a:lnTo>
                    <a:pt x="4044" y="11670"/>
                  </a:lnTo>
                  <a:lnTo>
                    <a:pt x="4809" y="11458"/>
                  </a:lnTo>
                  <a:lnTo>
                    <a:pt x="5583" y="11237"/>
                  </a:lnTo>
                  <a:lnTo>
                    <a:pt x="6378" y="11006"/>
                  </a:lnTo>
                  <a:lnTo>
                    <a:pt x="7183" y="10764"/>
                  </a:lnTo>
                  <a:lnTo>
                    <a:pt x="8008" y="10513"/>
                  </a:lnTo>
                  <a:lnTo>
                    <a:pt x="8843" y="10241"/>
                  </a:lnTo>
                  <a:lnTo>
                    <a:pt x="9678" y="9970"/>
                  </a:lnTo>
                  <a:lnTo>
                    <a:pt x="10523" y="9678"/>
                  </a:lnTo>
                  <a:lnTo>
                    <a:pt x="11378" y="9376"/>
                  </a:lnTo>
                  <a:lnTo>
                    <a:pt x="12223" y="9074"/>
                  </a:lnTo>
                  <a:lnTo>
                    <a:pt x="13068" y="8752"/>
                  </a:lnTo>
                  <a:lnTo>
                    <a:pt x="13913" y="8420"/>
                  </a:lnTo>
                  <a:lnTo>
                    <a:pt x="14758" y="8088"/>
                  </a:lnTo>
                  <a:lnTo>
                    <a:pt x="15583" y="7746"/>
                  </a:lnTo>
                  <a:lnTo>
                    <a:pt x="16408" y="7394"/>
                  </a:lnTo>
                  <a:lnTo>
                    <a:pt x="17223" y="7032"/>
                  </a:lnTo>
                  <a:lnTo>
                    <a:pt x="18018" y="6670"/>
                  </a:lnTo>
                  <a:lnTo>
                    <a:pt x="18792" y="6288"/>
                  </a:lnTo>
                  <a:lnTo>
                    <a:pt x="19557" y="5915"/>
                  </a:lnTo>
                  <a:lnTo>
                    <a:pt x="20291" y="5523"/>
                  </a:lnTo>
                  <a:lnTo>
                    <a:pt x="21005" y="5131"/>
                  </a:lnTo>
                  <a:lnTo>
                    <a:pt x="21700" y="4738"/>
                  </a:lnTo>
                  <a:lnTo>
                    <a:pt x="22364" y="4336"/>
                  </a:lnTo>
                  <a:lnTo>
                    <a:pt x="22997" y="3934"/>
                  </a:lnTo>
                  <a:lnTo>
                    <a:pt x="23601" y="3521"/>
                  </a:lnTo>
                  <a:lnTo>
                    <a:pt x="24164" y="3109"/>
                  </a:lnTo>
                  <a:lnTo>
                    <a:pt x="24154" y="2445"/>
                  </a:lnTo>
                  <a:lnTo>
                    <a:pt x="24164" y="1851"/>
                  </a:lnTo>
                  <a:lnTo>
                    <a:pt x="24164" y="1811"/>
                  </a:lnTo>
                  <a:lnTo>
                    <a:pt x="24174" y="1338"/>
                  </a:lnTo>
                  <a:lnTo>
                    <a:pt x="24174" y="1248"/>
                  </a:lnTo>
                  <a:lnTo>
                    <a:pt x="24174" y="895"/>
                  </a:lnTo>
                  <a:lnTo>
                    <a:pt x="24174" y="815"/>
                  </a:lnTo>
                  <a:lnTo>
                    <a:pt x="24184" y="664"/>
                  </a:lnTo>
                  <a:lnTo>
                    <a:pt x="24184" y="533"/>
                  </a:lnTo>
                  <a:lnTo>
                    <a:pt x="24184" y="463"/>
                  </a:lnTo>
                  <a:lnTo>
                    <a:pt x="24194" y="252"/>
                  </a:lnTo>
                  <a:lnTo>
                    <a:pt x="24194" y="211"/>
                  </a:lnTo>
                  <a:lnTo>
                    <a:pt x="24205" y="91"/>
                  </a:lnTo>
                  <a:lnTo>
                    <a:pt x="24205" y="0"/>
                  </a:lnTo>
                  <a:close/>
                </a:path>
              </a:pathLst>
            </a:custGeom>
            <a:solidFill>
              <a:srgbClr val="EDB3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08;p27"/>
            <p:cNvSpPr/>
            <p:nvPr/>
          </p:nvSpPr>
          <p:spPr>
            <a:xfrm>
              <a:off x="2272325" y="2401025"/>
              <a:ext cx="605125" cy="315150"/>
            </a:xfrm>
            <a:custGeom>
              <a:avLst/>
              <a:gdLst/>
              <a:ahLst/>
              <a:cxnLst/>
              <a:rect l="l" t="t" r="r" b="b"/>
              <a:pathLst>
                <a:path w="24205" h="12606" fill="none" extrusionOk="0">
                  <a:moveTo>
                    <a:pt x="0" y="12585"/>
                  </a:moveTo>
                  <a:lnTo>
                    <a:pt x="0" y="12585"/>
                  </a:lnTo>
                  <a:lnTo>
                    <a:pt x="0" y="12605"/>
                  </a:lnTo>
                  <a:lnTo>
                    <a:pt x="0" y="12605"/>
                  </a:lnTo>
                  <a:lnTo>
                    <a:pt x="604" y="12485"/>
                  </a:lnTo>
                  <a:lnTo>
                    <a:pt x="1238" y="12354"/>
                  </a:lnTo>
                  <a:lnTo>
                    <a:pt x="1902" y="12203"/>
                  </a:lnTo>
                  <a:lnTo>
                    <a:pt x="2586" y="12032"/>
                  </a:lnTo>
                  <a:lnTo>
                    <a:pt x="3310" y="11861"/>
                  </a:lnTo>
                  <a:lnTo>
                    <a:pt x="4044" y="11670"/>
                  </a:lnTo>
                  <a:lnTo>
                    <a:pt x="4809" y="11458"/>
                  </a:lnTo>
                  <a:lnTo>
                    <a:pt x="5583" y="11237"/>
                  </a:lnTo>
                  <a:lnTo>
                    <a:pt x="6378" y="11006"/>
                  </a:lnTo>
                  <a:lnTo>
                    <a:pt x="7183" y="10764"/>
                  </a:lnTo>
                  <a:lnTo>
                    <a:pt x="8008" y="10513"/>
                  </a:lnTo>
                  <a:lnTo>
                    <a:pt x="8843" y="10241"/>
                  </a:lnTo>
                  <a:lnTo>
                    <a:pt x="9678" y="9970"/>
                  </a:lnTo>
                  <a:lnTo>
                    <a:pt x="10523" y="9678"/>
                  </a:lnTo>
                  <a:lnTo>
                    <a:pt x="11378" y="9376"/>
                  </a:lnTo>
                  <a:lnTo>
                    <a:pt x="12223" y="9074"/>
                  </a:lnTo>
                  <a:lnTo>
                    <a:pt x="13068" y="8752"/>
                  </a:lnTo>
                  <a:lnTo>
                    <a:pt x="13913" y="8420"/>
                  </a:lnTo>
                  <a:lnTo>
                    <a:pt x="14758" y="8088"/>
                  </a:lnTo>
                  <a:lnTo>
                    <a:pt x="15583" y="7746"/>
                  </a:lnTo>
                  <a:lnTo>
                    <a:pt x="16408" y="7394"/>
                  </a:lnTo>
                  <a:lnTo>
                    <a:pt x="17223" y="7032"/>
                  </a:lnTo>
                  <a:lnTo>
                    <a:pt x="18018" y="6670"/>
                  </a:lnTo>
                  <a:lnTo>
                    <a:pt x="18792" y="6288"/>
                  </a:lnTo>
                  <a:lnTo>
                    <a:pt x="19557" y="5915"/>
                  </a:lnTo>
                  <a:lnTo>
                    <a:pt x="20291" y="5523"/>
                  </a:lnTo>
                  <a:lnTo>
                    <a:pt x="21005" y="5131"/>
                  </a:lnTo>
                  <a:lnTo>
                    <a:pt x="21700" y="4738"/>
                  </a:lnTo>
                  <a:lnTo>
                    <a:pt x="22364" y="4336"/>
                  </a:lnTo>
                  <a:lnTo>
                    <a:pt x="22997" y="3934"/>
                  </a:lnTo>
                  <a:lnTo>
                    <a:pt x="23601" y="3521"/>
                  </a:lnTo>
                  <a:lnTo>
                    <a:pt x="24164" y="3109"/>
                  </a:lnTo>
                  <a:lnTo>
                    <a:pt x="24164" y="3109"/>
                  </a:lnTo>
                  <a:lnTo>
                    <a:pt x="24154" y="2445"/>
                  </a:lnTo>
                  <a:lnTo>
                    <a:pt x="24164" y="1851"/>
                  </a:lnTo>
                  <a:lnTo>
                    <a:pt x="24164" y="1851"/>
                  </a:lnTo>
                  <a:lnTo>
                    <a:pt x="24164" y="1811"/>
                  </a:lnTo>
                  <a:lnTo>
                    <a:pt x="24164" y="1811"/>
                  </a:lnTo>
                  <a:lnTo>
                    <a:pt x="24174" y="1338"/>
                  </a:lnTo>
                  <a:lnTo>
                    <a:pt x="24174" y="1338"/>
                  </a:lnTo>
                  <a:lnTo>
                    <a:pt x="24174" y="1248"/>
                  </a:lnTo>
                  <a:lnTo>
                    <a:pt x="24174" y="1248"/>
                  </a:lnTo>
                  <a:lnTo>
                    <a:pt x="24174" y="895"/>
                  </a:lnTo>
                  <a:lnTo>
                    <a:pt x="24174" y="895"/>
                  </a:lnTo>
                  <a:lnTo>
                    <a:pt x="24174" y="815"/>
                  </a:lnTo>
                  <a:lnTo>
                    <a:pt x="24174" y="815"/>
                  </a:lnTo>
                  <a:lnTo>
                    <a:pt x="24184" y="664"/>
                  </a:lnTo>
                  <a:lnTo>
                    <a:pt x="24184" y="533"/>
                  </a:lnTo>
                  <a:lnTo>
                    <a:pt x="24184" y="533"/>
                  </a:lnTo>
                  <a:lnTo>
                    <a:pt x="24184" y="463"/>
                  </a:lnTo>
                  <a:lnTo>
                    <a:pt x="24184" y="463"/>
                  </a:lnTo>
                  <a:lnTo>
                    <a:pt x="24194" y="252"/>
                  </a:lnTo>
                  <a:lnTo>
                    <a:pt x="24194" y="252"/>
                  </a:lnTo>
                  <a:lnTo>
                    <a:pt x="24194" y="211"/>
                  </a:lnTo>
                  <a:lnTo>
                    <a:pt x="24194" y="211"/>
                  </a:lnTo>
                  <a:lnTo>
                    <a:pt x="24205" y="91"/>
                  </a:lnTo>
                  <a:lnTo>
                    <a:pt x="24205" y="91"/>
                  </a:lnTo>
                  <a:lnTo>
                    <a:pt x="24205" y="0"/>
                  </a:lnTo>
                  <a:lnTo>
                    <a:pt x="12615" y="0"/>
                  </a:lnTo>
                  <a:lnTo>
                    <a:pt x="1016" y="0"/>
                  </a:lnTo>
                  <a:lnTo>
                    <a:pt x="1016" y="0"/>
                  </a:lnTo>
                  <a:lnTo>
                    <a:pt x="1036" y="312"/>
                  </a:lnTo>
                  <a:lnTo>
                    <a:pt x="1056" y="1187"/>
                  </a:lnTo>
                  <a:lnTo>
                    <a:pt x="1067" y="1811"/>
                  </a:lnTo>
                  <a:lnTo>
                    <a:pt x="1067" y="2525"/>
                  </a:lnTo>
                  <a:lnTo>
                    <a:pt x="1056" y="3330"/>
                  </a:lnTo>
                  <a:lnTo>
                    <a:pt x="1036" y="4215"/>
                  </a:lnTo>
                  <a:lnTo>
                    <a:pt x="996" y="5171"/>
                  </a:lnTo>
                  <a:lnTo>
                    <a:pt x="936" y="6177"/>
                  </a:lnTo>
                  <a:lnTo>
                    <a:pt x="855" y="7213"/>
                  </a:lnTo>
                  <a:lnTo>
                    <a:pt x="805" y="7746"/>
                  </a:lnTo>
                  <a:lnTo>
                    <a:pt x="755" y="8290"/>
                  </a:lnTo>
                  <a:lnTo>
                    <a:pt x="684" y="8823"/>
                  </a:lnTo>
                  <a:lnTo>
                    <a:pt x="614" y="9366"/>
                  </a:lnTo>
                  <a:lnTo>
                    <a:pt x="533" y="9909"/>
                  </a:lnTo>
                  <a:lnTo>
                    <a:pt x="453" y="10452"/>
                  </a:lnTo>
                  <a:lnTo>
                    <a:pt x="352" y="10996"/>
                  </a:lnTo>
                  <a:lnTo>
                    <a:pt x="242" y="11529"/>
                  </a:lnTo>
                  <a:lnTo>
                    <a:pt x="131" y="12062"/>
                  </a:lnTo>
                  <a:lnTo>
                    <a:pt x="0" y="12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09;p27"/>
            <p:cNvSpPr/>
            <p:nvPr/>
          </p:nvSpPr>
          <p:spPr>
            <a:xfrm>
              <a:off x="1659150" y="340225"/>
              <a:ext cx="1815625" cy="2224300"/>
            </a:xfrm>
            <a:custGeom>
              <a:avLst/>
              <a:gdLst/>
              <a:ahLst/>
              <a:cxnLst/>
              <a:rect l="l" t="t" r="r" b="b"/>
              <a:pathLst>
                <a:path w="72625" h="88972" extrusionOk="0">
                  <a:moveTo>
                    <a:pt x="35573" y="0"/>
                  </a:moveTo>
                  <a:lnTo>
                    <a:pt x="34849" y="20"/>
                  </a:lnTo>
                  <a:lnTo>
                    <a:pt x="34134" y="41"/>
                  </a:lnTo>
                  <a:lnTo>
                    <a:pt x="33420" y="81"/>
                  </a:lnTo>
                  <a:lnTo>
                    <a:pt x="32726" y="121"/>
                  </a:lnTo>
                  <a:lnTo>
                    <a:pt x="32042" y="171"/>
                  </a:lnTo>
                  <a:lnTo>
                    <a:pt x="31368" y="242"/>
                  </a:lnTo>
                  <a:lnTo>
                    <a:pt x="30704" y="312"/>
                  </a:lnTo>
                  <a:lnTo>
                    <a:pt x="30050" y="393"/>
                  </a:lnTo>
                  <a:lnTo>
                    <a:pt x="29406" y="483"/>
                  </a:lnTo>
                  <a:lnTo>
                    <a:pt x="28772" y="584"/>
                  </a:lnTo>
                  <a:lnTo>
                    <a:pt x="28149" y="695"/>
                  </a:lnTo>
                  <a:lnTo>
                    <a:pt x="27525" y="815"/>
                  </a:lnTo>
                  <a:lnTo>
                    <a:pt x="26921" y="946"/>
                  </a:lnTo>
                  <a:lnTo>
                    <a:pt x="26318" y="1087"/>
                  </a:lnTo>
                  <a:lnTo>
                    <a:pt x="25734" y="1228"/>
                  </a:lnTo>
                  <a:lnTo>
                    <a:pt x="25151" y="1389"/>
                  </a:lnTo>
                  <a:lnTo>
                    <a:pt x="24577" y="1550"/>
                  </a:lnTo>
                  <a:lnTo>
                    <a:pt x="24014" y="1731"/>
                  </a:lnTo>
                  <a:lnTo>
                    <a:pt x="23461" y="1912"/>
                  </a:lnTo>
                  <a:lnTo>
                    <a:pt x="22918" y="2103"/>
                  </a:lnTo>
                  <a:lnTo>
                    <a:pt x="22374" y="2304"/>
                  </a:lnTo>
                  <a:lnTo>
                    <a:pt x="21851" y="2515"/>
                  </a:lnTo>
                  <a:lnTo>
                    <a:pt x="21328" y="2737"/>
                  </a:lnTo>
                  <a:lnTo>
                    <a:pt x="20815" y="2968"/>
                  </a:lnTo>
                  <a:lnTo>
                    <a:pt x="20312" y="3210"/>
                  </a:lnTo>
                  <a:lnTo>
                    <a:pt x="19809" y="3451"/>
                  </a:lnTo>
                  <a:lnTo>
                    <a:pt x="19326" y="3713"/>
                  </a:lnTo>
                  <a:lnTo>
                    <a:pt x="18843" y="3974"/>
                  </a:lnTo>
                  <a:lnTo>
                    <a:pt x="18370" y="4246"/>
                  </a:lnTo>
                  <a:lnTo>
                    <a:pt x="17908" y="4527"/>
                  </a:lnTo>
                  <a:lnTo>
                    <a:pt x="17445" y="4819"/>
                  </a:lnTo>
                  <a:lnTo>
                    <a:pt x="16992" y="5121"/>
                  </a:lnTo>
                  <a:lnTo>
                    <a:pt x="16550" y="5423"/>
                  </a:lnTo>
                  <a:lnTo>
                    <a:pt x="16117" y="5745"/>
                  </a:lnTo>
                  <a:lnTo>
                    <a:pt x="15684" y="6067"/>
                  </a:lnTo>
                  <a:lnTo>
                    <a:pt x="15262" y="6399"/>
                  </a:lnTo>
                  <a:lnTo>
                    <a:pt x="14849" y="6741"/>
                  </a:lnTo>
                  <a:lnTo>
                    <a:pt x="14437" y="7093"/>
                  </a:lnTo>
                  <a:lnTo>
                    <a:pt x="14035" y="7445"/>
                  </a:lnTo>
                  <a:lnTo>
                    <a:pt x="13642" y="7817"/>
                  </a:lnTo>
                  <a:lnTo>
                    <a:pt x="13250" y="8189"/>
                  </a:lnTo>
                  <a:lnTo>
                    <a:pt x="12868" y="8571"/>
                  </a:lnTo>
                  <a:lnTo>
                    <a:pt x="12485" y="8964"/>
                  </a:lnTo>
                  <a:lnTo>
                    <a:pt x="12123" y="9366"/>
                  </a:lnTo>
                  <a:lnTo>
                    <a:pt x="11751" y="9769"/>
                  </a:lnTo>
                  <a:lnTo>
                    <a:pt x="11399" y="10181"/>
                  </a:lnTo>
                  <a:lnTo>
                    <a:pt x="11047" y="10604"/>
                  </a:lnTo>
                  <a:lnTo>
                    <a:pt x="10695" y="11036"/>
                  </a:lnTo>
                  <a:lnTo>
                    <a:pt x="10353" y="11479"/>
                  </a:lnTo>
                  <a:lnTo>
                    <a:pt x="10021" y="11921"/>
                  </a:lnTo>
                  <a:lnTo>
                    <a:pt x="9689" y="12384"/>
                  </a:lnTo>
                  <a:lnTo>
                    <a:pt x="9367" y="12847"/>
                  </a:lnTo>
                  <a:lnTo>
                    <a:pt x="9045" y="13310"/>
                  </a:lnTo>
                  <a:lnTo>
                    <a:pt x="8733" y="13793"/>
                  </a:lnTo>
                  <a:lnTo>
                    <a:pt x="8421" y="14276"/>
                  </a:lnTo>
                  <a:lnTo>
                    <a:pt x="8119" y="14768"/>
                  </a:lnTo>
                  <a:lnTo>
                    <a:pt x="7828" y="15271"/>
                  </a:lnTo>
                  <a:lnTo>
                    <a:pt x="7526" y="15785"/>
                  </a:lnTo>
                  <a:lnTo>
                    <a:pt x="7244" y="16298"/>
                  </a:lnTo>
                  <a:lnTo>
                    <a:pt x="6952" y="16821"/>
                  </a:lnTo>
                  <a:lnTo>
                    <a:pt x="6671" y="17354"/>
                  </a:lnTo>
                  <a:lnTo>
                    <a:pt x="6399" y="17897"/>
                  </a:lnTo>
                  <a:lnTo>
                    <a:pt x="6127" y="18440"/>
                  </a:lnTo>
                  <a:lnTo>
                    <a:pt x="5886" y="18963"/>
                  </a:lnTo>
                  <a:lnTo>
                    <a:pt x="5655" y="19487"/>
                  </a:lnTo>
                  <a:lnTo>
                    <a:pt x="5443" y="20030"/>
                  </a:lnTo>
                  <a:lnTo>
                    <a:pt x="5242" y="20573"/>
                  </a:lnTo>
                  <a:lnTo>
                    <a:pt x="5051" y="21136"/>
                  </a:lnTo>
                  <a:lnTo>
                    <a:pt x="4880" y="21710"/>
                  </a:lnTo>
                  <a:lnTo>
                    <a:pt x="4709" y="22293"/>
                  </a:lnTo>
                  <a:lnTo>
                    <a:pt x="4568" y="22877"/>
                  </a:lnTo>
                  <a:lnTo>
                    <a:pt x="4427" y="23470"/>
                  </a:lnTo>
                  <a:lnTo>
                    <a:pt x="4297" y="24074"/>
                  </a:lnTo>
                  <a:lnTo>
                    <a:pt x="4186" y="24678"/>
                  </a:lnTo>
                  <a:lnTo>
                    <a:pt x="4075" y="25291"/>
                  </a:lnTo>
                  <a:lnTo>
                    <a:pt x="3985" y="25915"/>
                  </a:lnTo>
                  <a:lnTo>
                    <a:pt x="3894" y="26539"/>
                  </a:lnTo>
                  <a:lnTo>
                    <a:pt x="3824" y="27162"/>
                  </a:lnTo>
                  <a:lnTo>
                    <a:pt x="3763" y="27796"/>
                  </a:lnTo>
                  <a:lnTo>
                    <a:pt x="3703" y="28430"/>
                  </a:lnTo>
                  <a:lnTo>
                    <a:pt x="3663" y="29064"/>
                  </a:lnTo>
                  <a:lnTo>
                    <a:pt x="3622" y="29698"/>
                  </a:lnTo>
                  <a:lnTo>
                    <a:pt x="3592" y="30331"/>
                  </a:lnTo>
                  <a:lnTo>
                    <a:pt x="3572" y="30965"/>
                  </a:lnTo>
                  <a:lnTo>
                    <a:pt x="3552" y="31599"/>
                  </a:lnTo>
                  <a:lnTo>
                    <a:pt x="3542" y="32233"/>
                  </a:lnTo>
                  <a:lnTo>
                    <a:pt x="3542" y="32866"/>
                  </a:lnTo>
                  <a:lnTo>
                    <a:pt x="3552" y="33490"/>
                  </a:lnTo>
                  <a:lnTo>
                    <a:pt x="3562" y="34114"/>
                  </a:lnTo>
                  <a:lnTo>
                    <a:pt x="3612" y="35351"/>
                  </a:lnTo>
                  <a:lnTo>
                    <a:pt x="3673" y="36569"/>
                  </a:lnTo>
                  <a:lnTo>
                    <a:pt x="3753" y="37756"/>
                  </a:lnTo>
                  <a:lnTo>
                    <a:pt x="3854" y="38912"/>
                  </a:lnTo>
                  <a:lnTo>
                    <a:pt x="3965" y="40029"/>
                  </a:lnTo>
                  <a:lnTo>
                    <a:pt x="4085" y="41106"/>
                  </a:lnTo>
                  <a:lnTo>
                    <a:pt x="4206" y="42132"/>
                  </a:lnTo>
                  <a:lnTo>
                    <a:pt x="4347" y="43108"/>
                  </a:lnTo>
                  <a:lnTo>
                    <a:pt x="4478" y="44033"/>
                  </a:lnTo>
                  <a:lnTo>
                    <a:pt x="4618" y="44888"/>
                  </a:lnTo>
                  <a:lnTo>
                    <a:pt x="4749" y="45673"/>
                  </a:lnTo>
                  <a:lnTo>
                    <a:pt x="4870" y="46387"/>
                  </a:lnTo>
                  <a:lnTo>
                    <a:pt x="4991" y="47021"/>
                  </a:lnTo>
                  <a:lnTo>
                    <a:pt x="5192" y="48037"/>
                  </a:lnTo>
                  <a:lnTo>
                    <a:pt x="5333" y="48681"/>
                  </a:lnTo>
                  <a:lnTo>
                    <a:pt x="5383" y="48902"/>
                  </a:lnTo>
                  <a:lnTo>
                    <a:pt x="5383" y="48902"/>
                  </a:lnTo>
                  <a:lnTo>
                    <a:pt x="5051" y="48842"/>
                  </a:lnTo>
                  <a:lnTo>
                    <a:pt x="4729" y="48791"/>
                  </a:lnTo>
                  <a:lnTo>
                    <a:pt x="4427" y="48761"/>
                  </a:lnTo>
                  <a:lnTo>
                    <a:pt x="4125" y="48741"/>
                  </a:lnTo>
                  <a:lnTo>
                    <a:pt x="3844" y="48731"/>
                  </a:lnTo>
                  <a:lnTo>
                    <a:pt x="3572" y="48731"/>
                  </a:lnTo>
                  <a:lnTo>
                    <a:pt x="3321" y="48741"/>
                  </a:lnTo>
                  <a:lnTo>
                    <a:pt x="3069" y="48771"/>
                  </a:lnTo>
                  <a:lnTo>
                    <a:pt x="2838" y="48812"/>
                  </a:lnTo>
                  <a:lnTo>
                    <a:pt x="2606" y="48862"/>
                  </a:lnTo>
                  <a:lnTo>
                    <a:pt x="2395" y="48912"/>
                  </a:lnTo>
                  <a:lnTo>
                    <a:pt x="2184" y="48983"/>
                  </a:lnTo>
                  <a:lnTo>
                    <a:pt x="1993" y="49063"/>
                  </a:lnTo>
                  <a:lnTo>
                    <a:pt x="1812" y="49154"/>
                  </a:lnTo>
                  <a:lnTo>
                    <a:pt x="1631" y="49244"/>
                  </a:lnTo>
                  <a:lnTo>
                    <a:pt x="1470" y="49355"/>
                  </a:lnTo>
                  <a:lnTo>
                    <a:pt x="1319" y="49465"/>
                  </a:lnTo>
                  <a:lnTo>
                    <a:pt x="1168" y="49596"/>
                  </a:lnTo>
                  <a:lnTo>
                    <a:pt x="1037" y="49727"/>
                  </a:lnTo>
                  <a:lnTo>
                    <a:pt x="906" y="49868"/>
                  </a:lnTo>
                  <a:lnTo>
                    <a:pt x="796" y="50009"/>
                  </a:lnTo>
                  <a:lnTo>
                    <a:pt x="685" y="50160"/>
                  </a:lnTo>
                  <a:lnTo>
                    <a:pt x="584" y="50321"/>
                  </a:lnTo>
                  <a:lnTo>
                    <a:pt x="494" y="50492"/>
                  </a:lnTo>
                  <a:lnTo>
                    <a:pt x="413" y="50663"/>
                  </a:lnTo>
                  <a:lnTo>
                    <a:pt x="333" y="50844"/>
                  </a:lnTo>
                  <a:lnTo>
                    <a:pt x="273" y="51025"/>
                  </a:lnTo>
                  <a:lnTo>
                    <a:pt x="212" y="51216"/>
                  </a:lnTo>
                  <a:lnTo>
                    <a:pt x="162" y="51407"/>
                  </a:lnTo>
                  <a:lnTo>
                    <a:pt x="112" y="51608"/>
                  </a:lnTo>
                  <a:lnTo>
                    <a:pt x="81" y="51809"/>
                  </a:lnTo>
                  <a:lnTo>
                    <a:pt x="51" y="52021"/>
                  </a:lnTo>
                  <a:lnTo>
                    <a:pt x="21" y="52232"/>
                  </a:lnTo>
                  <a:lnTo>
                    <a:pt x="11" y="52443"/>
                  </a:lnTo>
                  <a:lnTo>
                    <a:pt x="1" y="52665"/>
                  </a:lnTo>
                  <a:lnTo>
                    <a:pt x="1" y="52886"/>
                  </a:lnTo>
                  <a:lnTo>
                    <a:pt x="11" y="53328"/>
                  </a:lnTo>
                  <a:lnTo>
                    <a:pt x="41" y="53781"/>
                  </a:lnTo>
                  <a:lnTo>
                    <a:pt x="101" y="54244"/>
                  </a:lnTo>
                  <a:lnTo>
                    <a:pt x="182" y="54707"/>
                  </a:lnTo>
                  <a:lnTo>
                    <a:pt x="283" y="55159"/>
                  </a:lnTo>
                  <a:lnTo>
                    <a:pt x="393" y="55622"/>
                  </a:lnTo>
                  <a:lnTo>
                    <a:pt x="524" y="56075"/>
                  </a:lnTo>
                  <a:lnTo>
                    <a:pt x="675" y="56518"/>
                  </a:lnTo>
                  <a:lnTo>
                    <a:pt x="836" y="56950"/>
                  </a:lnTo>
                  <a:lnTo>
                    <a:pt x="1007" y="57373"/>
                  </a:lnTo>
                  <a:lnTo>
                    <a:pt x="1188" y="57785"/>
                  </a:lnTo>
                  <a:lnTo>
                    <a:pt x="1379" y="58167"/>
                  </a:lnTo>
                  <a:lnTo>
                    <a:pt x="1580" y="58540"/>
                  </a:lnTo>
                  <a:lnTo>
                    <a:pt x="1792" y="58882"/>
                  </a:lnTo>
                  <a:lnTo>
                    <a:pt x="2405" y="59878"/>
                  </a:lnTo>
                  <a:lnTo>
                    <a:pt x="2667" y="60300"/>
                  </a:lnTo>
                  <a:lnTo>
                    <a:pt x="2888" y="60682"/>
                  </a:lnTo>
                  <a:lnTo>
                    <a:pt x="3089" y="61045"/>
                  </a:lnTo>
                  <a:lnTo>
                    <a:pt x="3270" y="61376"/>
                  </a:lnTo>
                  <a:lnTo>
                    <a:pt x="3431" y="61698"/>
                  </a:lnTo>
                  <a:lnTo>
                    <a:pt x="3582" y="62020"/>
                  </a:lnTo>
                  <a:lnTo>
                    <a:pt x="3713" y="62342"/>
                  </a:lnTo>
                  <a:lnTo>
                    <a:pt x="3854" y="62674"/>
                  </a:lnTo>
                  <a:lnTo>
                    <a:pt x="3985" y="63036"/>
                  </a:lnTo>
                  <a:lnTo>
                    <a:pt x="4125" y="63419"/>
                  </a:lnTo>
                  <a:lnTo>
                    <a:pt x="4437" y="64294"/>
                  </a:lnTo>
                  <a:lnTo>
                    <a:pt x="4810" y="65390"/>
                  </a:lnTo>
                  <a:lnTo>
                    <a:pt x="4890" y="65602"/>
                  </a:lnTo>
                  <a:lnTo>
                    <a:pt x="4971" y="65803"/>
                  </a:lnTo>
                  <a:lnTo>
                    <a:pt x="5051" y="65994"/>
                  </a:lnTo>
                  <a:lnTo>
                    <a:pt x="5142" y="66175"/>
                  </a:lnTo>
                  <a:lnTo>
                    <a:pt x="5232" y="66346"/>
                  </a:lnTo>
                  <a:lnTo>
                    <a:pt x="5323" y="66497"/>
                  </a:lnTo>
                  <a:lnTo>
                    <a:pt x="5413" y="66648"/>
                  </a:lnTo>
                  <a:lnTo>
                    <a:pt x="5504" y="66789"/>
                  </a:lnTo>
                  <a:lnTo>
                    <a:pt x="5604" y="66920"/>
                  </a:lnTo>
                  <a:lnTo>
                    <a:pt x="5705" y="67040"/>
                  </a:lnTo>
                  <a:lnTo>
                    <a:pt x="5806" y="67151"/>
                  </a:lnTo>
                  <a:lnTo>
                    <a:pt x="5906" y="67252"/>
                  </a:lnTo>
                  <a:lnTo>
                    <a:pt x="6007" y="67352"/>
                  </a:lnTo>
                  <a:lnTo>
                    <a:pt x="6117" y="67433"/>
                  </a:lnTo>
                  <a:lnTo>
                    <a:pt x="6218" y="67513"/>
                  </a:lnTo>
                  <a:lnTo>
                    <a:pt x="6329" y="67584"/>
                  </a:lnTo>
                  <a:lnTo>
                    <a:pt x="6439" y="67644"/>
                  </a:lnTo>
                  <a:lnTo>
                    <a:pt x="6550" y="67704"/>
                  </a:lnTo>
                  <a:lnTo>
                    <a:pt x="6661" y="67744"/>
                  </a:lnTo>
                  <a:lnTo>
                    <a:pt x="6771" y="67795"/>
                  </a:lnTo>
                  <a:lnTo>
                    <a:pt x="6882" y="67825"/>
                  </a:lnTo>
                  <a:lnTo>
                    <a:pt x="6993" y="67855"/>
                  </a:lnTo>
                  <a:lnTo>
                    <a:pt x="7214" y="67895"/>
                  </a:lnTo>
                  <a:lnTo>
                    <a:pt x="7435" y="67915"/>
                  </a:lnTo>
                  <a:lnTo>
                    <a:pt x="7657" y="67915"/>
                  </a:lnTo>
                  <a:lnTo>
                    <a:pt x="7868" y="67895"/>
                  </a:lnTo>
                  <a:lnTo>
                    <a:pt x="8089" y="67855"/>
                  </a:lnTo>
                  <a:lnTo>
                    <a:pt x="8290" y="67805"/>
                  </a:lnTo>
                  <a:lnTo>
                    <a:pt x="8502" y="67744"/>
                  </a:lnTo>
                  <a:lnTo>
                    <a:pt x="8693" y="67684"/>
                  </a:lnTo>
                  <a:lnTo>
                    <a:pt x="8884" y="67604"/>
                  </a:lnTo>
                  <a:lnTo>
                    <a:pt x="9065" y="67523"/>
                  </a:lnTo>
                  <a:lnTo>
                    <a:pt x="9236" y="67433"/>
                  </a:lnTo>
                  <a:lnTo>
                    <a:pt x="9538" y="67262"/>
                  </a:lnTo>
                  <a:lnTo>
                    <a:pt x="9789" y="67091"/>
                  </a:lnTo>
                  <a:lnTo>
                    <a:pt x="9980" y="66960"/>
                  </a:lnTo>
                  <a:lnTo>
                    <a:pt x="10141" y="66829"/>
                  </a:lnTo>
                  <a:lnTo>
                    <a:pt x="10343" y="67372"/>
                  </a:lnTo>
                  <a:lnTo>
                    <a:pt x="10544" y="67895"/>
                  </a:lnTo>
                  <a:lnTo>
                    <a:pt x="10735" y="68398"/>
                  </a:lnTo>
                  <a:lnTo>
                    <a:pt x="10936" y="68881"/>
                  </a:lnTo>
                  <a:lnTo>
                    <a:pt x="11137" y="69334"/>
                  </a:lnTo>
                  <a:lnTo>
                    <a:pt x="11339" y="69787"/>
                  </a:lnTo>
                  <a:lnTo>
                    <a:pt x="11550" y="70209"/>
                  </a:lnTo>
                  <a:lnTo>
                    <a:pt x="11761" y="70632"/>
                  </a:lnTo>
                  <a:lnTo>
                    <a:pt x="11982" y="71034"/>
                  </a:lnTo>
                  <a:lnTo>
                    <a:pt x="12214" y="71436"/>
                  </a:lnTo>
                  <a:lnTo>
                    <a:pt x="12455" y="71829"/>
                  </a:lnTo>
                  <a:lnTo>
                    <a:pt x="12707" y="72211"/>
                  </a:lnTo>
                  <a:lnTo>
                    <a:pt x="12978" y="72603"/>
                  </a:lnTo>
                  <a:lnTo>
                    <a:pt x="13250" y="72986"/>
                  </a:lnTo>
                  <a:lnTo>
                    <a:pt x="13552" y="73368"/>
                  </a:lnTo>
                  <a:lnTo>
                    <a:pt x="13864" y="73760"/>
                  </a:lnTo>
                  <a:lnTo>
                    <a:pt x="14196" y="74153"/>
                  </a:lnTo>
                  <a:lnTo>
                    <a:pt x="14548" y="74555"/>
                  </a:lnTo>
                  <a:lnTo>
                    <a:pt x="14930" y="74978"/>
                  </a:lnTo>
                  <a:lnTo>
                    <a:pt x="15322" y="75400"/>
                  </a:lnTo>
                  <a:lnTo>
                    <a:pt x="15745" y="75833"/>
                  </a:lnTo>
                  <a:lnTo>
                    <a:pt x="16197" y="76295"/>
                  </a:lnTo>
                  <a:lnTo>
                    <a:pt x="16670" y="76768"/>
                  </a:lnTo>
                  <a:lnTo>
                    <a:pt x="17173" y="77251"/>
                  </a:lnTo>
                  <a:lnTo>
                    <a:pt x="18280" y="78307"/>
                  </a:lnTo>
                  <a:lnTo>
                    <a:pt x="19507" y="79464"/>
                  </a:lnTo>
                  <a:lnTo>
                    <a:pt x="20885" y="80742"/>
                  </a:lnTo>
                  <a:lnTo>
                    <a:pt x="22415" y="82150"/>
                  </a:lnTo>
                  <a:lnTo>
                    <a:pt x="23109" y="82784"/>
                  </a:lnTo>
                  <a:lnTo>
                    <a:pt x="23763" y="83368"/>
                  </a:lnTo>
                  <a:lnTo>
                    <a:pt x="24396" y="83921"/>
                  </a:lnTo>
                  <a:lnTo>
                    <a:pt x="25010" y="84424"/>
                  </a:lnTo>
                  <a:lnTo>
                    <a:pt x="25594" y="84907"/>
                  </a:lnTo>
                  <a:lnTo>
                    <a:pt x="26157" y="85349"/>
                  </a:lnTo>
                  <a:lnTo>
                    <a:pt x="26690" y="85752"/>
                  </a:lnTo>
                  <a:lnTo>
                    <a:pt x="27213" y="86134"/>
                  </a:lnTo>
                  <a:lnTo>
                    <a:pt x="27716" y="86476"/>
                  </a:lnTo>
                  <a:lnTo>
                    <a:pt x="28189" y="86798"/>
                  </a:lnTo>
                  <a:lnTo>
                    <a:pt x="28662" y="87080"/>
                  </a:lnTo>
                  <a:lnTo>
                    <a:pt x="29104" y="87341"/>
                  </a:lnTo>
                  <a:lnTo>
                    <a:pt x="29537" y="87583"/>
                  </a:lnTo>
                  <a:lnTo>
                    <a:pt x="29950" y="87794"/>
                  </a:lnTo>
                  <a:lnTo>
                    <a:pt x="30362" y="87985"/>
                  </a:lnTo>
                  <a:lnTo>
                    <a:pt x="30754" y="88156"/>
                  </a:lnTo>
                  <a:lnTo>
                    <a:pt x="31137" y="88297"/>
                  </a:lnTo>
                  <a:lnTo>
                    <a:pt x="31509" y="88428"/>
                  </a:lnTo>
                  <a:lnTo>
                    <a:pt x="31871" y="88539"/>
                  </a:lnTo>
                  <a:lnTo>
                    <a:pt x="32223" y="88639"/>
                  </a:lnTo>
                  <a:lnTo>
                    <a:pt x="32575" y="88720"/>
                  </a:lnTo>
                  <a:lnTo>
                    <a:pt x="32917" y="88780"/>
                  </a:lnTo>
                  <a:lnTo>
                    <a:pt x="33259" y="88840"/>
                  </a:lnTo>
                  <a:lnTo>
                    <a:pt x="33591" y="88881"/>
                  </a:lnTo>
                  <a:lnTo>
                    <a:pt x="33933" y="88911"/>
                  </a:lnTo>
                  <a:lnTo>
                    <a:pt x="34265" y="88931"/>
                  </a:lnTo>
                  <a:lnTo>
                    <a:pt x="34597" y="88951"/>
                  </a:lnTo>
                  <a:lnTo>
                    <a:pt x="34929" y="88961"/>
                  </a:lnTo>
                  <a:lnTo>
                    <a:pt x="35613" y="88971"/>
                  </a:lnTo>
                  <a:lnTo>
                    <a:pt x="37002" y="88971"/>
                  </a:lnTo>
                  <a:lnTo>
                    <a:pt x="37676" y="88961"/>
                  </a:lnTo>
                  <a:lnTo>
                    <a:pt x="38018" y="88951"/>
                  </a:lnTo>
                  <a:lnTo>
                    <a:pt x="38350" y="88931"/>
                  </a:lnTo>
                  <a:lnTo>
                    <a:pt x="38682" y="88911"/>
                  </a:lnTo>
                  <a:lnTo>
                    <a:pt x="39014" y="88881"/>
                  </a:lnTo>
                  <a:lnTo>
                    <a:pt x="39346" y="88840"/>
                  </a:lnTo>
                  <a:lnTo>
                    <a:pt x="39688" y="88780"/>
                  </a:lnTo>
                  <a:lnTo>
                    <a:pt x="40030" y="88720"/>
                  </a:lnTo>
                  <a:lnTo>
                    <a:pt x="40372" y="88639"/>
                  </a:lnTo>
                  <a:lnTo>
                    <a:pt x="40734" y="88539"/>
                  </a:lnTo>
                  <a:lnTo>
                    <a:pt x="41096" y="88428"/>
                  </a:lnTo>
                  <a:lnTo>
                    <a:pt x="41458" y="88297"/>
                  </a:lnTo>
                  <a:lnTo>
                    <a:pt x="41840" y="88156"/>
                  </a:lnTo>
                  <a:lnTo>
                    <a:pt x="42233" y="87985"/>
                  </a:lnTo>
                  <a:lnTo>
                    <a:pt x="42635" y="87794"/>
                  </a:lnTo>
                  <a:lnTo>
                    <a:pt x="43058" y="87583"/>
                  </a:lnTo>
                  <a:lnTo>
                    <a:pt x="43490" y="87341"/>
                  </a:lnTo>
                  <a:lnTo>
                    <a:pt x="43933" y="87080"/>
                  </a:lnTo>
                  <a:lnTo>
                    <a:pt x="44396" y="86798"/>
                  </a:lnTo>
                  <a:lnTo>
                    <a:pt x="44879" y="86476"/>
                  </a:lnTo>
                  <a:lnTo>
                    <a:pt x="45382" y="86134"/>
                  </a:lnTo>
                  <a:lnTo>
                    <a:pt x="45895" y="85752"/>
                  </a:lnTo>
                  <a:lnTo>
                    <a:pt x="46438" y="85349"/>
                  </a:lnTo>
                  <a:lnTo>
                    <a:pt x="47001" y="84907"/>
                  </a:lnTo>
                  <a:lnTo>
                    <a:pt x="47595" y="84424"/>
                  </a:lnTo>
                  <a:lnTo>
                    <a:pt x="48208" y="83921"/>
                  </a:lnTo>
                  <a:lnTo>
                    <a:pt x="48842" y="83368"/>
                  </a:lnTo>
                  <a:lnTo>
                    <a:pt x="49506" y="82784"/>
                  </a:lnTo>
                  <a:lnTo>
                    <a:pt x="50200" y="82150"/>
                  </a:lnTo>
                  <a:lnTo>
                    <a:pt x="51729" y="80742"/>
                  </a:lnTo>
                  <a:lnTo>
                    <a:pt x="53118" y="79474"/>
                  </a:lnTo>
                  <a:lnTo>
                    <a:pt x="54345" y="78318"/>
                  </a:lnTo>
                  <a:lnTo>
                    <a:pt x="55452" y="77271"/>
                  </a:lnTo>
                  <a:lnTo>
                    <a:pt x="55955" y="76778"/>
                  </a:lnTo>
                  <a:lnTo>
                    <a:pt x="56437" y="76306"/>
                  </a:lnTo>
                  <a:lnTo>
                    <a:pt x="56880" y="75853"/>
                  </a:lnTo>
                  <a:lnTo>
                    <a:pt x="57303" y="75410"/>
                  </a:lnTo>
                  <a:lnTo>
                    <a:pt x="57705" y="74988"/>
                  </a:lnTo>
                  <a:lnTo>
                    <a:pt x="58077" y="74575"/>
                  </a:lnTo>
                  <a:lnTo>
                    <a:pt x="58429" y="74173"/>
                  </a:lnTo>
                  <a:lnTo>
                    <a:pt x="58761" y="73770"/>
                  </a:lnTo>
                  <a:lnTo>
                    <a:pt x="59073" y="73378"/>
                  </a:lnTo>
                  <a:lnTo>
                    <a:pt x="59375" y="72996"/>
                  </a:lnTo>
                  <a:lnTo>
                    <a:pt x="59647" y="72614"/>
                  </a:lnTo>
                  <a:lnTo>
                    <a:pt x="59918" y="72221"/>
                  </a:lnTo>
                  <a:lnTo>
                    <a:pt x="60170" y="71839"/>
                  </a:lnTo>
                  <a:lnTo>
                    <a:pt x="60411" y="71447"/>
                  </a:lnTo>
                  <a:lnTo>
                    <a:pt x="60643" y="71044"/>
                  </a:lnTo>
                  <a:lnTo>
                    <a:pt x="60864" y="70632"/>
                  </a:lnTo>
                  <a:lnTo>
                    <a:pt x="61075" y="70219"/>
                  </a:lnTo>
                  <a:lnTo>
                    <a:pt x="61276" y="69787"/>
                  </a:lnTo>
                  <a:lnTo>
                    <a:pt x="61488" y="69344"/>
                  </a:lnTo>
                  <a:lnTo>
                    <a:pt x="61679" y="68881"/>
                  </a:lnTo>
                  <a:lnTo>
                    <a:pt x="61880" y="68398"/>
                  </a:lnTo>
                  <a:lnTo>
                    <a:pt x="62081" y="67895"/>
                  </a:lnTo>
                  <a:lnTo>
                    <a:pt x="62272" y="67372"/>
                  </a:lnTo>
                  <a:lnTo>
                    <a:pt x="62473" y="66829"/>
                  </a:lnTo>
                  <a:lnTo>
                    <a:pt x="62634" y="66960"/>
                  </a:lnTo>
                  <a:lnTo>
                    <a:pt x="62826" y="67091"/>
                  </a:lnTo>
                  <a:lnTo>
                    <a:pt x="63077" y="67262"/>
                  </a:lnTo>
                  <a:lnTo>
                    <a:pt x="63389" y="67433"/>
                  </a:lnTo>
                  <a:lnTo>
                    <a:pt x="63560" y="67523"/>
                  </a:lnTo>
                  <a:lnTo>
                    <a:pt x="63731" y="67604"/>
                  </a:lnTo>
                  <a:lnTo>
                    <a:pt x="63922" y="67684"/>
                  </a:lnTo>
                  <a:lnTo>
                    <a:pt x="64123" y="67744"/>
                  </a:lnTo>
                  <a:lnTo>
                    <a:pt x="64325" y="67805"/>
                  </a:lnTo>
                  <a:lnTo>
                    <a:pt x="64536" y="67855"/>
                  </a:lnTo>
                  <a:lnTo>
                    <a:pt x="64747" y="67895"/>
                  </a:lnTo>
                  <a:lnTo>
                    <a:pt x="64968" y="67915"/>
                  </a:lnTo>
                  <a:lnTo>
                    <a:pt x="65180" y="67915"/>
                  </a:lnTo>
                  <a:lnTo>
                    <a:pt x="65401" y="67895"/>
                  </a:lnTo>
                  <a:lnTo>
                    <a:pt x="65632" y="67855"/>
                  </a:lnTo>
                  <a:lnTo>
                    <a:pt x="65743" y="67825"/>
                  </a:lnTo>
                  <a:lnTo>
                    <a:pt x="65854" y="67795"/>
                  </a:lnTo>
                  <a:lnTo>
                    <a:pt x="65964" y="67744"/>
                  </a:lnTo>
                  <a:lnTo>
                    <a:pt x="66065" y="67704"/>
                  </a:lnTo>
                  <a:lnTo>
                    <a:pt x="66176" y="67644"/>
                  </a:lnTo>
                  <a:lnTo>
                    <a:pt x="66286" y="67584"/>
                  </a:lnTo>
                  <a:lnTo>
                    <a:pt x="66397" y="67513"/>
                  </a:lnTo>
                  <a:lnTo>
                    <a:pt x="66497" y="67433"/>
                  </a:lnTo>
                  <a:lnTo>
                    <a:pt x="66608" y="67352"/>
                  </a:lnTo>
                  <a:lnTo>
                    <a:pt x="66709" y="67252"/>
                  </a:lnTo>
                  <a:lnTo>
                    <a:pt x="66809" y="67151"/>
                  </a:lnTo>
                  <a:lnTo>
                    <a:pt x="66910" y="67040"/>
                  </a:lnTo>
                  <a:lnTo>
                    <a:pt x="67011" y="66920"/>
                  </a:lnTo>
                  <a:lnTo>
                    <a:pt x="67111" y="66789"/>
                  </a:lnTo>
                  <a:lnTo>
                    <a:pt x="67202" y="66648"/>
                  </a:lnTo>
                  <a:lnTo>
                    <a:pt x="67292" y="66497"/>
                  </a:lnTo>
                  <a:lnTo>
                    <a:pt x="67383" y="66346"/>
                  </a:lnTo>
                  <a:lnTo>
                    <a:pt x="67473" y="66175"/>
                  </a:lnTo>
                  <a:lnTo>
                    <a:pt x="67564" y="65994"/>
                  </a:lnTo>
                  <a:lnTo>
                    <a:pt x="67644" y="65803"/>
                  </a:lnTo>
                  <a:lnTo>
                    <a:pt x="67725" y="65602"/>
                  </a:lnTo>
                  <a:lnTo>
                    <a:pt x="67805" y="65390"/>
                  </a:lnTo>
                  <a:lnTo>
                    <a:pt x="68178" y="64294"/>
                  </a:lnTo>
                  <a:lnTo>
                    <a:pt x="68489" y="63419"/>
                  </a:lnTo>
                  <a:lnTo>
                    <a:pt x="68630" y="63036"/>
                  </a:lnTo>
                  <a:lnTo>
                    <a:pt x="68761" y="62674"/>
                  </a:lnTo>
                  <a:lnTo>
                    <a:pt x="68902" y="62342"/>
                  </a:lnTo>
                  <a:lnTo>
                    <a:pt x="69043" y="62020"/>
                  </a:lnTo>
                  <a:lnTo>
                    <a:pt x="69184" y="61698"/>
                  </a:lnTo>
                  <a:lnTo>
                    <a:pt x="69344" y="61376"/>
                  </a:lnTo>
                  <a:lnTo>
                    <a:pt x="69526" y="61045"/>
                  </a:lnTo>
                  <a:lnTo>
                    <a:pt x="69727" y="60682"/>
                  </a:lnTo>
                  <a:lnTo>
                    <a:pt x="69958" y="60300"/>
                  </a:lnTo>
                  <a:lnTo>
                    <a:pt x="70210" y="59878"/>
                  </a:lnTo>
                  <a:lnTo>
                    <a:pt x="70823" y="58882"/>
                  </a:lnTo>
                  <a:lnTo>
                    <a:pt x="71035" y="58540"/>
                  </a:lnTo>
                  <a:lnTo>
                    <a:pt x="71236" y="58167"/>
                  </a:lnTo>
                  <a:lnTo>
                    <a:pt x="71427" y="57785"/>
                  </a:lnTo>
                  <a:lnTo>
                    <a:pt x="71608" y="57373"/>
                  </a:lnTo>
                  <a:lnTo>
                    <a:pt x="71789" y="56950"/>
                  </a:lnTo>
                  <a:lnTo>
                    <a:pt x="71950" y="56518"/>
                  </a:lnTo>
                  <a:lnTo>
                    <a:pt x="72091" y="56075"/>
                  </a:lnTo>
                  <a:lnTo>
                    <a:pt x="72222" y="55622"/>
                  </a:lnTo>
                  <a:lnTo>
                    <a:pt x="72342" y="55159"/>
                  </a:lnTo>
                  <a:lnTo>
                    <a:pt x="72433" y="54707"/>
                  </a:lnTo>
                  <a:lnTo>
                    <a:pt x="72513" y="54244"/>
                  </a:lnTo>
                  <a:lnTo>
                    <a:pt x="72574" y="53781"/>
                  </a:lnTo>
                  <a:lnTo>
                    <a:pt x="72604" y="53328"/>
                  </a:lnTo>
                  <a:lnTo>
                    <a:pt x="72624" y="52886"/>
                  </a:lnTo>
                  <a:lnTo>
                    <a:pt x="72614" y="52665"/>
                  </a:lnTo>
                  <a:lnTo>
                    <a:pt x="72604" y="52443"/>
                  </a:lnTo>
                  <a:lnTo>
                    <a:pt x="72594" y="52232"/>
                  </a:lnTo>
                  <a:lnTo>
                    <a:pt x="72564" y="52021"/>
                  </a:lnTo>
                  <a:lnTo>
                    <a:pt x="72533" y="51809"/>
                  </a:lnTo>
                  <a:lnTo>
                    <a:pt x="72503" y="51608"/>
                  </a:lnTo>
                  <a:lnTo>
                    <a:pt x="72453" y="51407"/>
                  </a:lnTo>
                  <a:lnTo>
                    <a:pt x="72403" y="51216"/>
                  </a:lnTo>
                  <a:lnTo>
                    <a:pt x="72342" y="51025"/>
                  </a:lnTo>
                  <a:lnTo>
                    <a:pt x="72282" y="50844"/>
                  </a:lnTo>
                  <a:lnTo>
                    <a:pt x="72202" y="50663"/>
                  </a:lnTo>
                  <a:lnTo>
                    <a:pt x="72121" y="50492"/>
                  </a:lnTo>
                  <a:lnTo>
                    <a:pt x="72030" y="50321"/>
                  </a:lnTo>
                  <a:lnTo>
                    <a:pt x="71930" y="50160"/>
                  </a:lnTo>
                  <a:lnTo>
                    <a:pt x="71819" y="50009"/>
                  </a:lnTo>
                  <a:lnTo>
                    <a:pt x="71709" y="49868"/>
                  </a:lnTo>
                  <a:lnTo>
                    <a:pt x="71578" y="49727"/>
                  </a:lnTo>
                  <a:lnTo>
                    <a:pt x="71437" y="49596"/>
                  </a:lnTo>
                  <a:lnTo>
                    <a:pt x="71296" y="49465"/>
                  </a:lnTo>
                  <a:lnTo>
                    <a:pt x="71145" y="49355"/>
                  </a:lnTo>
                  <a:lnTo>
                    <a:pt x="70974" y="49244"/>
                  </a:lnTo>
                  <a:lnTo>
                    <a:pt x="70803" y="49154"/>
                  </a:lnTo>
                  <a:lnTo>
                    <a:pt x="70622" y="49063"/>
                  </a:lnTo>
                  <a:lnTo>
                    <a:pt x="70431" y="48983"/>
                  </a:lnTo>
                  <a:lnTo>
                    <a:pt x="70220" y="48912"/>
                  </a:lnTo>
                  <a:lnTo>
                    <a:pt x="70008" y="48862"/>
                  </a:lnTo>
                  <a:lnTo>
                    <a:pt x="69777" y="48812"/>
                  </a:lnTo>
                  <a:lnTo>
                    <a:pt x="69546" y="48771"/>
                  </a:lnTo>
                  <a:lnTo>
                    <a:pt x="69294" y="48741"/>
                  </a:lnTo>
                  <a:lnTo>
                    <a:pt x="69033" y="48731"/>
                  </a:lnTo>
                  <a:lnTo>
                    <a:pt x="68761" y="48731"/>
                  </a:lnTo>
                  <a:lnTo>
                    <a:pt x="68479" y="48741"/>
                  </a:lnTo>
                  <a:lnTo>
                    <a:pt x="68188" y="48761"/>
                  </a:lnTo>
                  <a:lnTo>
                    <a:pt x="67886" y="48791"/>
                  </a:lnTo>
                  <a:lnTo>
                    <a:pt x="67564" y="48842"/>
                  </a:lnTo>
                  <a:lnTo>
                    <a:pt x="67232" y="48902"/>
                  </a:lnTo>
                  <a:lnTo>
                    <a:pt x="67282" y="48681"/>
                  </a:lnTo>
                  <a:lnTo>
                    <a:pt x="67423" y="48037"/>
                  </a:lnTo>
                  <a:lnTo>
                    <a:pt x="67624" y="47021"/>
                  </a:lnTo>
                  <a:lnTo>
                    <a:pt x="67745" y="46387"/>
                  </a:lnTo>
                  <a:lnTo>
                    <a:pt x="67866" y="45673"/>
                  </a:lnTo>
                  <a:lnTo>
                    <a:pt x="67996" y="44888"/>
                  </a:lnTo>
                  <a:lnTo>
                    <a:pt x="68137" y="44033"/>
                  </a:lnTo>
                  <a:lnTo>
                    <a:pt x="68268" y="43108"/>
                  </a:lnTo>
                  <a:lnTo>
                    <a:pt x="68399" y="42132"/>
                  </a:lnTo>
                  <a:lnTo>
                    <a:pt x="68530" y="41106"/>
                  </a:lnTo>
                  <a:lnTo>
                    <a:pt x="68650" y="40029"/>
                  </a:lnTo>
                  <a:lnTo>
                    <a:pt x="68761" y="38912"/>
                  </a:lnTo>
                  <a:lnTo>
                    <a:pt x="68862" y="37756"/>
                  </a:lnTo>
                  <a:lnTo>
                    <a:pt x="68942" y="36569"/>
                  </a:lnTo>
                  <a:lnTo>
                    <a:pt x="69002" y="35351"/>
                  </a:lnTo>
                  <a:lnTo>
                    <a:pt x="69053" y="34114"/>
                  </a:lnTo>
                  <a:lnTo>
                    <a:pt x="69063" y="33490"/>
                  </a:lnTo>
                  <a:lnTo>
                    <a:pt x="69063" y="32866"/>
                  </a:lnTo>
                  <a:lnTo>
                    <a:pt x="69063" y="32233"/>
                  </a:lnTo>
                  <a:lnTo>
                    <a:pt x="69063" y="31599"/>
                  </a:lnTo>
                  <a:lnTo>
                    <a:pt x="69043" y="30965"/>
                  </a:lnTo>
                  <a:lnTo>
                    <a:pt x="69023" y="30331"/>
                  </a:lnTo>
                  <a:lnTo>
                    <a:pt x="68992" y="29698"/>
                  </a:lnTo>
                  <a:lnTo>
                    <a:pt x="68952" y="29064"/>
                  </a:lnTo>
                  <a:lnTo>
                    <a:pt x="68912" y="28430"/>
                  </a:lnTo>
                  <a:lnTo>
                    <a:pt x="68852" y="27796"/>
                  </a:lnTo>
                  <a:lnTo>
                    <a:pt x="68791" y="27162"/>
                  </a:lnTo>
                  <a:lnTo>
                    <a:pt x="68721" y="26539"/>
                  </a:lnTo>
                  <a:lnTo>
                    <a:pt x="68630" y="25915"/>
                  </a:lnTo>
                  <a:lnTo>
                    <a:pt x="68540" y="25291"/>
                  </a:lnTo>
                  <a:lnTo>
                    <a:pt x="68429" y="24678"/>
                  </a:lnTo>
                  <a:lnTo>
                    <a:pt x="68318" y="24074"/>
                  </a:lnTo>
                  <a:lnTo>
                    <a:pt x="68188" y="23470"/>
                  </a:lnTo>
                  <a:lnTo>
                    <a:pt x="68057" y="22877"/>
                  </a:lnTo>
                  <a:lnTo>
                    <a:pt x="67906" y="22293"/>
                  </a:lnTo>
                  <a:lnTo>
                    <a:pt x="67735" y="21710"/>
                  </a:lnTo>
                  <a:lnTo>
                    <a:pt x="67564" y="21136"/>
                  </a:lnTo>
                  <a:lnTo>
                    <a:pt x="67373" y="20573"/>
                  </a:lnTo>
                  <a:lnTo>
                    <a:pt x="67172" y="20030"/>
                  </a:lnTo>
                  <a:lnTo>
                    <a:pt x="66960" y="19487"/>
                  </a:lnTo>
                  <a:lnTo>
                    <a:pt x="66729" y="18963"/>
                  </a:lnTo>
                  <a:lnTo>
                    <a:pt x="66487" y="18440"/>
                  </a:lnTo>
                  <a:lnTo>
                    <a:pt x="66216" y="17897"/>
                  </a:lnTo>
                  <a:lnTo>
                    <a:pt x="65944" y="17354"/>
                  </a:lnTo>
                  <a:lnTo>
                    <a:pt x="65663" y="16821"/>
                  </a:lnTo>
                  <a:lnTo>
                    <a:pt x="65381" y="16298"/>
                  </a:lnTo>
                  <a:lnTo>
                    <a:pt x="65089" y="15785"/>
                  </a:lnTo>
                  <a:lnTo>
                    <a:pt x="64797" y="15271"/>
                  </a:lnTo>
                  <a:lnTo>
                    <a:pt x="64496" y="14768"/>
                  </a:lnTo>
                  <a:lnTo>
                    <a:pt x="64194" y="14276"/>
                  </a:lnTo>
                  <a:lnTo>
                    <a:pt x="63882" y="13793"/>
                  </a:lnTo>
                  <a:lnTo>
                    <a:pt x="63570" y="13310"/>
                  </a:lnTo>
                  <a:lnTo>
                    <a:pt x="63248" y="12847"/>
                  </a:lnTo>
                  <a:lnTo>
                    <a:pt x="62926" y="12384"/>
                  </a:lnTo>
                  <a:lnTo>
                    <a:pt x="62594" y="11921"/>
                  </a:lnTo>
                  <a:lnTo>
                    <a:pt x="62262" y="11479"/>
                  </a:lnTo>
                  <a:lnTo>
                    <a:pt x="61920" y="11036"/>
                  </a:lnTo>
                  <a:lnTo>
                    <a:pt x="61568" y="10604"/>
                  </a:lnTo>
                  <a:lnTo>
                    <a:pt x="61216" y="10181"/>
                  </a:lnTo>
                  <a:lnTo>
                    <a:pt x="60864" y="9769"/>
                  </a:lnTo>
                  <a:lnTo>
                    <a:pt x="60492" y="9366"/>
                  </a:lnTo>
                  <a:lnTo>
                    <a:pt x="60130" y="8964"/>
                  </a:lnTo>
                  <a:lnTo>
                    <a:pt x="59747" y="8571"/>
                  </a:lnTo>
                  <a:lnTo>
                    <a:pt x="59365" y="8189"/>
                  </a:lnTo>
                  <a:lnTo>
                    <a:pt x="58973" y="7817"/>
                  </a:lnTo>
                  <a:lnTo>
                    <a:pt x="58580" y="7445"/>
                  </a:lnTo>
                  <a:lnTo>
                    <a:pt x="58178" y="7093"/>
                  </a:lnTo>
                  <a:lnTo>
                    <a:pt x="57765" y="6741"/>
                  </a:lnTo>
                  <a:lnTo>
                    <a:pt x="57353" y="6399"/>
                  </a:lnTo>
                  <a:lnTo>
                    <a:pt x="56930" y="6067"/>
                  </a:lnTo>
                  <a:lnTo>
                    <a:pt x="56498" y="5745"/>
                  </a:lnTo>
                  <a:lnTo>
                    <a:pt x="56065" y="5423"/>
                  </a:lnTo>
                  <a:lnTo>
                    <a:pt x="55623" y="5121"/>
                  </a:lnTo>
                  <a:lnTo>
                    <a:pt x="55170" y="4819"/>
                  </a:lnTo>
                  <a:lnTo>
                    <a:pt x="54707" y="4527"/>
                  </a:lnTo>
                  <a:lnTo>
                    <a:pt x="54244" y="4246"/>
                  </a:lnTo>
                  <a:lnTo>
                    <a:pt x="53772" y="3974"/>
                  </a:lnTo>
                  <a:lnTo>
                    <a:pt x="53289" y="3713"/>
                  </a:lnTo>
                  <a:lnTo>
                    <a:pt x="52806" y="3451"/>
                  </a:lnTo>
                  <a:lnTo>
                    <a:pt x="52303" y="3210"/>
                  </a:lnTo>
                  <a:lnTo>
                    <a:pt x="51800" y="2968"/>
                  </a:lnTo>
                  <a:lnTo>
                    <a:pt x="51287" y="2737"/>
                  </a:lnTo>
                  <a:lnTo>
                    <a:pt x="50764" y="2515"/>
                  </a:lnTo>
                  <a:lnTo>
                    <a:pt x="50241" y="2304"/>
                  </a:lnTo>
                  <a:lnTo>
                    <a:pt x="49697" y="2103"/>
                  </a:lnTo>
                  <a:lnTo>
                    <a:pt x="49154" y="1912"/>
                  </a:lnTo>
                  <a:lnTo>
                    <a:pt x="48601" y="1731"/>
                  </a:lnTo>
                  <a:lnTo>
                    <a:pt x="48037" y="1550"/>
                  </a:lnTo>
                  <a:lnTo>
                    <a:pt x="47464" y="1389"/>
                  </a:lnTo>
                  <a:lnTo>
                    <a:pt x="46880" y="1228"/>
                  </a:lnTo>
                  <a:lnTo>
                    <a:pt x="46297" y="1087"/>
                  </a:lnTo>
                  <a:lnTo>
                    <a:pt x="45693" y="946"/>
                  </a:lnTo>
                  <a:lnTo>
                    <a:pt x="45090" y="815"/>
                  </a:lnTo>
                  <a:lnTo>
                    <a:pt x="44466" y="695"/>
                  </a:lnTo>
                  <a:lnTo>
                    <a:pt x="43842" y="584"/>
                  </a:lnTo>
                  <a:lnTo>
                    <a:pt x="43209" y="483"/>
                  </a:lnTo>
                  <a:lnTo>
                    <a:pt x="42565" y="393"/>
                  </a:lnTo>
                  <a:lnTo>
                    <a:pt x="41911" y="312"/>
                  </a:lnTo>
                  <a:lnTo>
                    <a:pt x="41237" y="242"/>
                  </a:lnTo>
                  <a:lnTo>
                    <a:pt x="40563" y="171"/>
                  </a:lnTo>
                  <a:lnTo>
                    <a:pt x="39879" y="121"/>
                  </a:lnTo>
                  <a:lnTo>
                    <a:pt x="39185" y="81"/>
                  </a:lnTo>
                  <a:lnTo>
                    <a:pt x="38480" y="41"/>
                  </a:lnTo>
                  <a:lnTo>
                    <a:pt x="37766" y="20"/>
                  </a:lnTo>
                  <a:lnTo>
                    <a:pt x="37042" y="0"/>
                  </a:lnTo>
                  <a:close/>
                </a:path>
              </a:pathLst>
            </a:custGeom>
            <a:solidFill>
              <a:srgbClr val="F4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10;p27"/>
            <p:cNvSpPr/>
            <p:nvPr/>
          </p:nvSpPr>
          <p:spPr>
            <a:xfrm>
              <a:off x="1659150" y="340225"/>
              <a:ext cx="1815625" cy="2224300"/>
            </a:xfrm>
            <a:custGeom>
              <a:avLst/>
              <a:gdLst/>
              <a:ahLst/>
              <a:cxnLst/>
              <a:rect l="l" t="t" r="r" b="b"/>
              <a:pathLst>
                <a:path w="72625" h="88972" fill="none" extrusionOk="0">
                  <a:moveTo>
                    <a:pt x="67232" y="48902"/>
                  </a:moveTo>
                  <a:lnTo>
                    <a:pt x="67232" y="48902"/>
                  </a:lnTo>
                  <a:lnTo>
                    <a:pt x="67282" y="48681"/>
                  </a:lnTo>
                  <a:lnTo>
                    <a:pt x="67423" y="48037"/>
                  </a:lnTo>
                  <a:lnTo>
                    <a:pt x="67624" y="47021"/>
                  </a:lnTo>
                  <a:lnTo>
                    <a:pt x="67745" y="46387"/>
                  </a:lnTo>
                  <a:lnTo>
                    <a:pt x="67866" y="45673"/>
                  </a:lnTo>
                  <a:lnTo>
                    <a:pt x="67996" y="44888"/>
                  </a:lnTo>
                  <a:lnTo>
                    <a:pt x="68137" y="44033"/>
                  </a:lnTo>
                  <a:lnTo>
                    <a:pt x="68268" y="43108"/>
                  </a:lnTo>
                  <a:lnTo>
                    <a:pt x="68399" y="42132"/>
                  </a:lnTo>
                  <a:lnTo>
                    <a:pt x="68530" y="41106"/>
                  </a:lnTo>
                  <a:lnTo>
                    <a:pt x="68650" y="40029"/>
                  </a:lnTo>
                  <a:lnTo>
                    <a:pt x="68761" y="38912"/>
                  </a:lnTo>
                  <a:lnTo>
                    <a:pt x="68862" y="37756"/>
                  </a:lnTo>
                  <a:lnTo>
                    <a:pt x="68942" y="36569"/>
                  </a:lnTo>
                  <a:lnTo>
                    <a:pt x="69002" y="35351"/>
                  </a:lnTo>
                  <a:lnTo>
                    <a:pt x="69053" y="34114"/>
                  </a:lnTo>
                  <a:lnTo>
                    <a:pt x="69063" y="33490"/>
                  </a:lnTo>
                  <a:lnTo>
                    <a:pt x="69063" y="32866"/>
                  </a:lnTo>
                  <a:lnTo>
                    <a:pt x="69063" y="32233"/>
                  </a:lnTo>
                  <a:lnTo>
                    <a:pt x="69063" y="31599"/>
                  </a:lnTo>
                  <a:lnTo>
                    <a:pt x="69043" y="30965"/>
                  </a:lnTo>
                  <a:lnTo>
                    <a:pt x="69023" y="30331"/>
                  </a:lnTo>
                  <a:lnTo>
                    <a:pt x="68992" y="29698"/>
                  </a:lnTo>
                  <a:lnTo>
                    <a:pt x="68952" y="29064"/>
                  </a:lnTo>
                  <a:lnTo>
                    <a:pt x="68912" y="28430"/>
                  </a:lnTo>
                  <a:lnTo>
                    <a:pt x="68852" y="27796"/>
                  </a:lnTo>
                  <a:lnTo>
                    <a:pt x="68791" y="27162"/>
                  </a:lnTo>
                  <a:lnTo>
                    <a:pt x="68721" y="26539"/>
                  </a:lnTo>
                  <a:lnTo>
                    <a:pt x="68630" y="25915"/>
                  </a:lnTo>
                  <a:lnTo>
                    <a:pt x="68540" y="25291"/>
                  </a:lnTo>
                  <a:lnTo>
                    <a:pt x="68429" y="24678"/>
                  </a:lnTo>
                  <a:lnTo>
                    <a:pt x="68318" y="24074"/>
                  </a:lnTo>
                  <a:lnTo>
                    <a:pt x="68188" y="23470"/>
                  </a:lnTo>
                  <a:lnTo>
                    <a:pt x="68057" y="22877"/>
                  </a:lnTo>
                  <a:lnTo>
                    <a:pt x="67906" y="22293"/>
                  </a:lnTo>
                  <a:lnTo>
                    <a:pt x="67735" y="21710"/>
                  </a:lnTo>
                  <a:lnTo>
                    <a:pt x="67564" y="21136"/>
                  </a:lnTo>
                  <a:lnTo>
                    <a:pt x="67373" y="20573"/>
                  </a:lnTo>
                  <a:lnTo>
                    <a:pt x="67172" y="20030"/>
                  </a:lnTo>
                  <a:lnTo>
                    <a:pt x="66960" y="19487"/>
                  </a:lnTo>
                  <a:lnTo>
                    <a:pt x="66729" y="18963"/>
                  </a:lnTo>
                  <a:lnTo>
                    <a:pt x="66487" y="18440"/>
                  </a:lnTo>
                  <a:lnTo>
                    <a:pt x="66487" y="18440"/>
                  </a:lnTo>
                  <a:lnTo>
                    <a:pt x="66216" y="17897"/>
                  </a:lnTo>
                  <a:lnTo>
                    <a:pt x="65944" y="17354"/>
                  </a:lnTo>
                  <a:lnTo>
                    <a:pt x="65663" y="16821"/>
                  </a:lnTo>
                  <a:lnTo>
                    <a:pt x="65381" y="16298"/>
                  </a:lnTo>
                  <a:lnTo>
                    <a:pt x="65089" y="15785"/>
                  </a:lnTo>
                  <a:lnTo>
                    <a:pt x="64797" y="15271"/>
                  </a:lnTo>
                  <a:lnTo>
                    <a:pt x="64496" y="14768"/>
                  </a:lnTo>
                  <a:lnTo>
                    <a:pt x="64194" y="14276"/>
                  </a:lnTo>
                  <a:lnTo>
                    <a:pt x="63882" y="13793"/>
                  </a:lnTo>
                  <a:lnTo>
                    <a:pt x="63570" y="13310"/>
                  </a:lnTo>
                  <a:lnTo>
                    <a:pt x="63248" y="12847"/>
                  </a:lnTo>
                  <a:lnTo>
                    <a:pt x="62926" y="12384"/>
                  </a:lnTo>
                  <a:lnTo>
                    <a:pt x="62594" y="11921"/>
                  </a:lnTo>
                  <a:lnTo>
                    <a:pt x="62262" y="11479"/>
                  </a:lnTo>
                  <a:lnTo>
                    <a:pt x="61920" y="11036"/>
                  </a:lnTo>
                  <a:lnTo>
                    <a:pt x="61568" y="10604"/>
                  </a:lnTo>
                  <a:lnTo>
                    <a:pt x="61216" y="10181"/>
                  </a:lnTo>
                  <a:lnTo>
                    <a:pt x="60864" y="9769"/>
                  </a:lnTo>
                  <a:lnTo>
                    <a:pt x="60492" y="9366"/>
                  </a:lnTo>
                  <a:lnTo>
                    <a:pt x="60130" y="8964"/>
                  </a:lnTo>
                  <a:lnTo>
                    <a:pt x="59747" y="8571"/>
                  </a:lnTo>
                  <a:lnTo>
                    <a:pt x="59365" y="8189"/>
                  </a:lnTo>
                  <a:lnTo>
                    <a:pt x="58973" y="7817"/>
                  </a:lnTo>
                  <a:lnTo>
                    <a:pt x="58580" y="7445"/>
                  </a:lnTo>
                  <a:lnTo>
                    <a:pt x="58178" y="7093"/>
                  </a:lnTo>
                  <a:lnTo>
                    <a:pt x="57765" y="6741"/>
                  </a:lnTo>
                  <a:lnTo>
                    <a:pt x="57353" y="6399"/>
                  </a:lnTo>
                  <a:lnTo>
                    <a:pt x="56930" y="6067"/>
                  </a:lnTo>
                  <a:lnTo>
                    <a:pt x="56498" y="5745"/>
                  </a:lnTo>
                  <a:lnTo>
                    <a:pt x="56065" y="5423"/>
                  </a:lnTo>
                  <a:lnTo>
                    <a:pt x="55623" y="5121"/>
                  </a:lnTo>
                  <a:lnTo>
                    <a:pt x="55170" y="4819"/>
                  </a:lnTo>
                  <a:lnTo>
                    <a:pt x="54707" y="4527"/>
                  </a:lnTo>
                  <a:lnTo>
                    <a:pt x="54244" y="4246"/>
                  </a:lnTo>
                  <a:lnTo>
                    <a:pt x="53772" y="3974"/>
                  </a:lnTo>
                  <a:lnTo>
                    <a:pt x="53289" y="3713"/>
                  </a:lnTo>
                  <a:lnTo>
                    <a:pt x="52806" y="3451"/>
                  </a:lnTo>
                  <a:lnTo>
                    <a:pt x="52303" y="3210"/>
                  </a:lnTo>
                  <a:lnTo>
                    <a:pt x="51800" y="2968"/>
                  </a:lnTo>
                  <a:lnTo>
                    <a:pt x="51287" y="2737"/>
                  </a:lnTo>
                  <a:lnTo>
                    <a:pt x="50764" y="2515"/>
                  </a:lnTo>
                  <a:lnTo>
                    <a:pt x="50241" y="2304"/>
                  </a:lnTo>
                  <a:lnTo>
                    <a:pt x="49697" y="2103"/>
                  </a:lnTo>
                  <a:lnTo>
                    <a:pt x="49154" y="1912"/>
                  </a:lnTo>
                  <a:lnTo>
                    <a:pt x="48601" y="1731"/>
                  </a:lnTo>
                  <a:lnTo>
                    <a:pt x="48037" y="1550"/>
                  </a:lnTo>
                  <a:lnTo>
                    <a:pt x="47464" y="1389"/>
                  </a:lnTo>
                  <a:lnTo>
                    <a:pt x="46880" y="1228"/>
                  </a:lnTo>
                  <a:lnTo>
                    <a:pt x="46297" y="1087"/>
                  </a:lnTo>
                  <a:lnTo>
                    <a:pt x="45693" y="946"/>
                  </a:lnTo>
                  <a:lnTo>
                    <a:pt x="45090" y="815"/>
                  </a:lnTo>
                  <a:lnTo>
                    <a:pt x="44466" y="695"/>
                  </a:lnTo>
                  <a:lnTo>
                    <a:pt x="43842" y="584"/>
                  </a:lnTo>
                  <a:lnTo>
                    <a:pt x="43209" y="483"/>
                  </a:lnTo>
                  <a:lnTo>
                    <a:pt x="42565" y="393"/>
                  </a:lnTo>
                  <a:lnTo>
                    <a:pt x="41911" y="312"/>
                  </a:lnTo>
                  <a:lnTo>
                    <a:pt x="41237" y="242"/>
                  </a:lnTo>
                  <a:lnTo>
                    <a:pt x="40563" y="171"/>
                  </a:lnTo>
                  <a:lnTo>
                    <a:pt x="39879" y="121"/>
                  </a:lnTo>
                  <a:lnTo>
                    <a:pt x="39185" y="81"/>
                  </a:lnTo>
                  <a:lnTo>
                    <a:pt x="38480" y="41"/>
                  </a:lnTo>
                  <a:lnTo>
                    <a:pt x="37766" y="20"/>
                  </a:lnTo>
                  <a:lnTo>
                    <a:pt x="37042" y="0"/>
                  </a:lnTo>
                  <a:lnTo>
                    <a:pt x="36307" y="0"/>
                  </a:lnTo>
                  <a:lnTo>
                    <a:pt x="36307" y="0"/>
                  </a:lnTo>
                  <a:lnTo>
                    <a:pt x="35573" y="0"/>
                  </a:lnTo>
                  <a:lnTo>
                    <a:pt x="34849" y="20"/>
                  </a:lnTo>
                  <a:lnTo>
                    <a:pt x="34134" y="41"/>
                  </a:lnTo>
                  <a:lnTo>
                    <a:pt x="33420" y="81"/>
                  </a:lnTo>
                  <a:lnTo>
                    <a:pt x="32726" y="121"/>
                  </a:lnTo>
                  <a:lnTo>
                    <a:pt x="32042" y="171"/>
                  </a:lnTo>
                  <a:lnTo>
                    <a:pt x="31368" y="242"/>
                  </a:lnTo>
                  <a:lnTo>
                    <a:pt x="30704" y="312"/>
                  </a:lnTo>
                  <a:lnTo>
                    <a:pt x="30050" y="393"/>
                  </a:lnTo>
                  <a:lnTo>
                    <a:pt x="29406" y="483"/>
                  </a:lnTo>
                  <a:lnTo>
                    <a:pt x="28772" y="584"/>
                  </a:lnTo>
                  <a:lnTo>
                    <a:pt x="28149" y="695"/>
                  </a:lnTo>
                  <a:lnTo>
                    <a:pt x="27525" y="815"/>
                  </a:lnTo>
                  <a:lnTo>
                    <a:pt x="26921" y="946"/>
                  </a:lnTo>
                  <a:lnTo>
                    <a:pt x="26318" y="1087"/>
                  </a:lnTo>
                  <a:lnTo>
                    <a:pt x="25734" y="1228"/>
                  </a:lnTo>
                  <a:lnTo>
                    <a:pt x="25151" y="1389"/>
                  </a:lnTo>
                  <a:lnTo>
                    <a:pt x="24577" y="1550"/>
                  </a:lnTo>
                  <a:lnTo>
                    <a:pt x="24014" y="1731"/>
                  </a:lnTo>
                  <a:lnTo>
                    <a:pt x="23461" y="1912"/>
                  </a:lnTo>
                  <a:lnTo>
                    <a:pt x="22918" y="2103"/>
                  </a:lnTo>
                  <a:lnTo>
                    <a:pt x="22374" y="2304"/>
                  </a:lnTo>
                  <a:lnTo>
                    <a:pt x="21851" y="2515"/>
                  </a:lnTo>
                  <a:lnTo>
                    <a:pt x="21328" y="2737"/>
                  </a:lnTo>
                  <a:lnTo>
                    <a:pt x="20815" y="2968"/>
                  </a:lnTo>
                  <a:lnTo>
                    <a:pt x="20312" y="3210"/>
                  </a:lnTo>
                  <a:lnTo>
                    <a:pt x="19809" y="3451"/>
                  </a:lnTo>
                  <a:lnTo>
                    <a:pt x="19326" y="3713"/>
                  </a:lnTo>
                  <a:lnTo>
                    <a:pt x="18843" y="3974"/>
                  </a:lnTo>
                  <a:lnTo>
                    <a:pt x="18370" y="4246"/>
                  </a:lnTo>
                  <a:lnTo>
                    <a:pt x="17908" y="4527"/>
                  </a:lnTo>
                  <a:lnTo>
                    <a:pt x="17445" y="4819"/>
                  </a:lnTo>
                  <a:lnTo>
                    <a:pt x="16992" y="5121"/>
                  </a:lnTo>
                  <a:lnTo>
                    <a:pt x="16550" y="5423"/>
                  </a:lnTo>
                  <a:lnTo>
                    <a:pt x="16117" y="5745"/>
                  </a:lnTo>
                  <a:lnTo>
                    <a:pt x="15684" y="6067"/>
                  </a:lnTo>
                  <a:lnTo>
                    <a:pt x="15262" y="6399"/>
                  </a:lnTo>
                  <a:lnTo>
                    <a:pt x="14849" y="6741"/>
                  </a:lnTo>
                  <a:lnTo>
                    <a:pt x="14437" y="7093"/>
                  </a:lnTo>
                  <a:lnTo>
                    <a:pt x="14035" y="7445"/>
                  </a:lnTo>
                  <a:lnTo>
                    <a:pt x="13642" y="7817"/>
                  </a:lnTo>
                  <a:lnTo>
                    <a:pt x="13250" y="8189"/>
                  </a:lnTo>
                  <a:lnTo>
                    <a:pt x="12868" y="8571"/>
                  </a:lnTo>
                  <a:lnTo>
                    <a:pt x="12485" y="8964"/>
                  </a:lnTo>
                  <a:lnTo>
                    <a:pt x="12123" y="9366"/>
                  </a:lnTo>
                  <a:lnTo>
                    <a:pt x="11751" y="9769"/>
                  </a:lnTo>
                  <a:lnTo>
                    <a:pt x="11399" y="10181"/>
                  </a:lnTo>
                  <a:lnTo>
                    <a:pt x="11047" y="10604"/>
                  </a:lnTo>
                  <a:lnTo>
                    <a:pt x="10695" y="11036"/>
                  </a:lnTo>
                  <a:lnTo>
                    <a:pt x="10353" y="11479"/>
                  </a:lnTo>
                  <a:lnTo>
                    <a:pt x="10021" y="11921"/>
                  </a:lnTo>
                  <a:lnTo>
                    <a:pt x="9689" y="12384"/>
                  </a:lnTo>
                  <a:lnTo>
                    <a:pt x="9367" y="12847"/>
                  </a:lnTo>
                  <a:lnTo>
                    <a:pt x="9045" y="13310"/>
                  </a:lnTo>
                  <a:lnTo>
                    <a:pt x="8733" y="13793"/>
                  </a:lnTo>
                  <a:lnTo>
                    <a:pt x="8421" y="14276"/>
                  </a:lnTo>
                  <a:lnTo>
                    <a:pt x="8119" y="14768"/>
                  </a:lnTo>
                  <a:lnTo>
                    <a:pt x="7828" y="15271"/>
                  </a:lnTo>
                  <a:lnTo>
                    <a:pt x="7526" y="15785"/>
                  </a:lnTo>
                  <a:lnTo>
                    <a:pt x="7244" y="16298"/>
                  </a:lnTo>
                  <a:lnTo>
                    <a:pt x="6952" y="16821"/>
                  </a:lnTo>
                  <a:lnTo>
                    <a:pt x="6671" y="17354"/>
                  </a:lnTo>
                  <a:lnTo>
                    <a:pt x="6399" y="17897"/>
                  </a:lnTo>
                  <a:lnTo>
                    <a:pt x="6127" y="18440"/>
                  </a:lnTo>
                  <a:lnTo>
                    <a:pt x="6127" y="18440"/>
                  </a:lnTo>
                  <a:lnTo>
                    <a:pt x="5886" y="18963"/>
                  </a:lnTo>
                  <a:lnTo>
                    <a:pt x="5655" y="19487"/>
                  </a:lnTo>
                  <a:lnTo>
                    <a:pt x="5443" y="20030"/>
                  </a:lnTo>
                  <a:lnTo>
                    <a:pt x="5242" y="20573"/>
                  </a:lnTo>
                  <a:lnTo>
                    <a:pt x="5051" y="21136"/>
                  </a:lnTo>
                  <a:lnTo>
                    <a:pt x="4880" y="21710"/>
                  </a:lnTo>
                  <a:lnTo>
                    <a:pt x="4709" y="22293"/>
                  </a:lnTo>
                  <a:lnTo>
                    <a:pt x="4568" y="22877"/>
                  </a:lnTo>
                  <a:lnTo>
                    <a:pt x="4427" y="23470"/>
                  </a:lnTo>
                  <a:lnTo>
                    <a:pt x="4297" y="24074"/>
                  </a:lnTo>
                  <a:lnTo>
                    <a:pt x="4186" y="24678"/>
                  </a:lnTo>
                  <a:lnTo>
                    <a:pt x="4075" y="25291"/>
                  </a:lnTo>
                  <a:lnTo>
                    <a:pt x="3985" y="25915"/>
                  </a:lnTo>
                  <a:lnTo>
                    <a:pt x="3894" y="26539"/>
                  </a:lnTo>
                  <a:lnTo>
                    <a:pt x="3824" y="27162"/>
                  </a:lnTo>
                  <a:lnTo>
                    <a:pt x="3763" y="27796"/>
                  </a:lnTo>
                  <a:lnTo>
                    <a:pt x="3703" y="28430"/>
                  </a:lnTo>
                  <a:lnTo>
                    <a:pt x="3663" y="29064"/>
                  </a:lnTo>
                  <a:lnTo>
                    <a:pt x="3622" y="29698"/>
                  </a:lnTo>
                  <a:lnTo>
                    <a:pt x="3592" y="30331"/>
                  </a:lnTo>
                  <a:lnTo>
                    <a:pt x="3572" y="30965"/>
                  </a:lnTo>
                  <a:lnTo>
                    <a:pt x="3552" y="31599"/>
                  </a:lnTo>
                  <a:lnTo>
                    <a:pt x="3542" y="32233"/>
                  </a:lnTo>
                  <a:lnTo>
                    <a:pt x="3542" y="32866"/>
                  </a:lnTo>
                  <a:lnTo>
                    <a:pt x="3552" y="33490"/>
                  </a:lnTo>
                  <a:lnTo>
                    <a:pt x="3562" y="34114"/>
                  </a:lnTo>
                  <a:lnTo>
                    <a:pt x="3612" y="35351"/>
                  </a:lnTo>
                  <a:lnTo>
                    <a:pt x="3673" y="36569"/>
                  </a:lnTo>
                  <a:lnTo>
                    <a:pt x="3753" y="37756"/>
                  </a:lnTo>
                  <a:lnTo>
                    <a:pt x="3854" y="38912"/>
                  </a:lnTo>
                  <a:lnTo>
                    <a:pt x="3965" y="40029"/>
                  </a:lnTo>
                  <a:lnTo>
                    <a:pt x="4085" y="41106"/>
                  </a:lnTo>
                  <a:lnTo>
                    <a:pt x="4206" y="42132"/>
                  </a:lnTo>
                  <a:lnTo>
                    <a:pt x="4347" y="43108"/>
                  </a:lnTo>
                  <a:lnTo>
                    <a:pt x="4478" y="44033"/>
                  </a:lnTo>
                  <a:lnTo>
                    <a:pt x="4618" y="44888"/>
                  </a:lnTo>
                  <a:lnTo>
                    <a:pt x="4749" y="45673"/>
                  </a:lnTo>
                  <a:lnTo>
                    <a:pt x="4870" y="46387"/>
                  </a:lnTo>
                  <a:lnTo>
                    <a:pt x="4991" y="47021"/>
                  </a:lnTo>
                  <a:lnTo>
                    <a:pt x="5192" y="48037"/>
                  </a:lnTo>
                  <a:lnTo>
                    <a:pt x="5333" y="48681"/>
                  </a:lnTo>
                  <a:lnTo>
                    <a:pt x="5383" y="48902"/>
                  </a:lnTo>
                  <a:lnTo>
                    <a:pt x="5383" y="48902"/>
                  </a:lnTo>
                  <a:lnTo>
                    <a:pt x="5051" y="48842"/>
                  </a:lnTo>
                  <a:lnTo>
                    <a:pt x="4729" y="48791"/>
                  </a:lnTo>
                  <a:lnTo>
                    <a:pt x="4427" y="48761"/>
                  </a:lnTo>
                  <a:lnTo>
                    <a:pt x="4125" y="48741"/>
                  </a:lnTo>
                  <a:lnTo>
                    <a:pt x="3844" y="48731"/>
                  </a:lnTo>
                  <a:lnTo>
                    <a:pt x="3572" y="48731"/>
                  </a:lnTo>
                  <a:lnTo>
                    <a:pt x="3321" y="48741"/>
                  </a:lnTo>
                  <a:lnTo>
                    <a:pt x="3069" y="48771"/>
                  </a:lnTo>
                  <a:lnTo>
                    <a:pt x="2838" y="48812"/>
                  </a:lnTo>
                  <a:lnTo>
                    <a:pt x="2606" y="48862"/>
                  </a:lnTo>
                  <a:lnTo>
                    <a:pt x="2395" y="48912"/>
                  </a:lnTo>
                  <a:lnTo>
                    <a:pt x="2184" y="48983"/>
                  </a:lnTo>
                  <a:lnTo>
                    <a:pt x="1993" y="49063"/>
                  </a:lnTo>
                  <a:lnTo>
                    <a:pt x="1812" y="49154"/>
                  </a:lnTo>
                  <a:lnTo>
                    <a:pt x="1631" y="49244"/>
                  </a:lnTo>
                  <a:lnTo>
                    <a:pt x="1470" y="49355"/>
                  </a:lnTo>
                  <a:lnTo>
                    <a:pt x="1319" y="49465"/>
                  </a:lnTo>
                  <a:lnTo>
                    <a:pt x="1168" y="49596"/>
                  </a:lnTo>
                  <a:lnTo>
                    <a:pt x="1037" y="49727"/>
                  </a:lnTo>
                  <a:lnTo>
                    <a:pt x="906" y="49868"/>
                  </a:lnTo>
                  <a:lnTo>
                    <a:pt x="796" y="50009"/>
                  </a:lnTo>
                  <a:lnTo>
                    <a:pt x="685" y="50160"/>
                  </a:lnTo>
                  <a:lnTo>
                    <a:pt x="584" y="50321"/>
                  </a:lnTo>
                  <a:lnTo>
                    <a:pt x="494" y="50492"/>
                  </a:lnTo>
                  <a:lnTo>
                    <a:pt x="413" y="50663"/>
                  </a:lnTo>
                  <a:lnTo>
                    <a:pt x="333" y="50844"/>
                  </a:lnTo>
                  <a:lnTo>
                    <a:pt x="273" y="51025"/>
                  </a:lnTo>
                  <a:lnTo>
                    <a:pt x="212" y="51216"/>
                  </a:lnTo>
                  <a:lnTo>
                    <a:pt x="162" y="51407"/>
                  </a:lnTo>
                  <a:lnTo>
                    <a:pt x="112" y="51608"/>
                  </a:lnTo>
                  <a:lnTo>
                    <a:pt x="81" y="51809"/>
                  </a:lnTo>
                  <a:lnTo>
                    <a:pt x="51" y="52021"/>
                  </a:lnTo>
                  <a:lnTo>
                    <a:pt x="21" y="52232"/>
                  </a:lnTo>
                  <a:lnTo>
                    <a:pt x="11" y="52443"/>
                  </a:lnTo>
                  <a:lnTo>
                    <a:pt x="1" y="52665"/>
                  </a:lnTo>
                  <a:lnTo>
                    <a:pt x="1" y="52886"/>
                  </a:lnTo>
                  <a:lnTo>
                    <a:pt x="11" y="53328"/>
                  </a:lnTo>
                  <a:lnTo>
                    <a:pt x="41" y="53781"/>
                  </a:lnTo>
                  <a:lnTo>
                    <a:pt x="101" y="54244"/>
                  </a:lnTo>
                  <a:lnTo>
                    <a:pt x="182" y="54707"/>
                  </a:lnTo>
                  <a:lnTo>
                    <a:pt x="283" y="55159"/>
                  </a:lnTo>
                  <a:lnTo>
                    <a:pt x="393" y="55622"/>
                  </a:lnTo>
                  <a:lnTo>
                    <a:pt x="524" y="56075"/>
                  </a:lnTo>
                  <a:lnTo>
                    <a:pt x="675" y="56518"/>
                  </a:lnTo>
                  <a:lnTo>
                    <a:pt x="836" y="56950"/>
                  </a:lnTo>
                  <a:lnTo>
                    <a:pt x="1007" y="57373"/>
                  </a:lnTo>
                  <a:lnTo>
                    <a:pt x="1188" y="57785"/>
                  </a:lnTo>
                  <a:lnTo>
                    <a:pt x="1379" y="58167"/>
                  </a:lnTo>
                  <a:lnTo>
                    <a:pt x="1580" y="58540"/>
                  </a:lnTo>
                  <a:lnTo>
                    <a:pt x="1792" y="58882"/>
                  </a:lnTo>
                  <a:lnTo>
                    <a:pt x="1792" y="58882"/>
                  </a:lnTo>
                  <a:lnTo>
                    <a:pt x="2405" y="59878"/>
                  </a:lnTo>
                  <a:lnTo>
                    <a:pt x="2667" y="60300"/>
                  </a:lnTo>
                  <a:lnTo>
                    <a:pt x="2888" y="60682"/>
                  </a:lnTo>
                  <a:lnTo>
                    <a:pt x="3089" y="61045"/>
                  </a:lnTo>
                  <a:lnTo>
                    <a:pt x="3270" y="61376"/>
                  </a:lnTo>
                  <a:lnTo>
                    <a:pt x="3431" y="61698"/>
                  </a:lnTo>
                  <a:lnTo>
                    <a:pt x="3582" y="62020"/>
                  </a:lnTo>
                  <a:lnTo>
                    <a:pt x="3713" y="62342"/>
                  </a:lnTo>
                  <a:lnTo>
                    <a:pt x="3854" y="62674"/>
                  </a:lnTo>
                  <a:lnTo>
                    <a:pt x="3985" y="63036"/>
                  </a:lnTo>
                  <a:lnTo>
                    <a:pt x="4125" y="63419"/>
                  </a:lnTo>
                  <a:lnTo>
                    <a:pt x="4437" y="64294"/>
                  </a:lnTo>
                  <a:lnTo>
                    <a:pt x="4810" y="65390"/>
                  </a:lnTo>
                  <a:lnTo>
                    <a:pt x="4810" y="65390"/>
                  </a:lnTo>
                  <a:lnTo>
                    <a:pt x="4890" y="65602"/>
                  </a:lnTo>
                  <a:lnTo>
                    <a:pt x="4971" y="65803"/>
                  </a:lnTo>
                  <a:lnTo>
                    <a:pt x="5051" y="65994"/>
                  </a:lnTo>
                  <a:lnTo>
                    <a:pt x="5142" y="66175"/>
                  </a:lnTo>
                  <a:lnTo>
                    <a:pt x="5232" y="66346"/>
                  </a:lnTo>
                  <a:lnTo>
                    <a:pt x="5323" y="66497"/>
                  </a:lnTo>
                  <a:lnTo>
                    <a:pt x="5413" y="66648"/>
                  </a:lnTo>
                  <a:lnTo>
                    <a:pt x="5504" y="66789"/>
                  </a:lnTo>
                  <a:lnTo>
                    <a:pt x="5604" y="66920"/>
                  </a:lnTo>
                  <a:lnTo>
                    <a:pt x="5705" y="67040"/>
                  </a:lnTo>
                  <a:lnTo>
                    <a:pt x="5806" y="67151"/>
                  </a:lnTo>
                  <a:lnTo>
                    <a:pt x="5906" y="67252"/>
                  </a:lnTo>
                  <a:lnTo>
                    <a:pt x="6007" y="67352"/>
                  </a:lnTo>
                  <a:lnTo>
                    <a:pt x="6117" y="67433"/>
                  </a:lnTo>
                  <a:lnTo>
                    <a:pt x="6218" y="67513"/>
                  </a:lnTo>
                  <a:lnTo>
                    <a:pt x="6329" y="67584"/>
                  </a:lnTo>
                  <a:lnTo>
                    <a:pt x="6439" y="67644"/>
                  </a:lnTo>
                  <a:lnTo>
                    <a:pt x="6550" y="67704"/>
                  </a:lnTo>
                  <a:lnTo>
                    <a:pt x="6661" y="67744"/>
                  </a:lnTo>
                  <a:lnTo>
                    <a:pt x="6771" y="67795"/>
                  </a:lnTo>
                  <a:lnTo>
                    <a:pt x="6882" y="67825"/>
                  </a:lnTo>
                  <a:lnTo>
                    <a:pt x="6993" y="67855"/>
                  </a:lnTo>
                  <a:lnTo>
                    <a:pt x="7214" y="67895"/>
                  </a:lnTo>
                  <a:lnTo>
                    <a:pt x="7435" y="67915"/>
                  </a:lnTo>
                  <a:lnTo>
                    <a:pt x="7657" y="67915"/>
                  </a:lnTo>
                  <a:lnTo>
                    <a:pt x="7868" y="67895"/>
                  </a:lnTo>
                  <a:lnTo>
                    <a:pt x="8089" y="67855"/>
                  </a:lnTo>
                  <a:lnTo>
                    <a:pt x="8290" y="67805"/>
                  </a:lnTo>
                  <a:lnTo>
                    <a:pt x="8502" y="67744"/>
                  </a:lnTo>
                  <a:lnTo>
                    <a:pt x="8693" y="67684"/>
                  </a:lnTo>
                  <a:lnTo>
                    <a:pt x="8884" y="67604"/>
                  </a:lnTo>
                  <a:lnTo>
                    <a:pt x="9065" y="67523"/>
                  </a:lnTo>
                  <a:lnTo>
                    <a:pt x="9236" y="67433"/>
                  </a:lnTo>
                  <a:lnTo>
                    <a:pt x="9538" y="67262"/>
                  </a:lnTo>
                  <a:lnTo>
                    <a:pt x="9789" y="67091"/>
                  </a:lnTo>
                  <a:lnTo>
                    <a:pt x="9980" y="66960"/>
                  </a:lnTo>
                  <a:lnTo>
                    <a:pt x="10141" y="66829"/>
                  </a:lnTo>
                  <a:lnTo>
                    <a:pt x="10141" y="66829"/>
                  </a:lnTo>
                  <a:lnTo>
                    <a:pt x="10343" y="67372"/>
                  </a:lnTo>
                  <a:lnTo>
                    <a:pt x="10544" y="67895"/>
                  </a:lnTo>
                  <a:lnTo>
                    <a:pt x="10735" y="68398"/>
                  </a:lnTo>
                  <a:lnTo>
                    <a:pt x="10936" y="68881"/>
                  </a:lnTo>
                  <a:lnTo>
                    <a:pt x="11137" y="69334"/>
                  </a:lnTo>
                  <a:lnTo>
                    <a:pt x="11339" y="69787"/>
                  </a:lnTo>
                  <a:lnTo>
                    <a:pt x="11550" y="70209"/>
                  </a:lnTo>
                  <a:lnTo>
                    <a:pt x="11761" y="70632"/>
                  </a:lnTo>
                  <a:lnTo>
                    <a:pt x="11982" y="71034"/>
                  </a:lnTo>
                  <a:lnTo>
                    <a:pt x="12214" y="71436"/>
                  </a:lnTo>
                  <a:lnTo>
                    <a:pt x="12455" y="71829"/>
                  </a:lnTo>
                  <a:lnTo>
                    <a:pt x="12707" y="72211"/>
                  </a:lnTo>
                  <a:lnTo>
                    <a:pt x="12978" y="72603"/>
                  </a:lnTo>
                  <a:lnTo>
                    <a:pt x="13250" y="72986"/>
                  </a:lnTo>
                  <a:lnTo>
                    <a:pt x="13552" y="73368"/>
                  </a:lnTo>
                  <a:lnTo>
                    <a:pt x="13864" y="73760"/>
                  </a:lnTo>
                  <a:lnTo>
                    <a:pt x="14196" y="74153"/>
                  </a:lnTo>
                  <a:lnTo>
                    <a:pt x="14548" y="74555"/>
                  </a:lnTo>
                  <a:lnTo>
                    <a:pt x="14930" y="74978"/>
                  </a:lnTo>
                  <a:lnTo>
                    <a:pt x="15322" y="75400"/>
                  </a:lnTo>
                  <a:lnTo>
                    <a:pt x="15745" y="75833"/>
                  </a:lnTo>
                  <a:lnTo>
                    <a:pt x="16197" y="76295"/>
                  </a:lnTo>
                  <a:lnTo>
                    <a:pt x="16670" y="76768"/>
                  </a:lnTo>
                  <a:lnTo>
                    <a:pt x="17173" y="77251"/>
                  </a:lnTo>
                  <a:lnTo>
                    <a:pt x="18280" y="78307"/>
                  </a:lnTo>
                  <a:lnTo>
                    <a:pt x="19507" y="79464"/>
                  </a:lnTo>
                  <a:lnTo>
                    <a:pt x="20885" y="80742"/>
                  </a:lnTo>
                  <a:lnTo>
                    <a:pt x="22415" y="82150"/>
                  </a:lnTo>
                  <a:lnTo>
                    <a:pt x="22415" y="82150"/>
                  </a:lnTo>
                  <a:lnTo>
                    <a:pt x="23109" y="82784"/>
                  </a:lnTo>
                  <a:lnTo>
                    <a:pt x="23763" y="83368"/>
                  </a:lnTo>
                  <a:lnTo>
                    <a:pt x="24396" y="83921"/>
                  </a:lnTo>
                  <a:lnTo>
                    <a:pt x="25010" y="84424"/>
                  </a:lnTo>
                  <a:lnTo>
                    <a:pt x="25594" y="84907"/>
                  </a:lnTo>
                  <a:lnTo>
                    <a:pt x="26157" y="85349"/>
                  </a:lnTo>
                  <a:lnTo>
                    <a:pt x="26690" y="85752"/>
                  </a:lnTo>
                  <a:lnTo>
                    <a:pt x="27213" y="86134"/>
                  </a:lnTo>
                  <a:lnTo>
                    <a:pt x="27716" y="86476"/>
                  </a:lnTo>
                  <a:lnTo>
                    <a:pt x="28189" y="86798"/>
                  </a:lnTo>
                  <a:lnTo>
                    <a:pt x="28662" y="87080"/>
                  </a:lnTo>
                  <a:lnTo>
                    <a:pt x="29104" y="87341"/>
                  </a:lnTo>
                  <a:lnTo>
                    <a:pt x="29537" y="87583"/>
                  </a:lnTo>
                  <a:lnTo>
                    <a:pt x="29950" y="87794"/>
                  </a:lnTo>
                  <a:lnTo>
                    <a:pt x="30362" y="87985"/>
                  </a:lnTo>
                  <a:lnTo>
                    <a:pt x="30754" y="88156"/>
                  </a:lnTo>
                  <a:lnTo>
                    <a:pt x="31137" y="88297"/>
                  </a:lnTo>
                  <a:lnTo>
                    <a:pt x="31509" y="88428"/>
                  </a:lnTo>
                  <a:lnTo>
                    <a:pt x="31871" y="88539"/>
                  </a:lnTo>
                  <a:lnTo>
                    <a:pt x="32223" y="88639"/>
                  </a:lnTo>
                  <a:lnTo>
                    <a:pt x="32575" y="88720"/>
                  </a:lnTo>
                  <a:lnTo>
                    <a:pt x="32917" y="88780"/>
                  </a:lnTo>
                  <a:lnTo>
                    <a:pt x="33259" y="88840"/>
                  </a:lnTo>
                  <a:lnTo>
                    <a:pt x="33591" y="88881"/>
                  </a:lnTo>
                  <a:lnTo>
                    <a:pt x="33933" y="88911"/>
                  </a:lnTo>
                  <a:lnTo>
                    <a:pt x="34265" y="88931"/>
                  </a:lnTo>
                  <a:lnTo>
                    <a:pt x="34597" y="88951"/>
                  </a:lnTo>
                  <a:lnTo>
                    <a:pt x="34929" y="88961"/>
                  </a:lnTo>
                  <a:lnTo>
                    <a:pt x="35613" y="88971"/>
                  </a:lnTo>
                  <a:lnTo>
                    <a:pt x="36307" y="88971"/>
                  </a:lnTo>
                  <a:lnTo>
                    <a:pt x="36307" y="88971"/>
                  </a:lnTo>
                  <a:lnTo>
                    <a:pt x="37002" y="88971"/>
                  </a:lnTo>
                  <a:lnTo>
                    <a:pt x="37676" y="88961"/>
                  </a:lnTo>
                  <a:lnTo>
                    <a:pt x="38018" y="88951"/>
                  </a:lnTo>
                  <a:lnTo>
                    <a:pt x="38350" y="88931"/>
                  </a:lnTo>
                  <a:lnTo>
                    <a:pt x="38682" y="88911"/>
                  </a:lnTo>
                  <a:lnTo>
                    <a:pt x="39014" y="88881"/>
                  </a:lnTo>
                  <a:lnTo>
                    <a:pt x="39346" y="88840"/>
                  </a:lnTo>
                  <a:lnTo>
                    <a:pt x="39688" y="88780"/>
                  </a:lnTo>
                  <a:lnTo>
                    <a:pt x="40030" y="88720"/>
                  </a:lnTo>
                  <a:lnTo>
                    <a:pt x="40372" y="88639"/>
                  </a:lnTo>
                  <a:lnTo>
                    <a:pt x="40734" y="88539"/>
                  </a:lnTo>
                  <a:lnTo>
                    <a:pt x="41096" y="88428"/>
                  </a:lnTo>
                  <a:lnTo>
                    <a:pt x="41458" y="88297"/>
                  </a:lnTo>
                  <a:lnTo>
                    <a:pt x="41840" y="88156"/>
                  </a:lnTo>
                  <a:lnTo>
                    <a:pt x="42233" y="87985"/>
                  </a:lnTo>
                  <a:lnTo>
                    <a:pt x="42635" y="87794"/>
                  </a:lnTo>
                  <a:lnTo>
                    <a:pt x="43058" y="87583"/>
                  </a:lnTo>
                  <a:lnTo>
                    <a:pt x="43490" y="87341"/>
                  </a:lnTo>
                  <a:lnTo>
                    <a:pt x="43933" y="87080"/>
                  </a:lnTo>
                  <a:lnTo>
                    <a:pt x="44396" y="86798"/>
                  </a:lnTo>
                  <a:lnTo>
                    <a:pt x="44879" y="86476"/>
                  </a:lnTo>
                  <a:lnTo>
                    <a:pt x="45382" y="86134"/>
                  </a:lnTo>
                  <a:lnTo>
                    <a:pt x="45895" y="85752"/>
                  </a:lnTo>
                  <a:lnTo>
                    <a:pt x="46438" y="85349"/>
                  </a:lnTo>
                  <a:lnTo>
                    <a:pt x="47001" y="84907"/>
                  </a:lnTo>
                  <a:lnTo>
                    <a:pt x="47595" y="84424"/>
                  </a:lnTo>
                  <a:lnTo>
                    <a:pt x="48208" y="83921"/>
                  </a:lnTo>
                  <a:lnTo>
                    <a:pt x="48842" y="83368"/>
                  </a:lnTo>
                  <a:lnTo>
                    <a:pt x="49506" y="82784"/>
                  </a:lnTo>
                  <a:lnTo>
                    <a:pt x="50200" y="82150"/>
                  </a:lnTo>
                  <a:lnTo>
                    <a:pt x="50200" y="82150"/>
                  </a:lnTo>
                  <a:lnTo>
                    <a:pt x="51729" y="80742"/>
                  </a:lnTo>
                  <a:lnTo>
                    <a:pt x="53118" y="79474"/>
                  </a:lnTo>
                  <a:lnTo>
                    <a:pt x="54345" y="78318"/>
                  </a:lnTo>
                  <a:lnTo>
                    <a:pt x="55452" y="77271"/>
                  </a:lnTo>
                  <a:lnTo>
                    <a:pt x="55955" y="76778"/>
                  </a:lnTo>
                  <a:lnTo>
                    <a:pt x="56437" y="76306"/>
                  </a:lnTo>
                  <a:lnTo>
                    <a:pt x="56880" y="75853"/>
                  </a:lnTo>
                  <a:lnTo>
                    <a:pt x="57303" y="75410"/>
                  </a:lnTo>
                  <a:lnTo>
                    <a:pt x="57705" y="74988"/>
                  </a:lnTo>
                  <a:lnTo>
                    <a:pt x="58077" y="74575"/>
                  </a:lnTo>
                  <a:lnTo>
                    <a:pt x="58429" y="74173"/>
                  </a:lnTo>
                  <a:lnTo>
                    <a:pt x="58761" y="73770"/>
                  </a:lnTo>
                  <a:lnTo>
                    <a:pt x="59073" y="73378"/>
                  </a:lnTo>
                  <a:lnTo>
                    <a:pt x="59375" y="72996"/>
                  </a:lnTo>
                  <a:lnTo>
                    <a:pt x="59647" y="72614"/>
                  </a:lnTo>
                  <a:lnTo>
                    <a:pt x="59918" y="72221"/>
                  </a:lnTo>
                  <a:lnTo>
                    <a:pt x="60170" y="71839"/>
                  </a:lnTo>
                  <a:lnTo>
                    <a:pt x="60411" y="71447"/>
                  </a:lnTo>
                  <a:lnTo>
                    <a:pt x="60643" y="71044"/>
                  </a:lnTo>
                  <a:lnTo>
                    <a:pt x="60864" y="70632"/>
                  </a:lnTo>
                  <a:lnTo>
                    <a:pt x="61075" y="70219"/>
                  </a:lnTo>
                  <a:lnTo>
                    <a:pt x="61276" y="69787"/>
                  </a:lnTo>
                  <a:lnTo>
                    <a:pt x="61488" y="69344"/>
                  </a:lnTo>
                  <a:lnTo>
                    <a:pt x="61679" y="68881"/>
                  </a:lnTo>
                  <a:lnTo>
                    <a:pt x="61880" y="68398"/>
                  </a:lnTo>
                  <a:lnTo>
                    <a:pt x="62081" y="67895"/>
                  </a:lnTo>
                  <a:lnTo>
                    <a:pt x="62272" y="67372"/>
                  </a:lnTo>
                  <a:lnTo>
                    <a:pt x="62473" y="66829"/>
                  </a:lnTo>
                  <a:lnTo>
                    <a:pt x="62473" y="66829"/>
                  </a:lnTo>
                  <a:lnTo>
                    <a:pt x="62634" y="66960"/>
                  </a:lnTo>
                  <a:lnTo>
                    <a:pt x="62826" y="67091"/>
                  </a:lnTo>
                  <a:lnTo>
                    <a:pt x="63077" y="67262"/>
                  </a:lnTo>
                  <a:lnTo>
                    <a:pt x="63389" y="67433"/>
                  </a:lnTo>
                  <a:lnTo>
                    <a:pt x="63560" y="67523"/>
                  </a:lnTo>
                  <a:lnTo>
                    <a:pt x="63731" y="67604"/>
                  </a:lnTo>
                  <a:lnTo>
                    <a:pt x="63922" y="67684"/>
                  </a:lnTo>
                  <a:lnTo>
                    <a:pt x="64123" y="67744"/>
                  </a:lnTo>
                  <a:lnTo>
                    <a:pt x="64325" y="67805"/>
                  </a:lnTo>
                  <a:lnTo>
                    <a:pt x="64536" y="67855"/>
                  </a:lnTo>
                  <a:lnTo>
                    <a:pt x="64747" y="67895"/>
                  </a:lnTo>
                  <a:lnTo>
                    <a:pt x="64968" y="67915"/>
                  </a:lnTo>
                  <a:lnTo>
                    <a:pt x="65180" y="67915"/>
                  </a:lnTo>
                  <a:lnTo>
                    <a:pt x="65401" y="67895"/>
                  </a:lnTo>
                  <a:lnTo>
                    <a:pt x="65632" y="67855"/>
                  </a:lnTo>
                  <a:lnTo>
                    <a:pt x="65743" y="67825"/>
                  </a:lnTo>
                  <a:lnTo>
                    <a:pt x="65854" y="67795"/>
                  </a:lnTo>
                  <a:lnTo>
                    <a:pt x="65964" y="67744"/>
                  </a:lnTo>
                  <a:lnTo>
                    <a:pt x="66065" y="67704"/>
                  </a:lnTo>
                  <a:lnTo>
                    <a:pt x="66176" y="67644"/>
                  </a:lnTo>
                  <a:lnTo>
                    <a:pt x="66286" y="67584"/>
                  </a:lnTo>
                  <a:lnTo>
                    <a:pt x="66397" y="67513"/>
                  </a:lnTo>
                  <a:lnTo>
                    <a:pt x="66497" y="67433"/>
                  </a:lnTo>
                  <a:lnTo>
                    <a:pt x="66608" y="67352"/>
                  </a:lnTo>
                  <a:lnTo>
                    <a:pt x="66709" y="67252"/>
                  </a:lnTo>
                  <a:lnTo>
                    <a:pt x="66809" y="67151"/>
                  </a:lnTo>
                  <a:lnTo>
                    <a:pt x="66910" y="67040"/>
                  </a:lnTo>
                  <a:lnTo>
                    <a:pt x="67011" y="66920"/>
                  </a:lnTo>
                  <a:lnTo>
                    <a:pt x="67111" y="66789"/>
                  </a:lnTo>
                  <a:lnTo>
                    <a:pt x="67202" y="66648"/>
                  </a:lnTo>
                  <a:lnTo>
                    <a:pt x="67292" y="66497"/>
                  </a:lnTo>
                  <a:lnTo>
                    <a:pt x="67383" y="66346"/>
                  </a:lnTo>
                  <a:lnTo>
                    <a:pt x="67473" y="66175"/>
                  </a:lnTo>
                  <a:lnTo>
                    <a:pt x="67564" y="65994"/>
                  </a:lnTo>
                  <a:lnTo>
                    <a:pt x="67644" y="65803"/>
                  </a:lnTo>
                  <a:lnTo>
                    <a:pt x="67725" y="65602"/>
                  </a:lnTo>
                  <a:lnTo>
                    <a:pt x="67805" y="65390"/>
                  </a:lnTo>
                  <a:lnTo>
                    <a:pt x="67805" y="65390"/>
                  </a:lnTo>
                  <a:lnTo>
                    <a:pt x="68178" y="64294"/>
                  </a:lnTo>
                  <a:lnTo>
                    <a:pt x="68489" y="63419"/>
                  </a:lnTo>
                  <a:lnTo>
                    <a:pt x="68630" y="63036"/>
                  </a:lnTo>
                  <a:lnTo>
                    <a:pt x="68761" y="62674"/>
                  </a:lnTo>
                  <a:lnTo>
                    <a:pt x="68902" y="62342"/>
                  </a:lnTo>
                  <a:lnTo>
                    <a:pt x="69043" y="62020"/>
                  </a:lnTo>
                  <a:lnTo>
                    <a:pt x="69184" y="61698"/>
                  </a:lnTo>
                  <a:lnTo>
                    <a:pt x="69344" y="61376"/>
                  </a:lnTo>
                  <a:lnTo>
                    <a:pt x="69526" y="61045"/>
                  </a:lnTo>
                  <a:lnTo>
                    <a:pt x="69727" y="60682"/>
                  </a:lnTo>
                  <a:lnTo>
                    <a:pt x="69958" y="60300"/>
                  </a:lnTo>
                  <a:lnTo>
                    <a:pt x="70210" y="59878"/>
                  </a:lnTo>
                  <a:lnTo>
                    <a:pt x="70823" y="58882"/>
                  </a:lnTo>
                  <a:lnTo>
                    <a:pt x="70823" y="58882"/>
                  </a:lnTo>
                  <a:lnTo>
                    <a:pt x="71035" y="58540"/>
                  </a:lnTo>
                  <a:lnTo>
                    <a:pt x="71236" y="58167"/>
                  </a:lnTo>
                  <a:lnTo>
                    <a:pt x="71427" y="57785"/>
                  </a:lnTo>
                  <a:lnTo>
                    <a:pt x="71608" y="57373"/>
                  </a:lnTo>
                  <a:lnTo>
                    <a:pt x="71789" y="56950"/>
                  </a:lnTo>
                  <a:lnTo>
                    <a:pt x="71950" y="56518"/>
                  </a:lnTo>
                  <a:lnTo>
                    <a:pt x="72091" y="56075"/>
                  </a:lnTo>
                  <a:lnTo>
                    <a:pt x="72222" y="55622"/>
                  </a:lnTo>
                  <a:lnTo>
                    <a:pt x="72342" y="55159"/>
                  </a:lnTo>
                  <a:lnTo>
                    <a:pt x="72433" y="54707"/>
                  </a:lnTo>
                  <a:lnTo>
                    <a:pt x="72513" y="54244"/>
                  </a:lnTo>
                  <a:lnTo>
                    <a:pt x="72574" y="53781"/>
                  </a:lnTo>
                  <a:lnTo>
                    <a:pt x="72604" y="53328"/>
                  </a:lnTo>
                  <a:lnTo>
                    <a:pt x="72624" y="52886"/>
                  </a:lnTo>
                  <a:lnTo>
                    <a:pt x="72614" y="52665"/>
                  </a:lnTo>
                  <a:lnTo>
                    <a:pt x="72604" y="52443"/>
                  </a:lnTo>
                  <a:lnTo>
                    <a:pt x="72594" y="52232"/>
                  </a:lnTo>
                  <a:lnTo>
                    <a:pt x="72564" y="52021"/>
                  </a:lnTo>
                  <a:lnTo>
                    <a:pt x="72533" y="51809"/>
                  </a:lnTo>
                  <a:lnTo>
                    <a:pt x="72503" y="51608"/>
                  </a:lnTo>
                  <a:lnTo>
                    <a:pt x="72453" y="51407"/>
                  </a:lnTo>
                  <a:lnTo>
                    <a:pt x="72403" y="51216"/>
                  </a:lnTo>
                  <a:lnTo>
                    <a:pt x="72342" y="51025"/>
                  </a:lnTo>
                  <a:lnTo>
                    <a:pt x="72282" y="50844"/>
                  </a:lnTo>
                  <a:lnTo>
                    <a:pt x="72202" y="50663"/>
                  </a:lnTo>
                  <a:lnTo>
                    <a:pt x="72121" y="50492"/>
                  </a:lnTo>
                  <a:lnTo>
                    <a:pt x="72030" y="50321"/>
                  </a:lnTo>
                  <a:lnTo>
                    <a:pt x="71930" y="50160"/>
                  </a:lnTo>
                  <a:lnTo>
                    <a:pt x="71819" y="50009"/>
                  </a:lnTo>
                  <a:lnTo>
                    <a:pt x="71709" y="49868"/>
                  </a:lnTo>
                  <a:lnTo>
                    <a:pt x="71578" y="49727"/>
                  </a:lnTo>
                  <a:lnTo>
                    <a:pt x="71437" y="49596"/>
                  </a:lnTo>
                  <a:lnTo>
                    <a:pt x="71296" y="49465"/>
                  </a:lnTo>
                  <a:lnTo>
                    <a:pt x="71145" y="49355"/>
                  </a:lnTo>
                  <a:lnTo>
                    <a:pt x="70974" y="49244"/>
                  </a:lnTo>
                  <a:lnTo>
                    <a:pt x="70803" y="49154"/>
                  </a:lnTo>
                  <a:lnTo>
                    <a:pt x="70622" y="49063"/>
                  </a:lnTo>
                  <a:lnTo>
                    <a:pt x="70431" y="48983"/>
                  </a:lnTo>
                  <a:lnTo>
                    <a:pt x="70220" y="48912"/>
                  </a:lnTo>
                  <a:lnTo>
                    <a:pt x="70008" y="48862"/>
                  </a:lnTo>
                  <a:lnTo>
                    <a:pt x="69777" y="48812"/>
                  </a:lnTo>
                  <a:lnTo>
                    <a:pt x="69546" y="48771"/>
                  </a:lnTo>
                  <a:lnTo>
                    <a:pt x="69294" y="48741"/>
                  </a:lnTo>
                  <a:lnTo>
                    <a:pt x="69033" y="48731"/>
                  </a:lnTo>
                  <a:lnTo>
                    <a:pt x="68761" y="48731"/>
                  </a:lnTo>
                  <a:lnTo>
                    <a:pt x="68479" y="48741"/>
                  </a:lnTo>
                  <a:lnTo>
                    <a:pt x="68188" y="48761"/>
                  </a:lnTo>
                  <a:lnTo>
                    <a:pt x="67886" y="48791"/>
                  </a:lnTo>
                  <a:lnTo>
                    <a:pt x="67564" y="48842"/>
                  </a:lnTo>
                  <a:lnTo>
                    <a:pt x="67232" y="489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11;p27"/>
            <p:cNvSpPr/>
            <p:nvPr/>
          </p:nvSpPr>
          <p:spPr>
            <a:xfrm>
              <a:off x="2183025" y="2394475"/>
              <a:ext cx="114975" cy="470825"/>
            </a:xfrm>
            <a:custGeom>
              <a:avLst/>
              <a:gdLst/>
              <a:ahLst/>
              <a:cxnLst/>
              <a:rect l="l" t="t" r="r" b="b"/>
              <a:pathLst>
                <a:path w="4599" h="18833" extrusionOk="0">
                  <a:moveTo>
                    <a:pt x="1" y="18833"/>
                  </a:moveTo>
                  <a:lnTo>
                    <a:pt x="1" y="18833"/>
                  </a:lnTo>
                  <a:lnTo>
                    <a:pt x="1" y="18833"/>
                  </a:lnTo>
                  <a:lnTo>
                    <a:pt x="1" y="18833"/>
                  </a:lnTo>
                  <a:lnTo>
                    <a:pt x="1" y="18833"/>
                  </a:lnTo>
                  <a:close/>
                  <a:moveTo>
                    <a:pt x="11" y="18823"/>
                  </a:moveTo>
                  <a:lnTo>
                    <a:pt x="11" y="18823"/>
                  </a:lnTo>
                  <a:lnTo>
                    <a:pt x="11" y="18833"/>
                  </a:lnTo>
                  <a:lnTo>
                    <a:pt x="11" y="18833"/>
                  </a:lnTo>
                  <a:lnTo>
                    <a:pt x="11" y="18823"/>
                  </a:lnTo>
                  <a:close/>
                  <a:moveTo>
                    <a:pt x="3049" y="14487"/>
                  </a:moveTo>
                  <a:lnTo>
                    <a:pt x="3049" y="14487"/>
                  </a:lnTo>
                  <a:lnTo>
                    <a:pt x="2918" y="14849"/>
                  </a:lnTo>
                  <a:lnTo>
                    <a:pt x="2777" y="15201"/>
                  </a:lnTo>
                  <a:lnTo>
                    <a:pt x="2637" y="15543"/>
                  </a:lnTo>
                  <a:lnTo>
                    <a:pt x="2486" y="15875"/>
                  </a:lnTo>
                  <a:lnTo>
                    <a:pt x="2325" y="16197"/>
                  </a:lnTo>
                  <a:lnTo>
                    <a:pt x="2154" y="16499"/>
                  </a:lnTo>
                  <a:lnTo>
                    <a:pt x="1983" y="16801"/>
                  </a:lnTo>
                  <a:lnTo>
                    <a:pt x="1802" y="17082"/>
                  </a:lnTo>
                  <a:lnTo>
                    <a:pt x="1610" y="17354"/>
                  </a:lnTo>
                  <a:lnTo>
                    <a:pt x="1409" y="17616"/>
                  </a:lnTo>
                  <a:lnTo>
                    <a:pt x="1198" y="17857"/>
                  </a:lnTo>
                  <a:lnTo>
                    <a:pt x="987" y="18078"/>
                  </a:lnTo>
                  <a:lnTo>
                    <a:pt x="755" y="18290"/>
                  </a:lnTo>
                  <a:lnTo>
                    <a:pt x="524" y="18481"/>
                  </a:lnTo>
                  <a:lnTo>
                    <a:pt x="283" y="18662"/>
                  </a:lnTo>
                  <a:lnTo>
                    <a:pt x="31" y="18823"/>
                  </a:lnTo>
                  <a:lnTo>
                    <a:pt x="31" y="18823"/>
                  </a:lnTo>
                  <a:lnTo>
                    <a:pt x="31" y="18823"/>
                  </a:lnTo>
                  <a:lnTo>
                    <a:pt x="31" y="18823"/>
                  </a:lnTo>
                  <a:lnTo>
                    <a:pt x="283" y="18662"/>
                  </a:lnTo>
                  <a:lnTo>
                    <a:pt x="524" y="18481"/>
                  </a:lnTo>
                  <a:lnTo>
                    <a:pt x="755" y="18290"/>
                  </a:lnTo>
                  <a:lnTo>
                    <a:pt x="987" y="18078"/>
                  </a:lnTo>
                  <a:lnTo>
                    <a:pt x="1198" y="17857"/>
                  </a:lnTo>
                  <a:lnTo>
                    <a:pt x="1409" y="17616"/>
                  </a:lnTo>
                  <a:lnTo>
                    <a:pt x="1610" y="17354"/>
                  </a:lnTo>
                  <a:lnTo>
                    <a:pt x="1802" y="17082"/>
                  </a:lnTo>
                  <a:lnTo>
                    <a:pt x="1983" y="16801"/>
                  </a:lnTo>
                  <a:lnTo>
                    <a:pt x="2154" y="16499"/>
                  </a:lnTo>
                  <a:lnTo>
                    <a:pt x="2325" y="16197"/>
                  </a:lnTo>
                  <a:lnTo>
                    <a:pt x="2486" y="15875"/>
                  </a:lnTo>
                  <a:lnTo>
                    <a:pt x="2637" y="15543"/>
                  </a:lnTo>
                  <a:lnTo>
                    <a:pt x="2777" y="15201"/>
                  </a:lnTo>
                  <a:lnTo>
                    <a:pt x="2918" y="14849"/>
                  </a:lnTo>
                  <a:lnTo>
                    <a:pt x="3049" y="14487"/>
                  </a:lnTo>
                  <a:close/>
                  <a:moveTo>
                    <a:pt x="3049" y="14477"/>
                  </a:moveTo>
                  <a:lnTo>
                    <a:pt x="3049" y="14477"/>
                  </a:lnTo>
                  <a:lnTo>
                    <a:pt x="3049" y="14487"/>
                  </a:lnTo>
                  <a:lnTo>
                    <a:pt x="3049" y="14487"/>
                  </a:lnTo>
                  <a:lnTo>
                    <a:pt x="3049" y="14477"/>
                  </a:lnTo>
                  <a:close/>
                  <a:moveTo>
                    <a:pt x="4598" y="2697"/>
                  </a:moveTo>
                  <a:lnTo>
                    <a:pt x="4598" y="2697"/>
                  </a:lnTo>
                  <a:lnTo>
                    <a:pt x="4588" y="3391"/>
                  </a:lnTo>
                  <a:lnTo>
                    <a:pt x="4578" y="4135"/>
                  </a:lnTo>
                  <a:lnTo>
                    <a:pt x="4548" y="4940"/>
                  </a:lnTo>
                  <a:lnTo>
                    <a:pt x="4508" y="5785"/>
                  </a:lnTo>
                  <a:lnTo>
                    <a:pt x="4457" y="6670"/>
                  </a:lnTo>
                  <a:lnTo>
                    <a:pt x="4377" y="7576"/>
                  </a:lnTo>
                  <a:lnTo>
                    <a:pt x="4286" y="8511"/>
                  </a:lnTo>
                  <a:lnTo>
                    <a:pt x="4176" y="9447"/>
                  </a:lnTo>
                  <a:lnTo>
                    <a:pt x="4176" y="9447"/>
                  </a:lnTo>
                  <a:lnTo>
                    <a:pt x="4286" y="8511"/>
                  </a:lnTo>
                  <a:lnTo>
                    <a:pt x="4377" y="7576"/>
                  </a:lnTo>
                  <a:lnTo>
                    <a:pt x="4457" y="6670"/>
                  </a:lnTo>
                  <a:lnTo>
                    <a:pt x="4508" y="5785"/>
                  </a:lnTo>
                  <a:lnTo>
                    <a:pt x="4548" y="4940"/>
                  </a:lnTo>
                  <a:lnTo>
                    <a:pt x="4578" y="4135"/>
                  </a:lnTo>
                  <a:lnTo>
                    <a:pt x="4588" y="3391"/>
                  </a:lnTo>
                  <a:lnTo>
                    <a:pt x="4598" y="2697"/>
                  </a:lnTo>
                  <a:lnTo>
                    <a:pt x="4598" y="2697"/>
                  </a:lnTo>
                  <a:lnTo>
                    <a:pt x="4598" y="2697"/>
                  </a:lnTo>
                  <a:close/>
                  <a:moveTo>
                    <a:pt x="1490" y="11"/>
                  </a:moveTo>
                  <a:lnTo>
                    <a:pt x="1490" y="11"/>
                  </a:lnTo>
                  <a:lnTo>
                    <a:pt x="1490" y="11"/>
                  </a:lnTo>
                  <a:close/>
                  <a:moveTo>
                    <a:pt x="1480" y="1"/>
                  </a:moveTo>
                  <a:lnTo>
                    <a:pt x="1480" y="1"/>
                  </a:lnTo>
                  <a:lnTo>
                    <a:pt x="1480" y="1"/>
                  </a:lnTo>
                  <a:lnTo>
                    <a:pt x="1480" y="1"/>
                  </a:lnTo>
                  <a:lnTo>
                    <a:pt x="1480" y="1"/>
                  </a:lnTo>
                  <a:close/>
                </a:path>
              </a:pathLst>
            </a:custGeom>
            <a:solidFill>
              <a:srgbClr val="3619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12;p27"/>
            <p:cNvSpPr/>
            <p:nvPr/>
          </p:nvSpPr>
          <p:spPr>
            <a:xfrm>
              <a:off x="2183025" y="2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13;p27"/>
            <p:cNvSpPr/>
            <p:nvPr/>
          </p:nvSpPr>
          <p:spPr>
            <a:xfrm>
              <a:off x="2183275" y="2865025"/>
              <a:ext cx="25" cy="275"/>
            </a:xfrm>
            <a:custGeom>
              <a:avLst/>
              <a:gdLst/>
              <a:ahLst/>
              <a:cxnLst/>
              <a:rect l="l" t="t" r="r" b="b"/>
              <a:pathLst>
                <a:path w="1" h="1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14;p27"/>
            <p:cNvSpPr/>
            <p:nvPr/>
          </p:nvSpPr>
          <p:spPr>
            <a:xfrm>
              <a:off x="2183800" y="2756625"/>
              <a:ext cx="75475" cy="108425"/>
            </a:xfrm>
            <a:custGeom>
              <a:avLst/>
              <a:gdLst/>
              <a:ahLst/>
              <a:cxnLst/>
              <a:rect l="l" t="t" r="r" b="b"/>
              <a:pathLst>
                <a:path w="3019" h="4337" fill="none" extrusionOk="0">
                  <a:moveTo>
                    <a:pt x="3018" y="1"/>
                  </a:moveTo>
                  <a:lnTo>
                    <a:pt x="3018" y="1"/>
                  </a:lnTo>
                  <a:lnTo>
                    <a:pt x="2887" y="363"/>
                  </a:lnTo>
                  <a:lnTo>
                    <a:pt x="2746" y="715"/>
                  </a:lnTo>
                  <a:lnTo>
                    <a:pt x="2606" y="1057"/>
                  </a:lnTo>
                  <a:lnTo>
                    <a:pt x="2455" y="1389"/>
                  </a:lnTo>
                  <a:lnTo>
                    <a:pt x="2294" y="1711"/>
                  </a:lnTo>
                  <a:lnTo>
                    <a:pt x="2123" y="2013"/>
                  </a:lnTo>
                  <a:lnTo>
                    <a:pt x="1952" y="2315"/>
                  </a:lnTo>
                  <a:lnTo>
                    <a:pt x="1771" y="2596"/>
                  </a:lnTo>
                  <a:lnTo>
                    <a:pt x="1579" y="2868"/>
                  </a:lnTo>
                  <a:lnTo>
                    <a:pt x="1378" y="3130"/>
                  </a:lnTo>
                  <a:lnTo>
                    <a:pt x="1167" y="3371"/>
                  </a:lnTo>
                  <a:lnTo>
                    <a:pt x="956" y="3592"/>
                  </a:lnTo>
                  <a:lnTo>
                    <a:pt x="724" y="3804"/>
                  </a:lnTo>
                  <a:lnTo>
                    <a:pt x="493" y="3995"/>
                  </a:lnTo>
                  <a:lnTo>
                    <a:pt x="252" y="4176"/>
                  </a:lnTo>
                  <a:lnTo>
                    <a:pt x="0" y="4337"/>
                  </a:lnTo>
                  <a:lnTo>
                    <a:pt x="0" y="4337"/>
                  </a:lnTo>
                  <a:lnTo>
                    <a:pt x="0" y="4337"/>
                  </a:lnTo>
                  <a:lnTo>
                    <a:pt x="0" y="4337"/>
                  </a:lnTo>
                  <a:lnTo>
                    <a:pt x="252" y="4176"/>
                  </a:lnTo>
                  <a:lnTo>
                    <a:pt x="493" y="3995"/>
                  </a:lnTo>
                  <a:lnTo>
                    <a:pt x="724" y="3804"/>
                  </a:lnTo>
                  <a:lnTo>
                    <a:pt x="956" y="3592"/>
                  </a:lnTo>
                  <a:lnTo>
                    <a:pt x="1167" y="3371"/>
                  </a:lnTo>
                  <a:lnTo>
                    <a:pt x="1378" y="3130"/>
                  </a:lnTo>
                  <a:lnTo>
                    <a:pt x="1579" y="2868"/>
                  </a:lnTo>
                  <a:lnTo>
                    <a:pt x="1771" y="2596"/>
                  </a:lnTo>
                  <a:lnTo>
                    <a:pt x="1952" y="2315"/>
                  </a:lnTo>
                  <a:lnTo>
                    <a:pt x="2123" y="2013"/>
                  </a:lnTo>
                  <a:lnTo>
                    <a:pt x="2294" y="1711"/>
                  </a:lnTo>
                  <a:lnTo>
                    <a:pt x="2455" y="1389"/>
                  </a:lnTo>
                  <a:lnTo>
                    <a:pt x="2606" y="1057"/>
                  </a:lnTo>
                  <a:lnTo>
                    <a:pt x="2746" y="715"/>
                  </a:lnTo>
                  <a:lnTo>
                    <a:pt x="2887" y="363"/>
                  </a:lnTo>
                  <a:lnTo>
                    <a:pt x="30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15;p27"/>
            <p:cNvSpPr/>
            <p:nvPr/>
          </p:nvSpPr>
          <p:spPr>
            <a:xfrm>
              <a:off x="2259250" y="2756375"/>
              <a:ext cx="25" cy="275"/>
            </a:xfrm>
            <a:custGeom>
              <a:avLst/>
              <a:gdLst/>
              <a:ahLst/>
              <a:cxnLst/>
              <a:rect l="l" t="t" r="r" b="b"/>
              <a:pathLst>
                <a:path w="1" h="1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16;p27"/>
            <p:cNvSpPr/>
            <p:nvPr/>
          </p:nvSpPr>
          <p:spPr>
            <a:xfrm>
              <a:off x="2287400" y="2461875"/>
              <a:ext cx="10600" cy="168775"/>
            </a:xfrm>
            <a:custGeom>
              <a:avLst/>
              <a:gdLst/>
              <a:ahLst/>
              <a:cxnLst/>
              <a:rect l="l" t="t" r="r" b="b"/>
              <a:pathLst>
                <a:path w="424" h="6751" fill="none" extrusionOk="0">
                  <a:moveTo>
                    <a:pt x="423" y="1"/>
                  </a:moveTo>
                  <a:lnTo>
                    <a:pt x="423" y="1"/>
                  </a:lnTo>
                  <a:lnTo>
                    <a:pt x="413" y="695"/>
                  </a:lnTo>
                  <a:lnTo>
                    <a:pt x="403" y="1439"/>
                  </a:lnTo>
                  <a:lnTo>
                    <a:pt x="373" y="2244"/>
                  </a:lnTo>
                  <a:lnTo>
                    <a:pt x="333" y="3089"/>
                  </a:lnTo>
                  <a:lnTo>
                    <a:pt x="282" y="3974"/>
                  </a:lnTo>
                  <a:lnTo>
                    <a:pt x="202" y="4880"/>
                  </a:lnTo>
                  <a:lnTo>
                    <a:pt x="111" y="5815"/>
                  </a:lnTo>
                  <a:lnTo>
                    <a:pt x="1" y="6751"/>
                  </a:lnTo>
                  <a:lnTo>
                    <a:pt x="1" y="6751"/>
                  </a:lnTo>
                  <a:lnTo>
                    <a:pt x="111" y="5815"/>
                  </a:lnTo>
                  <a:lnTo>
                    <a:pt x="202" y="4880"/>
                  </a:lnTo>
                  <a:lnTo>
                    <a:pt x="282" y="3974"/>
                  </a:lnTo>
                  <a:lnTo>
                    <a:pt x="333" y="3089"/>
                  </a:lnTo>
                  <a:lnTo>
                    <a:pt x="373" y="2244"/>
                  </a:lnTo>
                  <a:lnTo>
                    <a:pt x="403" y="1439"/>
                  </a:lnTo>
                  <a:lnTo>
                    <a:pt x="413" y="695"/>
                  </a:lnTo>
                  <a:lnTo>
                    <a:pt x="423" y="1"/>
                  </a:lnTo>
                  <a:lnTo>
                    <a:pt x="423" y="1"/>
                  </a:lnTo>
                  <a:lnTo>
                    <a:pt x="4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17;p27"/>
            <p:cNvSpPr/>
            <p:nvPr/>
          </p:nvSpPr>
          <p:spPr>
            <a:xfrm>
              <a:off x="2220250" y="23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18;p27"/>
            <p:cNvSpPr/>
            <p:nvPr/>
          </p:nvSpPr>
          <p:spPr>
            <a:xfrm>
              <a:off x="2220000" y="2394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19;p27"/>
            <p:cNvSpPr/>
            <p:nvPr/>
          </p:nvSpPr>
          <p:spPr>
            <a:xfrm>
              <a:off x="1722025" y="2461875"/>
              <a:ext cx="859925" cy="529950"/>
            </a:xfrm>
            <a:custGeom>
              <a:avLst/>
              <a:gdLst/>
              <a:ahLst/>
              <a:cxnLst/>
              <a:rect l="l" t="t" r="r" b="b"/>
              <a:pathLst>
                <a:path w="34397" h="21198" extrusionOk="0">
                  <a:moveTo>
                    <a:pt x="23038" y="1"/>
                  </a:moveTo>
                  <a:lnTo>
                    <a:pt x="23028" y="695"/>
                  </a:lnTo>
                  <a:lnTo>
                    <a:pt x="23018" y="1439"/>
                  </a:lnTo>
                  <a:lnTo>
                    <a:pt x="22988" y="2244"/>
                  </a:lnTo>
                  <a:lnTo>
                    <a:pt x="22948" y="3089"/>
                  </a:lnTo>
                  <a:lnTo>
                    <a:pt x="22897" y="3974"/>
                  </a:lnTo>
                  <a:lnTo>
                    <a:pt x="22817" y="4880"/>
                  </a:lnTo>
                  <a:lnTo>
                    <a:pt x="22726" y="5815"/>
                  </a:lnTo>
                  <a:lnTo>
                    <a:pt x="22616" y="6751"/>
                  </a:lnTo>
                  <a:lnTo>
                    <a:pt x="22515" y="7405"/>
                  </a:lnTo>
                  <a:lnTo>
                    <a:pt x="22415" y="8059"/>
                  </a:lnTo>
                  <a:lnTo>
                    <a:pt x="22294" y="8703"/>
                  </a:lnTo>
                  <a:lnTo>
                    <a:pt x="22163" y="9346"/>
                  </a:lnTo>
                  <a:lnTo>
                    <a:pt x="22012" y="9980"/>
                  </a:lnTo>
                  <a:lnTo>
                    <a:pt x="21861" y="10594"/>
                  </a:lnTo>
                  <a:lnTo>
                    <a:pt x="21680" y="11197"/>
                  </a:lnTo>
                  <a:lnTo>
                    <a:pt x="21489" y="11781"/>
                  </a:lnTo>
                  <a:lnTo>
                    <a:pt x="21489" y="11791"/>
                  </a:lnTo>
                  <a:lnTo>
                    <a:pt x="21358" y="12153"/>
                  </a:lnTo>
                  <a:lnTo>
                    <a:pt x="21217" y="12505"/>
                  </a:lnTo>
                  <a:lnTo>
                    <a:pt x="21077" y="12847"/>
                  </a:lnTo>
                  <a:lnTo>
                    <a:pt x="20926" y="13179"/>
                  </a:lnTo>
                  <a:lnTo>
                    <a:pt x="20765" y="13501"/>
                  </a:lnTo>
                  <a:lnTo>
                    <a:pt x="20594" y="13803"/>
                  </a:lnTo>
                  <a:lnTo>
                    <a:pt x="20423" y="14105"/>
                  </a:lnTo>
                  <a:lnTo>
                    <a:pt x="20242" y="14386"/>
                  </a:lnTo>
                  <a:lnTo>
                    <a:pt x="20050" y="14658"/>
                  </a:lnTo>
                  <a:lnTo>
                    <a:pt x="19849" y="14920"/>
                  </a:lnTo>
                  <a:lnTo>
                    <a:pt x="19638" y="15161"/>
                  </a:lnTo>
                  <a:lnTo>
                    <a:pt x="19427" y="15382"/>
                  </a:lnTo>
                  <a:lnTo>
                    <a:pt x="19195" y="15594"/>
                  </a:lnTo>
                  <a:lnTo>
                    <a:pt x="18964" y="15785"/>
                  </a:lnTo>
                  <a:lnTo>
                    <a:pt x="18723" y="15966"/>
                  </a:lnTo>
                  <a:lnTo>
                    <a:pt x="18471" y="16127"/>
                  </a:lnTo>
                  <a:lnTo>
                    <a:pt x="18451" y="16127"/>
                  </a:lnTo>
                  <a:lnTo>
                    <a:pt x="18451" y="16137"/>
                  </a:lnTo>
                  <a:lnTo>
                    <a:pt x="18441" y="16137"/>
                  </a:lnTo>
                  <a:lnTo>
                    <a:pt x="17938" y="16419"/>
                  </a:lnTo>
                  <a:lnTo>
                    <a:pt x="17425" y="16670"/>
                  </a:lnTo>
                  <a:lnTo>
                    <a:pt x="16902" y="16922"/>
                  </a:lnTo>
                  <a:lnTo>
                    <a:pt x="16358" y="17153"/>
                  </a:lnTo>
                  <a:lnTo>
                    <a:pt x="15805" y="17374"/>
                  </a:lnTo>
                  <a:lnTo>
                    <a:pt x="15242" y="17596"/>
                  </a:lnTo>
                  <a:lnTo>
                    <a:pt x="14668" y="17797"/>
                  </a:lnTo>
                  <a:lnTo>
                    <a:pt x="14085" y="17988"/>
                  </a:lnTo>
                  <a:lnTo>
                    <a:pt x="13491" y="18169"/>
                  </a:lnTo>
                  <a:lnTo>
                    <a:pt x="12888" y="18350"/>
                  </a:lnTo>
                  <a:lnTo>
                    <a:pt x="12284" y="18511"/>
                  </a:lnTo>
                  <a:lnTo>
                    <a:pt x="11670" y="18672"/>
                  </a:lnTo>
                  <a:lnTo>
                    <a:pt x="11057" y="18823"/>
                  </a:lnTo>
                  <a:lnTo>
                    <a:pt x="10433" y="18974"/>
                  </a:lnTo>
                  <a:lnTo>
                    <a:pt x="9196" y="19245"/>
                  </a:lnTo>
                  <a:lnTo>
                    <a:pt x="7948" y="19507"/>
                  </a:lnTo>
                  <a:lnTo>
                    <a:pt x="6721" y="19748"/>
                  </a:lnTo>
                  <a:lnTo>
                    <a:pt x="4317" y="20221"/>
                  </a:lnTo>
                  <a:lnTo>
                    <a:pt x="3160" y="20453"/>
                  </a:lnTo>
                  <a:lnTo>
                    <a:pt x="2053" y="20684"/>
                  </a:lnTo>
                  <a:lnTo>
                    <a:pt x="1520" y="20815"/>
                  </a:lnTo>
                  <a:lnTo>
                    <a:pt x="997" y="20935"/>
                  </a:lnTo>
                  <a:lnTo>
                    <a:pt x="484" y="21066"/>
                  </a:lnTo>
                  <a:lnTo>
                    <a:pt x="1" y="21197"/>
                  </a:lnTo>
                  <a:lnTo>
                    <a:pt x="34396" y="21197"/>
                  </a:lnTo>
                  <a:lnTo>
                    <a:pt x="34396" y="6580"/>
                  </a:lnTo>
                  <a:lnTo>
                    <a:pt x="33531" y="6892"/>
                  </a:lnTo>
                  <a:lnTo>
                    <a:pt x="32676" y="7194"/>
                  </a:lnTo>
                  <a:lnTo>
                    <a:pt x="31821" y="7485"/>
                  </a:lnTo>
                  <a:lnTo>
                    <a:pt x="30966" y="7777"/>
                  </a:lnTo>
                  <a:lnTo>
                    <a:pt x="30131" y="8049"/>
                  </a:lnTo>
                  <a:lnTo>
                    <a:pt x="29296" y="8300"/>
                  </a:lnTo>
                  <a:lnTo>
                    <a:pt x="28471" y="8552"/>
                  </a:lnTo>
                  <a:lnTo>
                    <a:pt x="27666" y="8783"/>
                  </a:lnTo>
                  <a:lnTo>
                    <a:pt x="26881" y="9004"/>
                  </a:lnTo>
                  <a:lnTo>
                    <a:pt x="26107" y="9216"/>
                  </a:lnTo>
                  <a:lnTo>
                    <a:pt x="25362" y="9417"/>
                  </a:lnTo>
                  <a:lnTo>
                    <a:pt x="24638" y="9598"/>
                  </a:lnTo>
                  <a:lnTo>
                    <a:pt x="23934" y="9759"/>
                  </a:lnTo>
                  <a:lnTo>
                    <a:pt x="23260" y="9910"/>
                  </a:lnTo>
                  <a:lnTo>
                    <a:pt x="22626" y="10051"/>
                  </a:lnTo>
                  <a:lnTo>
                    <a:pt x="22012" y="10171"/>
                  </a:lnTo>
                  <a:lnTo>
                    <a:pt x="22012" y="10151"/>
                  </a:lnTo>
                  <a:lnTo>
                    <a:pt x="22173" y="9487"/>
                  </a:lnTo>
                  <a:lnTo>
                    <a:pt x="22314" y="8823"/>
                  </a:lnTo>
                  <a:lnTo>
                    <a:pt x="22435" y="8139"/>
                  </a:lnTo>
                  <a:lnTo>
                    <a:pt x="22555" y="7455"/>
                  </a:lnTo>
                  <a:lnTo>
                    <a:pt x="22646" y="6771"/>
                  </a:lnTo>
                  <a:lnTo>
                    <a:pt x="22736" y="6097"/>
                  </a:lnTo>
                  <a:lnTo>
                    <a:pt x="22807" y="5413"/>
                  </a:lnTo>
                  <a:lnTo>
                    <a:pt x="22877" y="4749"/>
                  </a:lnTo>
                  <a:lnTo>
                    <a:pt x="22928" y="4085"/>
                  </a:lnTo>
                  <a:lnTo>
                    <a:pt x="22968" y="3441"/>
                  </a:lnTo>
                  <a:lnTo>
                    <a:pt x="23008" y="2807"/>
                  </a:lnTo>
                  <a:lnTo>
                    <a:pt x="23028" y="2204"/>
                  </a:lnTo>
                  <a:lnTo>
                    <a:pt x="23068" y="1057"/>
                  </a:lnTo>
                  <a:lnTo>
                    <a:pt x="23079" y="41"/>
                  </a:lnTo>
                  <a:lnTo>
                    <a:pt x="23038" y="1"/>
                  </a:lnTo>
                  <a:close/>
                </a:path>
              </a:pathLst>
            </a:custGeom>
            <a:solidFill>
              <a:srgbClr val="DE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20;p27"/>
            <p:cNvSpPr/>
            <p:nvPr/>
          </p:nvSpPr>
          <p:spPr>
            <a:xfrm>
              <a:off x="1722025" y="2461875"/>
              <a:ext cx="859925" cy="529950"/>
            </a:xfrm>
            <a:custGeom>
              <a:avLst/>
              <a:gdLst/>
              <a:ahLst/>
              <a:cxnLst/>
              <a:rect l="l" t="t" r="r" b="b"/>
              <a:pathLst>
                <a:path w="34397" h="21198" fill="none" extrusionOk="0">
                  <a:moveTo>
                    <a:pt x="23038" y="1"/>
                  </a:moveTo>
                  <a:lnTo>
                    <a:pt x="23038" y="1"/>
                  </a:lnTo>
                  <a:lnTo>
                    <a:pt x="23028" y="695"/>
                  </a:lnTo>
                  <a:lnTo>
                    <a:pt x="23018" y="1439"/>
                  </a:lnTo>
                  <a:lnTo>
                    <a:pt x="22988" y="2244"/>
                  </a:lnTo>
                  <a:lnTo>
                    <a:pt x="22948" y="3089"/>
                  </a:lnTo>
                  <a:lnTo>
                    <a:pt x="22897" y="3974"/>
                  </a:lnTo>
                  <a:lnTo>
                    <a:pt x="22817" y="4880"/>
                  </a:lnTo>
                  <a:lnTo>
                    <a:pt x="22726" y="5815"/>
                  </a:lnTo>
                  <a:lnTo>
                    <a:pt x="22616" y="6751"/>
                  </a:lnTo>
                  <a:lnTo>
                    <a:pt x="22616" y="6751"/>
                  </a:lnTo>
                  <a:lnTo>
                    <a:pt x="22515" y="7405"/>
                  </a:lnTo>
                  <a:lnTo>
                    <a:pt x="22415" y="8059"/>
                  </a:lnTo>
                  <a:lnTo>
                    <a:pt x="22294" y="8703"/>
                  </a:lnTo>
                  <a:lnTo>
                    <a:pt x="22163" y="9346"/>
                  </a:lnTo>
                  <a:lnTo>
                    <a:pt x="22012" y="9980"/>
                  </a:lnTo>
                  <a:lnTo>
                    <a:pt x="21861" y="10594"/>
                  </a:lnTo>
                  <a:lnTo>
                    <a:pt x="21680" y="11197"/>
                  </a:lnTo>
                  <a:lnTo>
                    <a:pt x="21489" y="11781"/>
                  </a:lnTo>
                  <a:lnTo>
                    <a:pt x="21489" y="11781"/>
                  </a:lnTo>
                  <a:lnTo>
                    <a:pt x="21489" y="11791"/>
                  </a:lnTo>
                  <a:lnTo>
                    <a:pt x="21489" y="11791"/>
                  </a:lnTo>
                  <a:lnTo>
                    <a:pt x="21489" y="11791"/>
                  </a:lnTo>
                  <a:lnTo>
                    <a:pt x="21489" y="11791"/>
                  </a:lnTo>
                  <a:lnTo>
                    <a:pt x="21358" y="12153"/>
                  </a:lnTo>
                  <a:lnTo>
                    <a:pt x="21217" y="12505"/>
                  </a:lnTo>
                  <a:lnTo>
                    <a:pt x="21077" y="12847"/>
                  </a:lnTo>
                  <a:lnTo>
                    <a:pt x="20926" y="13179"/>
                  </a:lnTo>
                  <a:lnTo>
                    <a:pt x="20765" y="13501"/>
                  </a:lnTo>
                  <a:lnTo>
                    <a:pt x="20594" y="13803"/>
                  </a:lnTo>
                  <a:lnTo>
                    <a:pt x="20423" y="14105"/>
                  </a:lnTo>
                  <a:lnTo>
                    <a:pt x="20242" y="14386"/>
                  </a:lnTo>
                  <a:lnTo>
                    <a:pt x="20050" y="14658"/>
                  </a:lnTo>
                  <a:lnTo>
                    <a:pt x="19849" y="14920"/>
                  </a:lnTo>
                  <a:lnTo>
                    <a:pt x="19638" y="15161"/>
                  </a:lnTo>
                  <a:lnTo>
                    <a:pt x="19427" y="15382"/>
                  </a:lnTo>
                  <a:lnTo>
                    <a:pt x="19195" y="15594"/>
                  </a:lnTo>
                  <a:lnTo>
                    <a:pt x="18964" y="15785"/>
                  </a:lnTo>
                  <a:lnTo>
                    <a:pt x="18723" y="15966"/>
                  </a:lnTo>
                  <a:lnTo>
                    <a:pt x="18471" y="16127"/>
                  </a:lnTo>
                  <a:lnTo>
                    <a:pt x="18471" y="16127"/>
                  </a:lnTo>
                  <a:lnTo>
                    <a:pt x="18471" y="16127"/>
                  </a:lnTo>
                  <a:lnTo>
                    <a:pt x="18451" y="16127"/>
                  </a:lnTo>
                  <a:lnTo>
                    <a:pt x="18451" y="16127"/>
                  </a:lnTo>
                  <a:lnTo>
                    <a:pt x="18451" y="16137"/>
                  </a:lnTo>
                  <a:lnTo>
                    <a:pt x="18451" y="16137"/>
                  </a:lnTo>
                  <a:lnTo>
                    <a:pt x="18441" y="16137"/>
                  </a:lnTo>
                  <a:lnTo>
                    <a:pt x="18441" y="16137"/>
                  </a:lnTo>
                  <a:lnTo>
                    <a:pt x="18441" y="16137"/>
                  </a:lnTo>
                  <a:lnTo>
                    <a:pt x="18441" y="16137"/>
                  </a:lnTo>
                  <a:lnTo>
                    <a:pt x="17938" y="16419"/>
                  </a:lnTo>
                  <a:lnTo>
                    <a:pt x="17425" y="16670"/>
                  </a:lnTo>
                  <a:lnTo>
                    <a:pt x="16902" y="16922"/>
                  </a:lnTo>
                  <a:lnTo>
                    <a:pt x="16358" y="17153"/>
                  </a:lnTo>
                  <a:lnTo>
                    <a:pt x="15805" y="17374"/>
                  </a:lnTo>
                  <a:lnTo>
                    <a:pt x="15242" y="17596"/>
                  </a:lnTo>
                  <a:lnTo>
                    <a:pt x="14668" y="17797"/>
                  </a:lnTo>
                  <a:lnTo>
                    <a:pt x="14085" y="17988"/>
                  </a:lnTo>
                  <a:lnTo>
                    <a:pt x="13491" y="18169"/>
                  </a:lnTo>
                  <a:lnTo>
                    <a:pt x="12888" y="18350"/>
                  </a:lnTo>
                  <a:lnTo>
                    <a:pt x="12284" y="18511"/>
                  </a:lnTo>
                  <a:lnTo>
                    <a:pt x="11670" y="18672"/>
                  </a:lnTo>
                  <a:lnTo>
                    <a:pt x="11057" y="18823"/>
                  </a:lnTo>
                  <a:lnTo>
                    <a:pt x="10433" y="18974"/>
                  </a:lnTo>
                  <a:lnTo>
                    <a:pt x="9196" y="19245"/>
                  </a:lnTo>
                  <a:lnTo>
                    <a:pt x="7948" y="19507"/>
                  </a:lnTo>
                  <a:lnTo>
                    <a:pt x="6721" y="19748"/>
                  </a:lnTo>
                  <a:lnTo>
                    <a:pt x="4317" y="20221"/>
                  </a:lnTo>
                  <a:lnTo>
                    <a:pt x="3160" y="20453"/>
                  </a:lnTo>
                  <a:lnTo>
                    <a:pt x="2053" y="20684"/>
                  </a:lnTo>
                  <a:lnTo>
                    <a:pt x="1520" y="20815"/>
                  </a:lnTo>
                  <a:lnTo>
                    <a:pt x="997" y="20935"/>
                  </a:lnTo>
                  <a:lnTo>
                    <a:pt x="484" y="21066"/>
                  </a:lnTo>
                  <a:lnTo>
                    <a:pt x="1" y="21197"/>
                  </a:lnTo>
                  <a:lnTo>
                    <a:pt x="34396" y="21197"/>
                  </a:lnTo>
                  <a:lnTo>
                    <a:pt x="34396" y="6580"/>
                  </a:lnTo>
                  <a:lnTo>
                    <a:pt x="34396" y="6580"/>
                  </a:lnTo>
                  <a:lnTo>
                    <a:pt x="33531" y="6892"/>
                  </a:lnTo>
                  <a:lnTo>
                    <a:pt x="32676" y="7194"/>
                  </a:lnTo>
                  <a:lnTo>
                    <a:pt x="31821" y="7485"/>
                  </a:lnTo>
                  <a:lnTo>
                    <a:pt x="30966" y="7777"/>
                  </a:lnTo>
                  <a:lnTo>
                    <a:pt x="30131" y="8049"/>
                  </a:lnTo>
                  <a:lnTo>
                    <a:pt x="29296" y="8300"/>
                  </a:lnTo>
                  <a:lnTo>
                    <a:pt x="28471" y="8552"/>
                  </a:lnTo>
                  <a:lnTo>
                    <a:pt x="27666" y="8783"/>
                  </a:lnTo>
                  <a:lnTo>
                    <a:pt x="26881" y="9004"/>
                  </a:lnTo>
                  <a:lnTo>
                    <a:pt x="26107" y="9216"/>
                  </a:lnTo>
                  <a:lnTo>
                    <a:pt x="25362" y="9417"/>
                  </a:lnTo>
                  <a:lnTo>
                    <a:pt x="24638" y="9598"/>
                  </a:lnTo>
                  <a:lnTo>
                    <a:pt x="23934" y="9759"/>
                  </a:lnTo>
                  <a:lnTo>
                    <a:pt x="23260" y="9910"/>
                  </a:lnTo>
                  <a:lnTo>
                    <a:pt x="22626" y="10051"/>
                  </a:lnTo>
                  <a:lnTo>
                    <a:pt x="22012" y="10171"/>
                  </a:lnTo>
                  <a:lnTo>
                    <a:pt x="22012" y="10171"/>
                  </a:lnTo>
                  <a:lnTo>
                    <a:pt x="22012" y="10151"/>
                  </a:lnTo>
                  <a:lnTo>
                    <a:pt x="22012" y="10151"/>
                  </a:lnTo>
                  <a:lnTo>
                    <a:pt x="22173" y="9487"/>
                  </a:lnTo>
                  <a:lnTo>
                    <a:pt x="22314" y="8823"/>
                  </a:lnTo>
                  <a:lnTo>
                    <a:pt x="22435" y="8139"/>
                  </a:lnTo>
                  <a:lnTo>
                    <a:pt x="22555" y="7455"/>
                  </a:lnTo>
                  <a:lnTo>
                    <a:pt x="22646" y="6771"/>
                  </a:lnTo>
                  <a:lnTo>
                    <a:pt x="22736" y="6097"/>
                  </a:lnTo>
                  <a:lnTo>
                    <a:pt x="22807" y="5413"/>
                  </a:lnTo>
                  <a:lnTo>
                    <a:pt x="22877" y="4749"/>
                  </a:lnTo>
                  <a:lnTo>
                    <a:pt x="22928" y="4085"/>
                  </a:lnTo>
                  <a:lnTo>
                    <a:pt x="22968" y="3441"/>
                  </a:lnTo>
                  <a:lnTo>
                    <a:pt x="23008" y="2807"/>
                  </a:lnTo>
                  <a:lnTo>
                    <a:pt x="23028" y="2204"/>
                  </a:lnTo>
                  <a:lnTo>
                    <a:pt x="23068" y="1057"/>
                  </a:lnTo>
                  <a:lnTo>
                    <a:pt x="23079" y="41"/>
                  </a:lnTo>
                  <a:lnTo>
                    <a:pt x="23079" y="41"/>
                  </a:lnTo>
                  <a:lnTo>
                    <a:pt x="23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21;p27"/>
            <p:cNvSpPr/>
            <p:nvPr/>
          </p:nvSpPr>
          <p:spPr>
            <a:xfrm>
              <a:off x="2272325" y="2462875"/>
              <a:ext cx="309625" cy="253300"/>
            </a:xfrm>
            <a:custGeom>
              <a:avLst/>
              <a:gdLst/>
              <a:ahLst/>
              <a:cxnLst/>
              <a:rect l="l" t="t" r="r" b="b"/>
              <a:pathLst>
                <a:path w="12385" h="10132" extrusionOk="0">
                  <a:moveTo>
                    <a:pt x="1067" y="1"/>
                  </a:moveTo>
                  <a:lnTo>
                    <a:pt x="1056" y="1017"/>
                  </a:lnTo>
                  <a:lnTo>
                    <a:pt x="1016" y="2164"/>
                  </a:lnTo>
                  <a:lnTo>
                    <a:pt x="996" y="2767"/>
                  </a:lnTo>
                  <a:lnTo>
                    <a:pt x="956" y="3401"/>
                  </a:lnTo>
                  <a:lnTo>
                    <a:pt x="916" y="4045"/>
                  </a:lnTo>
                  <a:lnTo>
                    <a:pt x="865" y="4709"/>
                  </a:lnTo>
                  <a:lnTo>
                    <a:pt x="795" y="5373"/>
                  </a:lnTo>
                  <a:lnTo>
                    <a:pt x="724" y="6057"/>
                  </a:lnTo>
                  <a:lnTo>
                    <a:pt x="634" y="6731"/>
                  </a:lnTo>
                  <a:lnTo>
                    <a:pt x="543" y="7415"/>
                  </a:lnTo>
                  <a:lnTo>
                    <a:pt x="423" y="8099"/>
                  </a:lnTo>
                  <a:lnTo>
                    <a:pt x="302" y="8783"/>
                  </a:lnTo>
                  <a:lnTo>
                    <a:pt x="161" y="9447"/>
                  </a:lnTo>
                  <a:lnTo>
                    <a:pt x="0" y="10111"/>
                  </a:lnTo>
                  <a:lnTo>
                    <a:pt x="0" y="10131"/>
                  </a:lnTo>
                  <a:lnTo>
                    <a:pt x="614" y="10011"/>
                  </a:lnTo>
                  <a:lnTo>
                    <a:pt x="1248" y="9870"/>
                  </a:lnTo>
                  <a:lnTo>
                    <a:pt x="1922" y="9719"/>
                  </a:lnTo>
                  <a:lnTo>
                    <a:pt x="2626" y="9558"/>
                  </a:lnTo>
                  <a:lnTo>
                    <a:pt x="3350" y="9377"/>
                  </a:lnTo>
                  <a:lnTo>
                    <a:pt x="4095" y="9176"/>
                  </a:lnTo>
                  <a:lnTo>
                    <a:pt x="4869" y="8964"/>
                  </a:lnTo>
                  <a:lnTo>
                    <a:pt x="5654" y="8743"/>
                  </a:lnTo>
                  <a:lnTo>
                    <a:pt x="6459" y="8512"/>
                  </a:lnTo>
                  <a:lnTo>
                    <a:pt x="7284" y="8260"/>
                  </a:lnTo>
                  <a:lnTo>
                    <a:pt x="8119" y="8009"/>
                  </a:lnTo>
                  <a:lnTo>
                    <a:pt x="8954" y="7737"/>
                  </a:lnTo>
                  <a:lnTo>
                    <a:pt x="9809" y="7445"/>
                  </a:lnTo>
                  <a:lnTo>
                    <a:pt x="10664" y="7154"/>
                  </a:lnTo>
                  <a:lnTo>
                    <a:pt x="11519" y="6852"/>
                  </a:lnTo>
                  <a:lnTo>
                    <a:pt x="12384" y="6540"/>
                  </a:lnTo>
                  <a:lnTo>
                    <a:pt x="12384" y="4065"/>
                  </a:lnTo>
                  <a:lnTo>
                    <a:pt x="10956" y="4065"/>
                  </a:lnTo>
                  <a:lnTo>
                    <a:pt x="10402" y="4055"/>
                  </a:lnTo>
                  <a:lnTo>
                    <a:pt x="9849" y="4035"/>
                  </a:lnTo>
                  <a:lnTo>
                    <a:pt x="9306" y="3995"/>
                  </a:lnTo>
                  <a:lnTo>
                    <a:pt x="9024" y="3964"/>
                  </a:lnTo>
                  <a:lnTo>
                    <a:pt x="8752" y="3934"/>
                  </a:lnTo>
                  <a:lnTo>
                    <a:pt x="8471" y="3894"/>
                  </a:lnTo>
                  <a:lnTo>
                    <a:pt x="8189" y="3834"/>
                  </a:lnTo>
                  <a:lnTo>
                    <a:pt x="7907" y="3783"/>
                  </a:lnTo>
                  <a:lnTo>
                    <a:pt x="7616" y="3713"/>
                  </a:lnTo>
                  <a:lnTo>
                    <a:pt x="7324" y="3633"/>
                  </a:lnTo>
                  <a:lnTo>
                    <a:pt x="7022" y="3542"/>
                  </a:lnTo>
                  <a:lnTo>
                    <a:pt x="6720" y="3431"/>
                  </a:lnTo>
                  <a:lnTo>
                    <a:pt x="6408" y="3321"/>
                  </a:lnTo>
                  <a:lnTo>
                    <a:pt x="6097" y="3190"/>
                  </a:lnTo>
                  <a:lnTo>
                    <a:pt x="5775" y="3049"/>
                  </a:lnTo>
                  <a:lnTo>
                    <a:pt x="5443" y="2888"/>
                  </a:lnTo>
                  <a:lnTo>
                    <a:pt x="5101" y="2717"/>
                  </a:lnTo>
                  <a:lnTo>
                    <a:pt x="4748" y="2536"/>
                  </a:lnTo>
                  <a:lnTo>
                    <a:pt x="4386" y="2325"/>
                  </a:lnTo>
                  <a:lnTo>
                    <a:pt x="4014" y="2103"/>
                  </a:lnTo>
                  <a:lnTo>
                    <a:pt x="3632" y="1862"/>
                  </a:lnTo>
                  <a:lnTo>
                    <a:pt x="3239" y="1600"/>
                  </a:lnTo>
                  <a:lnTo>
                    <a:pt x="2827" y="1329"/>
                  </a:lnTo>
                  <a:lnTo>
                    <a:pt x="2415" y="1027"/>
                  </a:lnTo>
                  <a:lnTo>
                    <a:pt x="1972" y="705"/>
                  </a:lnTo>
                  <a:lnTo>
                    <a:pt x="1529" y="36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D89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22;p27"/>
            <p:cNvSpPr/>
            <p:nvPr/>
          </p:nvSpPr>
          <p:spPr>
            <a:xfrm>
              <a:off x="2272325" y="2462875"/>
              <a:ext cx="309625" cy="253300"/>
            </a:xfrm>
            <a:custGeom>
              <a:avLst/>
              <a:gdLst/>
              <a:ahLst/>
              <a:cxnLst/>
              <a:rect l="l" t="t" r="r" b="b"/>
              <a:pathLst>
                <a:path w="12385" h="10132" fill="none" extrusionOk="0">
                  <a:moveTo>
                    <a:pt x="1067" y="1"/>
                  </a:moveTo>
                  <a:lnTo>
                    <a:pt x="1067" y="1"/>
                  </a:lnTo>
                  <a:lnTo>
                    <a:pt x="1056" y="1017"/>
                  </a:lnTo>
                  <a:lnTo>
                    <a:pt x="1016" y="2164"/>
                  </a:lnTo>
                  <a:lnTo>
                    <a:pt x="996" y="2767"/>
                  </a:lnTo>
                  <a:lnTo>
                    <a:pt x="956" y="3401"/>
                  </a:lnTo>
                  <a:lnTo>
                    <a:pt x="916" y="4045"/>
                  </a:lnTo>
                  <a:lnTo>
                    <a:pt x="865" y="4709"/>
                  </a:lnTo>
                  <a:lnTo>
                    <a:pt x="795" y="5373"/>
                  </a:lnTo>
                  <a:lnTo>
                    <a:pt x="724" y="6057"/>
                  </a:lnTo>
                  <a:lnTo>
                    <a:pt x="634" y="6731"/>
                  </a:lnTo>
                  <a:lnTo>
                    <a:pt x="543" y="7415"/>
                  </a:lnTo>
                  <a:lnTo>
                    <a:pt x="423" y="8099"/>
                  </a:lnTo>
                  <a:lnTo>
                    <a:pt x="302" y="8783"/>
                  </a:lnTo>
                  <a:lnTo>
                    <a:pt x="161" y="9447"/>
                  </a:lnTo>
                  <a:lnTo>
                    <a:pt x="0" y="10111"/>
                  </a:lnTo>
                  <a:lnTo>
                    <a:pt x="0" y="10111"/>
                  </a:lnTo>
                  <a:lnTo>
                    <a:pt x="0" y="10131"/>
                  </a:lnTo>
                  <a:lnTo>
                    <a:pt x="0" y="10131"/>
                  </a:lnTo>
                  <a:lnTo>
                    <a:pt x="614" y="10011"/>
                  </a:lnTo>
                  <a:lnTo>
                    <a:pt x="1248" y="9870"/>
                  </a:lnTo>
                  <a:lnTo>
                    <a:pt x="1922" y="9719"/>
                  </a:lnTo>
                  <a:lnTo>
                    <a:pt x="2626" y="9558"/>
                  </a:lnTo>
                  <a:lnTo>
                    <a:pt x="3350" y="9377"/>
                  </a:lnTo>
                  <a:lnTo>
                    <a:pt x="4095" y="9176"/>
                  </a:lnTo>
                  <a:lnTo>
                    <a:pt x="4869" y="8964"/>
                  </a:lnTo>
                  <a:lnTo>
                    <a:pt x="5654" y="8743"/>
                  </a:lnTo>
                  <a:lnTo>
                    <a:pt x="6459" y="8512"/>
                  </a:lnTo>
                  <a:lnTo>
                    <a:pt x="7284" y="8260"/>
                  </a:lnTo>
                  <a:lnTo>
                    <a:pt x="8119" y="8009"/>
                  </a:lnTo>
                  <a:lnTo>
                    <a:pt x="8954" y="7737"/>
                  </a:lnTo>
                  <a:lnTo>
                    <a:pt x="9809" y="7445"/>
                  </a:lnTo>
                  <a:lnTo>
                    <a:pt x="10664" y="7154"/>
                  </a:lnTo>
                  <a:lnTo>
                    <a:pt x="11519" y="6852"/>
                  </a:lnTo>
                  <a:lnTo>
                    <a:pt x="12384" y="6540"/>
                  </a:lnTo>
                  <a:lnTo>
                    <a:pt x="12384" y="4065"/>
                  </a:lnTo>
                  <a:lnTo>
                    <a:pt x="12384" y="4065"/>
                  </a:lnTo>
                  <a:lnTo>
                    <a:pt x="12042" y="4065"/>
                  </a:lnTo>
                  <a:lnTo>
                    <a:pt x="12042" y="4065"/>
                  </a:lnTo>
                  <a:lnTo>
                    <a:pt x="11780" y="4065"/>
                  </a:lnTo>
                  <a:lnTo>
                    <a:pt x="11780" y="4065"/>
                  </a:lnTo>
                  <a:lnTo>
                    <a:pt x="11519" y="4065"/>
                  </a:lnTo>
                  <a:lnTo>
                    <a:pt x="11519" y="4065"/>
                  </a:lnTo>
                  <a:lnTo>
                    <a:pt x="10956" y="4065"/>
                  </a:lnTo>
                  <a:lnTo>
                    <a:pt x="10402" y="4055"/>
                  </a:lnTo>
                  <a:lnTo>
                    <a:pt x="9849" y="4035"/>
                  </a:lnTo>
                  <a:lnTo>
                    <a:pt x="9306" y="3995"/>
                  </a:lnTo>
                  <a:lnTo>
                    <a:pt x="9024" y="3964"/>
                  </a:lnTo>
                  <a:lnTo>
                    <a:pt x="8752" y="3934"/>
                  </a:lnTo>
                  <a:lnTo>
                    <a:pt x="8471" y="3894"/>
                  </a:lnTo>
                  <a:lnTo>
                    <a:pt x="8189" y="3834"/>
                  </a:lnTo>
                  <a:lnTo>
                    <a:pt x="7907" y="3783"/>
                  </a:lnTo>
                  <a:lnTo>
                    <a:pt x="7616" y="3713"/>
                  </a:lnTo>
                  <a:lnTo>
                    <a:pt x="7324" y="3633"/>
                  </a:lnTo>
                  <a:lnTo>
                    <a:pt x="7022" y="3542"/>
                  </a:lnTo>
                  <a:lnTo>
                    <a:pt x="6720" y="3431"/>
                  </a:lnTo>
                  <a:lnTo>
                    <a:pt x="6408" y="3321"/>
                  </a:lnTo>
                  <a:lnTo>
                    <a:pt x="6097" y="3190"/>
                  </a:lnTo>
                  <a:lnTo>
                    <a:pt x="5775" y="3049"/>
                  </a:lnTo>
                  <a:lnTo>
                    <a:pt x="5443" y="2888"/>
                  </a:lnTo>
                  <a:lnTo>
                    <a:pt x="5101" y="2717"/>
                  </a:lnTo>
                  <a:lnTo>
                    <a:pt x="4748" y="2536"/>
                  </a:lnTo>
                  <a:lnTo>
                    <a:pt x="4386" y="2325"/>
                  </a:lnTo>
                  <a:lnTo>
                    <a:pt x="4014" y="2103"/>
                  </a:lnTo>
                  <a:lnTo>
                    <a:pt x="3632" y="1862"/>
                  </a:lnTo>
                  <a:lnTo>
                    <a:pt x="3239" y="1600"/>
                  </a:lnTo>
                  <a:lnTo>
                    <a:pt x="2827" y="1329"/>
                  </a:lnTo>
                  <a:lnTo>
                    <a:pt x="2415" y="1027"/>
                  </a:lnTo>
                  <a:lnTo>
                    <a:pt x="1972" y="705"/>
                  </a:lnTo>
                  <a:lnTo>
                    <a:pt x="1529" y="363"/>
                  </a:lnTo>
                  <a:lnTo>
                    <a:pt x="10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23;p27"/>
            <p:cNvSpPr/>
            <p:nvPr/>
          </p:nvSpPr>
          <p:spPr>
            <a:xfrm>
              <a:off x="1659150" y="340225"/>
              <a:ext cx="922800" cy="2224300"/>
            </a:xfrm>
            <a:custGeom>
              <a:avLst/>
              <a:gdLst/>
              <a:ahLst/>
              <a:cxnLst/>
              <a:rect l="l" t="t" r="r" b="b"/>
              <a:pathLst>
                <a:path w="36912" h="88972" extrusionOk="0">
                  <a:moveTo>
                    <a:pt x="35573" y="0"/>
                  </a:moveTo>
                  <a:lnTo>
                    <a:pt x="34849" y="20"/>
                  </a:lnTo>
                  <a:lnTo>
                    <a:pt x="34134" y="41"/>
                  </a:lnTo>
                  <a:lnTo>
                    <a:pt x="33420" y="81"/>
                  </a:lnTo>
                  <a:lnTo>
                    <a:pt x="32726" y="121"/>
                  </a:lnTo>
                  <a:lnTo>
                    <a:pt x="32042" y="171"/>
                  </a:lnTo>
                  <a:lnTo>
                    <a:pt x="31368" y="242"/>
                  </a:lnTo>
                  <a:lnTo>
                    <a:pt x="30704" y="312"/>
                  </a:lnTo>
                  <a:lnTo>
                    <a:pt x="30050" y="393"/>
                  </a:lnTo>
                  <a:lnTo>
                    <a:pt x="29406" y="483"/>
                  </a:lnTo>
                  <a:lnTo>
                    <a:pt x="28772" y="584"/>
                  </a:lnTo>
                  <a:lnTo>
                    <a:pt x="28149" y="695"/>
                  </a:lnTo>
                  <a:lnTo>
                    <a:pt x="27525" y="815"/>
                  </a:lnTo>
                  <a:lnTo>
                    <a:pt x="26921" y="946"/>
                  </a:lnTo>
                  <a:lnTo>
                    <a:pt x="26318" y="1087"/>
                  </a:lnTo>
                  <a:lnTo>
                    <a:pt x="25734" y="1228"/>
                  </a:lnTo>
                  <a:lnTo>
                    <a:pt x="25151" y="1389"/>
                  </a:lnTo>
                  <a:lnTo>
                    <a:pt x="24577" y="1550"/>
                  </a:lnTo>
                  <a:lnTo>
                    <a:pt x="24014" y="1731"/>
                  </a:lnTo>
                  <a:lnTo>
                    <a:pt x="23461" y="1912"/>
                  </a:lnTo>
                  <a:lnTo>
                    <a:pt x="22918" y="2103"/>
                  </a:lnTo>
                  <a:lnTo>
                    <a:pt x="22374" y="2304"/>
                  </a:lnTo>
                  <a:lnTo>
                    <a:pt x="21851" y="2515"/>
                  </a:lnTo>
                  <a:lnTo>
                    <a:pt x="21328" y="2737"/>
                  </a:lnTo>
                  <a:lnTo>
                    <a:pt x="20815" y="2968"/>
                  </a:lnTo>
                  <a:lnTo>
                    <a:pt x="20312" y="3210"/>
                  </a:lnTo>
                  <a:lnTo>
                    <a:pt x="19809" y="3451"/>
                  </a:lnTo>
                  <a:lnTo>
                    <a:pt x="19326" y="3713"/>
                  </a:lnTo>
                  <a:lnTo>
                    <a:pt x="18843" y="3974"/>
                  </a:lnTo>
                  <a:lnTo>
                    <a:pt x="18370" y="4246"/>
                  </a:lnTo>
                  <a:lnTo>
                    <a:pt x="17908" y="4527"/>
                  </a:lnTo>
                  <a:lnTo>
                    <a:pt x="17445" y="4819"/>
                  </a:lnTo>
                  <a:lnTo>
                    <a:pt x="16992" y="5121"/>
                  </a:lnTo>
                  <a:lnTo>
                    <a:pt x="16550" y="5423"/>
                  </a:lnTo>
                  <a:lnTo>
                    <a:pt x="16117" y="5745"/>
                  </a:lnTo>
                  <a:lnTo>
                    <a:pt x="15684" y="6067"/>
                  </a:lnTo>
                  <a:lnTo>
                    <a:pt x="15262" y="6399"/>
                  </a:lnTo>
                  <a:lnTo>
                    <a:pt x="14849" y="6741"/>
                  </a:lnTo>
                  <a:lnTo>
                    <a:pt x="14437" y="7093"/>
                  </a:lnTo>
                  <a:lnTo>
                    <a:pt x="14035" y="7445"/>
                  </a:lnTo>
                  <a:lnTo>
                    <a:pt x="13642" y="7817"/>
                  </a:lnTo>
                  <a:lnTo>
                    <a:pt x="13250" y="8189"/>
                  </a:lnTo>
                  <a:lnTo>
                    <a:pt x="12868" y="8571"/>
                  </a:lnTo>
                  <a:lnTo>
                    <a:pt x="12485" y="8964"/>
                  </a:lnTo>
                  <a:lnTo>
                    <a:pt x="12123" y="9366"/>
                  </a:lnTo>
                  <a:lnTo>
                    <a:pt x="11751" y="9769"/>
                  </a:lnTo>
                  <a:lnTo>
                    <a:pt x="11399" y="10181"/>
                  </a:lnTo>
                  <a:lnTo>
                    <a:pt x="11047" y="10604"/>
                  </a:lnTo>
                  <a:lnTo>
                    <a:pt x="10695" y="11036"/>
                  </a:lnTo>
                  <a:lnTo>
                    <a:pt x="10353" y="11479"/>
                  </a:lnTo>
                  <a:lnTo>
                    <a:pt x="10021" y="11921"/>
                  </a:lnTo>
                  <a:lnTo>
                    <a:pt x="9689" y="12384"/>
                  </a:lnTo>
                  <a:lnTo>
                    <a:pt x="9367" y="12847"/>
                  </a:lnTo>
                  <a:lnTo>
                    <a:pt x="9045" y="13310"/>
                  </a:lnTo>
                  <a:lnTo>
                    <a:pt x="8733" y="13793"/>
                  </a:lnTo>
                  <a:lnTo>
                    <a:pt x="8421" y="14276"/>
                  </a:lnTo>
                  <a:lnTo>
                    <a:pt x="8119" y="14768"/>
                  </a:lnTo>
                  <a:lnTo>
                    <a:pt x="7828" y="15271"/>
                  </a:lnTo>
                  <a:lnTo>
                    <a:pt x="7526" y="15785"/>
                  </a:lnTo>
                  <a:lnTo>
                    <a:pt x="7244" y="16298"/>
                  </a:lnTo>
                  <a:lnTo>
                    <a:pt x="6952" y="16821"/>
                  </a:lnTo>
                  <a:lnTo>
                    <a:pt x="6671" y="17354"/>
                  </a:lnTo>
                  <a:lnTo>
                    <a:pt x="6399" y="17897"/>
                  </a:lnTo>
                  <a:lnTo>
                    <a:pt x="6127" y="18440"/>
                  </a:lnTo>
                  <a:lnTo>
                    <a:pt x="5946" y="18823"/>
                  </a:lnTo>
                  <a:lnTo>
                    <a:pt x="5775" y="19205"/>
                  </a:lnTo>
                  <a:lnTo>
                    <a:pt x="5614" y="19597"/>
                  </a:lnTo>
                  <a:lnTo>
                    <a:pt x="5453" y="20000"/>
                  </a:lnTo>
                  <a:lnTo>
                    <a:pt x="5303" y="20402"/>
                  </a:lnTo>
                  <a:lnTo>
                    <a:pt x="5162" y="20804"/>
                  </a:lnTo>
                  <a:lnTo>
                    <a:pt x="5021" y="21227"/>
                  </a:lnTo>
                  <a:lnTo>
                    <a:pt x="4900" y="21639"/>
                  </a:lnTo>
                  <a:lnTo>
                    <a:pt x="4769" y="22062"/>
                  </a:lnTo>
                  <a:lnTo>
                    <a:pt x="4659" y="22495"/>
                  </a:lnTo>
                  <a:lnTo>
                    <a:pt x="4548" y="22927"/>
                  </a:lnTo>
                  <a:lnTo>
                    <a:pt x="4447" y="23370"/>
                  </a:lnTo>
                  <a:lnTo>
                    <a:pt x="4357" y="23802"/>
                  </a:lnTo>
                  <a:lnTo>
                    <a:pt x="4266" y="24255"/>
                  </a:lnTo>
                  <a:lnTo>
                    <a:pt x="4176" y="24698"/>
                  </a:lnTo>
                  <a:lnTo>
                    <a:pt x="4105" y="25150"/>
                  </a:lnTo>
                  <a:lnTo>
                    <a:pt x="3965" y="26056"/>
                  </a:lnTo>
                  <a:lnTo>
                    <a:pt x="3844" y="26981"/>
                  </a:lnTo>
                  <a:lnTo>
                    <a:pt x="3753" y="27907"/>
                  </a:lnTo>
                  <a:lnTo>
                    <a:pt x="3673" y="28832"/>
                  </a:lnTo>
                  <a:lnTo>
                    <a:pt x="3612" y="29768"/>
                  </a:lnTo>
                  <a:lnTo>
                    <a:pt x="3572" y="30704"/>
                  </a:lnTo>
                  <a:lnTo>
                    <a:pt x="3552" y="31639"/>
                  </a:lnTo>
                  <a:lnTo>
                    <a:pt x="3542" y="32565"/>
                  </a:lnTo>
                  <a:lnTo>
                    <a:pt x="3552" y="33359"/>
                  </a:lnTo>
                  <a:lnTo>
                    <a:pt x="3562" y="34154"/>
                  </a:lnTo>
                  <a:lnTo>
                    <a:pt x="3592" y="34939"/>
                  </a:lnTo>
                  <a:lnTo>
                    <a:pt x="3622" y="35713"/>
                  </a:lnTo>
                  <a:lnTo>
                    <a:pt x="3663" y="36478"/>
                  </a:lnTo>
                  <a:lnTo>
                    <a:pt x="3713" y="37232"/>
                  </a:lnTo>
                  <a:lnTo>
                    <a:pt x="3773" y="37977"/>
                  </a:lnTo>
                  <a:lnTo>
                    <a:pt x="3834" y="38711"/>
                  </a:lnTo>
                  <a:lnTo>
                    <a:pt x="3894" y="39426"/>
                  </a:lnTo>
                  <a:lnTo>
                    <a:pt x="3975" y="40130"/>
                  </a:lnTo>
                  <a:lnTo>
                    <a:pt x="4125" y="41478"/>
                  </a:lnTo>
                  <a:lnTo>
                    <a:pt x="4286" y="42745"/>
                  </a:lnTo>
                  <a:lnTo>
                    <a:pt x="4457" y="43922"/>
                  </a:lnTo>
                  <a:lnTo>
                    <a:pt x="4628" y="45009"/>
                  </a:lnTo>
                  <a:lnTo>
                    <a:pt x="4800" y="45975"/>
                  </a:lnTo>
                  <a:lnTo>
                    <a:pt x="4950" y="46830"/>
                  </a:lnTo>
                  <a:lnTo>
                    <a:pt x="5091" y="47544"/>
                  </a:lnTo>
                  <a:lnTo>
                    <a:pt x="5303" y="48550"/>
                  </a:lnTo>
                  <a:lnTo>
                    <a:pt x="5383" y="48902"/>
                  </a:lnTo>
                  <a:lnTo>
                    <a:pt x="5383" y="48902"/>
                  </a:lnTo>
                  <a:lnTo>
                    <a:pt x="4950" y="48822"/>
                  </a:lnTo>
                  <a:lnTo>
                    <a:pt x="4538" y="48771"/>
                  </a:lnTo>
                  <a:lnTo>
                    <a:pt x="4146" y="48741"/>
                  </a:lnTo>
                  <a:lnTo>
                    <a:pt x="3773" y="48731"/>
                  </a:lnTo>
                  <a:lnTo>
                    <a:pt x="3522" y="48731"/>
                  </a:lnTo>
                  <a:lnTo>
                    <a:pt x="3270" y="48751"/>
                  </a:lnTo>
                  <a:lnTo>
                    <a:pt x="3039" y="48771"/>
                  </a:lnTo>
                  <a:lnTo>
                    <a:pt x="2808" y="48812"/>
                  </a:lnTo>
                  <a:lnTo>
                    <a:pt x="2596" y="48862"/>
                  </a:lnTo>
                  <a:lnTo>
                    <a:pt x="2385" y="48912"/>
                  </a:lnTo>
                  <a:lnTo>
                    <a:pt x="2194" y="48983"/>
                  </a:lnTo>
                  <a:lnTo>
                    <a:pt x="2003" y="49063"/>
                  </a:lnTo>
                  <a:lnTo>
                    <a:pt x="1822" y="49144"/>
                  </a:lnTo>
                  <a:lnTo>
                    <a:pt x="1661" y="49234"/>
                  </a:lnTo>
                  <a:lnTo>
                    <a:pt x="1500" y="49335"/>
                  </a:lnTo>
                  <a:lnTo>
                    <a:pt x="1349" y="49445"/>
                  </a:lnTo>
                  <a:lnTo>
                    <a:pt x="1208" y="49566"/>
                  </a:lnTo>
                  <a:lnTo>
                    <a:pt x="1077" y="49687"/>
                  </a:lnTo>
                  <a:lnTo>
                    <a:pt x="947" y="49818"/>
                  </a:lnTo>
                  <a:lnTo>
                    <a:pt x="836" y="49958"/>
                  </a:lnTo>
                  <a:lnTo>
                    <a:pt x="725" y="50099"/>
                  </a:lnTo>
                  <a:lnTo>
                    <a:pt x="625" y="50250"/>
                  </a:lnTo>
                  <a:lnTo>
                    <a:pt x="534" y="50411"/>
                  </a:lnTo>
                  <a:lnTo>
                    <a:pt x="454" y="50572"/>
                  </a:lnTo>
                  <a:lnTo>
                    <a:pt x="373" y="50743"/>
                  </a:lnTo>
                  <a:lnTo>
                    <a:pt x="313" y="50914"/>
                  </a:lnTo>
                  <a:lnTo>
                    <a:pt x="242" y="51095"/>
                  </a:lnTo>
                  <a:lnTo>
                    <a:pt x="192" y="51276"/>
                  </a:lnTo>
                  <a:lnTo>
                    <a:pt x="142" y="51467"/>
                  </a:lnTo>
                  <a:lnTo>
                    <a:pt x="101" y="51659"/>
                  </a:lnTo>
                  <a:lnTo>
                    <a:pt x="71" y="51850"/>
                  </a:lnTo>
                  <a:lnTo>
                    <a:pt x="41" y="52051"/>
                  </a:lnTo>
                  <a:lnTo>
                    <a:pt x="21" y="52252"/>
                  </a:lnTo>
                  <a:lnTo>
                    <a:pt x="11" y="52463"/>
                  </a:lnTo>
                  <a:lnTo>
                    <a:pt x="1" y="52886"/>
                  </a:lnTo>
                  <a:lnTo>
                    <a:pt x="1" y="53278"/>
                  </a:lnTo>
                  <a:lnTo>
                    <a:pt x="31" y="53671"/>
                  </a:lnTo>
                  <a:lnTo>
                    <a:pt x="81" y="54073"/>
                  </a:lnTo>
                  <a:lnTo>
                    <a:pt x="142" y="54475"/>
                  </a:lnTo>
                  <a:lnTo>
                    <a:pt x="212" y="54878"/>
                  </a:lnTo>
                  <a:lnTo>
                    <a:pt x="303" y="55280"/>
                  </a:lnTo>
                  <a:lnTo>
                    <a:pt x="413" y="55683"/>
                  </a:lnTo>
                  <a:lnTo>
                    <a:pt x="524" y="56075"/>
                  </a:lnTo>
                  <a:lnTo>
                    <a:pt x="655" y="56467"/>
                  </a:lnTo>
                  <a:lnTo>
                    <a:pt x="786" y="56849"/>
                  </a:lnTo>
                  <a:lnTo>
                    <a:pt x="936" y="57222"/>
                  </a:lnTo>
                  <a:lnTo>
                    <a:pt x="1097" y="57584"/>
                  </a:lnTo>
                  <a:lnTo>
                    <a:pt x="1258" y="57926"/>
                  </a:lnTo>
                  <a:lnTo>
                    <a:pt x="1429" y="58268"/>
                  </a:lnTo>
                  <a:lnTo>
                    <a:pt x="1610" y="58580"/>
                  </a:lnTo>
                  <a:lnTo>
                    <a:pt x="1792" y="58882"/>
                  </a:lnTo>
                  <a:lnTo>
                    <a:pt x="2405" y="59878"/>
                  </a:lnTo>
                  <a:lnTo>
                    <a:pt x="2667" y="60300"/>
                  </a:lnTo>
                  <a:lnTo>
                    <a:pt x="2888" y="60682"/>
                  </a:lnTo>
                  <a:lnTo>
                    <a:pt x="3089" y="61045"/>
                  </a:lnTo>
                  <a:lnTo>
                    <a:pt x="3270" y="61376"/>
                  </a:lnTo>
                  <a:lnTo>
                    <a:pt x="3431" y="61698"/>
                  </a:lnTo>
                  <a:lnTo>
                    <a:pt x="3582" y="62020"/>
                  </a:lnTo>
                  <a:lnTo>
                    <a:pt x="3713" y="62342"/>
                  </a:lnTo>
                  <a:lnTo>
                    <a:pt x="3854" y="62674"/>
                  </a:lnTo>
                  <a:lnTo>
                    <a:pt x="3985" y="63036"/>
                  </a:lnTo>
                  <a:lnTo>
                    <a:pt x="4125" y="63419"/>
                  </a:lnTo>
                  <a:lnTo>
                    <a:pt x="4437" y="64294"/>
                  </a:lnTo>
                  <a:lnTo>
                    <a:pt x="4810" y="65390"/>
                  </a:lnTo>
                  <a:lnTo>
                    <a:pt x="4940" y="65732"/>
                  </a:lnTo>
                  <a:lnTo>
                    <a:pt x="5081" y="66054"/>
                  </a:lnTo>
                  <a:lnTo>
                    <a:pt x="5232" y="66346"/>
                  </a:lnTo>
                  <a:lnTo>
                    <a:pt x="5383" y="66608"/>
                  </a:lnTo>
                  <a:lnTo>
                    <a:pt x="5544" y="66839"/>
                  </a:lnTo>
                  <a:lnTo>
                    <a:pt x="5705" y="67050"/>
                  </a:lnTo>
                  <a:lnTo>
                    <a:pt x="5876" y="67231"/>
                  </a:lnTo>
                  <a:lnTo>
                    <a:pt x="6057" y="67382"/>
                  </a:lnTo>
                  <a:lnTo>
                    <a:pt x="6228" y="67523"/>
                  </a:lnTo>
                  <a:lnTo>
                    <a:pt x="6409" y="67634"/>
                  </a:lnTo>
                  <a:lnTo>
                    <a:pt x="6600" y="67724"/>
                  </a:lnTo>
                  <a:lnTo>
                    <a:pt x="6781" y="67795"/>
                  </a:lnTo>
                  <a:lnTo>
                    <a:pt x="6972" y="67845"/>
                  </a:lnTo>
                  <a:lnTo>
                    <a:pt x="7154" y="67885"/>
                  </a:lnTo>
                  <a:lnTo>
                    <a:pt x="7345" y="67905"/>
                  </a:lnTo>
                  <a:lnTo>
                    <a:pt x="7526" y="67915"/>
                  </a:lnTo>
                  <a:lnTo>
                    <a:pt x="7657" y="67915"/>
                  </a:lnTo>
                  <a:lnTo>
                    <a:pt x="7777" y="67905"/>
                  </a:lnTo>
                  <a:lnTo>
                    <a:pt x="8029" y="67865"/>
                  </a:lnTo>
                  <a:lnTo>
                    <a:pt x="8280" y="67815"/>
                  </a:lnTo>
                  <a:lnTo>
                    <a:pt x="8512" y="67744"/>
                  </a:lnTo>
                  <a:lnTo>
                    <a:pt x="8743" y="67664"/>
                  </a:lnTo>
                  <a:lnTo>
                    <a:pt x="8954" y="67573"/>
                  </a:lnTo>
                  <a:lnTo>
                    <a:pt x="9155" y="67473"/>
                  </a:lnTo>
                  <a:lnTo>
                    <a:pt x="9347" y="67372"/>
                  </a:lnTo>
                  <a:lnTo>
                    <a:pt x="9518" y="67272"/>
                  </a:lnTo>
                  <a:lnTo>
                    <a:pt x="9679" y="67171"/>
                  </a:lnTo>
                  <a:lnTo>
                    <a:pt x="9930" y="67000"/>
                  </a:lnTo>
                  <a:lnTo>
                    <a:pt x="10091" y="66869"/>
                  </a:lnTo>
                  <a:lnTo>
                    <a:pt x="10141" y="66829"/>
                  </a:lnTo>
                  <a:lnTo>
                    <a:pt x="10343" y="67372"/>
                  </a:lnTo>
                  <a:lnTo>
                    <a:pt x="10544" y="67895"/>
                  </a:lnTo>
                  <a:lnTo>
                    <a:pt x="10735" y="68398"/>
                  </a:lnTo>
                  <a:lnTo>
                    <a:pt x="10936" y="68881"/>
                  </a:lnTo>
                  <a:lnTo>
                    <a:pt x="11137" y="69334"/>
                  </a:lnTo>
                  <a:lnTo>
                    <a:pt x="11339" y="69787"/>
                  </a:lnTo>
                  <a:lnTo>
                    <a:pt x="11550" y="70209"/>
                  </a:lnTo>
                  <a:lnTo>
                    <a:pt x="11761" y="70632"/>
                  </a:lnTo>
                  <a:lnTo>
                    <a:pt x="11982" y="71034"/>
                  </a:lnTo>
                  <a:lnTo>
                    <a:pt x="12214" y="71436"/>
                  </a:lnTo>
                  <a:lnTo>
                    <a:pt x="12455" y="71829"/>
                  </a:lnTo>
                  <a:lnTo>
                    <a:pt x="12707" y="72211"/>
                  </a:lnTo>
                  <a:lnTo>
                    <a:pt x="12978" y="72603"/>
                  </a:lnTo>
                  <a:lnTo>
                    <a:pt x="13250" y="72986"/>
                  </a:lnTo>
                  <a:lnTo>
                    <a:pt x="13552" y="73368"/>
                  </a:lnTo>
                  <a:lnTo>
                    <a:pt x="13864" y="73760"/>
                  </a:lnTo>
                  <a:lnTo>
                    <a:pt x="14196" y="74153"/>
                  </a:lnTo>
                  <a:lnTo>
                    <a:pt x="14548" y="74555"/>
                  </a:lnTo>
                  <a:lnTo>
                    <a:pt x="14930" y="74978"/>
                  </a:lnTo>
                  <a:lnTo>
                    <a:pt x="15322" y="75400"/>
                  </a:lnTo>
                  <a:lnTo>
                    <a:pt x="15745" y="75833"/>
                  </a:lnTo>
                  <a:lnTo>
                    <a:pt x="16197" y="76295"/>
                  </a:lnTo>
                  <a:lnTo>
                    <a:pt x="16670" y="76768"/>
                  </a:lnTo>
                  <a:lnTo>
                    <a:pt x="17173" y="77251"/>
                  </a:lnTo>
                  <a:lnTo>
                    <a:pt x="18280" y="78307"/>
                  </a:lnTo>
                  <a:lnTo>
                    <a:pt x="19507" y="79464"/>
                  </a:lnTo>
                  <a:lnTo>
                    <a:pt x="20885" y="80742"/>
                  </a:lnTo>
                  <a:lnTo>
                    <a:pt x="22415" y="82150"/>
                  </a:lnTo>
                  <a:lnTo>
                    <a:pt x="22435" y="82171"/>
                  </a:lnTo>
                  <a:lnTo>
                    <a:pt x="22445" y="82181"/>
                  </a:lnTo>
                  <a:lnTo>
                    <a:pt x="23280" y="82935"/>
                  </a:lnTo>
                  <a:lnTo>
                    <a:pt x="24074" y="83629"/>
                  </a:lnTo>
                  <a:lnTo>
                    <a:pt x="24829" y="84273"/>
                  </a:lnTo>
                  <a:lnTo>
                    <a:pt x="25553" y="84867"/>
                  </a:lnTo>
                  <a:lnTo>
                    <a:pt x="25594" y="84907"/>
                  </a:lnTo>
                  <a:lnTo>
                    <a:pt x="26056" y="85269"/>
                  </a:lnTo>
                  <a:lnTo>
                    <a:pt x="26499" y="85611"/>
                  </a:lnTo>
                  <a:lnTo>
                    <a:pt x="26942" y="85933"/>
                  </a:lnTo>
                  <a:lnTo>
                    <a:pt x="27354" y="86235"/>
                  </a:lnTo>
                  <a:lnTo>
                    <a:pt x="27766" y="86506"/>
                  </a:lnTo>
                  <a:lnTo>
                    <a:pt x="28159" y="86768"/>
                  </a:lnTo>
                  <a:lnTo>
                    <a:pt x="28541" y="87009"/>
                  </a:lnTo>
                  <a:lnTo>
                    <a:pt x="28913" y="87231"/>
                  </a:lnTo>
                  <a:lnTo>
                    <a:pt x="29275" y="87442"/>
                  </a:lnTo>
                  <a:lnTo>
                    <a:pt x="29628" y="87623"/>
                  </a:lnTo>
                  <a:lnTo>
                    <a:pt x="29970" y="87794"/>
                  </a:lnTo>
                  <a:lnTo>
                    <a:pt x="30302" y="87955"/>
                  </a:lnTo>
                  <a:lnTo>
                    <a:pt x="30624" y="88096"/>
                  </a:lnTo>
                  <a:lnTo>
                    <a:pt x="30935" y="88227"/>
                  </a:lnTo>
                  <a:lnTo>
                    <a:pt x="31247" y="88337"/>
                  </a:lnTo>
                  <a:lnTo>
                    <a:pt x="31549" y="88448"/>
                  </a:lnTo>
                  <a:lnTo>
                    <a:pt x="31851" y="88539"/>
                  </a:lnTo>
                  <a:lnTo>
                    <a:pt x="32143" y="88619"/>
                  </a:lnTo>
                  <a:lnTo>
                    <a:pt x="32434" y="88689"/>
                  </a:lnTo>
                  <a:lnTo>
                    <a:pt x="32716" y="88740"/>
                  </a:lnTo>
                  <a:lnTo>
                    <a:pt x="32998" y="88800"/>
                  </a:lnTo>
                  <a:lnTo>
                    <a:pt x="33279" y="88840"/>
                  </a:lnTo>
                  <a:lnTo>
                    <a:pt x="33551" y="88870"/>
                  </a:lnTo>
                  <a:lnTo>
                    <a:pt x="33833" y="88901"/>
                  </a:lnTo>
                  <a:lnTo>
                    <a:pt x="34376" y="88941"/>
                  </a:lnTo>
                  <a:lnTo>
                    <a:pt x="34929" y="88961"/>
                  </a:lnTo>
                  <a:lnTo>
                    <a:pt x="35483" y="88971"/>
                  </a:lnTo>
                  <a:lnTo>
                    <a:pt x="36911" y="88971"/>
                  </a:lnTo>
                  <a:lnTo>
                    <a:pt x="36911" y="20"/>
                  </a:lnTo>
                  <a:lnTo>
                    <a:pt x="36609" y="10"/>
                  </a:lnTo>
                  <a:lnTo>
                    <a:pt x="36307" y="0"/>
                  </a:lnTo>
                  <a:close/>
                </a:path>
              </a:pathLst>
            </a:custGeom>
            <a:solidFill>
              <a:srgbClr val="DE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24;p27"/>
            <p:cNvSpPr/>
            <p:nvPr/>
          </p:nvSpPr>
          <p:spPr>
            <a:xfrm>
              <a:off x="1659150" y="340225"/>
              <a:ext cx="922800" cy="2224300"/>
            </a:xfrm>
            <a:custGeom>
              <a:avLst/>
              <a:gdLst/>
              <a:ahLst/>
              <a:cxnLst/>
              <a:rect l="l" t="t" r="r" b="b"/>
              <a:pathLst>
                <a:path w="36912" h="88972" fill="none" extrusionOk="0">
                  <a:moveTo>
                    <a:pt x="36307" y="0"/>
                  </a:moveTo>
                  <a:lnTo>
                    <a:pt x="36307" y="0"/>
                  </a:lnTo>
                  <a:lnTo>
                    <a:pt x="35573" y="0"/>
                  </a:lnTo>
                  <a:lnTo>
                    <a:pt x="34849" y="20"/>
                  </a:lnTo>
                  <a:lnTo>
                    <a:pt x="34134" y="41"/>
                  </a:lnTo>
                  <a:lnTo>
                    <a:pt x="33420" y="81"/>
                  </a:lnTo>
                  <a:lnTo>
                    <a:pt x="32726" y="121"/>
                  </a:lnTo>
                  <a:lnTo>
                    <a:pt x="32042" y="171"/>
                  </a:lnTo>
                  <a:lnTo>
                    <a:pt x="31368" y="242"/>
                  </a:lnTo>
                  <a:lnTo>
                    <a:pt x="30704" y="312"/>
                  </a:lnTo>
                  <a:lnTo>
                    <a:pt x="30050" y="393"/>
                  </a:lnTo>
                  <a:lnTo>
                    <a:pt x="29406" y="483"/>
                  </a:lnTo>
                  <a:lnTo>
                    <a:pt x="28772" y="584"/>
                  </a:lnTo>
                  <a:lnTo>
                    <a:pt x="28149" y="695"/>
                  </a:lnTo>
                  <a:lnTo>
                    <a:pt x="27525" y="815"/>
                  </a:lnTo>
                  <a:lnTo>
                    <a:pt x="26921" y="946"/>
                  </a:lnTo>
                  <a:lnTo>
                    <a:pt x="26318" y="1087"/>
                  </a:lnTo>
                  <a:lnTo>
                    <a:pt x="25734" y="1228"/>
                  </a:lnTo>
                  <a:lnTo>
                    <a:pt x="25151" y="1389"/>
                  </a:lnTo>
                  <a:lnTo>
                    <a:pt x="24577" y="1550"/>
                  </a:lnTo>
                  <a:lnTo>
                    <a:pt x="24014" y="1731"/>
                  </a:lnTo>
                  <a:lnTo>
                    <a:pt x="23461" y="1912"/>
                  </a:lnTo>
                  <a:lnTo>
                    <a:pt x="22918" y="2103"/>
                  </a:lnTo>
                  <a:lnTo>
                    <a:pt x="22374" y="2304"/>
                  </a:lnTo>
                  <a:lnTo>
                    <a:pt x="21851" y="2515"/>
                  </a:lnTo>
                  <a:lnTo>
                    <a:pt x="21328" y="2737"/>
                  </a:lnTo>
                  <a:lnTo>
                    <a:pt x="20815" y="2968"/>
                  </a:lnTo>
                  <a:lnTo>
                    <a:pt x="20312" y="3210"/>
                  </a:lnTo>
                  <a:lnTo>
                    <a:pt x="19809" y="3451"/>
                  </a:lnTo>
                  <a:lnTo>
                    <a:pt x="19326" y="3713"/>
                  </a:lnTo>
                  <a:lnTo>
                    <a:pt x="18843" y="3974"/>
                  </a:lnTo>
                  <a:lnTo>
                    <a:pt x="18370" y="4246"/>
                  </a:lnTo>
                  <a:lnTo>
                    <a:pt x="17908" y="4527"/>
                  </a:lnTo>
                  <a:lnTo>
                    <a:pt x="17445" y="4819"/>
                  </a:lnTo>
                  <a:lnTo>
                    <a:pt x="16992" y="5121"/>
                  </a:lnTo>
                  <a:lnTo>
                    <a:pt x="16550" y="5423"/>
                  </a:lnTo>
                  <a:lnTo>
                    <a:pt x="16117" y="5745"/>
                  </a:lnTo>
                  <a:lnTo>
                    <a:pt x="15684" y="6067"/>
                  </a:lnTo>
                  <a:lnTo>
                    <a:pt x="15262" y="6399"/>
                  </a:lnTo>
                  <a:lnTo>
                    <a:pt x="14849" y="6741"/>
                  </a:lnTo>
                  <a:lnTo>
                    <a:pt x="14437" y="7093"/>
                  </a:lnTo>
                  <a:lnTo>
                    <a:pt x="14035" y="7445"/>
                  </a:lnTo>
                  <a:lnTo>
                    <a:pt x="13642" y="7817"/>
                  </a:lnTo>
                  <a:lnTo>
                    <a:pt x="13250" y="8189"/>
                  </a:lnTo>
                  <a:lnTo>
                    <a:pt x="12868" y="8571"/>
                  </a:lnTo>
                  <a:lnTo>
                    <a:pt x="12485" y="8964"/>
                  </a:lnTo>
                  <a:lnTo>
                    <a:pt x="12123" y="9366"/>
                  </a:lnTo>
                  <a:lnTo>
                    <a:pt x="11751" y="9769"/>
                  </a:lnTo>
                  <a:lnTo>
                    <a:pt x="11399" y="10181"/>
                  </a:lnTo>
                  <a:lnTo>
                    <a:pt x="11047" y="10604"/>
                  </a:lnTo>
                  <a:lnTo>
                    <a:pt x="10695" y="11036"/>
                  </a:lnTo>
                  <a:lnTo>
                    <a:pt x="10353" y="11479"/>
                  </a:lnTo>
                  <a:lnTo>
                    <a:pt x="10021" y="11921"/>
                  </a:lnTo>
                  <a:lnTo>
                    <a:pt x="9689" y="12384"/>
                  </a:lnTo>
                  <a:lnTo>
                    <a:pt x="9367" y="12847"/>
                  </a:lnTo>
                  <a:lnTo>
                    <a:pt x="9045" y="13310"/>
                  </a:lnTo>
                  <a:lnTo>
                    <a:pt x="8733" y="13793"/>
                  </a:lnTo>
                  <a:lnTo>
                    <a:pt x="8421" y="14276"/>
                  </a:lnTo>
                  <a:lnTo>
                    <a:pt x="8119" y="14768"/>
                  </a:lnTo>
                  <a:lnTo>
                    <a:pt x="7828" y="15271"/>
                  </a:lnTo>
                  <a:lnTo>
                    <a:pt x="7526" y="15785"/>
                  </a:lnTo>
                  <a:lnTo>
                    <a:pt x="7244" y="16298"/>
                  </a:lnTo>
                  <a:lnTo>
                    <a:pt x="6952" y="16821"/>
                  </a:lnTo>
                  <a:lnTo>
                    <a:pt x="6671" y="17354"/>
                  </a:lnTo>
                  <a:lnTo>
                    <a:pt x="6399" y="17897"/>
                  </a:lnTo>
                  <a:lnTo>
                    <a:pt x="6127" y="18440"/>
                  </a:lnTo>
                  <a:lnTo>
                    <a:pt x="6127" y="18440"/>
                  </a:lnTo>
                  <a:lnTo>
                    <a:pt x="5946" y="18823"/>
                  </a:lnTo>
                  <a:lnTo>
                    <a:pt x="5775" y="19205"/>
                  </a:lnTo>
                  <a:lnTo>
                    <a:pt x="5614" y="19597"/>
                  </a:lnTo>
                  <a:lnTo>
                    <a:pt x="5453" y="20000"/>
                  </a:lnTo>
                  <a:lnTo>
                    <a:pt x="5303" y="20402"/>
                  </a:lnTo>
                  <a:lnTo>
                    <a:pt x="5162" y="20804"/>
                  </a:lnTo>
                  <a:lnTo>
                    <a:pt x="5021" y="21227"/>
                  </a:lnTo>
                  <a:lnTo>
                    <a:pt x="4900" y="21639"/>
                  </a:lnTo>
                  <a:lnTo>
                    <a:pt x="4769" y="22062"/>
                  </a:lnTo>
                  <a:lnTo>
                    <a:pt x="4659" y="22495"/>
                  </a:lnTo>
                  <a:lnTo>
                    <a:pt x="4548" y="22927"/>
                  </a:lnTo>
                  <a:lnTo>
                    <a:pt x="4447" y="23370"/>
                  </a:lnTo>
                  <a:lnTo>
                    <a:pt x="4357" y="23802"/>
                  </a:lnTo>
                  <a:lnTo>
                    <a:pt x="4266" y="24255"/>
                  </a:lnTo>
                  <a:lnTo>
                    <a:pt x="4176" y="24698"/>
                  </a:lnTo>
                  <a:lnTo>
                    <a:pt x="4105" y="25150"/>
                  </a:lnTo>
                  <a:lnTo>
                    <a:pt x="3965" y="26056"/>
                  </a:lnTo>
                  <a:lnTo>
                    <a:pt x="3844" y="26981"/>
                  </a:lnTo>
                  <a:lnTo>
                    <a:pt x="3753" y="27907"/>
                  </a:lnTo>
                  <a:lnTo>
                    <a:pt x="3673" y="28832"/>
                  </a:lnTo>
                  <a:lnTo>
                    <a:pt x="3612" y="29768"/>
                  </a:lnTo>
                  <a:lnTo>
                    <a:pt x="3572" y="30704"/>
                  </a:lnTo>
                  <a:lnTo>
                    <a:pt x="3552" y="31639"/>
                  </a:lnTo>
                  <a:lnTo>
                    <a:pt x="3542" y="32565"/>
                  </a:lnTo>
                  <a:lnTo>
                    <a:pt x="3542" y="32565"/>
                  </a:lnTo>
                  <a:lnTo>
                    <a:pt x="3552" y="33359"/>
                  </a:lnTo>
                  <a:lnTo>
                    <a:pt x="3562" y="34154"/>
                  </a:lnTo>
                  <a:lnTo>
                    <a:pt x="3592" y="34939"/>
                  </a:lnTo>
                  <a:lnTo>
                    <a:pt x="3622" y="35713"/>
                  </a:lnTo>
                  <a:lnTo>
                    <a:pt x="3663" y="36478"/>
                  </a:lnTo>
                  <a:lnTo>
                    <a:pt x="3713" y="37232"/>
                  </a:lnTo>
                  <a:lnTo>
                    <a:pt x="3773" y="37977"/>
                  </a:lnTo>
                  <a:lnTo>
                    <a:pt x="3834" y="38711"/>
                  </a:lnTo>
                  <a:lnTo>
                    <a:pt x="3894" y="39426"/>
                  </a:lnTo>
                  <a:lnTo>
                    <a:pt x="3975" y="40130"/>
                  </a:lnTo>
                  <a:lnTo>
                    <a:pt x="4125" y="41478"/>
                  </a:lnTo>
                  <a:lnTo>
                    <a:pt x="4286" y="42745"/>
                  </a:lnTo>
                  <a:lnTo>
                    <a:pt x="4457" y="43922"/>
                  </a:lnTo>
                  <a:lnTo>
                    <a:pt x="4628" y="45009"/>
                  </a:lnTo>
                  <a:lnTo>
                    <a:pt x="4800" y="45975"/>
                  </a:lnTo>
                  <a:lnTo>
                    <a:pt x="4950" y="46830"/>
                  </a:lnTo>
                  <a:lnTo>
                    <a:pt x="5091" y="47544"/>
                  </a:lnTo>
                  <a:lnTo>
                    <a:pt x="5303" y="48550"/>
                  </a:lnTo>
                  <a:lnTo>
                    <a:pt x="5383" y="48902"/>
                  </a:lnTo>
                  <a:lnTo>
                    <a:pt x="5383" y="48902"/>
                  </a:lnTo>
                  <a:lnTo>
                    <a:pt x="5383" y="48902"/>
                  </a:lnTo>
                  <a:lnTo>
                    <a:pt x="5383" y="48902"/>
                  </a:lnTo>
                  <a:lnTo>
                    <a:pt x="4950" y="48822"/>
                  </a:lnTo>
                  <a:lnTo>
                    <a:pt x="4538" y="48771"/>
                  </a:lnTo>
                  <a:lnTo>
                    <a:pt x="4146" y="48741"/>
                  </a:lnTo>
                  <a:lnTo>
                    <a:pt x="3773" y="48731"/>
                  </a:lnTo>
                  <a:lnTo>
                    <a:pt x="3773" y="48731"/>
                  </a:lnTo>
                  <a:lnTo>
                    <a:pt x="3522" y="48731"/>
                  </a:lnTo>
                  <a:lnTo>
                    <a:pt x="3270" y="48751"/>
                  </a:lnTo>
                  <a:lnTo>
                    <a:pt x="3039" y="48771"/>
                  </a:lnTo>
                  <a:lnTo>
                    <a:pt x="2808" y="48812"/>
                  </a:lnTo>
                  <a:lnTo>
                    <a:pt x="2596" y="48862"/>
                  </a:lnTo>
                  <a:lnTo>
                    <a:pt x="2385" y="48912"/>
                  </a:lnTo>
                  <a:lnTo>
                    <a:pt x="2194" y="48983"/>
                  </a:lnTo>
                  <a:lnTo>
                    <a:pt x="2003" y="49063"/>
                  </a:lnTo>
                  <a:lnTo>
                    <a:pt x="1822" y="49144"/>
                  </a:lnTo>
                  <a:lnTo>
                    <a:pt x="1661" y="49234"/>
                  </a:lnTo>
                  <a:lnTo>
                    <a:pt x="1500" y="49335"/>
                  </a:lnTo>
                  <a:lnTo>
                    <a:pt x="1349" y="49445"/>
                  </a:lnTo>
                  <a:lnTo>
                    <a:pt x="1208" y="49566"/>
                  </a:lnTo>
                  <a:lnTo>
                    <a:pt x="1077" y="49687"/>
                  </a:lnTo>
                  <a:lnTo>
                    <a:pt x="947" y="49818"/>
                  </a:lnTo>
                  <a:lnTo>
                    <a:pt x="836" y="49958"/>
                  </a:lnTo>
                  <a:lnTo>
                    <a:pt x="725" y="50099"/>
                  </a:lnTo>
                  <a:lnTo>
                    <a:pt x="625" y="50250"/>
                  </a:lnTo>
                  <a:lnTo>
                    <a:pt x="534" y="50411"/>
                  </a:lnTo>
                  <a:lnTo>
                    <a:pt x="454" y="50572"/>
                  </a:lnTo>
                  <a:lnTo>
                    <a:pt x="373" y="50743"/>
                  </a:lnTo>
                  <a:lnTo>
                    <a:pt x="313" y="50914"/>
                  </a:lnTo>
                  <a:lnTo>
                    <a:pt x="242" y="51095"/>
                  </a:lnTo>
                  <a:lnTo>
                    <a:pt x="192" y="51276"/>
                  </a:lnTo>
                  <a:lnTo>
                    <a:pt x="142" y="51467"/>
                  </a:lnTo>
                  <a:lnTo>
                    <a:pt x="101" y="51659"/>
                  </a:lnTo>
                  <a:lnTo>
                    <a:pt x="71" y="51850"/>
                  </a:lnTo>
                  <a:lnTo>
                    <a:pt x="41" y="52051"/>
                  </a:lnTo>
                  <a:lnTo>
                    <a:pt x="21" y="52252"/>
                  </a:lnTo>
                  <a:lnTo>
                    <a:pt x="11" y="52463"/>
                  </a:lnTo>
                  <a:lnTo>
                    <a:pt x="1" y="52886"/>
                  </a:lnTo>
                  <a:lnTo>
                    <a:pt x="1" y="52886"/>
                  </a:lnTo>
                  <a:lnTo>
                    <a:pt x="1" y="53278"/>
                  </a:lnTo>
                  <a:lnTo>
                    <a:pt x="31" y="53671"/>
                  </a:lnTo>
                  <a:lnTo>
                    <a:pt x="81" y="54073"/>
                  </a:lnTo>
                  <a:lnTo>
                    <a:pt x="142" y="54475"/>
                  </a:lnTo>
                  <a:lnTo>
                    <a:pt x="212" y="54878"/>
                  </a:lnTo>
                  <a:lnTo>
                    <a:pt x="303" y="55280"/>
                  </a:lnTo>
                  <a:lnTo>
                    <a:pt x="413" y="55683"/>
                  </a:lnTo>
                  <a:lnTo>
                    <a:pt x="524" y="56075"/>
                  </a:lnTo>
                  <a:lnTo>
                    <a:pt x="655" y="56467"/>
                  </a:lnTo>
                  <a:lnTo>
                    <a:pt x="786" y="56849"/>
                  </a:lnTo>
                  <a:lnTo>
                    <a:pt x="936" y="57222"/>
                  </a:lnTo>
                  <a:lnTo>
                    <a:pt x="1097" y="57584"/>
                  </a:lnTo>
                  <a:lnTo>
                    <a:pt x="1258" y="57926"/>
                  </a:lnTo>
                  <a:lnTo>
                    <a:pt x="1429" y="58268"/>
                  </a:lnTo>
                  <a:lnTo>
                    <a:pt x="1610" y="58580"/>
                  </a:lnTo>
                  <a:lnTo>
                    <a:pt x="1792" y="58882"/>
                  </a:lnTo>
                  <a:lnTo>
                    <a:pt x="1792" y="58882"/>
                  </a:lnTo>
                  <a:lnTo>
                    <a:pt x="2405" y="59878"/>
                  </a:lnTo>
                  <a:lnTo>
                    <a:pt x="2667" y="60300"/>
                  </a:lnTo>
                  <a:lnTo>
                    <a:pt x="2888" y="60682"/>
                  </a:lnTo>
                  <a:lnTo>
                    <a:pt x="3089" y="61045"/>
                  </a:lnTo>
                  <a:lnTo>
                    <a:pt x="3270" y="61376"/>
                  </a:lnTo>
                  <a:lnTo>
                    <a:pt x="3431" y="61698"/>
                  </a:lnTo>
                  <a:lnTo>
                    <a:pt x="3582" y="62020"/>
                  </a:lnTo>
                  <a:lnTo>
                    <a:pt x="3713" y="62342"/>
                  </a:lnTo>
                  <a:lnTo>
                    <a:pt x="3854" y="62674"/>
                  </a:lnTo>
                  <a:lnTo>
                    <a:pt x="3985" y="63036"/>
                  </a:lnTo>
                  <a:lnTo>
                    <a:pt x="4125" y="63419"/>
                  </a:lnTo>
                  <a:lnTo>
                    <a:pt x="4437" y="64294"/>
                  </a:lnTo>
                  <a:lnTo>
                    <a:pt x="4810" y="65390"/>
                  </a:lnTo>
                  <a:lnTo>
                    <a:pt x="4810" y="65390"/>
                  </a:lnTo>
                  <a:lnTo>
                    <a:pt x="4940" y="65732"/>
                  </a:lnTo>
                  <a:lnTo>
                    <a:pt x="5081" y="66054"/>
                  </a:lnTo>
                  <a:lnTo>
                    <a:pt x="5232" y="66346"/>
                  </a:lnTo>
                  <a:lnTo>
                    <a:pt x="5383" y="66608"/>
                  </a:lnTo>
                  <a:lnTo>
                    <a:pt x="5544" y="66839"/>
                  </a:lnTo>
                  <a:lnTo>
                    <a:pt x="5705" y="67050"/>
                  </a:lnTo>
                  <a:lnTo>
                    <a:pt x="5876" y="67231"/>
                  </a:lnTo>
                  <a:lnTo>
                    <a:pt x="6057" y="67382"/>
                  </a:lnTo>
                  <a:lnTo>
                    <a:pt x="6228" y="67523"/>
                  </a:lnTo>
                  <a:lnTo>
                    <a:pt x="6409" y="67634"/>
                  </a:lnTo>
                  <a:lnTo>
                    <a:pt x="6600" y="67724"/>
                  </a:lnTo>
                  <a:lnTo>
                    <a:pt x="6781" y="67795"/>
                  </a:lnTo>
                  <a:lnTo>
                    <a:pt x="6972" y="67845"/>
                  </a:lnTo>
                  <a:lnTo>
                    <a:pt x="7154" y="67885"/>
                  </a:lnTo>
                  <a:lnTo>
                    <a:pt x="7345" y="67905"/>
                  </a:lnTo>
                  <a:lnTo>
                    <a:pt x="7526" y="67915"/>
                  </a:lnTo>
                  <a:lnTo>
                    <a:pt x="7526" y="67915"/>
                  </a:lnTo>
                  <a:lnTo>
                    <a:pt x="7657" y="67915"/>
                  </a:lnTo>
                  <a:lnTo>
                    <a:pt x="7777" y="67905"/>
                  </a:lnTo>
                  <a:lnTo>
                    <a:pt x="8029" y="67865"/>
                  </a:lnTo>
                  <a:lnTo>
                    <a:pt x="8280" y="67815"/>
                  </a:lnTo>
                  <a:lnTo>
                    <a:pt x="8512" y="67744"/>
                  </a:lnTo>
                  <a:lnTo>
                    <a:pt x="8743" y="67664"/>
                  </a:lnTo>
                  <a:lnTo>
                    <a:pt x="8954" y="67573"/>
                  </a:lnTo>
                  <a:lnTo>
                    <a:pt x="9155" y="67473"/>
                  </a:lnTo>
                  <a:lnTo>
                    <a:pt x="9347" y="67372"/>
                  </a:lnTo>
                  <a:lnTo>
                    <a:pt x="9518" y="67272"/>
                  </a:lnTo>
                  <a:lnTo>
                    <a:pt x="9679" y="67171"/>
                  </a:lnTo>
                  <a:lnTo>
                    <a:pt x="9930" y="67000"/>
                  </a:lnTo>
                  <a:lnTo>
                    <a:pt x="10091" y="66869"/>
                  </a:lnTo>
                  <a:lnTo>
                    <a:pt x="10141" y="66829"/>
                  </a:lnTo>
                  <a:lnTo>
                    <a:pt x="10141" y="66829"/>
                  </a:lnTo>
                  <a:lnTo>
                    <a:pt x="10343" y="67372"/>
                  </a:lnTo>
                  <a:lnTo>
                    <a:pt x="10544" y="67895"/>
                  </a:lnTo>
                  <a:lnTo>
                    <a:pt x="10735" y="68398"/>
                  </a:lnTo>
                  <a:lnTo>
                    <a:pt x="10936" y="68881"/>
                  </a:lnTo>
                  <a:lnTo>
                    <a:pt x="11137" y="69334"/>
                  </a:lnTo>
                  <a:lnTo>
                    <a:pt x="11339" y="69787"/>
                  </a:lnTo>
                  <a:lnTo>
                    <a:pt x="11550" y="70209"/>
                  </a:lnTo>
                  <a:lnTo>
                    <a:pt x="11761" y="70632"/>
                  </a:lnTo>
                  <a:lnTo>
                    <a:pt x="11982" y="71034"/>
                  </a:lnTo>
                  <a:lnTo>
                    <a:pt x="12214" y="71436"/>
                  </a:lnTo>
                  <a:lnTo>
                    <a:pt x="12455" y="71829"/>
                  </a:lnTo>
                  <a:lnTo>
                    <a:pt x="12707" y="72211"/>
                  </a:lnTo>
                  <a:lnTo>
                    <a:pt x="12978" y="72603"/>
                  </a:lnTo>
                  <a:lnTo>
                    <a:pt x="13250" y="72986"/>
                  </a:lnTo>
                  <a:lnTo>
                    <a:pt x="13552" y="73368"/>
                  </a:lnTo>
                  <a:lnTo>
                    <a:pt x="13864" y="73760"/>
                  </a:lnTo>
                  <a:lnTo>
                    <a:pt x="14196" y="74153"/>
                  </a:lnTo>
                  <a:lnTo>
                    <a:pt x="14548" y="74555"/>
                  </a:lnTo>
                  <a:lnTo>
                    <a:pt x="14930" y="74978"/>
                  </a:lnTo>
                  <a:lnTo>
                    <a:pt x="15322" y="75400"/>
                  </a:lnTo>
                  <a:lnTo>
                    <a:pt x="15745" y="75833"/>
                  </a:lnTo>
                  <a:lnTo>
                    <a:pt x="16197" y="76295"/>
                  </a:lnTo>
                  <a:lnTo>
                    <a:pt x="16670" y="76768"/>
                  </a:lnTo>
                  <a:lnTo>
                    <a:pt x="17173" y="77251"/>
                  </a:lnTo>
                  <a:lnTo>
                    <a:pt x="18280" y="78307"/>
                  </a:lnTo>
                  <a:lnTo>
                    <a:pt x="19507" y="79464"/>
                  </a:lnTo>
                  <a:lnTo>
                    <a:pt x="20885" y="80742"/>
                  </a:lnTo>
                  <a:lnTo>
                    <a:pt x="22415" y="82150"/>
                  </a:lnTo>
                  <a:lnTo>
                    <a:pt x="22415" y="82150"/>
                  </a:lnTo>
                  <a:lnTo>
                    <a:pt x="22435" y="82171"/>
                  </a:lnTo>
                  <a:lnTo>
                    <a:pt x="22435" y="82171"/>
                  </a:lnTo>
                  <a:lnTo>
                    <a:pt x="22435" y="82171"/>
                  </a:lnTo>
                  <a:lnTo>
                    <a:pt x="22435" y="82171"/>
                  </a:lnTo>
                  <a:lnTo>
                    <a:pt x="22445" y="82181"/>
                  </a:lnTo>
                  <a:lnTo>
                    <a:pt x="22445" y="82181"/>
                  </a:lnTo>
                  <a:lnTo>
                    <a:pt x="22445" y="82181"/>
                  </a:lnTo>
                  <a:lnTo>
                    <a:pt x="23280" y="82935"/>
                  </a:lnTo>
                  <a:lnTo>
                    <a:pt x="24074" y="83629"/>
                  </a:lnTo>
                  <a:lnTo>
                    <a:pt x="24829" y="84273"/>
                  </a:lnTo>
                  <a:lnTo>
                    <a:pt x="25553" y="84867"/>
                  </a:lnTo>
                  <a:lnTo>
                    <a:pt x="25553" y="84867"/>
                  </a:lnTo>
                  <a:lnTo>
                    <a:pt x="25553" y="84867"/>
                  </a:lnTo>
                  <a:lnTo>
                    <a:pt x="25553" y="84867"/>
                  </a:lnTo>
                  <a:lnTo>
                    <a:pt x="25553" y="84867"/>
                  </a:lnTo>
                  <a:lnTo>
                    <a:pt x="25553" y="84867"/>
                  </a:lnTo>
                  <a:lnTo>
                    <a:pt x="25594" y="84907"/>
                  </a:lnTo>
                  <a:lnTo>
                    <a:pt x="25594" y="84907"/>
                  </a:lnTo>
                  <a:lnTo>
                    <a:pt x="26056" y="85269"/>
                  </a:lnTo>
                  <a:lnTo>
                    <a:pt x="26499" y="85611"/>
                  </a:lnTo>
                  <a:lnTo>
                    <a:pt x="26942" y="85933"/>
                  </a:lnTo>
                  <a:lnTo>
                    <a:pt x="27354" y="86235"/>
                  </a:lnTo>
                  <a:lnTo>
                    <a:pt x="27766" y="86506"/>
                  </a:lnTo>
                  <a:lnTo>
                    <a:pt x="28159" y="86768"/>
                  </a:lnTo>
                  <a:lnTo>
                    <a:pt x="28541" y="87009"/>
                  </a:lnTo>
                  <a:lnTo>
                    <a:pt x="28913" y="87231"/>
                  </a:lnTo>
                  <a:lnTo>
                    <a:pt x="29275" y="87442"/>
                  </a:lnTo>
                  <a:lnTo>
                    <a:pt x="29628" y="87623"/>
                  </a:lnTo>
                  <a:lnTo>
                    <a:pt x="29970" y="87794"/>
                  </a:lnTo>
                  <a:lnTo>
                    <a:pt x="30302" y="87955"/>
                  </a:lnTo>
                  <a:lnTo>
                    <a:pt x="30624" y="88096"/>
                  </a:lnTo>
                  <a:lnTo>
                    <a:pt x="30935" y="88227"/>
                  </a:lnTo>
                  <a:lnTo>
                    <a:pt x="31247" y="88337"/>
                  </a:lnTo>
                  <a:lnTo>
                    <a:pt x="31549" y="88448"/>
                  </a:lnTo>
                  <a:lnTo>
                    <a:pt x="31851" y="88539"/>
                  </a:lnTo>
                  <a:lnTo>
                    <a:pt x="32143" y="88619"/>
                  </a:lnTo>
                  <a:lnTo>
                    <a:pt x="32434" y="88689"/>
                  </a:lnTo>
                  <a:lnTo>
                    <a:pt x="32716" y="88740"/>
                  </a:lnTo>
                  <a:lnTo>
                    <a:pt x="32998" y="88800"/>
                  </a:lnTo>
                  <a:lnTo>
                    <a:pt x="33279" y="88840"/>
                  </a:lnTo>
                  <a:lnTo>
                    <a:pt x="33551" y="88870"/>
                  </a:lnTo>
                  <a:lnTo>
                    <a:pt x="33833" y="88901"/>
                  </a:lnTo>
                  <a:lnTo>
                    <a:pt x="34376" y="88941"/>
                  </a:lnTo>
                  <a:lnTo>
                    <a:pt x="34929" y="88961"/>
                  </a:lnTo>
                  <a:lnTo>
                    <a:pt x="35483" y="88971"/>
                  </a:lnTo>
                  <a:lnTo>
                    <a:pt x="36046" y="88971"/>
                  </a:lnTo>
                  <a:lnTo>
                    <a:pt x="36046" y="88971"/>
                  </a:lnTo>
                  <a:lnTo>
                    <a:pt x="36307" y="88971"/>
                  </a:lnTo>
                  <a:lnTo>
                    <a:pt x="36307" y="88971"/>
                  </a:lnTo>
                  <a:lnTo>
                    <a:pt x="36569" y="88971"/>
                  </a:lnTo>
                  <a:lnTo>
                    <a:pt x="36569" y="88971"/>
                  </a:lnTo>
                  <a:lnTo>
                    <a:pt x="36911" y="88971"/>
                  </a:lnTo>
                  <a:lnTo>
                    <a:pt x="36911" y="20"/>
                  </a:lnTo>
                  <a:lnTo>
                    <a:pt x="36911" y="20"/>
                  </a:lnTo>
                  <a:lnTo>
                    <a:pt x="36609" y="10"/>
                  </a:lnTo>
                  <a:lnTo>
                    <a:pt x="36307" y="0"/>
                  </a:lnTo>
                  <a:lnTo>
                    <a:pt x="363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25;p27"/>
            <p:cNvSpPr/>
            <p:nvPr/>
          </p:nvSpPr>
          <p:spPr>
            <a:xfrm>
              <a:off x="1624700" y="238125"/>
              <a:ext cx="1878225" cy="1352825"/>
            </a:xfrm>
            <a:custGeom>
              <a:avLst/>
              <a:gdLst/>
              <a:ahLst/>
              <a:cxnLst/>
              <a:rect l="l" t="t" r="r" b="b"/>
              <a:pathLst>
                <a:path w="75129" h="54113" extrusionOk="0">
                  <a:moveTo>
                    <a:pt x="41609" y="0"/>
                  </a:moveTo>
                  <a:lnTo>
                    <a:pt x="40945" y="10"/>
                  </a:lnTo>
                  <a:lnTo>
                    <a:pt x="40291" y="40"/>
                  </a:lnTo>
                  <a:lnTo>
                    <a:pt x="39647" y="80"/>
                  </a:lnTo>
                  <a:lnTo>
                    <a:pt x="39013" y="131"/>
                  </a:lnTo>
                  <a:lnTo>
                    <a:pt x="38400" y="191"/>
                  </a:lnTo>
                  <a:lnTo>
                    <a:pt x="37786" y="262"/>
                  </a:lnTo>
                  <a:lnTo>
                    <a:pt x="37192" y="342"/>
                  </a:lnTo>
                  <a:lnTo>
                    <a:pt x="36609" y="433"/>
                  </a:lnTo>
                  <a:lnTo>
                    <a:pt x="36036" y="533"/>
                  </a:lnTo>
                  <a:lnTo>
                    <a:pt x="35472" y="634"/>
                  </a:lnTo>
                  <a:lnTo>
                    <a:pt x="34929" y="744"/>
                  </a:lnTo>
                  <a:lnTo>
                    <a:pt x="34396" y="865"/>
                  </a:lnTo>
                  <a:lnTo>
                    <a:pt x="33873" y="986"/>
                  </a:lnTo>
                  <a:lnTo>
                    <a:pt x="33370" y="1117"/>
                  </a:lnTo>
                  <a:lnTo>
                    <a:pt x="32877" y="1247"/>
                  </a:lnTo>
                  <a:lnTo>
                    <a:pt x="32394" y="1378"/>
                  </a:lnTo>
                  <a:lnTo>
                    <a:pt x="31931" y="1519"/>
                  </a:lnTo>
                  <a:lnTo>
                    <a:pt x="31488" y="1660"/>
                  </a:lnTo>
                  <a:lnTo>
                    <a:pt x="31056" y="1801"/>
                  </a:lnTo>
                  <a:lnTo>
                    <a:pt x="30633" y="1942"/>
                  </a:lnTo>
                  <a:lnTo>
                    <a:pt x="29849" y="2233"/>
                  </a:lnTo>
                  <a:lnTo>
                    <a:pt x="29114" y="2515"/>
                  </a:lnTo>
                  <a:lnTo>
                    <a:pt x="28460" y="2787"/>
                  </a:lnTo>
                  <a:lnTo>
                    <a:pt x="27877" y="3048"/>
                  </a:lnTo>
                  <a:lnTo>
                    <a:pt x="27354" y="3290"/>
                  </a:lnTo>
                  <a:lnTo>
                    <a:pt x="26911" y="3511"/>
                  </a:lnTo>
                  <a:lnTo>
                    <a:pt x="26539" y="3702"/>
                  </a:lnTo>
                  <a:lnTo>
                    <a:pt x="26046" y="3984"/>
                  </a:lnTo>
                  <a:lnTo>
                    <a:pt x="25875" y="4084"/>
                  </a:lnTo>
                  <a:lnTo>
                    <a:pt x="25030" y="4185"/>
                  </a:lnTo>
                  <a:lnTo>
                    <a:pt x="24195" y="4306"/>
                  </a:lnTo>
                  <a:lnTo>
                    <a:pt x="23390" y="4436"/>
                  </a:lnTo>
                  <a:lnTo>
                    <a:pt x="22595" y="4577"/>
                  </a:lnTo>
                  <a:lnTo>
                    <a:pt x="21821" y="4738"/>
                  </a:lnTo>
                  <a:lnTo>
                    <a:pt x="21066" y="4919"/>
                  </a:lnTo>
                  <a:lnTo>
                    <a:pt x="20322" y="5110"/>
                  </a:lnTo>
                  <a:lnTo>
                    <a:pt x="19598" y="5312"/>
                  </a:lnTo>
                  <a:lnTo>
                    <a:pt x="18883" y="5523"/>
                  </a:lnTo>
                  <a:lnTo>
                    <a:pt x="18199" y="5754"/>
                  </a:lnTo>
                  <a:lnTo>
                    <a:pt x="17525" y="5996"/>
                  </a:lnTo>
                  <a:lnTo>
                    <a:pt x="16861" y="6247"/>
                  </a:lnTo>
                  <a:lnTo>
                    <a:pt x="16217" y="6519"/>
                  </a:lnTo>
                  <a:lnTo>
                    <a:pt x="15594" y="6801"/>
                  </a:lnTo>
                  <a:lnTo>
                    <a:pt x="14980" y="7092"/>
                  </a:lnTo>
                  <a:lnTo>
                    <a:pt x="14376" y="7394"/>
                  </a:lnTo>
                  <a:lnTo>
                    <a:pt x="13803" y="7706"/>
                  </a:lnTo>
                  <a:lnTo>
                    <a:pt x="13230" y="8028"/>
                  </a:lnTo>
                  <a:lnTo>
                    <a:pt x="12686" y="8360"/>
                  </a:lnTo>
                  <a:lnTo>
                    <a:pt x="12143" y="8712"/>
                  </a:lnTo>
                  <a:lnTo>
                    <a:pt x="11620" y="9064"/>
                  </a:lnTo>
                  <a:lnTo>
                    <a:pt x="11117" y="9436"/>
                  </a:lnTo>
                  <a:lnTo>
                    <a:pt x="10624" y="9809"/>
                  </a:lnTo>
                  <a:lnTo>
                    <a:pt x="10141" y="10201"/>
                  </a:lnTo>
                  <a:lnTo>
                    <a:pt x="9678" y="10593"/>
                  </a:lnTo>
                  <a:lnTo>
                    <a:pt x="9216" y="10996"/>
                  </a:lnTo>
                  <a:lnTo>
                    <a:pt x="8783" y="11408"/>
                  </a:lnTo>
                  <a:lnTo>
                    <a:pt x="8350" y="11831"/>
                  </a:lnTo>
                  <a:lnTo>
                    <a:pt x="7938" y="12263"/>
                  </a:lnTo>
                  <a:lnTo>
                    <a:pt x="7546" y="12706"/>
                  </a:lnTo>
                  <a:lnTo>
                    <a:pt x="7153" y="13148"/>
                  </a:lnTo>
                  <a:lnTo>
                    <a:pt x="6781" y="13601"/>
                  </a:lnTo>
                  <a:lnTo>
                    <a:pt x="6419" y="14064"/>
                  </a:lnTo>
                  <a:lnTo>
                    <a:pt x="6067" y="14527"/>
                  </a:lnTo>
                  <a:lnTo>
                    <a:pt x="5725" y="15010"/>
                  </a:lnTo>
                  <a:lnTo>
                    <a:pt x="5403" y="15482"/>
                  </a:lnTo>
                  <a:lnTo>
                    <a:pt x="5091" y="15975"/>
                  </a:lnTo>
                  <a:lnTo>
                    <a:pt x="4779" y="16468"/>
                  </a:lnTo>
                  <a:lnTo>
                    <a:pt x="4487" y="16971"/>
                  </a:lnTo>
                  <a:lnTo>
                    <a:pt x="4206" y="17474"/>
                  </a:lnTo>
                  <a:lnTo>
                    <a:pt x="3944" y="17987"/>
                  </a:lnTo>
                  <a:lnTo>
                    <a:pt x="3683" y="18500"/>
                  </a:lnTo>
                  <a:lnTo>
                    <a:pt x="3431" y="19023"/>
                  </a:lnTo>
                  <a:lnTo>
                    <a:pt x="3190" y="19547"/>
                  </a:lnTo>
                  <a:lnTo>
                    <a:pt x="2968" y="20070"/>
                  </a:lnTo>
                  <a:lnTo>
                    <a:pt x="2747" y="20603"/>
                  </a:lnTo>
                  <a:lnTo>
                    <a:pt x="2536" y="21146"/>
                  </a:lnTo>
                  <a:lnTo>
                    <a:pt x="2345" y="21689"/>
                  </a:lnTo>
                  <a:lnTo>
                    <a:pt x="2154" y="22233"/>
                  </a:lnTo>
                  <a:lnTo>
                    <a:pt x="1972" y="22776"/>
                  </a:lnTo>
                  <a:lnTo>
                    <a:pt x="1801" y="23329"/>
                  </a:lnTo>
                  <a:lnTo>
                    <a:pt x="1640" y="23882"/>
                  </a:lnTo>
                  <a:lnTo>
                    <a:pt x="1490" y="24436"/>
                  </a:lnTo>
                  <a:lnTo>
                    <a:pt x="1349" y="24989"/>
                  </a:lnTo>
                  <a:lnTo>
                    <a:pt x="1208" y="25542"/>
                  </a:lnTo>
                  <a:lnTo>
                    <a:pt x="1077" y="26106"/>
                  </a:lnTo>
                  <a:lnTo>
                    <a:pt x="966" y="26669"/>
                  </a:lnTo>
                  <a:lnTo>
                    <a:pt x="856" y="27232"/>
                  </a:lnTo>
                  <a:lnTo>
                    <a:pt x="745" y="27796"/>
                  </a:lnTo>
                  <a:lnTo>
                    <a:pt x="655" y="28359"/>
                  </a:lnTo>
                  <a:lnTo>
                    <a:pt x="564" y="28923"/>
                  </a:lnTo>
                  <a:lnTo>
                    <a:pt x="484" y="29486"/>
                  </a:lnTo>
                  <a:lnTo>
                    <a:pt x="403" y="30049"/>
                  </a:lnTo>
                  <a:lnTo>
                    <a:pt x="343" y="30613"/>
                  </a:lnTo>
                  <a:lnTo>
                    <a:pt x="282" y="31176"/>
                  </a:lnTo>
                  <a:lnTo>
                    <a:pt x="222" y="31739"/>
                  </a:lnTo>
                  <a:lnTo>
                    <a:pt x="172" y="32293"/>
                  </a:lnTo>
                  <a:lnTo>
                    <a:pt x="131" y="32856"/>
                  </a:lnTo>
                  <a:lnTo>
                    <a:pt x="71" y="33963"/>
                  </a:lnTo>
                  <a:lnTo>
                    <a:pt x="21" y="35069"/>
                  </a:lnTo>
                  <a:lnTo>
                    <a:pt x="1" y="36156"/>
                  </a:lnTo>
                  <a:lnTo>
                    <a:pt x="1" y="37242"/>
                  </a:lnTo>
                  <a:lnTo>
                    <a:pt x="11" y="38298"/>
                  </a:lnTo>
                  <a:lnTo>
                    <a:pt x="51" y="39345"/>
                  </a:lnTo>
                  <a:lnTo>
                    <a:pt x="91" y="40371"/>
                  </a:lnTo>
                  <a:lnTo>
                    <a:pt x="162" y="41377"/>
                  </a:lnTo>
                  <a:lnTo>
                    <a:pt x="232" y="42363"/>
                  </a:lnTo>
                  <a:lnTo>
                    <a:pt x="313" y="43318"/>
                  </a:lnTo>
                  <a:lnTo>
                    <a:pt x="413" y="44254"/>
                  </a:lnTo>
                  <a:lnTo>
                    <a:pt x="514" y="45159"/>
                  </a:lnTo>
                  <a:lnTo>
                    <a:pt x="624" y="46025"/>
                  </a:lnTo>
                  <a:lnTo>
                    <a:pt x="735" y="46860"/>
                  </a:lnTo>
                  <a:lnTo>
                    <a:pt x="856" y="47664"/>
                  </a:lnTo>
                  <a:lnTo>
                    <a:pt x="976" y="48429"/>
                  </a:lnTo>
                  <a:lnTo>
                    <a:pt x="1107" y="49163"/>
                  </a:lnTo>
                  <a:lnTo>
                    <a:pt x="1228" y="49847"/>
                  </a:lnTo>
                  <a:lnTo>
                    <a:pt x="1469" y="51085"/>
                  </a:lnTo>
                  <a:lnTo>
                    <a:pt x="1691" y="52131"/>
                  </a:lnTo>
                  <a:lnTo>
                    <a:pt x="1882" y="52976"/>
                  </a:lnTo>
                  <a:lnTo>
                    <a:pt x="2033" y="53600"/>
                  </a:lnTo>
                  <a:lnTo>
                    <a:pt x="2164" y="54113"/>
                  </a:lnTo>
                  <a:lnTo>
                    <a:pt x="2184" y="54113"/>
                  </a:lnTo>
                  <a:lnTo>
                    <a:pt x="2335" y="53922"/>
                  </a:lnTo>
                  <a:lnTo>
                    <a:pt x="2506" y="53741"/>
                  </a:lnTo>
                  <a:lnTo>
                    <a:pt x="2697" y="53580"/>
                  </a:lnTo>
                  <a:lnTo>
                    <a:pt x="2898" y="53429"/>
                  </a:lnTo>
                  <a:lnTo>
                    <a:pt x="3119" y="53288"/>
                  </a:lnTo>
                  <a:lnTo>
                    <a:pt x="3351" y="53167"/>
                  </a:lnTo>
                  <a:lnTo>
                    <a:pt x="3612" y="53067"/>
                  </a:lnTo>
                  <a:lnTo>
                    <a:pt x="3884" y="52976"/>
                  </a:lnTo>
                  <a:lnTo>
                    <a:pt x="4176" y="52906"/>
                  </a:lnTo>
                  <a:lnTo>
                    <a:pt x="4477" y="52855"/>
                  </a:lnTo>
                  <a:lnTo>
                    <a:pt x="4809" y="52825"/>
                  </a:lnTo>
                  <a:lnTo>
                    <a:pt x="5161" y="52815"/>
                  </a:lnTo>
                  <a:lnTo>
                    <a:pt x="5524" y="52825"/>
                  </a:lnTo>
                  <a:lnTo>
                    <a:pt x="5916" y="52855"/>
                  </a:lnTo>
                  <a:lnTo>
                    <a:pt x="6328" y="52906"/>
                  </a:lnTo>
                  <a:lnTo>
                    <a:pt x="6761" y="52986"/>
                  </a:lnTo>
                  <a:lnTo>
                    <a:pt x="6761" y="52986"/>
                  </a:lnTo>
                  <a:lnTo>
                    <a:pt x="6741" y="52825"/>
                  </a:lnTo>
                  <a:lnTo>
                    <a:pt x="6721" y="52664"/>
                  </a:lnTo>
                  <a:lnTo>
                    <a:pt x="6721" y="52513"/>
                  </a:lnTo>
                  <a:lnTo>
                    <a:pt x="6721" y="52352"/>
                  </a:lnTo>
                  <a:lnTo>
                    <a:pt x="6721" y="52181"/>
                  </a:lnTo>
                  <a:lnTo>
                    <a:pt x="6741" y="52020"/>
                  </a:lnTo>
                  <a:lnTo>
                    <a:pt x="6751" y="51859"/>
                  </a:lnTo>
                  <a:lnTo>
                    <a:pt x="6781" y="51698"/>
                  </a:lnTo>
                  <a:lnTo>
                    <a:pt x="6852" y="51356"/>
                  </a:lnTo>
                  <a:lnTo>
                    <a:pt x="6952" y="51024"/>
                  </a:lnTo>
                  <a:lnTo>
                    <a:pt x="7063" y="50682"/>
                  </a:lnTo>
                  <a:lnTo>
                    <a:pt x="7214" y="50340"/>
                  </a:lnTo>
                  <a:lnTo>
                    <a:pt x="7385" y="49988"/>
                  </a:lnTo>
                  <a:lnTo>
                    <a:pt x="7576" y="49626"/>
                  </a:lnTo>
                  <a:lnTo>
                    <a:pt x="7787" y="49274"/>
                  </a:lnTo>
                  <a:lnTo>
                    <a:pt x="8018" y="48912"/>
                  </a:lnTo>
                  <a:lnTo>
                    <a:pt x="8280" y="48540"/>
                  </a:lnTo>
                  <a:lnTo>
                    <a:pt x="8562" y="48167"/>
                  </a:lnTo>
                  <a:lnTo>
                    <a:pt x="8864" y="47795"/>
                  </a:lnTo>
                  <a:lnTo>
                    <a:pt x="9185" y="47413"/>
                  </a:lnTo>
                  <a:lnTo>
                    <a:pt x="9527" y="47031"/>
                  </a:lnTo>
                  <a:lnTo>
                    <a:pt x="9890" y="46638"/>
                  </a:lnTo>
                  <a:lnTo>
                    <a:pt x="10272" y="46246"/>
                  </a:lnTo>
                  <a:lnTo>
                    <a:pt x="10674" y="45854"/>
                  </a:lnTo>
                  <a:lnTo>
                    <a:pt x="11097" y="45451"/>
                  </a:lnTo>
                  <a:lnTo>
                    <a:pt x="11539" y="45049"/>
                  </a:lnTo>
                  <a:lnTo>
                    <a:pt x="11992" y="44636"/>
                  </a:lnTo>
                  <a:lnTo>
                    <a:pt x="12465" y="44224"/>
                  </a:lnTo>
                  <a:lnTo>
                    <a:pt x="12958" y="43811"/>
                  </a:lnTo>
                  <a:lnTo>
                    <a:pt x="13461" y="43389"/>
                  </a:lnTo>
                  <a:lnTo>
                    <a:pt x="13994" y="42966"/>
                  </a:lnTo>
                  <a:lnTo>
                    <a:pt x="14527" y="42534"/>
                  </a:lnTo>
                  <a:lnTo>
                    <a:pt x="15654" y="41659"/>
                  </a:lnTo>
                  <a:lnTo>
                    <a:pt x="16841" y="40773"/>
                  </a:lnTo>
                  <a:lnTo>
                    <a:pt x="17435" y="40321"/>
                  </a:lnTo>
                  <a:lnTo>
                    <a:pt x="18008" y="39848"/>
                  </a:lnTo>
                  <a:lnTo>
                    <a:pt x="18561" y="39375"/>
                  </a:lnTo>
                  <a:lnTo>
                    <a:pt x="19084" y="38892"/>
                  </a:lnTo>
                  <a:lnTo>
                    <a:pt x="19587" y="38399"/>
                  </a:lnTo>
                  <a:lnTo>
                    <a:pt x="20080" y="37906"/>
                  </a:lnTo>
                  <a:lnTo>
                    <a:pt x="20543" y="37413"/>
                  </a:lnTo>
                  <a:lnTo>
                    <a:pt x="20986" y="36910"/>
                  </a:lnTo>
                  <a:lnTo>
                    <a:pt x="21398" y="36417"/>
                  </a:lnTo>
                  <a:lnTo>
                    <a:pt x="21801" y="35924"/>
                  </a:lnTo>
                  <a:lnTo>
                    <a:pt x="22183" y="35431"/>
                  </a:lnTo>
                  <a:lnTo>
                    <a:pt x="22545" y="34948"/>
                  </a:lnTo>
                  <a:lnTo>
                    <a:pt x="22877" y="34476"/>
                  </a:lnTo>
                  <a:lnTo>
                    <a:pt x="23199" y="34003"/>
                  </a:lnTo>
                  <a:lnTo>
                    <a:pt x="23501" y="33550"/>
                  </a:lnTo>
                  <a:lnTo>
                    <a:pt x="23783" y="33097"/>
                  </a:lnTo>
                  <a:lnTo>
                    <a:pt x="24044" y="32675"/>
                  </a:lnTo>
                  <a:lnTo>
                    <a:pt x="24286" y="32252"/>
                  </a:lnTo>
                  <a:lnTo>
                    <a:pt x="24517" y="31860"/>
                  </a:lnTo>
                  <a:lnTo>
                    <a:pt x="24718" y="31478"/>
                  </a:lnTo>
                  <a:lnTo>
                    <a:pt x="25080" y="30784"/>
                  </a:lnTo>
                  <a:lnTo>
                    <a:pt x="25372" y="30190"/>
                  </a:lnTo>
                  <a:lnTo>
                    <a:pt x="25593" y="29697"/>
                  </a:lnTo>
                  <a:lnTo>
                    <a:pt x="25754" y="29335"/>
                  </a:lnTo>
                  <a:lnTo>
                    <a:pt x="25875" y="29033"/>
                  </a:lnTo>
                  <a:lnTo>
                    <a:pt x="25945" y="29164"/>
                  </a:lnTo>
                  <a:lnTo>
                    <a:pt x="26187" y="29556"/>
                  </a:lnTo>
                  <a:lnTo>
                    <a:pt x="26358" y="29838"/>
                  </a:lnTo>
                  <a:lnTo>
                    <a:pt x="26579" y="30180"/>
                  </a:lnTo>
                  <a:lnTo>
                    <a:pt x="26841" y="30562"/>
                  </a:lnTo>
                  <a:lnTo>
                    <a:pt x="27132" y="30985"/>
                  </a:lnTo>
                  <a:lnTo>
                    <a:pt x="27485" y="31458"/>
                  </a:lnTo>
                  <a:lnTo>
                    <a:pt x="27867" y="31961"/>
                  </a:lnTo>
                  <a:lnTo>
                    <a:pt x="28299" y="32494"/>
                  </a:lnTo>
                  <a:lnTo>
                    <a:pt x="28772" y="33067"/>
                  </a:lnTo>
                  <a:lnTo>
                    <a:pt x="29295" y="33661"/>
                  </a:lnTo>
                  <a:lnTo>
                    <a:pt x="29859" y="34264"/>
                  </a:lnTo>
                  <a:lnTo>
                    <a:pt x="30472" y="34898"/>
                  </a:lnTo>
                  <a:lnTo>
                    <a:pt x="30794" y="35220"/>
                  </a:lnTo>
                  <a:lnTo>
                    <a:pt x="31136" y="35542"/>
                  </a:lnTo>
                  <a:lnTo>
                    <a:pt x="31478" y="35864"/>
                  </a:lnTo>
                  <a:lnTo>
                    <a:pt x="31841" y="36196"/>
                  </a:lnTo>
                  <a:lnTo>
                    <a:pt x="32213" y="36518"/>
                  </a:lnTo>
                  <a:lnTo>
                    <a:pt x="32595" y="36850"/>
                  </a:lnTo>
                  <a:lnTo>
                    <a:pt x="32987" y="37182"/>
                  </a:lnTo>
                  <a:lnTo>
                    <a:pt x="33400" y="37514"/>
                  </a:lnTo>
                  <a:lnTo>
                    <a:pt x="33822" y="37846"/>
                  </a:lnTo>
                  <a:lnTo>
                    <a:pt x="34255" y="38168"/>
                  </a:lnTo>
                  <a:lnTo>
                    <a:pt x="34698" y="38500"/>
                  </a:lnTo>
                  <a:lnTo>
                    <a:pt x="35150" y="38822"/>
                  </a:lnTo>
                  <a:lnTo>
                    <a:pt x="35623" y="39143"/>
                  </a:lnTo>
                  <a:lnTo>
                    <a:pt x="36106" y="39465"/>
                  </a:lnTo>
                  <a:lnTo>
                    <a:pt x="36599" y="39777"/>
                  </a:lnTo>
                  <a:lnTo>
                    <a:pt x="37112" y="40089"/>
                  </a:lnTo>
                  <a:lnTo>
                    <a:pt x="37635" y="40401"/>
                  </a:lnTo>
                  <a:lnTo>
                    <a:pt x="38168" y="40703"/>
                  </a:lnTo>
                  <a:lnTo>
                    <a:pt x="38712" y="40995"/>
                  </a:lnTo>
                  <a:lnTo>
                    <a:pt x="39275" y="41286"/>
                  </a:lnTo>
                  <a:lnTo>
                    <a:pt x="39848" y="41578"/>
                  </a:lnTo>
                  <a:lnTo>
                    <a:pt x="40432" y="41850"/>
                  </a:lnTo>
                  <a:lnTo>
                    <a:pt x="41035" y="42121"/>
                  </a:lnTo>
                  <a:lnTo>
                    <a:pt x="41649" y="42383"/>
                  </a:lnTo>
                  <a:lnTo>
                    <a:pt x="42273" y="42644"/>
                  </a:lnTo>
                  <a:lnTo>
                    <a:pt x="42917" y="42886"/>
                  </a:lnTo>
                  <a:lnTo>
                    <a:pt x="43571" y="43127"/>
                  </a:lnTo>
                  <a:lnTo>
                    <a:pt x="44245" y="43349"/>
                  </a:lnTo>
                  <a:lnTo>
                    <a:pt x="44919" y="43570"/>
                  </a:lnTo>
                  <a:lnTo>
                    <a:pt x="45623" y="43771"/>
                  </a:lnTo>
                  <a:lnTo>
                    <a:pt x="46327" y="43972"/>
                  </a:lnTo>
                  <a:lnTo>
                    <a:pt x="47051" y="44153"/>
                  </a:lnTo>
                  <a:lnTo>
                    <a:pt x="47796" y="44324"/>
                  </a:lnTo>
                  <a:lnTo>
                    <a:pt x="48540" y="44475"/>
                  </a:lnTo>
                  <a:lnTo>
                    <a:pt x="50029" y="44777"/>
                  </a:lnTo>
                  <a:lnTo>
                    <a:pt x="51437" y="45079"/>
                  </a:lnTo>
                  <a:lnTo>
                    <a:pt x="52775" y="45361"/>
                  </a:lnTo>
                  <a:lnTo>
                    <a:pt x="54043" y="45652"/>
                  </a:lnTo>
                  <a:lnTo>
                    <a:pt x="55240" y="45934"/>
                  </a:lnTo>
                  <a:lnTo>
                    <a:pt x="56377" y="46206"/>
                  </a:lnTo>
                  <a:lnTo>
                    <a:pt x="57443" y="46477"/>
                  </a:lnTo>
                  <a:lnTo>
                    <a:pt x="58449" y="46749"/>
                  </a:lnTo>
                  <a:lnTo>
                    <a:pt x="59405" y="47020"/>
                  </a:lnTo>
                  <a:lnTo>
                    <a:pt x="60290" y="47282"/>
                  </a:lnTo>
                  <a:lnTo>
                    <a:pt x="61125" y="47544"/>
                  </a:lnTo>
                  <a:lnTo>
                    <a:pt x="61900" y="47805"/>
                  </a:lnTo>
                  <a:lnTo>
                    <a:pt x="62624" y="48057"/>
                  </a:lnTo>
                  <a:lnTo>
                    <a:pt x="63288" y="48318"/>
                  </a:lnTo>
                  <a:lnTo>
                    <a:pt x="63912" y="48570"/>
                  </a:lnTo>
                  <a:lnTo>
                    <a:pt x="64485" y="48821"/>
                  </a:lnTo>
                  <a:lnTo>
                    <a:pt x="65018" y="49073"/>
                  </a:lnTo>
                  <a:lnTo>
                    <a:pt x="65501" y="49334"/>
                  </a:lnTo>
                  <a:lnTo>
                    <a:pt x="65944" y="49586"/>
                  </a:lnTo>
                  <a:lnTo>
                    <a:pt x="66336" y="49837"/>
                  </a:lnTo>
                  <a:lnTo>
                    <a:pt x="66698" y="50089"/>
                  </a:lnTo>
                  <a:lnTo>
                    <a:pt x="67020" y="50340"/>
                  </a:lnTo>
                  <a:lnTo>
                    <a:pt x="67312" y="50592"/>
                  </a:lnTo>
                  <a:lnTo>
                    <a:pt x="67443" y="50723"/>
                  </a:lnTo>
                  <a:lnTo>
                    <a:pt x="67564" y="50853"/>
                  </a:lnTo>
                  <a:lnTo>
                    <a:pt x="67684" y="50984"/>
                  </a:lnTo>
                  <a:lnTo>
                    <a:pt x="67785" y="51105"/>
                  </a:lnTo>
                  <a:lnTo>
                    <a:pt x="67886" y="51236"/>
                  </a:lnTo>
                  <a:lnTo>
                    <a:pt x="67986" y="51366"/>
                  </a:lnTo>
                  <a:lnTo>
                    <a:pt x="68067" y="51497"/>
                  </a:lnTo>
                  <a:lnTo>
                    <a:pt x="68147" y="51628"/>
                  </a:lnTo>
                  <a:lnTo>
                    <a:pt x="68288" y="51890"/>
                  </a:lnTo>
                  <a:lnTo>
                    <a:pt x="68399" y="52161"/>
                  </a:lnTo>
                  <a:lnTo>
                    <a:pt x="68489" y="52433"/>
                  </a:lnTo>
                  <a:lnTo>
                    <a:pt x="68560" y="52704"/>
                  </a:lnTo>
                  <a:lnTo>
                    <a:pt x="68610" y="52986"/>
                  </a:lnTo>
                  <a:lnTo>
                    <a:pt x="69042" y="52906"/>
                  </a:lnTo>
                  <a:lnTo>
                    <a:pt x="69455" y="52855"/>
                  </a:lnTo>
                  <a:lnTo>
                    <a:pt x="69837" y="52825"/>
                  </a:lnTo>
                  <a:lnTo>
                    <a:pt x="70209" y="52815"/>
                  </a:lnTo>
                  <a:lnTo>
                    <a:pt x="70562" y="52825"/>
                  </a:lnTo>
                  <a:lnTo>
                    <a:pt x="70893" y="52855"/>
                  </a:lnTo>
                  <a:lnTo>
                    <a:pt x="71195" y="52906"/>
                  </a:lnTo>
                  <a:lnTo>
                    <a:pt x="71487" y="52976"/>
                  </a:lnTo>
                  <a:lnTo>
                    <a:pt x="71759" y="53067"/>
                  </a:lnTo>
                  <a:lnTo>
                    <a:pt x="72020" y="53167"/>
                  </a:lnTo>
                  <a:lnTo>
                    <a:pt x="72252" y="53288"/>
                  </a:lnTo>
                  <a:lnTo>
                    <a:pt x="72473" y="53429"/>
                  </a:lnTo>
                  <a:lnTo>
                    <a:pt x="72674" y="53580"/>
                  </a:lnTo>
                  <a:lnTo>
                    <a:pt x="72865" y="53741"/>
                  </a:lnTo>
                  <a:lnTo>
                    <a:pt x="73036" y="53922"/>
                  </a:lnTo>
                  <a:lnTo>
                    <a:pt x="73197" y="54113"/>
                  </a:lnTo>
                  <a:lnTo>
                    <a:pt x="73207" y="54113"/>
                  </a:lnTo>
                  <a:lnTo>
                    <a:pt x="73318" y="53700"/>
                  </a:lnTo>
                  <a:lnTo>
                    <a:pt x="73429" y="53187"/>
                  </a:lnTo>
                  <a:lnTo>
                    <a:pt x="73580" y="52493"/>
                  </a:lnTo>
                  <a:lnTo>
                    <a:pt x="73761" y="51628"/>
                  </a:lnTo>
                  <a:lnTo>
                    <a:pt x="73952" y="50602"/>
                  </a:lnTo>
                  <a:lnTo>
                    <a:pt x="74153" y="49435"/>
                  </a:lnTo>
                  <a:lnTo>
                    <a:pt x="74254" y="48791"/>
                  </a:lnTo>
                  <a:lnTo>
                    <a:pt x="74354" y="48117"/>
                  </a:lnTo>
                  <a:lnTo>
                    <a:pt x="74455" y="47413"/>
                  </a:lnTo>
                  <a:lnTo>
                    <a:pt x="74545" y="46668"/>
                  </a:lnTo>
                  <a:lnTo>
                    <a:pt x="74636" y="45904"/>
                  </a:lnTo>
                  <a:lnTo>
                    <a:pt x="74726" y="45119"/>
                  </a:lnTo>
                  <a:lnTo>
                    <a:pt x="74807" y="44294"/>
                  </a:lnTo>
                  <a:lnTo>
                    <a:pt x="74887" y="43449"/>
                  </a:lnTo>
                  <a:lnTo>
                    <a:pt x="74948" y="42584"/>
                  </a:lnTo>
                  <a:lnTo>
                    <a:pt x="75008" y="41689"/>
                  </a:lnTo>
                  <a:lnTo>
                    <a:pt x="75048" y="40783"/>
                  </a:lnTo>
                  <a:lnTo>
                    <a:pt x="75089" y="39848"/>
                  </a:lnTo>
                  <a:lnTo>
                    <a:pt x="75109" y="38902"/>
                  </a:lnTo>
                  <a:lnTo>
                    <a:pt x="75129" y="37936"/>
                  </a:lnTo>
                  <a:lnTo>
                    <a:pt x="75119" y="36960"/>
                  </a:lnTo>
                  <a:lnTo>
                    <a:pt x="75099" y="35965"/>
                  </a:lnTo>
                  <a:lnTo>
                    <a:pt x="75068" y="34959"/>
                  </a:lnTo>
                  <a:lnTo>
                    <a:pt x="75018" y="33942"/>
                  </a:lnTo>
                  <a:lnTo>
                    <a:pt x="74948" y="32916"/>
                  </a:lnTo>
                  <a:lnTo>
                    <a:pt x="74857" y="31890"/>
                  </a:lnTo>
                  <a:lnTo>
                    <a:pt x="74746" y="30844"/>
                  </a:lnTo>
                  <a:lnTo>
                    <a:pt x="74626" y="29798"/>
                  </a:lnTo>
                  <a:lnTo>
                    <a:pt x="74465" y="28752"/>
                  </a:lnTo>
                  <a:lnTo>
                    <a:pt x="74294" y="27695"/>
                  </a:lnTo>
                  <a:lnTo>
                    <a:pt x="74193" y="27172"/>
                  </a:lnTo>
                  <a:lnTo>
                    <a:pt x="74093" y="26649"/>
                  </a:lnTo>
                  <a:lnTo>
                    <a:pt x="73982" y="26116"/>
                  </a:lnTo>
                  <a:lnTo>
                    <a:pt x="73871" y="25593"/>
                  </a:lnTo>
                  <a:lnTo>
                    <a:pt x="73751" y="25070"/>
                  </a:lnTo>
                  <a:lnTo>
                    <a:pt x="73620" y="24546"/>
                  </a:lnTo>
                  <a:lnTo>
                    <a:pt x="73489" y="24023"/>
                  </a:lnTo>
                  <a:lnTo>
                    <a:pt x="73338" y="23500"/>
                  </a:lnTo>
                  <a:lnTo>
                    <a:pt x="73187" y="22977"/>
                  </a:lnTo>
                  <a:lnTo>
                    <a:pt x="73036" y="22454"/>
                  </a:lnTo>
                  <a:lnTo>
                    <a:pt x="72875" y="21931"/>
                  </a:lnTo>
                  <a:lnTo>
                    <a:pt x="72704" y="21418"/>
                  </a:lnTo>
                  <a:lnTo>
                    <a:pt x="72523" y="20895"/>
                  </a:lnTo>
                  <a:lnTo>
                    <a:pt x="72332" y="20382"/>
                  </a:lnTo>
                  <a:lnTo>
                    <a:pt x="72141" y="19879"/>
                  </a:lnTo>
                  <a:lnTo>
                    <a:pt x="71940" y="19366"/>
                  </a:lnTo>
                  <a:lnTo>
                    <a:pt x="71728" y="18852"/>
                  </a:lnTo>
                  <a:lnTo>
                    <a:pt x="71507" y="18349"/>
                  </a:lnTo>
                  <a:lnTo>
                    <a:pt x="71276" y="17857"/>
                  </a:lnTo>
                  <a:lnTo>
                    <a:pt x="71044" y="17354"/>
                  </a:lnTo>
                  <a:lnTo>
                    <a:pt x="70803" y="16861"/>
                  </a:lnTo>
                  <a:lnTo>
                    <a:pt x="70551" y="16368"/>
                  </a:lnTo>
                  <a:lnTo>
                    <a:pt x="70290" y="15875"/>
                  </a:lnTo>
                  <a:lnTo>
                    <a:pt x="70018" y="15392"/>
                  </a:lnTo>
                  <a:lnTo>
                    <a:pt x="69737" y="14919"/>
                  </a:lnTo>
                  <a:lnTo>
                    <a:pt x="69445" y="14436"/>
                  </a:lnTo>
                  <a:lnTo>
                    <a:pt x="69143" y="13963"/>
                  </a:lnTo>
                  <a:lnTo>
                    <a:pt x="68841" y="13501"/>
                  </a:lnTo>
                  <a:lnTo>
                    <a:pt x="68519" y="13038"/>
                  </a:lnTo>
                  <a:lnTo>
                    <a:pt x="68197" y="12575"/>
                  </a:lnTo>
                  <a:lnTo>
                    <a:pt x="67855" y="12122"/>
                  </a:lnTo>
                  <a:lnTo>
                    <a:pt x="67513" y="11680"/>
                  </a:lnTo>
                  <a:lnTo>
                    <a:pt x="67151" y="11237"/>
                  </a:lnTo>
                  <a:lnTo>
                    <a:pt x="66789" y="10804"/>
                  </a:lnTo>
                  <a:lnTo>
                    <a:pt x="66407" y="10372"/>
                  </a:lnTo>
                  <a:lnTo>
                    <a:pt x="66014" y="9939"/>
                  </a:lnTo>
                  <a:lnTo>
                    <a:pt x="65622" y="9527"/>
                  </a:lnTo>
                  <a:lnTo>
                    <a:pt x="65210" y="9114"/>
                  </a:lnTo>
                  <a:lnTo>
                    <a:pt x="64787" y="8702"/>
                  </a:lnTo>
                  <a:lnTo>
                    <a:pt x="64354" y="8310"/>
                  </a:lnTo>
                  <a:lnTo>
                    <a:pt x="63912" y="7907"/>
                  </a:lnTo>
                  <a:lnTo>
                    <a:pt x="63459" y="7525"/>
                  </a:lnTo>
                  <a:lnTo>
                    <a:pt x="62996" y="7143"/>
                  </a:lnTo>
                  <a:lnTo>
                    <a:pt x="62524" y="6770"/>
                  </a:lnTo>
                  <a:lnTo>
                    <a:pt x="62031" y="6408"/>
                  </a:lnTo>
                  <a:lnTo>
                    <a:pt x="61528" y="6056"/>
                  </a:lnTo>
                  <a:lnTo>
                    <a:pt x="61015" y="5704"/>
                  </a:lnTo>
                  <a:lnTo>
                    <a:pt x="60491" y="5362"/>
                  </a:lnTo>
                  <a:lnTo>
                    <a:pt x="59958" y="5030"/>
                  </a:lnTo>
                  <a:lnTo>
                    <a:pt x="59415" y="4708"/>
                  </a:lnTo>
                  <a:lnTo>
                    <a:pt x="58852" y="4386"/>
                  </a:lnTo>
                  <a:lnTo>
                    <a:pt x="58278" y="4084"/>
                  </a:lnTo>
                  <a:lnTo>
                    <a:pt x="57453" y="3662"/>
                  </a:lnTo>
                  <a:lnTo>
                    <a:pt x="56638" y="3270"/>
                  </a:lnTo>
                  <a:lnTo>
                    <a:pt x="55824" y="2907"/>
                  </a:lnTo>
                  <a:lnTo>
                    <a:pt x="55009" y="2565"/>
                  </a:lnTo>
                  <a:lnTo>
                    <a:pt x="54204" y="2253"/>
                  </a:lnTo>
                  <a:lnTo>
                    <a:pt x="53409" y="1962"/>
                  </a:lnTo>
                  <a:lnTo>
                    <a:pt x="52614" y="1690"/>
                  </a:lnTo>
                  <a:lnTo>
                    <a:pt x="51830" y="1439"/>
                  </a:lnTo>
                  <a:lnTo>
                    <a:pt x="51055" y="1217"/>
                  </a:lnTo>
                  <a:lnTo>
                    <a:pt x="50281" y="1016"/>
                  </a:lnTo>
                  <a:lnTo>
                    <a:pt x="49506" y="835"/>
                  </a:lnTo>
                  <a:lnTo>
                    <a:pt x="48751" y="664"/>
                  </a:lnTo>
                  <a:lnTo>
                    <a:pt x="47997" y="523"/>
                  </a:lnTo>
                  <a:lnTo>
                    <a:pt x="47252" y="402"/>
                  </a:lnTo>
                  <a:lnTo>
                    <a:pt x="46518" y="292"/>
                  </a:lnTo>
                  <a:lnTo>
                    <a:pt x="45784" y="201"/>
                  </a:lnTo>
                  <a:lnTo>
                    <a:pt x="45069" y="131"/>
                  </a:lnTo>
                  <a:lnTo>
                    <a:pt x="44355" y="70"/>
                  </a:lnTo>
                  <a:lnTo>
                    <a:pt x="43651" y="30"/>
                  </a:lnTo>
                  <a:lnTo>
                    <a:pt x="42967" y="10"/>
                  </a:lnTo>
                  <a:lnTo>
                    <a:pt x="4228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26;p27"/>
            <p:cNvSpPr/>
            <p:nvPr/>
          </p:nvSpPr>
          <p:spPr>
            <a:xfrm>
              <a:off x="3242850" y="1984775"/>
              <a:ext cx="82025" cy="82525"/>
            </a:xfrm>
            <a:custGeom>
              <a:avLst/>
              <a:gdLst/>
              <a:ahLst/>
              <a:cxnLst/>
              <a:rect l="l" t="t" r="r" b="b"/>
              <a:pathLst>
                <a:path w="3281" h="3301" extrusionOk="0">
                  <a:moveTo>
                    <a:pt x="1640" y="1"/>
                  </a:moveTo>
                  <a:lnTo>
                    <a:pt x="1469" y="11"/>
                  </a:lnTo>
                  <a:lnTo>
                    <a:pt x="1309" y="41"/>
                  </a:lnTo>
                  <a:lnTo>
                    <a:pt x="1148" y="81"/>
                  </a:lnTo>
                  <a:lnTo>
                    <a:pt x="997" y="132"/>
                  </a:lnTo>
                  <a:lnTo>
                    <a:pt x="856" y="202"/>
                  </a:lnTo>
                  <a:lnTo>
                    <a:pt x="725" y="282"/>
                  </a:lnTo>
                  <a:lnTo>
                    <a:pt x="594" y="383"/>
                  </a:lnTo>
                  <a:lnTo>
                    <a:pt x="474" y="484"/>
                  </a:lnTo>
                  <a:lnTo>
                    <a:pt x="373" y="604"/>
                  </a:lnTo>
                  <a:lnTo>
                    <a:pt x="282" y="725"/>
                  </a:lnTo>
                  <a:lnTo>
                    <a:pt x="192" y="866"/>
                  </a:lnTo>
                  <a:lnTo>
                    <a:pt x="121" y="1007"/>
                  </a:lnTo>
                  <a:lnTo>
                    <a:pt x="71" y="1158"/>
                  </a:lnTo>
                  <a:lnTo>
                    <a:pt x="31" y="1319"/>
                  </a:lnTo>
                  <a:lnTo>
                    <a:pt x="11" y="1480"/>
                  </a:lnTo>
                  <a:lnTo>
                    <a:pt x="1" y="1641"/>
                  </a:lnTo>
                  <a:lnTo>
                    <a:pt x="11" y="1812"/>
                  </a:lnTo>
                  <a:lnTo>
                    <a:pt x="31" y="1973"/>
                  </a:lnTo>
                  <a:lnTo>
                    <a:pt x="71" y="2133"/>
                  </a:lnTo>
                  <a:lnTo>
                    <a:pt x="121" y="2284"/>
                  </a:lnTo>
                  <a:lnTo>
                    <a:pt x="192" y="2435"/>
                  </a:lnTo>
                  <a:lnTo>
                    <a:pt x="282" y="2566"/>
                  </a:lnTo>
                  <a:lnTo>
                    <a:pt x="373" y="2697"/>
                  </a:lnTo>
                  <a:lnTo>
                    <a:pt x="474" y="2818"/>
                  </a:lnTo>
                  <a:lnTo>
                    <a:pt x="594" y="2918"/>
                  </a:lnTo>
                  <a:lnTo>
                    <a:pt x="725" y="3019"/>
                  </a:lnTo>
                  <a:lnTo>
                    <a:pt x="856" y="3099"/>
                  </a:lnTo>
                  <a:lnTo>
                    <a:pt x="997" y="3170"/>
                  </a:lnTo>
                  <a:lnTo>
                    <a:pt x="1148" y="3220"/>
                  </a:lnTo>
                  <a:lnTo>
                    <a:pt x="1309" y="3260"/>
                  </a:lnTo>
                  <a:lnTo>
                    <a:pt x="1469" y="3290"/>
                  </a:lnTo>
                  <a:lnTo>
                    <a:pt x="1640" y="3300"/>
                  </a:lnTo>
                  <a:lnTo>
                    <a:pt x="1801" y="3290"/>
                  </a:lnTo>
                  <a:lnTo>
                    <a:pt x="1972" y="3260"/>
                  </a:lnTo>
                  <a:lnTo>
                    <a:pt x="2123" y="3220"/>
                  </a:lnTo>
                  <a:lnTo>
                    <a:pt x="2274" y="3170"/>
                  </a:lnTo>
                  <a:lnTo>
                    <a:pt x="2425" y="3099"/>
                  </a:lnTo>
                  <a:lnTo>
                    <a:pt x="2556" y="3019"/>
                  </a:lnTo>
                  <a:lnTo>
                    <a:pt x="2687" y="2918"/>
                  </a:lnTo>
                  <a:lnTo>
                    <a:pt x="2807" y="2818"/>
                  </a:lnTo>
                  <a:lnTo>
                    <a:pt x="2908" y="2697"/>
                  </a:lnTo>
                  <a:lnTo>
                    <a:pt x="3009" y="2566"/>
                  </a:lnTo>
                  <a:lnTo>
                    <a:pt x="3089" y="2435"/>
                  </a:lnTo>
                  <a:lnTo>
                    <a:pt x="3160" y="2284"/>
                  </a:lnTo>
                  <a:lnTo>
                    <a:pt x="3210" y="2133"/>
                  </a:lnTo>
                  <a:lnTo>
                    <a:pt x="3250" y="1973"/>
                  </a:lnTo>
                  <a:lnTo>
                    <a:pt x="3280" y="1812"/>
                  </a:lnTo>
                  <a:lnTo>
                    <a:pt x="3280" y="1641"/>
                  </a:lnTo>
                  <a:lnTo>
                    <a:pt x="3280" y="1480"/>
                  </a:lnTo>
                  <a:lnTo>
                    <a:pt x="3250" y="1319"/>
                  </a:lnTo>
                  <a:lnTo>
                    <a:pt x="3210" y="1158"/>
                  </a:lnTo>
                  <a:lnTo>
                    <a:pt x="3160" y="1007"/>
                  </a:lnTo>
                  <a:lnTo>
                    <a:pt x="3089" y="866"/>
                  </a:lnTo>
                  <a:lnTo>
                    <a:pt x="3009" y="725"/>
                  </a:lnTo>
                  <a:lnTo>
                    <a:pt x="2908" y="604"/>
                  </a:lnTo>
                  <a:lnTo>
                    <a:pt x="2807" y="484"/>
                  </a:lnTo>
                  <a:lnTo>
                    <a:pt x="2687" y="383"/>
                  </a:lnTo>
                  <a:lnTo>
                    <a:pt x="2556" y="282"/>
                  </a:lnTo>
                  <a:lnTo>
                    <a:pt x="2425" y="202"/>
                  </a:lnTo>
                  <a:lnTo>
                    <a:pt x="2274" y="132"/>
                  </a:lnTo>
                  <a:lnTo>
                    <a:pt x="2123" y="81"/>
                  </a:lnTo>
                  <a:lnTo>
                    <a:pt x="1972" y="41"/>
                  </a:lnTo>
                  <a:lnTo>
                    <a:pt x="1801" y="11"/>
                  </a:lnTo>
                  <a:lnTo>
                    <a:pt x="1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27;p27"/>
            <p:cNvSpPr/>
            <p:nvPr/>
          </p:nvSpPr>
          <p:spPr>
            <a:xfrm>
              <a:off x="1808800" y="1984775"/>
              <a:ext cx="82275" cy="82525"/>
            </a:xfrm>
            <a:custGeom>
              <a:avLst/>
              <a:gdLst/>
              <a:ahLst/>
              <a:cxnLst/>
              <a:rect l="l" t="t" r="r" b="b"/>
              <a:pathLst>
                <a:path w="3291" h="3301" extrusionOk="0">
                  <a:moveTo>
                    <a:pt x="1640" y="1"/>
                  </a:moveTo>
                  <a:lnTo>
                    <a:pt x="1469" y="11"/>
                  </a:lnTo>
                  <a:lnTo>
                    <a:pt x="1308" y="41"/>
                  </a:lnTo>
                  <a:lnTo>
                    <a:pt x="1157" y="81"/>
                  </a:lnTo>
                  <a:lnTo>
                    <a:pt x="1007" y="132"/>
                  </a:lnTo>
                  <a:lnTo>
                    <a:pt x="856" y="202"/>
                  </a:lnTo>
                  <a:lnTo>
                    <a:pt x="725" y="282"/>
                  </a:lnTo>
                  <a:lnTo>
                    <a:pt x="594" y="383"/>
                  </a:lnTo>
                  <a:lnTo>
                    <a:pt x="483" y="484"/>
                  </a:lnTo>
                  <a:lnTo>
                    <a:pt x="373" y="604"/>
                  </a:lnTo>
                  <a:lnTo>
                    <a:pt x="282" y="725"/>
                  </a:lnTo>
                  <a:lnTo>
                    <a:pt x="192" y="866"/>
                  </a:lnTo>
                  <a:lnTo>
                    <a:pt x="131" y="1007"/>
                  </a:lnTo>
                  <a:lnTo>
                    <a:pt x="71" y="1158"/>
                  </a:lnTo>
                  <a:lnTo>
                    <a:pt x="31" y="1319"/>
                  </a:lnTo>
                  <a:lnTo>
                    <a:pt x="11" y="1480"/>
                  </a:lnTo>
                  <a:lnTo>
                    <a:pt x="1" y="1641"/>
                  </a:lnTo>
                  <a:lnTo>
                    <a:pt x="11" y="1812"/>
                  </a:lnTo>
                  <a:lnTo>
                    <a:pt x="31" y="1973"/>
                  </a:lnTo>
                  <a:lnTo>
                    <a:pt x="71" y="2133"/>
                  </a:lnTo>
                  <a:lnTo>
                    <a:pt x="131" y="2284"/>
                  </a:lnTo>
                  <a:lnTo>
                    <a:pt x="192" y="2435"/>
                  </a:lnTo>
                  <a:lnTo>
                    <a:pt x="282" y="2566"/>
                  </a:lnTo>
                  <a:lnTo>
                    <a:pt x="373" y="2697"/>
                  </a:lnTo>
                  <a:lnTo>
                    <a:pt x="483" y="2818"/>
                  </a:lnTo>
                  <a:lnTo>
                    <a:pt x="594" y="2918"/>
                  </a:lnTo>
                  <a:lnTo>
                    <a:pt x="725" y="3019"/>
                  </a:lnTo>
                  <a:lnTo>
                    <a:pt x="856" y="3099"/>
                  </a:lnTo>
                  <a:lnTo>
                    <a:pt x="1007" y="3170"/>
                  </a:lnTo>
                  <a:lnTo>
                    <a:pt x="1157" y="3220"/>
                  </a:lnTo>
                  <a:lnTo>
                    <a:pt x="1308" y="3260"/>
                  </a:lnTo>
                  <a:lnTo>
                    <a:pt x="1469" y="3290"/>
                  </a:lnTo>
                  <a:lnTo>
                    <a:pt x="1640" y="3300"/>
                  </a:lnTo>
                  <a:lnTo>
                    <a:pt x="1811" y="3290"/>
                  </a:lnTo>
                  <a:lnTo>
                    <a:pt x="1972" y="3260"/>
                  </a:lnTo>
                  <a:lnTo>
                    <a:pt x="2133" y="3220"/>
                  </a:lnTo>
                  <a:lnTo>
                    <a:pt x="2284" y="3170"/>
                  </a:lnTo>
                  <a:lnTo>
                    <a:pt x="2425" y="3099"/>
                  </a:lnTo>
                  <a:lnTo>
                    <a:pt x="2566" y="3019"/>
                  </a:lnTo>
                  <a:lnTo>
                    <a:pt x="2687" y="2918"/>
                  </a:lnTo>
                  <a:lnTo>
                    <a:pt x="2807" y="2818"/>
                  </a:lnTo>
                  <a:lnTo>
                    <a:pt x="2908" y="2697"/>
                  </a:lnTo>
                  <a:lnTo>
                    <a:pt x="3009" y="2566"/>
                  </a:lnTo>
                  <a:lnTo>
                    <a:pt x="3089" y="2435"/>
                  </a:lnTo>
                  <a:lnTo>
                    <a:pt x="3159" y="2284"/>
                  </a:lnTo>
                  <a:lnTo>
                    <a:pt x="3210" y="2133"/>
                  </a:lnTo>
                  <a:lnTo>
                    <a:pt x="3250" y="1973"/>
                  </a:lnTo>
                  <a:lnTo>
                    <a:pt x="3280" y="1812"/>
                  </a:lnTo>
                  <a:lnTo>
                    <a:pt x="3290" y="1641"/>
                  </a:lnTo>
                  <a:lnTo>
                    <a:pt x="3280" y="1480"/>
                  </a:lnTo>
                  <a:lnTo>
                    <a:pt x="3250" y="1319"/>
                  </a:lnTo>
                  <a:lnTo>
                    <a:pt x="3210" y="1158"/>
                  </a:lnTo>
                  <a:lnTo>
                    <a:pt x="3159" y="1007"/>
                  </a:lnTo>
                  <a:lnTo>
                    <a:pt x="3089" y="866"/>
                  </a:lnTo>
                  <a:lnTo>
                    <a:pt x="3009" y="725"/>
                  </a:lnTo>
                  <a:lnTo>
                    <a:pt x="2908" y="604"/>
                  </a:lnTo>
                  <a:lnTo>
                    <a:pt x="2807" y="484"/>
                  </a:lnTo>
                  <a:lnTo>
                    <a:pt x="2687" y="383"/>
                  </a:lnTo>
                  <a:lnTo>
                    <a:pt x="2566" y="282"/>
                  </a:lnTo>
                  <a:lnTo>
                    <a:pt x="2425" y="202"/>
                  </a:lnTo>
                  <a:lnTo>
                    <a:pt x="2284" y="132"/>
                  </a:lnTo>
                  <a:lnTo>
                    <a:pt x="2133" y="81"/>
                  </a:lnTo>
                  <a:lnTo>
                    <a:pt x="1972" y="41"/>
                  </a:lnTo>
                  <a:lnTo>
                    <a:pt x="1811" y="11"/>
                  </a:lnTo>
                  <a:lnTo>
                    <a:pt x="1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28;p27"/>
            <p:cNvSpPr/>
            <p:nvPr/>
          </p:nvSpPr>
          <p:spPr>
            <a:xfrm>
              <a:off x="2581925" y="2769200"/>
              <a:ext cx="1315350" cy="1270375"/>
            </a:xfrm>
            <a:custGeom>
              <a:avLst/>
              <a:gdLst/>
              <a:ahLst/>
              <a:cxnLst/>
              <a:rect l="l" t="t" r="r" b="b"/>
              <a:pathLst>
                <a:path w="52614" h="50815" extrusionOk="0">
                  <a:moveTo>
                    <a:pt x="12796" y="1"/>
                  </a:moveTo>
                  <a:lnTo>
                    <a:pt x="0" y="8904"/>
                  </a:lnTo>
                  <a:lnTo>
                    <a:pt x="0" y="50814"/>
                  </a:lnTo>
                  <a:lnTo>
                    <a:pt x="52614" y="43762"/>
                  </a:lnTo>
                  <a:lnTo>
                    <a:pt x="52614" y="43279"/>
                  </a:lnTo>
                  <a:lnTo>
                    <a:pt x="52594" y="41931"/>
                  </a:lnTo>
                  <a:lnTo>
                    <a:pt x="52564" y="40985"/>
                  </a:lnTo>
                  <a:lnTo>
                    <a:pt x="52533" y="39879"/>
                  </a:lnTo>
                  <a:lnTo>
                    <a:pt x="52493" y="38641"/>
                  </a:lnTo>
                  <a:lnTo>
                    <a:pt x="52433" y="37293"/>
                  </a:lnTo>
                  <a:lnTo>
                    <a:pt x="52362" y="35845"/>
                  </a:lnTo>
                  <a:lnTo>
                    <a:pt x="52272" y="34316"/>
                  </a:lnTo>
                  <a:lnTo>
                    <a:pt x="52171" y="32736"/>
                  </a:lnTo>
                  <a:lnTo>
                    <a:pt x="52040" y="31117"/>
                  </a:lnTo>
                  <a:lnTo>
                    <a:pt x="51890" y="29487"/>
                  </a:lnTo>
                  <a:lnTo>
                    <a:pt x="51809" y="28672"/>
                  </a:lnTo>
                  <a:lnTo>
                    <a:pt x="51718" y="27857"/>
                  </a:lnTo>
                  <a:lnTo>
                    <a:pt x="51628" y="27052"/>
                  </a:lnTo>
                  <a:lnTo>
                    <a:pt x="51527" y="26258"/>
                  </a:lnTo>
                  <a:lnTo>
                    <a:pt x="51417" y="25473"/>
                  </a:lnTo>
                  <a:lnTo>
                    <a:pt x="51306" y="24698"/>
                  </a:lnTo>
                  <a:lnTo>
                    <a:pt x="51246" y="24346"/>
                  </a:lnTo>
                  <a:lnTo>
                    <a:pt x="51175" y="24004"/>
                  </a:lnTo>
                  <a:lnTo>
                    <a:pt x="51105" y="23672"/>
                  </a:lnTo>
                  <a:lnTo>
                    <a:pt x="51024" y="23340"/>
                  </a:lnTo>
                  <a:lnTo>
                    <a:pt x="50853" y="22686"/>
                  </a:lnTo>
                  <a:lnTo>
                    <a:pt x="50672" y="22052"/>
                  </a:lnTo>
                  <a:lnTo>
                    <a:pt x="50431" y="21650"/>
                  </a:lnTo>
                  <a:lnTo>
                    <a:pt x="50189" y="21278"/>
                  </a:lnTo>
                  <a:lnTo>
                    <a:pt x="49958" y="20916"/>
                  </a:lnTo>
                  <a:lnTo>
                    <a:pt x="49727" y="20574"/>
                  </a:lnTo>
                  <a:lnTo>
                    <a:pt x="49505" y="20262"/>
                  </a:lnTo>
                  <a:lnTo>
                    <a:pt x="49274" y="19960"/>
                  </a:lnTo>
                  <a:lnTo>
                    <a:pt x="49053" y="19678"/>
                  </a:lnTo>
                  <a:lnTo>
                    <a:pt x="48831" y="19417"/>
                  </a:lnTo>
                  <a:lnTo>
                    <a:pt x="48610" y="19165"/>
                  </a:lnTo>
                  <a:lnTo>
                    <a:pt x="48399" y="18934"/>
                  </a:lnTo>
                  <a:lnTo>
                    <a:pt x="48187" y="18723"/>
                  </a:lnTo>
                  <a:lnTo>
                    <a:pt x="47976" y="18521"/>
                  </a:lnTo>
                  <a:lnTo>
                    <a:pt x="47775" y="18330"/>
                  </a:lnTo>
                  <a:lnTo>
                    <a:pt x="47574" y="18159"/>
                  </a:lnTo>
                  <a:lnTo>
                    <a:pt x="47373" y="17988"/>
                  </a:lnTo>
                  <a:lnTo>
                    <a:pt x="47171" y="17837"/>
                  </a:lnTo>
                  <a:lnTo>
                    <a:pt x="46980" y="17696"/>
                  </a:lnTo>
                  <a:lnTo>
                    <a:pt x="46789" y="17566"/>
                  </a:lnTo>
                  <a:lnTo>
                    <a:pt x="46427" y="17334"/>
                  </a:lnTo>
                  <a:lnTo>
                    <a:pt x="46075" y="17133"/>
                  </a:lnTo>
                  <a:lnTo>
                    <a:pt x="45733" y="16952"/>
                  </a:lnTo>
                  <a:lnTo>
                    <a:pt x="45089" y="16640"/>
                  </a:lnTo>
                  <a:lnTo>
                    <a:pt x="44797" y="16489"/>
                  </a:lnTo>
                  <a:lnTo>
                    <a:pt x="44516" y="16348"/>
                  </a:lnTo>
                  <a:lnTo>
                    <a:pt x="43681" y="15896"/>
                  </a:lnTo>
                  <a:lnTo>
                    <a:pt x="42272" y="15161"/>
                  </a:lnTo>
                  <a:lnTo>
                    <a:pt x="38087" y="12998"/>
                  </a:lnTo>
                  <a:lnTo>
                    <a:pt x="32705" y="10222"/>
                  </a:lnTo>
                  <a:lnTo>
                    <a:pt x="26820" y="7194"/>
                  </a:lnTo>
                  <a:lnTo>
                    <a:pt x="25381" y="6902"/>
                  </a:lnTo>
                  <a:lnTo>
                    <a:pt x="24657" y="6751"/>
                  </a:lnTo>
                  <a:lnTo>
                    <a:pt x="23933" y="6590"/>
                  </a:lnTo>
                  <a:lnTo>
                    <a:pt x="23219" y="6419"/>
                  </a:lnTo>
                  <a:lnTo>
                    <a:pt x="22504" y="6248"/>
                  </a:lnTo>
                  <a:lnTo>
                    <a:pt x="21800" y="6057"/>
                  </a:lnTo>
                  <a:lnTo>
                    <a:pt x="21096" y="5866"/>
                  </a:lnTo>
                  <a:lnTo>
                    <a:pt x="20412" y="5655"/>
                  </a:lnTo>
                  <a:lnTo>
                    <a:pt x="19738" y="5433"/>
                  </a:lnTo>
                  <a:lnTo>
                    <a:pt x="19074" y="5202"/>
                  </a:lnTo>
                  <a:lnTo>
                    <a:pt x="18420" y="4961"/>
                  </a:lnTo>
                  <a:lnTo>
                    <a:pt x="17786" y="4699"/>
                  </a:lnTo>
                  <a:lnTo>
                    <a:pt x="17172" y="4427"/>
                  </a:lnTo>
                  <a:lnTo>
                    <a:pt x="16569" y="4136"/>
                  </a:lnTo>
                  <a:lnTo>
                    <a:pt x="16277" y="3985"/>
                  </a:lnTo>
                  <a:lnTo>
                    <a:pt x="15995" y="3834"/>
                  </a:lnTo>
                  <a:lnTo>
                    <a:pt x="15764" y="3693"/>
                  </a:lnTo>
                  <a:lnTo>
                    <a:pt x="15543" y="3542"/>
                  </a:lnTo>
                  <a:lnTo>
                    <a:pt x="15331" y="3381"/>
                  </a:lnTo>
                  <a:lnTo>
                    <a:pt x="15130" y="3200"/>
                  </a:lnTo>
                  <a:lnTo>
                    <a:pt x="14929" y="3009"/>
                  </a:lnTo>
                  <a:lnTo>
                    <a:pt x="14738" y="2808"/>
                  </a:lnTo>
                  <a:lnTo>
                    <a:pt x="14557" y="2586"/>
                  </a:lnTo>
                  <a:lnTo>
                    <a:pt x="14376" y="2365"/>
                  </a:lnTo>
                  <a:lnTo>
                    <a:pt x="14205" y="2124"/>
                  </a:lnTo>
                  <a:lnTo>
                    <a:pt x="14044" y="1882"/>
                  </a:lnTo>
                  <a:lnTo>
                    <a:pt x="13883" y="1621"/>
                  </a:lnTo>
                  <a:lnTo>
                    <a:pt x="13732" y="1349"/>
                  </a:lnTo>
                  <a:lnTo>
                    <a:pt x="13581" y="1077"/>
                  </a:lnTo>
                  <a:lnTo>
                    <a:pt x="13440" y="796"/>
                  </a:lnTo>
                  <a:lnTo>
                    <a:pt x="13309" y="504"/>
                  </a:lnTo>
                  <a:lnTo>
                    <a:pt x="13179" y="202"/>
                  </a:lnTo>
                  <a:lnTo>
                    <a:pt x="12796" y="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29;p27"/>
            <p:cNvSpPr/>
            <p:nvPr/>
          </p:nvSpPr>
          <p:spPr>
            <a:xfrm>
              <a:off x="2581925" y="2758150"/>
              <a:ext cx="446675" cy="480125"/>
            </a:xfrm>
            <a:custGeom>
              <a:avLst/>
              <a:gdLst/>
              <a:ahLst/>
              <a:cxnLst/>
              <a:rect l="l" t="t" r="r" b="b"/>
              <a:pathLst>
                <a:path w="17867" h="19205" extrusionOk="0">
                  <a:moveTo>
                    <a:pt x="12907" y="0"/>
                  </a:moveTo>
                  <a:lnTo>
                    <a:pt x="11660" y="936"/>
                  </a:lnTo>
                  <a:lnTo>
                    <a:pt x="8491" y="3260"/>
                  </a:lnTo>
                  <a:lnTo>
                    <a:pt x="6469" y="4739"/>
                  </a:lnTo>
                  <a:lnTo>
                    <a:pt x="4306" y="6298"/>
                  </a:lnTo>
                  <a:lnTo>
                    <a:pt x="2113" y="7877"/>
                  </a:lnTo>
                  <a:lnTo>
                    <a:pt x="0" y="9366"/>
                  </a:lnTo>
                  <a:lnTo>
                    <a:pt x="8621" y="19205"/>
                  </a:lnTo>
                  <a:lnTo>
                    <a:pt x="17867" y="4447"/>
                  </a:lnTo>
                  <a:lnTo>
                    <a:pt x="12907" y="0"/>
                  </a:ln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30;p27"/>
            <p:cNvSpPr/>
            <p:nvPr/>
          </p:nvSpPr>
          <p:spPr>
            <a:xfrm>
              <a:off x="2581925" y="2933950"/>
              <a:ext cx="1664200" cy="2542925"/>
            </a:xfrm>
            <a:custGeom>
              <a:avLst/>
              <a:gdLst/>
              <a:ahLst/>
              <a:cxnLst/>
              <a:rect l="l" t="t" r="r" b="b"/>
              <a:pathLst>
                <a:path w="66568" h="101717" extrusionOk="0">
                  <a:moveTo>
                    <a:pt x="23963" y="0"/>
                  </a:moveTo>
                  <a:lnTo>
                    <a:pt x="3209" y="37172"/>
                  </a:lnTo>
                  <a:lnTo>
                    <a:pt x="0" y="42936"/>
                  </a:lnTo>
                  <a:lnTo>
                    <a:pt x="0" y="101717"/>
                  </a:lnTo>
                  <a:lnTo>
                    <a:pt x="33973" y="101717"/>
                  </a:lnTo>
                  <a:lnTo>
                    <a:pt x="33932" y="100761"/>
                  </a:lnTo>
                  <a:lnTo>
                    <a:pt x="33872" y="99826"/>
                  </a:lnTo>
                  <a:lnTo>
                    <a:pt x="33812" y="98900"/>
                  </a:lnTo>
                  <a:lnTo>
                    <a:pt x="33751" y="97985"/>
                  </a:lnTo>
                  <a:lnTo>
                    <a:pt x="33600" y="96194"/>
                  </a:lnTo>
                  <a:lnTo>
                    <a:pt x="33450" y="94444"/>
                  </a:lnTo>
                  <a:lnTo>
                    <a:pt x="33319" y="92733"/>
                  </a:lnTo>
                  <a:lnTo>
                    <a:pt x="33258" y="91888"/>
                  </a:lnTo>
                  <a:lnTo>
                    <a:pt x="33208" y="91053"/>
                  </a:lnTo>
                  <a:lnTo>
                    <a:pt x="33168" y="90218"/>
                  </a:lnTo>
                  <a:lnTo>
                    <a:pt x="33148" y="89383"/>
                  </a:lnTo>
                  <a:lnTo>
                    <a:pt x="33138" y="88559"/>
                  </a:lnTo>
                  <a:lnTo>
                    <a:pt x="33138" y="87734"/>
                  </a:lnTo>
                  <a:lnTo>
                    <a:pt x="33168" y="86919"/>
                  </a:lnTo>
                  <a:lnTo>
                    <a:pt x="33208" y="86094"/>
                  </a:lnTo>
                  <a:lnTo>
                    <a:pt x="33279" y="85279"/>
                  </a:lnTo>
                  <a:lnTo>
                    <a:pt x="33319" y="84866"/>
                  </a:lnTo>
                  <a:lnTo>
                    <a:pt x="33369" y="84454"/>
                  </a:lnTo>
                  <a:lnTo>
                    <a:pt x="33429" y="84042"/>
                  </a:lnTo>
                  <a:lnTo>
                    <a:pt x="33490" y="83639"/>
                  </a:lnTo>
                  <a:lnTo>
                    <a:pt x="33560" y="83227"/>
                  </a:lnTo>
                  <a:lnTo>
                    <a:pt x="33641" y="82814"/>
                  </a:lnTo>
                  <a:lnTo>
                    <a:pt x="33721" y="82402"/>
                  </a:lnTo>
                  <a:lnTo>
                    <a:pt x="33822" y="81989"/>
                  </a:lnTo>
                  <a:lnTo>
                    <a:pt x="33922" y="81577"/>
                  </a:lnTo>
                  <a:lnTo>
                    <a:pt x="34023" y="81164"/>
                  </a:lnTo>
                  <a:lnTo>
                    <a:pt x="34144" y="80742"/>
                  </a:lnTo>
                  <a:lnTo>
                    <a:pt x="34274" y="80329"/>
                  </a:lnTo>
                  <a:lnTo>
                    <a:pt x="34405" y="79907"/>
                  </a:lnTo>
                  <a:lnTo>
                    <a:pt x="34556" y="79494"/>
                  </a:lnTo>
                  <a:lnTo>
                    <a:pt x="34707" y="79072"/>
                  </a:lnTo>
                  <a:lnTo>
                    <a:pt x="34868" y="78649"/>
                  </a:lnTo>
                  <a:lnTo>
                    <a:pt x="35049" y="78217"/>
                  </a:lnTo>
                  <a:lnTo>
                    <a:pt x="35230" y="77794"/>
                  </a:lnTo>
                  <a:lnTo>
                    <a:pt x="35431" y="77372"/>
                  </a:lnTo>
                  <a:lnTo>
                    <a:pt x="35633" y="76939"/>
                  </a:lnTo>
                  <a:lnTo>
                    <a:pt x="35854" y="76507"/>
                  </a:lnTo>
                  <a:lnTo>
                    <a:pt x="36075" y="76074"/>
                  </a:lnTo>
                  <a:lnTo>
                    <a:pt x="36317" y="75631"/>
                  </a:lnTo>
                  <a:lnTo>
                    <a:pt x="36568" y="75199"/>
                  </a:lnTo>
                  <a:lnTo>
                    <a:pt x="36830" y="74756"/>
                  </a:lnTo>
                  <a:lnTo>
                    <a:pt x="37111" y="74314"/>
                  </a:lnTo>
                  <a:lnTo>
                    <a:pt x="37463" y="73720"/>
                  </a:lnTo>
                  <a:lnTo>
                    <a:pt x="37806" y="73137"/>
                  </a:lnTo>
                  <a:lnTo>
                    <a:pt x="38117" y="72543"/>
                  </a:lnTo>
                  <a:lnTo>
                    <a:pt x="38409" y="71939"/>
                  </a:lnTo>
                  <a:lnTo>
                    <a:pt x="38691" y="71346"/>
                  </a:lnTo>
                  <a:lnTo>
                    <a:pt x="38942" y="70742"/>
                  </a:lnTo>
                  <a:lnTo>
                    <a:pt x="39184" y="70139"/>
                  </a:lnTo>
                  <a:lnTo>
                    <a:pt x="39395" y="69535"/>
                  </a:lnTo>
                  <a:lnTo>
                    <a:pt x="39596" y="68931"/>
                  </a:lnTo>
                  <a:lnTo>
                    <a:pt x="39787" y="68338"/>
                  </a:lnTo>
                  <a:lnTo>
                    <a:pt x="39958" y="67734"/>
                  </a:lnTo>
                  <a:lnTo>
                    <a:pt x="40109" y="67141"/>
                  </a:lnTo>
                  <a:lnTo>
                    <a:pt x="40240" y="66547"/>
                  </a:lnTo>
                  <a:lnTo>
                    <a:pt x="40371" y="65954"/>
                  </a:lnTo>
                  <a:lnTo>
                    <a:pt x="40481" y="65370"/>
                  </a:lnTo>
                  <a:lnTo>
                    <a:pt x="40572" y="64787"/>
                  </a:lnTo>
                  <a:lnTo>
                    <a:pt x="40663" y="64213"/>
                  </a:lnTo>
                  <a:lnTo>
                    <a:pt x="40733" y="63650"/>
                  </a:lnTo>
                  <a:lnTo>
                    <a:pt x="40793" y="63087"/>
                  </a:lnTo>
                  <a:lnTo>
                    <a:pt x="40844" y="62533"/>
                  </a:lnTo>
                  <a:lnTo>
                    <a:pt x="40884" y="61990"/>
                  </a:lnTo>
                  <a:lnTo>
                    <a:pt x="40914" y="61457"/>
                  </a:lnTo>
                  <a:lnTo>
                    <a:pt x="40934" y="60934"/>
                  </a:lnTo>
                  <a:lnTo>
                    <a:pt x="40944" y="60421"/>
                  </a:lnTo>
                  <a:lnTo>
                    <a:pt x="40954" y="59928"/>
                  </a:lnTo>
                  <a:lnTo>
                    <a:pt x="40944" y="59435"/>
                  </a:lnTo>
                  <a:lnTo>
                    <a:pt x="40934" y="58962"/>
                  </a:lnTo>
                  <a:lnTo>
                    <a:pt x="40924" y="58499"/>
                  </a:lnTo>
                  <a:lnTo>
                    <a:pt x="40874" y="57614"/>
                  </a:lnTo>
                  <a:lnTo>
                    <a:pt x="40813" y="56799"/>
                  </a:lnTo>
                  <a:lnTo>
                    <a:pt x="40854" y="56980"/>
                  </a:lnTo>
                  <a:lnTo>
                    <a:pt x="40884" y="57201"/>
                  </a:lnTo>
                  <a:lnTo>
                    <a:pt x="40964" y="57795"/>
                  </a:lnTo>
                  <a:lnTo>
                    <a:pt x="41035" y="58539"/>
                  </a:lnTo>
                  <a:lnTo>
                    <a:pt x="41105" y="59445"/>
                  </a:lnTo>
                  <a:lnTo>
                    <a:pt x="41186" y="60491"/>
                  </a:lnTo>
                  <a:lnTo>
                    <a:pt x="41256" y="61668"/>
                  </a:lnTo>
                  <a:lnTo>
                    <a:pt x="41327" y="62966"/>
                  </a:lnTo>
                  <a:lnTo>
                    <a:pt x="41397" y="64364"/>
                  </a:lnTo>
                  <a:lnTo>
                    <a:pt x="41538" y="67453"/>
                  </a:lnTo>
                  <a:lnTo>
                    <a:pt x="41669" y="70843"/>
                  </a:lnTo>
                  <a:lnTo>
                    <a:pt x="41779" y="74434"/>
                  </a:lnTo>
                  <a:lnTo>
                    <a:pt x="41890" y="78156"/>
                  </a:lnTo>
                  <a:lnTo>
                    <a:pt x="41970" y="81919"/>
                  </a:lnTo>
                  <a:lnTo>
                    <a:pt x="42041" y="85621"/>
                  </a:lnTo>
                  <a:lnTo>
                    <a:pt x="42091" y="89172"/>
                  </a:lnTo>
                  <a:lnTo>
                    <a:pt x="42101" y="90872"/>
                  </a:lnTo>
                  <a:lnTo>
                    <a:pt x="42111" y="92502"/>
                  </a:lnTo>
                  <a:lnTo>
                    <a:pt x="42111" y="94051"/>
                  </a:lnTo>
                  <a:lnTo>
                    <a:pt x="42101" y="95510"/>
                  </a:lnTo>
                  <a:lnTo>
                    <a:pt x="42091" y="96858"/>
                  </a:lnTo>
                  <a:lnTo>
                    <a:pt x="42071" y="98105"/>
                  </a:lnTo>
                  <a:lnTo>
                    <a:pt x="42041" y="99222"/>
                  </a:lnTo>
                  <a:lnTo>
                    <a:pt x="42001" y="100198"/>
                  </a:lnTo>
                  <a:lnTo>
                    <a:pt x="41950" y="101033"/>
                  </a:lnTo>
                  <a:lnTo>
                    <a:pt x="41900" y="101717"/>
                  </a:lnTo>
                  <a:lnTo>
                    <a:pt x="65843" y="101717"/>
                  </a:lnTo>
                  <a:lnTo>
                    <a:pt x="65883" y="101596"/>
                  </a:lnTo>
                  <a:lnTo>
                    <a:pt x="65913" y="101435"/>
                  </a:lnTo>
                  <a:lnTo>
                    <a:pt x="65943" y="101224"/>
                  </a:lnTo>
                  <a:lnTo>
                    <a:pt x="65984" y="100963"/>
                  </a:lnTo>
                  <a:lnTo>
                    <a:pt x="66054" y="100299"/>
                  </a:lnTo>
                  <a:lnTo>
                    <a:pt x="66124" y="99464"/>
                  </a:lnTo>
                  <a:lnTo>
                    <a:pt x="66195" y="98448"/>
                  </a:lnTo>
                  <a:lnTo>
                    <a:pt x="66265" y="97270"/>
                  </a:lnTo>
                  <a:lnTo>
                    <a:pt x="66336" y="95933"/>
                  </a:lnTo>
                  <a:lnTo>
                    <a:pt x="66396" y="94454"/>
                  </a:lnTo>
                  <a:lnTo>
                    <a:pt x="66446" y="92834"/>
                  </a:lnTo>
                  <a:lnTo>
                    <a:pt x="66497" y="91074"/>
                  </a:lnTo>
                  <a:lnTo>
                    <a:pt x="66527" y="89202"/>
                  </a:lnTo>
                  <a:lnTo>
                    <a:pt x="66557" y="87210"/>
                  </a:lnTo>
                  <a:lnTo>
                    <a:pt x="66567" y="85108"/>
                  </a:lnTo>
                  <a:lnTo>
                    <a:pt x="66557" y="82915"/>
                  </a:lnTo>
                  <a:lnTo>
                    <a:pt x="66537" y="80631"/>
                  </a:lnTo>
                  <a:lnTo>
                    <a:pt x="66507" y="78257"/>
                  </a:lnTo>
                  <a:lnTo>
                    <a:pt x="66446" y="75812"/>
                  </a:lnTo>
                  <a:lnTo>
                    <a:pt x="66376" y="73308"/>
                  </a:lnTo>
                  <a:lnTo>
                    <a:pt x="66275" y="70732"/>
                  </a:lnTo>
                  <a:lnTo>
                    <a:pt x="66155" y="68117"/>
                  </a:lnTo>
                  <a:lnTo>
                    <a:pt x="66004" y="65451"/>
                  </a:lnTo>
                  <a:lnTo>
                    <a:pt x="65923" y="64113"/>
                  </a:lnTo>
                  <a:lnTo>
                    <a:pt x="65833" y="62765"/>
                  </a:lnTo>
                  <a:lnTo>
                    <a:pt x="65732" y="61407"/>
                  </a:lnTo>
                  <a:lnTo>
                    <a:pt x="65631" y="60038"/>
                  </a:lnTo>
                  <a:lnTo>
                    <a:pt x="65521" y="58670"/>
                  </a:lnTo>
                  <a:lnTo>
                    <a:pt x="65400" y="57302"/>
                  </a:lnTo>
                  <a:lnTo>
                    <a:pt x="65269" y="55934"/>
                  </a:lnTo>
                  <a:lnTo>
                    <a:pt x="65139" y="54556"/>
                  </a:lnTo>
                  <a:lnTo>
                    <a:pt x="64998" y="53188"/>
                  </a:lnTo>
                  <a:lnTo>
                    <a:pt x="64847" y="51809"/>
                  </a:lnTo>
                  <a:lnTo>
                    <a:pt x="64686" y="50441"/>
                  </a:lnTo>
                  <a:lnTo>
                    <a:pt x="64515" y="49073"/>
                  </a:lnTo>
                  <a:lnTo>
                    <a:pt x="64334" y="47705"/>
                  </a:lnTo>
                  <a:lnTo>
                    <a:pt x="64153" y="46347"/>
                  </a:lnTo>
                  <a:lnTo>
                    <a:pt x="63951" y="44989"/>
                  </a:lnTo>
                  <a:lnTo>
                    <a:pt x="63750" y="43641"/>
                  </a:lnTo>
                  <a:lnTo>
                    <a:pt x="63529" y="42303"/>
                  </a:lnTo>
                  <a:lnTo>
                    <a:pt x="63308" y="40975"/>
                  </a:lnTo>
                  <a:lnTo>
                    <a:pt x="63066" y="39657"/>
                  </a:lnTo>
                  <a:lnTo>
                    <a:pt x="62825" y="38349"/>
                  </a:lnTo>
                  <a:lnTo>
                    <a:pt x="62573" y="37051"/>
                  </a:lnTo>
                  <a:lnTo>
                    <a:pt x="62302" y="35764"/>
                  </a:lnTo>
                  <a:lnTo>
                    <a:pt x="62030" y="34506"/>
                  </a:lnTo>
                  <a:lnTo>
                    <a:pt x="61748" y="33279"/>
                  </a:lnTo>
                  <a:lnTo>
                    <a:pt x="61467" y="32092"/>
                  </a:lnTo>
                  <a:lnTo>
                    <a:pt x="61185" y="30945"/>
                  </a:lnTo>
                  <a:lnTo>
                    <a:pt x="60903" y="29828"/>
                  </a:lnTo>
                  <a:lnTo>
                    <a:pt x="60622" y="28742"/>
                  </a:lnTo>
                  <a:lnTo>
                    <a:pt x="60330" y="27695"/>
                  </a:lnTo>
                  <a:lnTo>
                    <a:pt x="60038" y="26679"/>
                  </a:lnTo>
                  <a:lnTo>
                    <a:pt x="59746" y="25704"/>
                  </a:lnTo>
                  <a:lnTo>
                    <a:pt x="59455" y="24748"/>
                  </a:lnTo>
                  <a:lnTo>
                    <a:pt x="59163" y="23832"/>
                  </a:lnTo>
                  <a:lnTo>
                    <a:pt x="58861" y="22947"/>
                  </a:lnTo>
                  <a:lnTo>
                    <a:pt x="58559" y="22092"/>
                  </a:lnTo>
                  <a:lnTo>
                    <a:pt x="58268" y="21267"/>
                  </a:lnTo>
                  <a:lnTo>
                    <a:pt x="57966" y="20462"/>
                  </a:lnTo>
                  <a:lnTo>
                    <a:pt x="57664" y="19698"/>
                  </a:lnTo>
                  <a:lnTo>
                    <a:pt x="57362" y="18953"/>
                  </a:lnTo>
                  <a:lnTo>
                    <a:pt x="57070" y="18249"/>
                  </a:lnTo>
                  <a:lnTo>
                    <a:pt x="56769" y="17555"/>
                  </a:lnTo>
                  <a:lnTo>
                    <a:pt x="56467" y="16901"/>
                  </a:lnTo>
                  <a:lnTo>
                    <a:pt x="56165" y="16267"/>
                  </a:lnTo>
                  <a:lnTo>
                    <a:pt x="55863" y="15654"/>
                  </a:lnTo>
                  <a:lnTo>
                    <a:pt x="55561" y="15070"/>
                  </a:lnTo>
                  <a:lnTo>
                    <a:pt x="55270" y="14517"/>
                  </a:lnTo>
                  <a:lnTo>
                    <a:pt x="54968" y="13984"/>
                  </a:lnTo>
                  <a:lnTo>
                    <a:pt x="54676" y="13471"/>
                  </a:lnTo>
                  <a:lnTo>
                    <a:pt x="54374" y="12978"/>
                  </a:lnTo>
                  <a:lnTo>
                    <a:pt x="54083" y="12505"/>
                  </a:lnTo>
                  <a:lnTo>
                    <a:pt x="53791" y="12062"/>
                  </a:lnTo>
                  <a:lnTo>
                    <a:pt x="53499" y="11630"/>
                  </a:lnTo>
                  <a:lnTo>
                    <a:pt x="53217" y="11227"/>
                  </a:lnTo>
                  <a:lnTo>
                    <a:pt x="52926" y="10835"/>
                  </a:lnTo>
                  <a:lnTo>
                    <a:pt x="52644" y="10473"/>
                  </a:lnTo>
                  <a:lnTo>
                    <a:pt x="52362" y="10121"/>
                  </a:lnTo>
                  <a:lnTo>
                    <a:pt x="52081" y="9789"/>
                  </a:lnTo>
                  <a:lnTo>
                    <a:pt x="51799" y="9477"/>
                  </a:lnTo>
                  <a:lnTo>
                    <a:pt x="51527" y="9175"/>
                  </a:lnTo>
                  <a:lnTo>
                    <a:pt x="51256" y="8893"/>
                  </a:lnTo>
                  <a:lnTo>
                    <a:pt x="50984" y="8622"/>
                  </a:lnTo>
                  <a:lnTo>
                    <a:pt x="50723" y="8370"/>
                  </a:lnTo>
                  <a:lnTo>
                    <a:pt x="50461" y="8139"/>
                  </a:lnTo>
                  <a:lnTo>
                    <a:pt x="50209" y="7907"/>
                  </a:lnTo>
                  <a:lnTo>
                    <a:pt x="49948" y="7696"/>
                  </a:lnTo>
                  <a:lnTo>
                    <a:pt x="49696" y="7505"/>
                  </a:lnTo>
                  <a:lnTo>
                    <a:pt x="49455" y="7314"/>
                  </a:lnTo>
                  <a:lnTo>
                    <a:pt x="49214" y="7143"/>
                  </a:lnTo>
                  <a:lnTo>
                    <a:pt x="48972" y="6982"/>
                  </a:lnTo>
                  <a:lnTo>
                    <a:pt x="48741" y="6821"/>
                  </a:lnTo>
                  <a:lnTo>
                    <a:pt x="48298" y="6549"/>
                  </a:lnTo>
                  <a:lnTo>
                    <a:pt x="47866" y="6298"/>
                  </a:lnTo>
                  <a:lnTo>
                    <a:pt x="47453" y="6087"/>
                  </a:lnTo>
                  <a:lnTo>
                    <a:pt x="47071" y="5895"/>
                  </a:lnTo>
                  <a:lnTo>
                    <a:pt x="46377" y="5584"/>
                  </a:lnTo>
                  <a:lnTo>
                    <a:pt x="46065" y="5433"/>
                  </a:lnTo>
                  <a:lnTo>
                    <a:pt x="45783" y="5302"/>
                  </a:lnTo>
                  <a:lnTo>
                    <a:pt x="45582" y="5201"/>
                  </a:lnTo>
                  <a:lnTo>
                    <a:pt x="45361" y="5111"/>
                  </a:lnTo>
                  <a:lnTo>
                    <a:pt x="44868" y="4910"/>
                  </a:lnTo>
                  <a:lnTo>
                    <a:pt x="44294" y="4698"/>
                  </a:lnTo>
                  <a:lnTo>
                    <a:pt x="43670" y="4487"/>
                  </a:lnTo>
                  <a:lnTo>
                    <a:pt x="42986" y="4276"/>
                  </a:lnTo>
                  <a:lnTo>
                    <a:pt x="42252" y="4054"/>
                  </a:lnTo>
                  <a:lnTo>
                    <a:pt x="41467" y="3833"/>
                  </a:lnTo>
                  <a:lnTo>
                    <a:pt x="40642" y="3612"/>
                  </a:lnTo>
                  <a:lnTo>
                    <a:pt x="39787" y="3390"/>
                  </a:lnTo>
                  <a:lnTo>
                    <a:pt x="38902" y="3169"/>
                  </a:lnTo>
                  <a:lnTo>
                    <a:pt x="37081" y="2727"/>
                  </a:lnTo>
                  <a:lnTo>
                    <a:pt x="35210" y="2294"/>
                  </a:lnTo>
                  <a:lnTo>
                    <a:pt x="33339" y="1881"/>
                  </a:lnTo>
                  <a:lnTo>
                    <a:pt x="31518" y="1499"/>
                  </a:lnTo>
                  <a:lnTo>
                    <a:pt x="29788" y="1137"/>
                  </a:lnTo>
                  <a:lnTo>
                    <a:pt x="28198" y="825"/>
                  </a:lnTo>
                  <a:lnTo>
                    <a:pt x="26800" y="543"/>
                  </a:lnTo>
                  <a:lnTo>
                    <a:pt x="24738" y="151"/>
                  </a:lnTo>
                  <a:lnTo>
                    <a:pt x="23963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31;p27"/>
            <p:cNvSpPr/>
            <p:nvPr/>
          </p:nvSpPr>
          <p:spPr>
            <a:xfrm>
              <a:off x="1266575" y="2769200"/>
              <a:ext cx="1315375" cy="1270375"/>
            </a:xfrm>
            <a:custGeom>
              <a:avLst/>
              <a:gdLst/>
              <a:ahLst/>
              <a:cxnLst/>
              <a:rect l="l" t="t" r="r" b="b"/>
              <a:pathLst>
                <a:path w="52615" h="50815" extrusionOk="0">
                  <a:moveTo>
                    <a:pt x="39818" y="1"/>
                  </a:moveTo>
                  <a:lnTo>
                    <a:pt x="39435" y="202"/>
                  </a:lnTo>
                  <a:lnTo>
                    <a:pt x="39305" y="504"/>
                  </a:lnTo>
                  <a:lnTo>
                    <a:pt x="39164" y="796"/>
                  </a:lnTo>
                  <a:lnTo>
                    <a:pt x="39023" y="1077"/>
                  </a:lnTo>
                  <a:lnTo>
                    <a:pt x="38882" y="1349"/>
                  </a:lnTo>
                  <a:lnTo>
                    <a:pt x="38731" y="1621"/>
                  </a:lnTo>
                  <a:lnTo>
                    <a:pt x="38570" y="1882"/>
                  </a:lnTo>
                  <a:lnTo>
                    <a:pt x="38399" y="2124"/>
                  </a:lnTo>
                  <a:lnTo>
                    <a:pt x="38228" y="2365"/>
                  </a:lnTo>
                  <a:lnTo>
                    <a:pt x="38057" y="2586"/>
                  </a:lnTo>
                  <a:lnTo>
                    <a:pt x="37876" y="2808"/>
                  </a:lnTo>
                  <a:lnTo>
                    <a:pt x="37685" y="3009"/>
                  </a:lnTo>
                  <a:lnTo>
                    <a:pt x="37484" y="3200"/>
                  </a:lnTo>
                  <a:lnTo>
                    <a:pt x="37273" y="3381"/>
                  </a:lnTo>
                  <a:lnTo>
                    <a:pt x="37061" y="3542"/>
                  </a:lnTo>
                  <a:lnTo>
                    <a:pt x="36840" y="3693"/>
                  </a:lnTo>
                  <a:lnTo>
                    <a:pt x="36619" y="3834"/>
                  </a:lnTo>
                  <a:lnTo>
                    <a:pt x="36327" y="3985"/>
                  </a:lnTo>
                  <a:lnTo>
                    <a:pt x="36045" y="4136"/>
                  </a:lnTo>
                  <a:lnTo>
                    <a:pt x="35442" y="4427"/>
                  </a:lnTo>
                  <a:lnTo>
                    <a:pt x="34828" y="4699"/>
                  </a:lnTo>
                  <a:lnTo>
                    <a:pt x="34194" y="4961"/>
                  </a:lnTo>
                  <a:lnTo>
                    <a:pt x="33540" y="5202"/>
                  </a:lnTo>
                  <a:lnTo>
                    <a:pt x="32876" y="5433"/>
                  </a:lnTo>
                  <a:lnTo>
                    <a:pt x="32202" y="5655"/>
                  </a:lnTo>
                  <a:lnTo>
                    <a:pt x="31518" y="5866"/>
                  </a:lnTo>
                  <a:lnTo>
                    <a:pt x="30814" y="6057"/>
                  </a:lnTo>
                  <a:lnTo>
                    <a:pt x="30110" y="6248"/>
                  </a:lnTo>
                  <a:lnTo>
                    <a:pt x="29396" y="6419"/>
                  </a:lnTo>
                  <a:lnTo>
                    <a:pt x="28681" y="6590"/>
                  </a:lnTo>
                  <a:lnTo>
                    <a:pt x="27957" y="6751"/>
                  </a:lnTo>
                  <a:lnTo>
                    <a:pt x="27233" y="6902"/>
                  </a:lnTo>
                  <a:lnTo>
                    <a:pt x="25784" y="7194"/>
                  </a:lnTo>
                  <a:lnTo>
                    <a:pt x="19909" y="10222"/>
                  </a:lnTo>
                  <a:lnTo>
                    <a:pt x="14527" y="12998"/>
                  </a:lnTo>
                  <a:lnTo>
                    <a:pt x="10342" y="15161"/>
                  </a:lnTo>
                  <a:lnTo>
                    <a:pt x="8934" y="15896"/>
                  </a:lnTo>
                  <a:lnTo>
                    <a:pt x="8088" y="16348"/>
                  </a:lnTo>
                  <a:lnTo>
                    <a:pt x="7817" y="16489"/>
                  </a:lnTo>
                  <a:lnTo>
                    <a:pt x="7525" y="16640"/>
                  </a:lnTo>
                  <a:lnTo>
                    <a:pt x="6881" y="16952"/>
                  </a:lnTo>
                  <a:lnTo>
                    <a:pt x="6539" y="17133"/>
                  </a:lnTo>
                  <a:lnTo>
                    <a:pt x="6187" y="17334"/>
                  </a:lnTo>
                  <a:lnTo>
                    <a:pt x="5825" y="17566"/>
                  </a:lnTo>
                  <a:lnTo>
                    <a:pt x="5634" y="17696"/>
                  </a:lnTo>
                  <a:lnTo>
                    <a:pt x="5443" y="17837"/>
                  </a:lnTo>
                  <a:lnTo>
                    <a:pt x="5241" y="17988"/>
                  </a:lnTo>
                  <a:lnTo>
                    <a:pt x="5040" y="18159"/>
                  </a:lnTo>
                  <a:lnTo>
                    <a:pt x="4839" y="18330"/>
                  </a:lnTo>
                  <a:lnTo>
                    <a:pt x="4638" y="18521"/>
                  </a:lnTo>
                  <a:lnTo>
                    <a:pt x="4427" y="18723"/>
                  </a:lnTo>
                  <a:lnTo>
                    <a:pt x="4215" y="18934"/>
                  </a:lnTo>
                  <a:lnTo>
                    <a:pt x="4004" y="19165"/>
                  </a:lnTo>
                  <a:lnTo>
                    <a:pt x="3783" y="19417"/>
                  </a:lnTo>
                  <a:lnTo>
                    <a:pt x="3561" y="19678"/>
                  </a:lnTo>
                  <a:lnTo>
                    <a:pt x="3340" y="19960"/>
                  </a:lnTo>
                  <a:lnTo>
                    <a:pt x="3119" y="20262"/>
                  </a:lnTo>
                  <a:lnTo>
                    <a:pt x="2887" y="20574"/>
                  </a:lnTo>
                  <a:lnTo>
                    <a:pt x="2656" y="20916"/>
                  </a:lnTo>
                  <a:lnTo>
                    <a:pt x="2425" y="21278"/>
                  </a:lnTo>
                  <a:lnTo>
                    <a:pt x="2183" y="21650"/>
                  </a:lnTo>
                  <a:lnTo>
                    <a:pt x="1952" y="22052"/>
                  </a:lnTo>
                  <a:lnTo>
                    <a:pt x="1761" y="22686"/>
                  </a:lnTo>
                  <a:lnTo>
                    <a:pt x="1670" y="23008"/>
                  </a:lnTo>
                  <a:lnTo>
                    <a:pt x="1590" y="23340"/>
                  </a:lnTo>
                  <a:lnTo>
                    <a:pt x="1509" y="23672"/>
                  </a:lnTo>
                  <a:lnTo>
                    <a:pt x="1439" y="24004"/>
                  </a:lnTo>
                  <a:lnTo>
                    <a:pt x="1368" y="24346"/>
                  </a:lnTo>
                  <a:lnTo>
                    <a:pt x="1318" y="24698"/>
                  </a:lnTo>
                  <a:lnTo>
                    <a:pt x="1197" y="25473"/>
                  </a:lnTo>
                  <a:lnTo>
                    <a:pt x="1087" y="26258"/>
                  </a:lnTo>
                  <a:lnTo>
                    <a:pt x="986" y="27052"/>
                  </a:lnTo>
                  <a:lnTo>
                    <a:pt x="896" y="27857"/>
                  </a:lnTo>
                  <a:lnTo>
                    <a:pt x="805" y="28672"/>
                  </a:lnTo>
                  <a:lnTo>
                    <a:pt x="725" y="29487"/>
                  </a:lnTo>
                  <a:lnTo>
                    <a:pt x="574" y="31117"/>
                  </a:lnTo>
                  <a:lnTo>
                    <a:pt x="443" y="32736"/>
                  </a:lnTo>
                  <a:lnTo>
                    <a:pt x="342" y="34316"/>
                  </a:lnTo>
                  <a:lnTo>
                    <a:pt x="252" y="35845"/>
                  </a:lnTo>
                  <a:lnTo>
                    <a:pt x="181" y="37293"/>
                  </a:lnTo>
                  <a:lnTo>
                    <a:pt x="121" y="38641"/>
                  </a:lnTo>
                  <a:lnTo>
                    <a:pt x="81" y="39879"/>
                  </a:lnTo>
                  <a:lnTo>
                    <a:pt x="51" y="40985"/>
                  </a:lnTo>
                  <a:lnTo>
                    <a:pt x="20" y="41931"/>
                  </a:lnTo>
                  <a:lnTo>
                    <a:pt x="0" y="43279"/>
                  </a:lnTo>
                  <a:lnTo>
                    <a:pt x="0" y="43762"/>
                  </a:lnTo>
                  <a:lnTo>
                    <a:pt x="52614" y="50814"/>
                  </a:lnTo>
                  <a:lnTo>
                    <a:pt x="52614" y="8904"/>
                  </a:lnTo>
                  <a:lnTo>
                    <a:pt x="39818" y="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32;p27"/>
            <p:cNvSpPr/>
            <p:nvPr/>
          </p:nvSpPr>
          <p:spPr>
            <a:xfrm>
              <a:off x="2135250" y="2758150"/>
              <a:ext cx="446700" cy="480125"/>
            </a:xfrm>
            <a:custGeom>
              <a:avLst/>
              <a:gdLst/>
              <a:ahLst/>
              <a:cxnLst/>
              <a:rect l="l" t="t" r="r" b="b"/>
              <a:pathLst>
                <a:path w="17868" h="19205" extrusionOk="0">
                  <a:moveTo>
                    <a:pt x="4950" y="0"/>
                  </a:moveTo>
                  <a:lnTo>
                    <a:pt x="0" y="4447"/>
                  </a:lnTo>
                  <a:lnTo>
                    <a:pt x="9236" y="19205"/>
                  </a:lnTo>
                  <a:lnTo>
                    <a:pt x="17867" y="9366"/>
                  </a:lnTo>
                  <a:lnTo>
                    <a:pt x="15754" y="7877"/>
                  </a:lnTo>
                  <a:lnTo>
                    <a:pt x="13561" y="6298"/>
                  </a:lnTo>
                  <a:lnTo>
                    <a:pt x="11398" y="4739"/>
                  </a:lnTo>
                  <a:lnTo>
                    <a:pt x="9376" y="3260"/>
                  </a:lnTo>
                  <a:lnTo>
                    <a:pt x="6207" y="936"/>
                  </a:lnTo>
                  <a:lnTo>
                    <a:pt x="495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33;p27"/>
            <p:cNvSpPr/>
            <p:nvPr/>
          </p:nvSpPr>
          <p:spPr>
            <a:xfrm>
              <a:off x="917750" y="2933950"/>
              <a:ext cx="1664200" cy="2542925"/>
            </a:xfrm>
            <a:custGeom>
              <a:avLst/>
              <a:gdLst/>
              <a:ahLst/>
              <a:cxnLst/>
              <a:rect l="l" t="t" r="r" b="b"/>
              <a:pathLst>
                <a:path w="66568" h="101717" extrusionOk="0">
                  <a:moveTo>
                    <a:pt x="42594" y="0"/>
                  </a:moveTo>
                  <a:lnTo>
                    <a:pt x="41829" y="151"/>
                  </a:lnTo>
                  <a:lnTo>
                    <a:pt x="39767" y="543"/>
                  </a:lnTo>
                  <a:lnTo>
                    <a:pt x="38369" y="825"/>
                  </a:lnTo>
                  <a:lnTo>
                    <a:pt x="36779" y="1137"/>
                  </a:lnTo>
                  <a:lnTo>
                    <a:pt x="35049" y="1499"/>
                  </a:lnTo>
                  <a:lnTo>
                    <a:pt x="33228" y="1881"/>
                  </a:lnTo>
                  <a:lnTo>
                    <a:pt x="31357" y="2294"/>
                  </a:lnTo>
                  <a:lnTo>
                    <a:pt x="29486" y="2727"/>
                  </a:lnTo>
                  <a:lnTo>
                    <a:pt x="27655" y="3169"/>
                  </a:lnTo>
                  <a:lnTo>
                    <a:pt x="26770" y="3390"/>
                  </a:lnTo>
                  <a:lnTo>
                    <a:pt x="25915" y="3612"/>
                  </a:lnTo>
                  <a:lnTo>
                    <a:pt x="25100" y="3833"/>
                  </a:lnTo>
                  <a:lnTo>
                    <a:pt x="24315" y="4054"/>
                  </a:lnTo>
                  <a:lnTo>
                    <a:pt x="23581" y="4276"/>
                  </a:lnTo>
                  <a:lnTo>
                    <a:pt x="22897" y="4487"/>
                  </a:lnTo>
                  <a:lnTo>
                    <a:pt x="22263" y="4698"/>
                  </a:lnTo>
                  <a:lnTo>
                    <a:pt x="21699" y="4910"/>
                  </a:lnTo>
                  <a:lnTo>
                    <a:pt x="21196" y="5111"/>
                  </a:lnTo>
                  <a:lnTo>
                    <a:pt x="20975" y="5201"/>
                  </a:lnTo>
                  <a:lnTo>
                    <a:pt x="20774" y="5302"/>
                  </a:lnTo>
                  <a:lnTo>
                    <a:pt x="20492" y="5433"/>
                  </a:lnTo>
                  <a:lnTo>
                    <a:pt x="20190" y="5584"/>
                  </a:lnTo>
                  <a:lnTo>
                    <a:pt x="19486" y="5895"/>
                  </a:lnTo>
                  <a:lnTo>
                    <a:pt x="19104" y="6087"/>
                  </a:lnTo>
                  <a:lnTo>
                    <a:pt x="18702" y="6298"/>
                  </a:lnTo>
                  <a:lnTo>
                    <a:pt x="18269" y="6549"/>
                  </a:lnTo>
                  <a:lnTo>
                    <a:pt x="17816" y="6821"/>
                  </a:lnTo>
                  <a:lnTo>
                    <a:pt x="17585" y="6982"/>
                  </a:lnTo>
                  <a:lnTo>
                    <a:pt x="17354" y="7143"/>
                  </a:lnTo>
                  <a:lnTo>
                    <a:pt x="17112" y="7314"/>
                  </a:lnTo>
                  <a:lnTo>
                    <a:pt x="16861" y="7505"/>
                  </a:lnTo>
                  <a:lnTo>
                    <a:pt x="16609" y="7696"/>
                  </a:lnTo>
                  <a:lnTo>
                    <a:pt x="16358" y="7907"/>
                  </a:lnTo>
                  <a:lnTo>
                    <a:pt x="16106" y="8139"/>
                  </a:lnTo>
                  <a:lnTo>
                    <a:pt x="15845" y="8370"/>
                  </a:lnTo>
                  <a:lnTo>
                    <a:pt x="15573" y="8622"/>
                  </a:lnTo>
                  <a:lnTo>
                    <a:pt x="15311" y="8893"/>
                  </a:lnTo>
                  <a:lnTo>
                    <a:pt x="15040" y="9175"/>
                  </a:lnTo>
                  <a:lnTo>
                    <a:pt x="14768" y="9477"/>
                  </a:lnTo>
                  <a:lnTo>
                    <a:pt x="14486" y="9789"/>
                  </a:lnTo>
                  <a:lnTo>
                    <a:pt x="14205" y="10121"/>
                  </a:lnTo>
                  <a:lnTo>
                    <a:pt x="13923" y="10473"/>
                  </a:lnTo>
                  <a:lnTo>
                    <a:pt x="13641" y="10835"/>
                  </a:lnTo>
                  <a:lnTo>
                    <a:pt x="13350" y="11227"/>
                  </a:lnTo>
                  <a:lnTo>
                    <a:pt x="13068" y="11630"/>
                  </a:lnTo>
                  <a:lnTo>
                    <a:pt x="12776" y="12062"/>
                  </a:lnTo>
                  <a:lnTo>
                    <a:pt x="12484" y="12505"/>
                  </a:lnTo>
                  <a:lnTo>
                    <a:pt x="12183" y="12978"/>
                  </a:lnTo>
                  <a:lnTo>
                    <a:pt x="11891" y="13471"/>
                  </a:lnTo>
                  <a:lnTo>
                    <a:pt x="11599" y="13984"/>
                  </a:lnTo>
                  <a:lnTo>
                    <a:pt x="11297" y="14517"/>
                  </a:lnTo>
                  <a:lnTo>
                    <a:pt x="10996" y="15070"/>
                  </a:lnTo>
                  <a:lnTo>
                    <a:pt x="10704" y="15654"/>
                  </a:lnTo>
                  <a:lnTo>
                    <a:pt x="10402" y="16267"/>
                  </a:lnTo>
                  <a:lnTo>
                    <a:pt x="10100" y="16901"/>
                  </a:lnTo>
                  <a:lnTo>
                    <a:pt x="9798" y="17555"/>
                  </a:lnTo>
                  <a:lnTo>
                    <a:pt x="9497" y="18249"/>
                  </a:lnTo>
                  <a:lnTo>
                    <a:pt x="9195" y="18953"/>
                  </a:lnTo>
                  <a:lnTo>
                    <a:pt x="8903" y="19698"/>
                  </a:lnTo>
                  <a:lnTo>
                    <a:pt x="8601" y="20462"/>
                  </a:lnTo>
                  <a:lnTo>
                    <a:pt x="8300" y="21267"/>
                  </a:lnTo>
                  <a:lnTo>
                    <a:pt x="7998" y="22092"/>
                  </a:lnTo>
                  <a:lnTo>
                    <a:pt x="7706" y="22947"/>
                  </a:lnTo>
                  <a:lnTo>
                    <a:pt x="7404" y="23832"/>
                  </a:lnTo>
                  <a:lnTo>
                    <a:pt x="7112" y="24748"/>
                  </a:lnTo>
                  <a:lnTo>
                    <a:pt x="6821" y="25704"/>
                  </a:lnTo>
                  <a:lnTo>
                    <a:pt x="6529" y="26679"/>
                  </a:lnTo>
                  <a:lnTo>
                    <a:pt x="6237" y="27695"/>
                  </a:lnTo>
                  <a:lnTo>
                    <a:pt x="5945" y="28742"/>
                  </a:lnTo>
                  <a:lnTo>
                    <a:pt x="5664" y="29828"/>
                  </a:lnTo>
                  <a:lnTo>
                    <a:pt x="5382" y="30945"/>
                  </a:lnTo>
                  <a:lnTo>
                    <a:pt x="5100" y="32092"/>
                  </a:lnTo>
                  <a:lnTo>
                    <a:pt x="4819" y="33279"/>
                  </a:lnTo>
                  <a:lnTo>
                    <a:pt x="4537" y="34506"/>
                  </a:lnTo>
                  <a:lnTo>
                    <a:pt x="4265" y="35764"/>
                  </a:lnTo>
                  <a:lnTo>
                    <a:pt x="3994" y="37051"/>
                  </a:lnTo>
                  <a:lnTo>
                    <a:pt x="3742" y="38349"/>
                  </a:lnTo>
                  <a:lnTo>
                    <a:pt x="3501" y="39657"/>
                  </a:lnTo>
                  <a:lnTo>
                    <a:pt x="3259" y="40975"/>
                  </a:lnTo>
                  <a:lnTo>
                    <a:pt x="3038" y="42303"/>
                  </a:lnTo>
                  <a:lnTo>
                    <a:pt x="2817" y="43641"/>
                  </a:lnTo>
                  <a:lnTo>
                    <a:pt x="2616" y="44989"/>
                  </a:lnTo>
                  <a:lnTo>
                    <a:pt x="2414" y="46347"/>
                  </a:lnTo>
                  <a:lnTo>
                    <a:pt x="2233" y="47705"/>
                  </a:lnTo>
                  <a:lnTo>
                    <a:pt x="2052" y="49073"/>
                  </a:lnTo>
                  <a:lnTo>
                    <a:pt x="1881" y="50441"/>
                  </a:lnTo>
                  <a:lnTo>
                    <a:pt x="1720" y="51809"/>
                  </a:lnTo>
                  <a:lnTo>
                    <a:pt x="1569" y="53188"/>
                  </a:lnTo>
                  <a:lnTo>
                    <a:pt x="1429" y="54556"/>
                  </a:lnTo>
                  <a:lnTo>
                    <a:pt x="1298" y="55934"/>
                  </a:lnTo>
                  <a:lnTo>
                    <a:pt x="1167" y="57302"/>
                  </a:lnTo>
                  <a:lnTo>
                    <a:pt x="1046" y="58670"/>
                  </a:lnTo>
                  <a:lnTo>
                    <a:pt x="936" y="60038"/>
                  </a:lnTo>
                  <a:lnTo>
                    <a:pt x="835" y="61407"/>
                  </a:lnTo>
                  <a:lnTo>
                    <a:pt x="734" y="62765"/>
                  </a:lnTo>
                  <a:lnTo>
                    <a:pt x="644" y="64113"/>
                  </a:lnTo>
                  <a:lnTo>
                    <a:pt x="563" y="65451"/>
                  </a:lnTo>
                  <a:lnTo>
                    <a:pt x="412" y="68117"/>
                  </a:lnTo>
                  <a:lnTo>
                    <a:pt x="292" y="70732"/>
                  </a:lnTo>
                  <a:lnTo>
                    <a:pt x="191" y="73308"/>
                  </a:lnTo>
                  <a:lnTo>
                    <a:pt x="121" y="75812"/>
                  </a:lnTo>
                  <a:lnTo>
                    <a:pt x="60" y="78257"/>
                  </a:lnTo>
                  <a:lnTo>
                    <a:pt x="20" y="80631"/>
                  </a:lnTo>
                  <a:lnTo>
                    <a:pt x="10" y="82915"/>
                  </a:lnTo>
                  <a:lnTo>
                    <a:pt x="0" y="85108"/>
                  </a:lnTo>
                  <a:lnTo>
                    <a:pt x="10" y="87210"/>
                  </a:lnTo>
                  <a:lnTo>
                    <a:pt x="40" y="89202"/>
                  </a:lnTo>
                  <a:lnTo>
                    <a:pt x="70" y="91074"/>
                  </a:lnTo>
                  <a:lnTo>
                    <a:pt x="121" y="92834"/>
                  </a:lnTo>
                  <a:lnTo>
                    <a:pt x="171" y="94454"/>
                  </a:lnTo>
                  <a:lnTo>
                    <a:pt x="231" y="95933"/>
                  </a:lnTo>
                  <a:lnTo>
                    <a:pt x="302" y="97270"/>
                  </a:lnTo>
                  <a:lnTo>
                    <a:pt x="372" y="98448"/>
                  </a:lnTo>
                  <a:lnTo>
                    <a:pt x="443" y="99464"/>
                  </a:lnTo>
                  <a:lnTo>
                    <a:pt x="513" y="100299"/>
                  </a:lnTo>
                  <a:lnTo>
                    <a:pt x="583" y="100963"/>
                  </a:lnTo>
                  <a:lnTo>
                    <a:pt x="624" y="101224"/>
                  </a:lnTo>
                  <a:lnTo>
                    <a:pt x="654" y="101435"/>
                  </a:lnTo>
                  <a:lnTo>
                    <a:pt x="684" y="101596"/>
                  </a:lnTo>
                  <a:lnTo>
                    <a:pt x="724" y="101717"/>
                  </a:lnTo>
                  <a:lnTo>
                    <a:pt x="24667" y="101717"/>
                  </a:lnTo>
                  <a:lnTo>
                    <a:pt x="24607" y="100963"/>
                  </a:lnTo>
                  <a:lnTo>
                    <a:pt x="24556" y="100067"/>
                  </a:lnTo>
                  <a:lnTo>
                    <a:pt x="24516" y="99041"/>
                  </a:lnTo>
                  <a:lnTo>
                    <a:pt x="24486" y="97874"/>
                  </a:lnTo>
                  <a:lnTo>
                    <a:pt x="24466" y="96596"/>
                  </a:lnTo>
                  <a:lnTo>
                    <a:pt x="24446" y="95218"/>
                  </a:lnTo>
                  <a:lnTo>
                    <a:pt x="24446" y="93729"/>
                  </a:lnTo>
                  <a:lnTo>
                    <a:pt x="24446" y="92170"/>
                  </a:lnTo>
                  <a:lnTo>
                    <a:pt x="24446" y="90530"/>
                  </a:lnTo>
                  <a:lnTo>
                    <a:pt x="24466" y="88820"/>
                  </a:lnTo>
                  <a:lnTo>
                    <a:pt x="24506" y="85269"/>
                  </a:lnTo>
                  <a:lnTo>
                    <a:pt x="24577" y="81587"/>
                  </a:lnTo>
                  <a:lnTo>
                    <a:pt x="24667" y="77865"/>
                  </a:lnTo>
                  <a:lnTo>
                    <a:pt x="24768" y="74183"/>
                  </a:lnTo>
                  <a:lnTo>
                    <a:pt x="24888" y="70632"/>
                  </a:lnTo>
                  <a:lnTo>
                    <a:pt x="25019" y="67292"/>
                  </a:lnTo>
                  <a:lnTo>
                    <a:pt x="25160" y="64254"/>
                  </a:lnTo>
                  <a:lnTo>
                    <a:pt x="25230" y="62875"/>
                  </a:lnTo>
                  <a:lnTo>
                    <a:pt x="25311" y="61598"/>
                  </a:lnTo>
                  <a:lnTo>
                    <a:pt x="25381" y="60441"/>
                  </a:lnTo>
                  <a:lnTo>
                    <a:pt x="25462" y="59415"/>
                  </a:lnTo>
                  <a:lnTo>
                    <a:pt x="25532" y="58529"/>
                  </a:lnTo>
                  <a:lnTo>
                    <a:pt x="25603" y="57785"/>
                  </a:lnTo>
                  <a:lnTo>
                    <a:pt x="25683" y="57201"/>
                  </a:lnTo>
                  <a:lnTo>
                    <a:pt x="25713" y="56980"/>
                  </a:lnTo>
                  <a:lnTo>
                    <a:pt x="25754" y="56799"/>
                  </a:lnTo>
                  <a:lnTo>
                    <a:pt x="25754" y="56799"/>
                  </a:lnTo>
                  <a:lnTo>
                    <a:pt x="25693" y="57614"/>
                  </a:lnTo>
                  <a:lnTo>
                    <a:pt x="25643" y="58499"/>
                  </a:lnTo>
                  <a:lnTo>
                    <a:pt x="25633" y="58962"/>
                  </a:lnTo>
                  <a:lnTo>
                    <a:pt x="25623" y="59435"/>
                  </a:lnTo>
                  <a:lnTo>
                    <a:pt x="25623" y="59928"/>
                  </a:lnTo>
                  <a:lnTo>
                    <a:pt x="25623" y="60421"/>
                  </a:lnTo>
                  <a:lnTo>
                    <a:pt x="25633" y="60934"/>
                  </a:lnTo>
                  <a:lnTo>
                    <a:pt x="25653" y="61457"/>
                  </a:lnTo>
                  <a:lnTo>
                    <a:pt x="25683" y="61990"/>
                  </a:lnTo>
                  <a:lnTo>
                    <a:pt x="25723" y="62533"/>
                  </a:lnTo>
                  <a:lnTo>
                    <a:pt x="25774" y="63087"/>
                  </a:lnTo>
                  <a:lnTo>
                    <a:pt x="25834" y="63650"/>
                  </a:lnTo>
                  <a:lnTo>
                    <a:pt x="25905" y="64213"/>
                  </a:lnTo>
                  <a:lnTo>
                    <a:pt x="25995" y="64787"/>
                  </a:lnTo>
                  <a:lnTo>
                    <a:pt x="26086" y="65370"/>
                  </a:lnTo>
                  <a:lnTo>
                    <a:pt x="26196" y="65954"/>
                  </a:lnTo>
                  <a:lnTo>
                    <a:pt x="26327" y="66547"/>
                  </a:lnTo>
                  <a:lnTo>
                    <a:pt x="26458" y="67141"/>
                  </a:lnTo>
                  <a:lnTo>
                    <a:pt x="26609" y="67734"/>
                  </a:lnTo>
                  <a:lnTo>
                    <a:pt x="26780" y="68338"/>
                  </a:lnTo>
                  <a:lnTo>
                    <a:pt x="26971" y="68931"/>
                  </a:lnTo>
                  <a:lnTo>
                    <a:pt x="27172" y="69535"/>
                  </a:lnTo>
                  <a:lnTo>
                    <a:pt x="27383" y="70139"/>
                  </a:lnTo>
                  <a:lnTo>
                    <a:pt x="27625" y="70742"/>
                  </a:lnTo>
                  <a:lnTo>
                    <a:pt x="27876" y="71346"/>
                  </a:lnTo>
                  <a:lnTo>
                    <a:pt x="28158" y="71939"/>
                  </a:lnTo>
                  <a:lnTo>
                    <a:pt x="28450" y="72543"/>
                  </a:lnTo>
                  <a:lnTo>
                    <a:pt x="28762" y="73137"/>
                  </a:lnTo>
                  <a:lnTo>
                    <a:pt x="29104" y="73720"/>
                  </a:lnTo>
                  <a:lnTo>
                    <a:pt x="29456" y="74314"/>
                  </a:lnTo>
                  <a:lnTo>
                    <a:pt x="29737" y="74756"/>
                  </a:lnTo>
                  <a:lnTo>
                    <a:pt x="29999" y="75189"/>
                  </a:lnTo>
                  <a:lnTo>
                    <a:pt x="30250" y="75621"/>
                  </a:lnTo>
                  <a:lnTo>
                    <a:pt x="30482" y="76044"/>
                  </a:lnTo>
                  <a:lnTo>
                    <a:pt x="30713" y="76466"/>
                  </a:lnTo>
                  <a:lnTo>
                    <a:pt x="30924" y="76889"/>
                  </a:lnTo>
                  <a:lnTo>
                    <a:pt x="31126" y="77301"/>
                  </a:lnTo>
                  <a:lnTo>
                    <a:pt x="31317" y="77714"/>
                  </a:lnTo>
                  <a:lnTo>
                    <a:pt x="31498" y="78116"/>
                  </a:lnTo>
                  <a:lnTo>
                    <a:pt x="31669" y="78519"/>
                  </a:lnTo>
                  <a:lnTo>
                    <a:pt x="31830" y="78921"/>
                  </a:lnTo>
                  <a:lnTo>
                    <a:pt x="31981" y="79313"/>
                  </a:lnTo>
                  <a:lnTo>
                    <a:pt x="32122" y="79706"/>
                  </a:lnTo>
                  <a:lnTo>
                    <a:pt x="32252" y="80098"/>
                  </a:lnTo>
                  <a:lnTo>
                    <a:pt x="32373" y="80490"/>
                  </a:lnTo>
                  <a:lnTo>
                    <a:pt x="32484" y="80873"/>
                  </a:lnTo>
                  <a:lnTo>
                    <a:pt x="32584" y="81255"/>
                  </a:lnTo>
                  <a:lnTo>
                    <a:pt x="32685" y="81647"/>
                  </a:lnTo>
                  <a:lnTo>
                    <a:pt x="32775" y="82020"/>
                  </a:lnTo>
                  <a:lnTo>
                    <a:pt x="32856" y="82402"/>
                  </a:lnTo>
                  <a:lnTo>
                    <a:pt x="32926" y="82784"/>
                  </a:lnTo>
                  <a:lnTo>
                    <a:pt x="32987" y="83166"/>
                  </a:lnTo>
                  <a:lnTo>
                    <a:pt x="33047" y="83539"/>
                  </a:lnTo>
                  <a:lnTo>
                    <a:pt x="33097" y="83921"/>
                  </a:lnTo>
                  <a:lnTo>
                    <a:pt x="33138" y="84303"/>
                  </a:lnTo>
                  <a:lnTo>
                    <a:pt x="33178" y="84675"/>
                  </a:lnTo>
                  <a:lnTo>
                    <a:pt x="33238" y="85440"/>
                  </a:lnTo>
                  <a:lnTo>
                    <a:pt x="33268" y="86204"/>
                  </a:lnTo>
                  <a:lnTo>
                    <a:pt x="33289" y="86979"/>
                  </a:lnTo>
                  <a:lnTo>
                    <a:pt x="33289" y="87754"/>
                  </a:lnTo>
                  <a:lnTo>
                    <a:pt x="33268" y="88538"/>
                  </a:lnTo>
                  <a:lnTo>
                    <a:pt x="33238" y="89343"/>
                  </a:lnTo>
                  <a:lnTo>
                    <a:pt x="33198" y="90158"/>
                  </a:lnTo>
                  <a:lnTo>
                    <a:pt x="33148" y="90983"/>
                  </a:lnTo>
                  <a:lnTo>
                    <a:pt x="33087" y="91838"/>
                  </a:lnTo>
                  <a:lnTo>
                    <a:pt x="32957" y="93589"/>
                  </a:lnTo>
                  <a:lnTo>
                    <a:pt x="32826" y="95440"/>
                  </a:lnTo>
                  <a:lnTo>
                    <a:pt x="32765" y="96405"/>
                  </a:lnTo>
                  <a:lnTo>
                    <a:pt x="32715" y="97401"/>
                  </a:lnTo>
                  <a:lnTo>
                    <a:pt x="32665" y="98427"/>
                  </a:lnTo>
                  <a:lnTo>
                    <a:pt x="32625" y="99484"/>
                  </a:lnTo>
                  <a:lnTo>
                    <a:pt x="32604" y="100580"/>
                  </a:lnTo>
                  <a:lnTo>
                    <a:pt x="32594" y="101717"/>
                  </a:lnTo>
                  <a:lnTo>
                    <a:pt x="66567" y="101717"/>
                  </a:lnTo>
                  <a:lnTo>
                    <a:pt x="66567" y="42936"/>
                  </a:lnTo>
                  <a:lnTo>
                    <a:pt x="63348" y="37172"/>
                  </a:lnTo>
                  <a:lnTo>
                    <a:pt x="42594" y="0"/>
                  </a:lnTo>
                  <a:close/>
                </a:path>
              </a:pathLst>
            </a:custGeom>
            <a:solidFill>
              <a:schemeClr val="tx2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34;p27"/>
            <p:cNvSpPr/>
            <p:nvPr/>
          </p:nvSpPr>
          <p:spPr>
            <a:xfrm>
              <a:off x="2955900" y="321850"/>
              <a:ext cx="1835725" cy="1702200"/>
            </a:xfrm>
            <a:custGeom>
              <a:avLst/>
              <a:gdLst/>
              <a:ahLst/>
              <a:cxnLst/>
              <a:rect l="l" t="t" r="r" b="b"/>
              <a:pathLst>
                <a:path w="73429" h="68088" extrusionOk="0">
                  <a:moveTo>
                    <a:pt x="36719" y="1"/>
                  </a:moveTo>
                  <a:lnTo>
                    <a:pt x="35764" y="11"/>
                  </a:lnTo>
                  <a:lnTo>
                    <a:pt x="34828" y="31"/>
                  </a:lnTo>
                  <a:lnTo>
                    <a:pt x="33892" y="81"/>
                  </a:lnTo>
                  <a:lnTo>
                    <a:pt x="32957" y="142"/>
                  </a:lnTo>
                  <a:lnTo>
                    <a:pt x="32041" y="222"/>
                  </a:lnTo>
                  <a:lnTo>
                    <a:pt x="31126" y="313"/>
                  </a:lnTo>
                  <a:lnTo>
                    <a:pt x="30220" y="424"/>
                  </a:lnTo>
                  <a:lnTo>
                    <a:pt x="29315" y="554"/>
                  </a:lnTo>
                  <a:lnTo>
                    <a:pt x="28420" y="705"/>
                  </a:lnTo>
                  <a:lnTo>
                    <a:pt x="27534" y="866"/>
                  </a:lnTo>
                  <a:lnTo>
                    <a:pt x="26659" y="1037"/>
                  </a:lnTo>
                  <a:lnTo>
                    <a:pt x="25794" y="1228"/>
                  </a:lnTo>
                  <a:lnTo>
                    <a:pt x="24939" y="1440"/>
                  </a:lnTo>
                  <a:lnTo>
                    <a:pt x="24094" y="1661"/>
                  </a:lnTo>
                  <a:lnTo>
                    <a:pt x="23249" y="1902"/>
                  </a:lnTo>
                  <a:lnTo>
                    <a:pt x="22424" y="2154"/>
                  </a:lnTo>
                  <a:lnTo>
                    <a:pt x="21609" y="2415"/>
                  </a:lnTo>
                  <a:lnTo>
                    <a:pt x="20794" y="2697"/>
                  </a:lnTo>
                  <a:lnTo>
                    <a:pt x="20000" y="2999"/>
                  </a:lnTo>
                  <a:lnTo>
                    <a:pt x="19215" y="3301"/>
                  </a:lnTo>
                  <a:lnTo>
                    <a:pt x="18440" y="3623"/>
                  </a:lnTo>
                  <a:lnTo>
                    <a:pt x="17676" y="3965"/>
                  </a:lnTo>
                  <a:lnTo>
                    <a:pt x="16921" y="4307"/>
                  </a:lnTo>
                  <a:lnTo>
                    <a:pt x="16187" y="4669"/>
                  </a:lnTo>
                  <a:lnTo>
                    <a:pt x="15462" y="5051"/>
                  </a:lnTo>
                  <a:lnTo>
                    <a:pt x="14748" y="5433"/>
                  </a:lnTo>
                  <a:lnTo>
                    <a:pt x="14044" y="5836"/>
                  </a:lnTo>
                  <a:lnTo>
                    <a:pt x="13360" y="6248"/>
                  </a:lnTo>
                  <a:lnTo>
                    <a:pt x="12686" y="6671"/>
                  </a:lnTo>
                  <a:lnTo>
                    <a:pt x="12022" y="7113"/>
                  </a:lnTo>
                  <a:lnTo>
                    <a:pt x="11378" y="7556"/>
                  </a:lnTo>
                  <a:lnTo>
                    <a:pt x="10754" y="8019"/>
                  </a:lnTo>
                  <a:lnTo>
                    <a:pt x="10141" y="8482"/>
                  </a:lnTo>
                  <a:lnTo>
                    <a:pt x="9537" y="8964"/>
                  </a:lnTo>
                  <a:lnTo>
                    <a:pt x="8954" y="9457"/>
                  </a:lnTo>
                  <a:lnTo>
                    <a:pt x="8380" y="9960"/>
                  </a:lnTo>
                  <a:lnTo>
                    <a:pt x="7827" y="10473"/>
                  </a:lnTo>
                  <a:lnTo>
                    <a:pt x="7294" y="10987"/>
                  </a:lnTo>
                  <a:lnTo>
                    <a:pt x="6771" y="11520"/>
                  </a:lnTo>
                  <a:lnTo>
                    <a:pt x="6268" y="12063"/>
                  </a:lnTo>
                  <a:lnTo>
                    <a:pt x="5785" y="12616"/>
                  </a:lnTo>
                  <a:lnTo>
                    <a:pt x="5312" y="13170"/>
                  </a:lnTo>
                  <a:lnTo>
                    <a:pt x="4859" y="13743"/>
                  </a:lnTo>
                  <a:lnTo>
                    <a:pt x="4427" y="14316"/>
                  </a:lnTo>
                  <a:lnTo>
                    <a:pt x="4014" y="14910"/>
                  </a:lnTo>
                  <a:lnTo>
                    <a:pt x="3622" y="15503"/>
                  </a:lnTo>
                  <a:lnTo>
                    <a:pt x="3240" y="16107"/>
                  </a:lnTo>
                  <a:lnTo>
                    <a:pt x="2887" y="16711"/>
                  </a:lnTo>
                  <a:lnTo>
                    <a:pt x="2545" y="17334"/>
                  </a:lnTo>
                  <a:lnTo>
                    <a:pt x="2224" y="17958"/>
                  </a:lnTo>
                  <a:lnTo>
                    <a:pt x="1932" y="18592"/>
                  </a:lnTo>
                  <a:lnTo>
                    <a:pt x="1650" y="19226"/>
                  </a:lnTo>
                  <a:lnTo>
                    <a:pt x="1389" y="19870"/>
                  </a:lnTo>
                  <a:lnTo>
                    <a:pt x="1157" y="20523"/>
                  </a:lnTo>
                  <a:lnTo>
                    <a:pt x="936" y="21187"/>
                  </a:lnTo>
                  <a:lnTo>
                    <a:pt x="745" y="21851"/>
                  </a:lnTo>
                  <a:lnTo>
                    <a:pt x="574" y="22515"/>
                  </a:lnTo>
                  <a:lnTo>
                    <a:pt x="423" y="23199"/>
                  </a:lnTo>
                  <a:lnTo>
                    <a:pt x="292" y="23873"/>
                  </a:lnTo>
                  <a:lnTo>
                    <a:pt x="191" y="24568"/>
                  </a:lnTo>
                  <a:lnTo>
                    <a:pt x="101" y="25262"/>
                  </a:lnTo>
                  <a:lnTo>
                    <a:pt x="51" y="25956"/>
                  </a:lnTo>
                  <a:lnTo>
                    <a:pt x="10" y="26660"/>
                  </a:lnTo>
                  <a:lnTo>
                    <a:pt x="0" y="27364"/>
                  </a:lnTo>
                  <a:lnTo>
                    <a:pt x="0" y="27817"/>
                  </a:lnTo>
                  <a:lnTo>
                    <a:pt x="20" y="28280"/>
                  </a:lnTo>
                  <a:lnTo>
                    <a:pt x="40" y="28732"/>
                  </a:lnTo>
                  <a:lnTo>
                    <a:pt x="81" y="29185"/>
                  </a:lnTo>
                  <a:lnTo>
                    <a:pt x="121" y="29638"/>
                  </a:lnTo>
                  <a:lnTo>
                    <a:pt x="181" y="30080"/>
                  </a:lnTo>
                  <a:lnTo>
                    <a:pt x="242" y="30523"/>
                  </a:lnTo>
                  <a:lnTo>
                    <a:pt x="312" y="30976"/>
                  </a:lnTo>
                  <a:lnTo>
                    <a:pt x="403" y="31418"/>
                  </a:lnTo>
                  <a:lnTo>
                    <a:pt x="493" y="31851"/>
                  </a:lnTo>
                  <a:lnTo>
                    <a:pt x="594" y="32294"/>
                  </a:lnTo>
                  <a:lnTo>
                    <a:pt x="704" y="32726"/>
                  </a:lnTo>
                  <a:lnTo>
                    <a:pt x="825" y="33159"/>
                  </a:lnTo>
                  <a:lnTo>
                    <a:pt x="956" y="33581"/>
                  </a:lnTo>
                  <a:lnTo>
                    <a:pt x="1097" y="34014"/>
                  </a:lnTo>
                  <a:lnTo>
                    <a:pt x="1238" y="34436"/>
                  </a:lnTo>
                  <a:lnTo>
                    <a:pt x="1399" y="34859"/>
                  </a:lnTo>
                  <a:lnTo>
                    <a:pt x="1560" y="35281"/>
                  </a:lnTo>
                  <a:lnTo>
                    <a:pt x="1741" y="35694"/>
                  </a:lnTo>
                  <a:lnTo>
                    <a:pt x="1922" y="36106"/>
                  </a:lnTo>
                  <a:lnTo>
                    <a:pt x="2113" y="36519"/>
                  </a:lnTo>
                  <a:lnTo>
                    <a:pt x="2314" y="36921"/>
                  </a:lnTo>
                  <a:lnTo>
                    <a:pt x="2515" y="37324"/>
                  </a:lnTo>
                  <a:lnTo>
                    <a:pt x="2737" y="37726"/>
                  </a:lnTo>
                  <a:lnTo>
                    <a:pt x="2958" y="38128"/>
                  </a:lnTo>
                  <a:lnTo>
                    <a:pt x="3189" y="38521"/>
                  </a:lnTo>
                  <a:lnTo>
                    <a:pt x="3431" y="38913"/>
                  </a:lnTo>
                  <a:lnTo>
                    <a:pt x="3682" y="39295"/>
                  </a:lnTo>
                  <a:lnTo>
                    <a:pt x="3934" y="39688"/>
                  </a:lnTo>
                  <a:lnTo>
                    <a:pt x="4205" y="40060"/>
                  </a:lnTo>
                  <a:lnTo>
                    <a:pt x="4477" y="40442"/>
                  </a:lnTo>
                  <a:lnTo>
                    <a:pt x="4759" y="40814"/>
                  </a:lnTo>
                  <a:lnTo>
                    <a:pt x="5040" y="41187"/>
                  </a:lnTo>
                  <a:lnTo>
                    <a:pt x="5342" y="41549"/>
                  </a:lnTo>
                  <a:lnTo>
                    <a:pt x="5644" y="41911"/>
                  </a:lnTo>
                  <a:lnTo>
                    <a:pt x="5946" y="42273"/>
                  </a:lnTo>
                  <a:lnTo>
                    <a:pt x="6268" y="42625"/>
                  </a:lnTo>
                  <a:lnTo>
                    <a:pt x="6590" y="42977"/>
                  </a:lnTo>
                  <a:lnTo>
                    <a:pt x="6922" y="43329"/>
                  </a:lnTo>
                  <a:lnTo>
                    <a:pt x="7264" y="43671"/>
                  </a:lnTo>
                  <a:lnTo>
                    <a:pt x="7606" y="44014"/>
                  </a:lnTo>
                  <a:lnTo>
                    <a:pt x="7958" y="44346"/>
                  </a:lnTo>
                  <a:lnTo>
                    <a:pt x="8320" y="44677"/>
                  </a:lnTo>
                  <a:lnTo>
                    <a:pt x="8682" y="44999"/>
                  </a:lnTo>
                  <a:lnTo>
                    <a:pt x="9054" y="45321"/>
                  </a:lnTo>
                  <a:lnTo>
                    <a:pt x="9437" y="45643"/>
                  </a:lnTo>
                  <a:lnTo>
                    <a:pt x="9819" y="45955"/>
                  </a:lnTo>
                  <a:lnTo>
                    <a:pt x="10211" y="46267"/>
                  </a:lnTo>
                  <a:lnTo>
                    <a:pt x="10614" y="46569"/>
                  </a:lnTo>
                  <a:lnTo>
                    <a:pt x="11016" y="46871"/>
                  </a:lnTo>
                  <a:lnTo>
                    <a:pt x="11428" y="47162"/>
                  </a:lnTo>
                  <a:lnTo>
                    <a:pt x="11841" y="47454"/>
                  </a:lnTo>
                  <a:lnTo>
                    <a:pt x="12263" y="47746"/>
                  </a:lnTo>
                  <a:lnTo>
                    <a:pt x="12696" y="48027"/>
                  </a:lnTo>
                  <a:lnTo>
                    <a:pt x="13129" y="48299"/>
                  </a:lnTo>
                  <a:lnTo>
                    <a:pt x="13571" y="48571"/>
                  </a:lnTo>
                  <a:lnTo>
                    <a:pt x="14014" y="48832"/>
                  </a:lnTo>
                  <a:lnTo>
                    <a:pt x="14467" y="49094"/>
                  </a:lnTo>
                  <a:lnTo>
                    <a:pt x="14919" y="49355"/>
                  </a:lnTo>
                  <a:lnTo>
                    <a:pt x="15382" y="49607"/>
                  </a:lnTo>
                  <a:lnTo>
                    <a:pt x="15855" y="49848"/>
                  </a:lnTo>
                  <a:lnTo>
                    <a:pt x="16328" y="50090"/>
                  </a:lnTo>
                  <a:lnTo>
                    <a:pt x="16800" y="50321"/>
                  </a:lnTo>
                  <a:lnTo>
                    <a:pt x="17283" y="50553"/>
                  </a:lnTo>
                  <a:lnTo>
                    <a:pt x="7133" y="68087"/>
                  </a:lnTo>
                  <a:lnTo>
                    <a:pt x="7133" y="68087"/>
                  </a:lnTo>
                  <a:lnTo>
                    <a:pt x="30915" y="54355"/>
                  </a:lnTo>
                  <a:lnTo>
                    <a:pt x="31619" y="54436"/>
                  </a:lnTo>
                  <a:lnTo>
                    <a:pt x="32343" y="54506"/>
                  </a:lnTo>
                  <a:lnTo>
                    <a:pt x="33057" y="54566"/>
                  </a:lnTo>
                  <a:lnTo>
                    <a:pt x="33782" y="54627"/>
                  </a:lnTo>
                  <a:lnTo>
                    <a:pt x="34506" y="54667"/>
                  </a:lnTo>
                  <a:lnTo>
                    <a:pt x="35240" y="54697"/>
                  </a:lnTo>
                  <a:lnTo>
                    <a:pt x="35975" y="54717"/>
                  </a:lnTo>
                  <a:lnTo>
                    <a:pt x="36719" y="54727"/>
                  </a:lnTo>
                  <a:lnTo>
                    <a:pt x="37665" y="54717"/>
                  </a:lnTo>
                  <a:lnTo>
                    <a:pt x="38611" y="54697"/>
                  </a:lnTo>
                  <a:lnTo>
                    <a:pt x="39546" y="54647"/>
                  </a:lnTo>
                  <a:lnTo>
                    <a:pt x="40472" y="54587"/>
                  </a:lnTo>
                  <a:lnTo>
                    <a:pt x="41397" y="54506"/>
                  </a:lnTo>
                  <a:lnTo>
                    <a:pt x="42313" y="54416"/>
                  </a:lnTo>
                  <a:lnTo>
                    <a:pt x="43218" y="54305"/>
                  </a:lnTo>
                  <a:lnTo>
                    <a:pt x="44113" y="54174"/>
                  </a:lnTo>
                  <a:lnTo>
                    <a:pt x="45009" y="54023"/>
                  </a:lnTo>
                  <a:lnTo>
                    <a:pt x="45894" y="53862"/>
                  </a:lnTo>
                  <a:lnTo>
                    <a:pt x="46769" y="53691"/>
                  </a:lnTo>
                  <a:lnTo>
                    <a:pt x="47634" y="53500"/>
                  </a:lnTo>
                  <a:lnTo>
                    <a:pt x="48489" y="53289"/>
                  </a:lnTo>
                  <a:lnTo>
                    <a:pt x="49345" y="53068"/>
                  </a:lnTo>
                  <a:lnTo>
                    <a:pt x="50180" y="52826"/>
                  </a:lnTo>
                  <a:lnTo>
                    <a:pt x="51004" y="52575"/>
                  </a:lnTo>
                  <a:lnTo>
                    <a:pt x="51829" y="52313"/>
                  </a:lnTo>
                  <a:lnTo>
                    <a:pt x="52634" y="52031"/>
                  </a:lnTo>
                  <a:lnTo>
                    <a:pt x="53429" y="51730"/>
                  </a:lnTo>
                  <a:lnTo>
                    <a:pt x="54214" y="51428"/>
                  </a:lnTo>
                  <a:lnTo>
                    <a:pt x="54988" y="51106"/>
                  </a:lnTo>
                  <a:lnTo>
                    <a:pt x="55753" y="50764"/>
                  </a:lnTo>
                  <a:lnTo>
                    <a:pt x="56507" y="50412"/>
                  </a:lnTo>
                  <a:lnTo>
                    <a:pt x="57242" y="50050"/>
                  </a:lnTo>
                  <a:lnTo>
                    <a:pt x="57966" y="49677"/>
                  </a:lnTo>
                  <a:lnTo>
                    <a:pt x="58680" y="49295"/>
                  </a:lnTo>
                  <a:lnTo>
                    <a:pt x="59384" y="48893"/>
                  </a:lnTo>
                  <a:lnTo>
                    <a:pt x="60069" y="48480"/>
                  </a:lnTo>
                  <a:lnTo>
                    <a:pt x="60743" y="48058"/>
                  </a:lnTo>
                  <a:lnTo>
                    <a:pt x="61406" y="47615"/>
                  </a:lnTo>
                  <a:lnTo>
                    <a:pt x="62050" y="47172"/>
                  </a:lnTo>
                  <a:lnTo>
                    <a:pt x="62674" y="46710"/>
                  </a:lnTo>
                  <a:lnTo>
                    <a:pt x="63298" y="46247"/>
                  </a:lnTo>
                  <a:lnTo>
                    <a:pt x="63891" y="45764"/>
                  </a:lnTo>
                  <a:lnTo>
                    <a:pt x="64475" y="45271"/>
                  </a:lnTo>
                  <a:lnTo>
                    <a:pt x="65048" y="44768"/>
                  </a:lnTo>
                  <a:lnTo>
                    <a:pt x="65602" y="44255"/>
                  </a:lnTo>
                  <a:lnTo>
                    <a:pt x="66135" y="43732"/>
                  </a:lnTo>
                  <a:lnTo>
                    <a:pt x="66658" y="43199"/>
                  </a:lnTo>
                  <a:lnTo>
                    <a:pt x="67161" y="42665"/>
                  </a:lnTo>
                  <a:lnTo>
                    <a:pt x="67644" y="42112"/>
                  </a:lnTo>
                  <a:lnTo>
                    <a:pt x="68117" y="41549"/>
                  </a:lnTo>
                  <a:lnTo>
                    <a:pt x="68569" y="40985"/>
                  </a:lnTo>
                  <a:lnTo>
                    <a:pt x="69002" y="40402"/>
                  </a:lnTo>
                  <a:lnTo>
                    <a:pt x="69414" y="39819"/>
                  </a:lnTo>
                  <a:lnTo>
                    <a:pt x="69807" y="39225"/>
                  </a:lnTo>
                  <a:lnTo>
                    <a:pt x="70189" y="38621"/>
                  </a:lnTo>
                  <a:lnTo>
                    <a:pt x="70541" y="38018"/>
                  </a:lnTo>
                  <a:lnTo>
                    <a:pt x="70883" y="37394"/>
                  </a:lnTo>
                  <a:lnTo>
                    <a:pt x="71205" y="36770"/>
                  </a:lnTo>
                  <a:lnTo>
                    <a:pt x="71507" y="36137"/>
                  </a:lnTo>
                  <a:lnTo>
                    <a:pt x="71778" y="35503"/>
                  </a:lnTo>
                  <a:lnTo>
                    <a:pt x="72040" y="34849"/>
                  </a:lnTo>
                  <a:lnTo>
                    <a:pt x="72271" y="34205"/>
                  </a:lnTo>
                  <a:lnTo>
                    <a:pt x="72493" y="33541"/>
                  </a:lnTo>
                  <a:lnTo>
                    <a:pt x="72684" y="32877"/>
                  </a:lnTo>
                  <a:lnTo>
                    <a:pt x="72855" y="32203"/>
                  </a:lnTo>
                  <a:lnTo>
                    <a:pt x="73006" y="31529"/>
                  </a:lnTo>
                  <a:lnTo>
                    <a:pt x="73136" y="30845"/>
                  </a:lnTo>
                  <a:lnTo>
                    <a:pt x="73237" y="30161"/>
                  </a:lnTo>
                  <a:lnTo>
                    <a:pt x="73328" y="29467"/>
                  </a:lnTo>
                  <a:lnTo>
                    <a:pt x="73388" y="28773"/>
                  </a:lnTo>
                  <a:lnTo>
                    <a:pt x="73418" y="28068"/>
                  </a:lnTo>
                  <a:lnTo>
                    <a:pt x="73428" y="27364"/>
                  </a:lnTo>
                  <a:lnTo>
                    <a:pt x="73418" y="26660"/>
                  </a:lnTo>
                  <a:lnTo>
                    <a:pt x="73388" y="25956"/>
                  </a:lnTo>
                  <a:lnTo>
                    <a:pt x="73328" y="25262"/>
                  </a:lnTo>
                  <a:lnTo>
                    <a:pt x="73237" y="24568"/>
                  </a:lnTo>
                  <a:lnTo>
                    <a:pt x="73136" y="23873"/>
                  </a:lnTo>
                  <a:lnTo>
                    <a:pt x="73006" y="23199"/>
                  </a:lnTo>
                  <a:lnTo>
                    <a:pt x="72855" y="22515"/>
                  </a:lnTo>
                  <a:lnTo>
                    <a:pt x="72684" y="21851"/>
                  </a:lnTo>
                  <a:lnTo>
                    <a:pt x="72493" y="21187"/>
                  </a:lnTo>
                  <a:lnTo>
                    <a:pt x="72271" y="20523"/>
                  </a:lnTo>
                  <a:lnTo>
                    <a:pt x="72040" y="19870"/>
                  </a:lnTo>
                  <a:lnTo>
                    <a:pt x="71778" y="19226"/>
                  </a:lnTo>
                  <a:lnTo>
                    <a:pt x="71507" y="18592"/>
                  </a:lnTo>
                  <a:lnTo>
                    <a:pt x="71205" y="17958"/>
                  </a:lnTo>
                  <a:lnTo>
                    <a:pt x="70883" y="17334"/>
                  </a:lnTo>
                  <a:lnTo>
                    <a:pt x="70541" y="16711"/>
                  </a:lnTo>
                  <a:lnTo>
                    <a:pt x="70189" y="16107"/>
                  </a:lnTo>
                  <a:lnTo>
                    <a:pt x="69807" y="15503"/>
                  </a:lnTo>
                  <a:lnTo>
                    <a:pt x="69414" y="14910"/>
                  </a:lnTo>
                  <a:lnTo>
                    <a:pt x="69002" y="14316"/>
                  </a:lnTo>
                  <a:lnTo>
                    <a:pt x="68569" y="13743"/>
                  </a:lnTo>
                  <a:lnTo>
                    <a:pt x="68117" y="13170"/>
                  </a:lnTo>
                  <a:lnTo>
                    <a:pt x="67644" y="12616"/>
                  </a:lnTo>
                  <a:lnTo>
                    <a:pt x="67161" y="12063"/>
                  </a:lnTo>
                  <a:lnTo>
                    <a:pt x="66658" y="11520"/>
                  </a:lnTo>
                  <a:lnTo>
                    <a:pt x="66135" y="10987"/>
                  </a:lnTo>
                  <a:lnTo>
                    <a:pt x="65602" y="10473"/>
                  </a:lnTo>
                  <a:lnTo>
                    <a:pt x="65048" y="9960"/>
                  </a:lnTo>
                  <a:lnTo>
                    <a:pt x="64475" y="9457"/>
                  </a:lnTo>
                  <a:lnTo>
                    <a:pt x="63891" y="8964"/>
                  </a:lnTo>
                  <a:lnTo>
                    <a:pt x="63298" y="8482"/>
                  </a:lnTo>
                  <a:lnTo>
                    <a:pt x="62674" y="8019"/>
                  </a:lnTo>
                  <a:lnTo>
                    <a:pt x="62050" y="7556"/>
                  </a:lnTo>
                  <a:lnTo>
                    <a:pt x="61406" y="7113"/>
                  </a:lnTo>
                  <a:lnTo>
                    <a:pt x="60743" y="6671"/>
                  </a:lnTo>
                  <a:lnTo>
                    <a:pt x="60069" y="6248"/>
                  </a:lnTo>
                  <a:lnTo>
                    <a:pt x="59384" y="5836"/>
                  </a:lnTo>
                  <a:lnTo>
                    <a:pt x="58680" y="5433"/>
                  </a:lnTo>
                  <a:lnTo>
                    <a:pt x="57966" y="5051"/>
                  </a:lnTo>
                  <a:lnTo>
                    <a:pt x="57242" y="4669"/>
                  </a:lnTo>
                  <a:lnTo>
                    <a:pt x="56507" y="4307"/>
                  </a:lnTo>
                  <a:lnTo>
                    <a:pt x="55753" y="3965"/>
                  </a:lnTo>
                  <a:lnTo>
                    <a:pt x="54988" y="3623"/>
                  </a:lnTo>
                  <a:lnTo>
                    <a:pt x="54214" y="3301"/>
                  </a:lnTo>
                  <a:lnTo>
                    <a:pt x="53429" y="2999"/>
                  </a:lnTo>
                  <a:lnTo>
                    <a:pt x="52634" y="2697"/>
                  </a:lnTo>
                  <a:lnTo>
                    <a:pt x="51829" y="2415"/>
                  </a:lnTo>
                  <a:lnTo>
                    <a:pt x="51004" y="2154"/>
                  </a:lnTo>
                  <a:lnTo>
                    <a:pt x="50180" y="1902"/>
                  </a:lnTo>
                  <a:lnTo>
                    <a:pt x="49345" y="1661"/>
                  </a:lnTo>
                  <a:lnTo>
                    <a:pt x="48489" y="1440"/>
                  </a:lnTo>
                  <a:lnTo>
                    <a:pt x="47634" y="1228"/>
                  </a:lnTo>
                  <a:lnTo>
                    <a:pt x="46769" y="1037"/>
                  </a:lnTo>
                  <a:lnTo>
                    <a:pt x="45894" y="866"/>
                  </a:lnTo>
                  <a:lnTo>
                    <a:pt x="45009" y="705"/>
                  </a:lnTo>
                  <a:lnTo>
                    <a:pt x="44113" y="554"/>
                  </a:lnTo>
                  <a:lnTo>
                    <a:pt x="43218" y="424"/>
                  </a:lnTo>
                  <a:lnTo>
                    <a:pt x="42313" y="313"/>
                  </a:lnTo>
                  <a:lnTo>
                    <a:pt x="41397" y="222"/>
                  </a:lnTo>
                  <a:lnTo>
                    <a:pt x="40472" y="142"/>
                  </a:lnTo>
                  <a:lnTo>
                    <a:pt x="39546" y="81"/>
                  </a:lnTo>
                  <a:lnTo>
                    <a:pt x="38611" y="31"/>
                  </a:lnTo>
                  <a:lnTo>
                    <a:pt x="37665" y="11"/>
                  </a:lnTo>
                  <a:lnTo>
                    <a:pt x="36719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35;p27"/>
            <p:cNvSpPr/>
            <p:nvPr/>
          </p:nvSpPr>
          <p:spPr>
            <a:xfrm>
              <a:off x="3301700" y="864850"/>
              <a:ext cx="281950" cy="281950"/>
            </a:xfrm>
            <a:custGeom>
              <a:avLst/>
              <a:gdLst/>
              <a:ahLst/>
              <a:cxnLst/>
              <a:rect l="l" t="t" r="r" b="b"/>
              <a:pathLst>
                <a:path w="11278" h="11278" extrusionOk="0">
                  <a:moveTo>
                    <a:pt x="5634" y="1"/>
                  </a:moveTo>
                  <a:lnTo>
                    <a:pt x="5353" y="11"/>
                  </a:lnTo>
                  <a:lnTo>
                    <a:pt x="5061" y="31"/>
                  </a:lnTo>
                  <a:lnTo>
                    <a:pt x="4779" y="71"/>
                  </a:lnTo>
                  <a:lnTo>
                    <a:pt x="4508" y="121"/>
                  </a:lnTo>
                  <a:lnTo>
                    <a:pt x="4236" y="182"/>
                  </a:lnTo>
                  <a:lnTo>
                    <a:pt x="3964" y="262"/>
                  </a:lnTo>
                  <a:lnTo>
                    <a:pt x="3703" y="343"/>
                  </a:lnTo>
                  <a:lnTo>
                    <a:pt x="3451" y="453"/>
                  </a:lnTo>
                  <a:lnTo>
                    <a:pt x="3200" y="564"/>
                  </a:lnTo>
                  <a:lnTo>
                    <a:pt x="2958" y="685"/>
                  </a:lnTo>
                  <a:lnTo>
                    <a:pt x="2717" y="825"/>
                  </a:lnTo>
                  <a:lnTo>
                    <a:pt x="2486" y="966"/>
                  </a:lnTo>
                  <a:lnTo>
                    <a:pt x="2264" y="1127"/>
                  </a:lnTo>
                  <a:lnTo>
                    <a:pt x="2053" y="1288"/>
                  </a:lnTo>
                  <a:lnTo>
                    <a:pt x="1852" y="1469"/>
                  </a:lnTo>
                  <a:lnTo>
                    <a:pt x="1651" y="1660"/>
                  </a:lnTo>
                  <a:lnTo>
                    <a:pt x="1470" y="1852"/>
                  </a:lnTo>
                  <a:lnTo>
                    <a:pt x="1288" y="2053"/>
                  </a:lnTo>
                  <a:lnTo>
                    <a:pt x="1127" y="2274"/>
                  </a:lnTo>
                  <a:lnTo>
                    <a:pt x="967" y="2495"/>
                  </a:lnTo>
                  <a:lnTo>
                    <a:pt x="816" y="2717"/>
                  </a:lnTo>
                  <a:lnTo>
                    <a:pt x="685" y="2958"/>
                  </a:lnTo>
                  <a:lnTo>
                    <a:pt x="564" y="3200"/>
                  </a:lnTo>
                  <a:lnTo>
                    <a:pt x="443" y="3451"/>
                  </a:lnTo>
                  <a:lnTo>
                    <a:pt x="343" y="3703"/>
                  </a:lnTo>
                  <a:lnTo>
                    <a:pt x="252" y="3964"/>
                  </a:lnTo>
                  <a:lnTo>
                    <a:pt x="182" y="4236"/>
                  </a:lnTo>
                  <a:lnTo>
                    <a:pt x="121" y="4507"/>
                  </a:lnTo>
                  <a:lnTo>
                    <a:pt x="71" y="4779"/>
                  </a:lnTo>
                  <a:lnTo>
                    <a:pt x="31" y="5061"/>
                  </a:lnTo>
                  <a:lnTo>
                    <a:pt x="11" y="5352"/>
                  </a:lnTo>
                  <a:lnTo>
                    <a:pt x="1" y="5634"/>
                  </a:lnTo>
                  <a:lnTo>
                    <a:pt x="11" y="5926"/>
                  </a:lnTo>
                  <a:lnTo>
                    <a:pt x="31" y="6218"/>
                  </a:lnTo>
                  <a:lnTo>
                    <a:pt x="71" y="6499"/>
                  </a:lnTo>
                  <a:lnTo>
                    <a:pt x="121" y="6781"/>
                  </a:lnTo>
                  <a:lnTo>
                    <a:pt x="182" y="7053"/>
                  </a:lnTo>
                  <a:lnTo>
                    <a:pt x="252" y="7314"/>
                  </a:lnTo>
                  <a:lnTo>
                    <a:pt x="343" y="7576"/>
                  </a:lnTo>
                  <a:lnTo>
                    <a:pt x="443" y="7837"/>
                  </a:lnTo>
                  <a:lnTo>
                    <a:pt x="564" y="8089"/>
                  </a:lnTo>
                  <a:lnTo>
                    <a:pt x="685" y="8330"/>
                  </a:lnTo>
                  <a:lnTo>
                    <a:pt x="816" y="8562"/>
                  </a:lnTo>
                  <a:lnTo>
                    <a:pt x="967" y="8793"/>
                  </a:lnTo>
                  <a:lnTo>
                    <a:pt x="1127" y="9014"/>
                  </a:lnTo>
                  <a:lnTo>
                    <a:pt x="1288" y="9226"/>
                  </a:lnTo>
                  <a:lnTo>
                    <a:pt x="1470" y="9427"/>
                  </a:lnTo>
                  <a:lnTo>
                    <a:pt x="1651" y="9628"/>
                  </a:lnTo>
                  <a:lnTo>
                    <a:pt x="1852" y="9809"/>
                  </a:lnTo>
                  <a:lnTo>
                    <a:pt x="2053" y="9990"/>
                  </a:lnTo>
                  <a:lnTo>
                    <a:pt x="2264" y="10161"/>
                  </a:lnTo>
                  <a:lnTo>
                    <a:pt x="2486" y="10312"/>
                  </a:lnTo>
                  <a:lnTo>
                    <a:pt x="2717" y="10463"/>
                  </a:lnTo>
                  <a:lnTo>
                    <a:pt x="2958" y="10594"/>
                  </a:lnTo>
                  <a:lnTo>
                    <a:pt x="3200" y="10725"/>
                  </a:lnTo>
                  <a:lnTo>
                    <a:pt x="3451" y="10835"/>
                  </a:lnTo>
                  <a:lnTo>
                    <a:pt x="3703" y="10936"/>
                  </a:lnTo>
                  <a:lnTo>
                    <a:pt x="3964" y="11026"/>
                  </a:lnTo>
                  <a:lnTo>
                    <a:pt x="4236" y="11097"/>
                  </a:lnTo>
                  <a:lnTo>
                    <a:pt x="4508" y="11157"/>
                  </a:lnTo>
                  <a:lnTo>
                    <a:pt x="4779" y="11207"/>
                  </a:lnTo>
                  <a:lnTo>
                    <a:pt x="5061" y="11248"/>
                  </a:lnTo>
                  <a:lnTo>
                    <a:pt x="5353" y="11268"/>
                  </a:lnTo>
                  <a:lnTo>
                    <a:pt x="5634" y="11278"/>
                  </a:lnTo>
                  <a:lnTo>
                    <a:pt x="5926" y="11268"/>
                  </a:lnTo>
                  <a:lnTo>
                    <a:pt x="6218" y="11248"/>
                  </a:lnTo>
                  <a:lnTo>
                    <a:pt x="6500" y="11207"/>
                  </a:lnTo>
                  <a:lnTo>
                    <a:pt x="6771" y="11157"/>
                  </a:lnTo>
                  <a:lnTo>
                    <a:pt x="7043" y="11097"/>
                  </a:lnTo>
                  <a:lnTo>
                    <a:pt x="7314" y="11026"/>
                  </a:lnTo>
                  <a:lnTo>
                    <a:pt x="7576" y="10936"/>
                  </a:lnTo>
                  <a:lnTo>
                    <a:pt x="7827" y="10835"/>
                  </a:lnTo>
                  <a:lnTo>
                    <a:pt x="8079" y="10725"/>
                  </a:lnTo>
                  <a:lnTo>
                    <a:pt x="8320" y="10594"/>
                  </a:lnTo>
                  <a:lnTo>
                    <a:pt x="8562" y="10463"/>
                  </a:lnTo>
                  <a:lnTo>
                    <a:pt x="8793" y="10312"/>
                  </a:lnTo>
                  <a:lnTo>
                    <a:pt x="9015" y="10161"/>
                  </a:lnTo>
                  <a:lnTo>
                    <a:pt x="9226" y="9990"/>
                  </a:lnTo>
                  <a:lnTo>
                    <a:pt x="9427" y="9809"/>
                  </a:lnTo>
                  <a:lnTo>
                    <a:pt x="9618" y="9628"/>
                  </a:lnTo>
                  <a:lnTo>
                    <a:pt x="9809" y="9427"/>
                  </a:lnTo>
                  <a:lnTo>
                    <a:pt x="9990" y="9226"/>
                  </a:lnTo>
                  <a:lnTo>
                    <a:pt x="10151" y="9014"/>
                  </a:lnTo>
                  <a:lnTo>
                    <a:pt x="10312" y="8793"/>
                  </a:lnTo>
                  <a:lnTo>
                    <a:pt x="10453" y="8562"/>
                  </a:lnTo>
                  <a:lnTo>
                    <a:pt x="10594" y="8330"/>
                  </a:lnTo>
                  <a:lnTo>
                    <a:pt x="10715" y="8089"/>
                  </a:lnTo>
                  <a:lnTo>
                    <a:pt x="10835" y="7837"/>
                  </a:lnTo>
                  <a:lnTo>
                    <a:pt x="10936" y="7576"/>
                  </a:lnTo>
                  <a:lnTo>
                    <a:pt x="11016" y="7314"/>
                  </a:lnTo>
                  <a:lnTo>
                    <a:pt x="11097" y="7053"/>
                  </a:lnTo>
                  <a:lnTo>
                    <a:pt x="11157" y="6781"/>
                  </a:lnTo>
                  <a:lnTo>
                    <a:pt x="11208" y="6499"/>
                  </a:lnTo>
                  <a:lnTo>
                    <a:pt x="11248" y="6218"/>
                  </a:lnTo>
                  <a:lnTo>
                    <a:pt x="11268" y="5926"/>
                  </a:lnTo>
                  <a:lnTo>
                    <a:pt x="11278" y="5634"/>
                  </a:lnTo>
                  <a:lnTo>
                    <a:pt x="11268" y="5352"/>
                  </a:lnTo>
                  <a:lnTo>
                    <a:pt x="11248" y="5061"/>
                  </a:lnTo>
                  <a:lnTo>
                    <a:pt x="11208" y="4779"/>
                  </a:lnTo>
                  <a:lnTo>
                    <a:pt x="11157" y="4507"/>
                  </a:lnTo>
                  <a:lnTo>
                    <a:pt x="11097" y="4236"/>
                  </a:lnTo>
                  <a:lnTo>
                    <a:pt x="11016" y="3964"/>
                  </a:lnTo>
                  <a:lnTo>
                    <a:pt x="10936" y="3703"/>
                  </a:lnTo>
                  <a:lnTo>
                    <a:pt x="10835" y="3451"/>
                  </a:lnTo>
                  <a:lnTo>
                    <a:pt x="10715" y="3200"/>
                  </a:lnTo>
                  <a:lnTo>
                    <a:pt x="10594" y="2958"/>
                  </a:lnTo>
                  <a:lnTo>
                    <a:pt x="10453" y="2717"/>
                  </a:lnTo>
                  <a:lnTo>
                    <a:pt x="10312" y="2495"/>
                  </a:lnTo>
                  <a:lnTo>
                    <a:pt x="10151" y="2274"/>
                  </a:lnTo>
                  <a:lnTo>
                    <a:pt x="9990" y="2053"/>
                  </a:lnTo>
                  <a:lnTo>
                    <a:pt x="9809" y="1852"/>
                  </a:lnTo>
                  <a:lnTo>
                    <a:pt x="9618" y="1660"/>
                  </a:lnTo>
                  <a:lnTo>
                    <a:pt x="9427" y="1469"/>
                  </a:lnTo>
                  <a:lnTo>
                    <a:pt x="9226" y="1288"/>
                  </a:lnTo>
                  <a:lnTo>
                    <a:pt x="9015" y="1127"/>
                  </a:lnTo>
                  <a:lnTo>
                    <a:pt x="8793" y="966"/>
                  </a:lnTo>
                  <a:lnTo>
                    <a:pt x="8562" y="825"/>
                  </a:lnTo>
                  <a:lnTo>
                    <a:pt x="8320" y="685"/>
                  </a:lnTo>
                  <a:lnTo>
                    <a:pt x="8079" y="564"/>
                  </a:lnTo>
                  <a:lnTo>
                    <a:pt x="7827" y="453"/>
                  </a:lnTo>
                  <a:lnTo>
                    <a:pt x="7576" y="343"/>
                  </a:lnTo>
                  <a:lnTo>
                    <a:pt x="7314" y="262"/>
                  </a:lnTo>
                  <a:lnTo>
                    <a:pt x="7043" y="182"/>
                  </a:lnTo>
                  <a:lnTo>
                    <a:pt x="6771" y="121"/>
                  </a:lnTo>
                  <a:lnTo>
                    <a:pt x="6500" y="71"/>
                  </a:lnTo>
                  <a:lnTo>
                    <a:pt x="6218" y="31"/>
                  </a:lnTo>
                  <a:lnTo>
                    <a:pt x="5926" y="11"/>
                  </a:lnTo>
                  <a:lnTo>
                    <a:pt x="56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36;p27"/>
            <p:cNvSpPr/>
            <p:nvPr/>
          </p:nvSpPr>
          <p:spPr>
            <a:xfrm>
              <a:off x="3873875" y="321850"/>
              <a:ext cx="917750" cy="1368200"/>
            </a:xfrm>
            <a:custGeom>
              <a:avLst/>
              <a:gdLst/>
              <a:ahLst/>
              <a:cxnLst/>
              <a:rect l="l" t="t" r="r" b="b"/>
              <a:pathLst>
                <a:path w="36710" h="54728" extrusionOk="0">
                  <a:moveTo>
                    <a:pt x="0" y="1"/>
                  </a:moveTo>
                  <a:lnTo>
                    <a:pt x="0" y="54727"/>
                  </a:lnTo>
                  <a:lnTo>
                    <a:pt x="946" y="54717"/>
                  </a:lnTo>
                  <a:lnTo>
                    <a:pt x="1892" y="54697"/>
                  </a:lnTo>
                  <a:lnTo>
                    <a:pt x="2827" y="54647"/>
                  </a:lnTo>
                  <a:lnTo>
                    <a:pt x="3753" y="54587"/>
                  </a:lnTo>
                  <a:lnTo>
                    <a:pt x="4678" y="54506"/>
                  </a:lnTo>
                  <a:lnTo>
                    <a:pt x="5594" y="54416"/>
                  </a:lnTo>
                  <a:lnTo>
                    <a:pt x="6499" y="54305"/>
                  </a:lnTo>
                  <a:lnTo>
                    <a:pt x="7394" y="54174"/>
                  </a:lnTo>
                  <a:lnTo>
                    <a:pt x="8290" y="54023"/>
                  </a:lnTo>
                  <a:lnTo>
                    <a:pt x="9175" y="53862"/>
                  </a:lnTo>
                  <a:lnTo>
                    <a:pt x="10050" y="53691"/>
                  </a:lnTo>
                  <a:lnTo>
                    <a:pt x="10915" y="53500"/>
                  </a:lnTo>
                  <a:lnTo>
                    <a:pt x="11770" y="53289"/>
                  </a:lnTo>
                  <a:lnTo>
                    <a:pt x="12626" y="53068"/>
                  </a:lnTo>
                  <a:lnTo>
                    <a:pt x="13461" y="52826"/>
                  </a:lnTo>
                  <a:lnTo>
                    <a:pt x="14285" y="52575"/>
                  </a:lnTo>
                  <a:lnTo>
                    <a:pt x="15110" y="52313"/>
                  </a:lnTo>
                  <a:lnTo>
                    <a:pt x="15915" y="52031"/>
                  </a:lnTo>
                  <a:lnTo>
                    <a:pt x="16710" y="51730"/>
                  </a:lnTo>
                  <a:lnTo>
                    <a:pt x="17495" y="51428"/>
                  </a:lnTo>
                  <a:lnTo>
                    <a:pt x="18269" y="51106"/>
                  </a:lnTo>
                  <a:lnTo>
                    <a:pt x="19034" y="50764"/>
                  </a:lnTo>
                  <a:lnTo>
                    <a:pt x="19788" y="50412"/>
                  </a:lnTo>
                  <a:lnTo>
                    <a:pt x="20523" y="50050"/>
                  </a:lnTo>
                  <a:lnTo>
                    <a:pt x="21247" y="49677"/>
                  </a:lnTo>
                  <a:lnTo>
                    <a:pt x="21961" y="49295"/>
                  </a:lnTo>
                  <a:lnTo>
                    <a:pt x="22665" y="48893"/>
                  </a:lnTo>
                  <a:lnTo>
                    <a:pt x="23350" y="48480"/>
                  </a:lnTo>
                  <a:lnTo>
                    <a:pt x="24024" y="48058"/>
                  </a:lnTo>
                  <a:lnTo>
                    <a:pt x="24687" y="47615"/>
                  </a:lnTo>
                  <a:lnTo>
                    <a:pt x="25331" y="47172"/>
                  </a:lnTo>
                  <a:lnTo>
                    <a:pt x="25955" y="46710"/>
                  </a:lnTo>
                  <a:lnTo>
                    <a:pt x="26579" y="46247"/>
                  </a:lnTo>
                  <a:lnTo>
                    <a:pt x="27172" y="45764"/>
                  </a:lnTo>
                  <a:lnTo>
                    <a:pt x="27756" y="45271"/>
                  </a:lnTo>
                  <a:lnTo>
                    <a:pt x="28329" y="44768"/>
                  </a:lnTo>
                  <a:lnTo>
                    <a:pt x="28883" y="44255"/>
                  </a:lnTo>
                  <a:lnTo>
                    <a:pt x="29416" y="43732"/>
                  </a:lnTo>
                  <a:lnTo>
                    <a:pt x="29939" y="43199"/>
                  </a:lnTo>
                  <a:lnTo>
                    <a:pt x="30442" y="42665"/>
                  </a:lnTo>
                  <a:lnTo>
                    <a:pt x="30925" y="42112"/>
                  </a:lnTo>
                  <a:lnTo>
                    <a:pt x="31398" y="41549"/>
                  </a:lnTo>
                  <a:lnTo>
                    <a:pt x="31850" y="40985"/>
                  </a:lnTo>
                  <a:lnTo>
                    <a:pt x="32283" y="40402"/>
                  </a:lnTo>
                  <a:lnTo>
                    <a:pt x="32695" y="39819"/>
                  </a:lnTo>
                  <a:lnTo>
                    <a:pt x="33088" y="39225"/>
                  </a:lnTo>
                  <a:lnTo>
                    <a:pt x="33470" y="38621"/>
                  </a:lnTo>
                  <a:lnTo>
                    <a:pt x="33822" y="38018"/>
                  </a:lnTo>
                  <a:lnTo>
                    <a:pt x="34164" y="37394"/>
                  </a:lnTo>
                  <a:lnTo>
                    <a:pt x="34486" y="36770"/>
                  </a:lnTo>
                  <a:lnTo>
                    <a:pt x="34788" y="36137"/>
                  </a:lnTo>
                  <a:lnTo>
                    <a:pt x="35059" y="35503"/>
                  </a:lnTo>
                  <a:lnTo>
                    <a:pt x="35321" y="34849"/>
                  </a:lnTo>
                  <a:lnTo>
                    <a:pt x="35552" y="34205"/>
                  </a:lnTo>
                  <a:lnTo>
                    <a:pt x="35774" y="33541"/>
                  </a:lnTo>
                  <a:lnTo>
                    <a:pt x="35965" y="32877"/>
                  </a:lnTo>
                  <a:lnTo>
                    <a:pt x="36136" y="32203"/>
                  </a:lnTo>
                  <a:lnTo>
                    <a:pt x="36287" y="31529"/>
                  </a:lnTo>
                  <a:lnTo>
                    <a:pt x="36417" y="30845"/>
                  </a:lnTo>
                  <a:lnTo>
                    <a:pt x="36518" y="30161"/>
                  </a:lnTo>
                  <a:lnTo>
                    <a:pt x="36609" y="29467"/>
                  </a:lnTo>
                  <a:lnTo>
                    <a:pt x="36669" y="28773"/>
                  </a:lnTo>
                  <a:lnTo>
                    <a:pt x="36699" y="28068"/>
                  </a:lnTo>
                  <a:lnTo>
                    <a:pt x="36709" y="27364"/>
                  </a:lnTo>
                  <a:lnTo>
                    <a:pt x="36699" y="26660"/>
                  </a:lnTo>
                  <a:lnTo>
                    <a:pt x="36669" y="25956"/>
                  </a:lnTo>
                  <a:lnTo>
                    <a:pt x="36609" y="25262"/>
                  </a:lnTo>
                  <a:lnTo>
                    <a:pt x="36518" y="24568"/>
                  </a:lnTo>
                  <a:lnTo>
                    <a:pt x="36417" y="23873"/>
                  </a:lnTo>
                  <a:lnTo>
                    <a:pt x="36287" y="23199"/>
                  </a:lnTo>
                  <a:lnTo>
                    <a:pt x="36136" y="22515"/>
                  </a:lnTo>
                  <a:lnTo>
                    <a:pt x="35965" y="21851"/>
                  </a:lnTo>
                  <a:lnTo>
                    <a:pt x="35774" y="21187"/>
                  </a:lnTo>
                  <a:lnTo>
                    <a:pt x="35552" y="20523"/>
                  </a:lnTo>
                  <a:lnTo>
                    <a:pt x="35321" y="19870"/>
                  </a:lnTo>
                  <a:lnTo>
                    <a:pt x="35059" y="19226"/>
                  </a:lnTo>
                  <a:lnTo>
                    <a:pt x="34788" y="18592"/>
                  </a:lnTo>
                  <a:lnTo>
                    <a:pt x="34486" y="17958"/>
                  </a:lnTo>
                  <a:lnTo>
                    <a:pt x="34164" y="17334"/>
                  </a:lnTo>
                  <a:lnTo>
                    <a:pt x="33822" y="16711"/>
                  </a:lnTo>
                  <a:lnTo>
                    <a:pt x="33470" y="16107"/>
                  </a:lnTo>
                  <a:lnTo>
                    <a:pt x="33088" y="15503"/>
                  </a:lnTo>
                  <a:lnTo>
                    <a:pt x="32695" y="14910"/>
                  </a:lnTo>
                  <a:lnTo>
                    <a:pt x="32283" y="14316"/>
                  </a:lnTo>
                  <a:lnTo>
                    <a:pt x="31850" y="13743"/>
                  </a:lnTo>
                  <a:lnTo>
                    <a:pt x="31398" y="13170"/>
                  </a:lnTo>
                  <a:lnTo>
                    <a:pt x="30925" y="12616"/>
                  </a:lnTo>
                  <a:lnTo>
                    <a:pt x="30442" y="12063"/>
                  </a:lnTo>
                  <a:lnTo>
                    <a:pt x="29939" y="11520"/>
                  </a:lnTo>
                  <a:lnTo>
                    <a:pt x="29416" y="10987"/>
                  </a:lnTo>
                  <a:lnTo>
                    <a:pt x="28883" y="10473"/>
                  </a:lnTo>
                  <a:lnTo>
                    <a:pt x="28329" y="9960"/>
                  </a:lnTo>
                  <a:lnTo>
                    <a:pt x="27756" y="9457"/>
                  </a:lnTo>
                  <a:lnTo>
                    <a:pt x="27172" y="8964"/>
                  </a:lnTo>
                  <a:lnTo>
                    <a:pt x="26579" y="8482"/>
                  </a:lnTo>
                  <a:lnTo>
                    <a:pt x="25955" y="8019"/>
                  </a:lnTo>
                  <a:lnTo>
                    <a:pt x="25331" y="7556"/>
                  </a:lnTo>
                  <a:lnTo>
                    <a:pt x="24687" y="7113"/>
                  </a:lnTo>
                  <a:lnTo>
                    <a:pt x="24024" y="6671"/>
                  </a:lnTo>
                  <a:lnTo>
                    <a:pt x="23350" y="6248"/>
                  </a:lnTo>
                  <a:lnTo>
                    <a:pt x="22665" y="5836"/>
                  </a:lnTo>
                  <a:lnTo>
                    <a:pt x="21961" y="5433"/>
                  </a:lnTo>
                  <a:lnTo>
                    <a:pt x="21247" y="5051"/>
                  </a:lnTo>
                  <a:lnTo>
                    <a:pt x="20523" y="4669"/>
                  </a:lnTo>
                  <a:lnTo>
                    <a:pt x="19788" y="4307"/>
                  </a:lnTo>
                  <a:lnTo>
                    <a:pt x="19034" y="3965"/>
                  </a:lnTo>
                  <a:lnTo>
                    <a:pt x="18269" y="3623"/>
                  </a:lnTo>
                  <a:lnTo>
                    <a:pt x="17495" y="3301"/>
                  </a:lnTo>
                  <a:lnTo>
                    <a:pt x="16710" y="2999"/>
                  </a:lnTo>
                  <a:lnTo>
                    <a:pt x="15915" y="2697"/>
                  </a:lnTo>
                  <a:lnTo>
                    <a:pt x="15110" y="2415"/>
                  </a:lnTo>
                  <a:lnTo>
                    <a:pt x="14285" y="2154"/>
                  </a:lnTo>
                  <a:lnTo>
                    <a:pt x="13461" y="1902"/>
                  </a:lnTo>
                  <a:lnTo>
                    <a:pt x="12626" y="1661"/>
                  </a:lnTo>
                  <a:lnTo>
                    <a:pt x="11770" y="1440"/>
                  </a:lnTo>
                  <a:lnTo>
                    <a:pt x="10915" y="1228"/>
                  </a:lnTo>
                  <a:lnTo>
                    <a:pt x="10050" y="1037"/>
                  </a:lnTo>
                  <a:lnTo>
                    <a:pt x="9175" y="866"/>
                  </a:lnTo>
                  <a:lnTo>
                    <a:pt x="8290" y="705"/>
                  </a:lnTo>
                  <a:lnTo>
                    <a:pt x="7394" y="554"/>
                  </a:lnTo>
                  <a:lnTo>
                    <a:pt x="6499" y="424"/>
                  </a:lnTo>
                  <a:lnTo>
                    <a:pt x="5594" y="313"/>
                  </a:lnTo>
                  <a:lnTo>
                    <a:pt x="4678" y="222"/>
                  </a:lnTo>
                  <a:lnTo>
                    <a:pt x="3753" y="142"/>
                  </a:lnTo>
                  <a:lnTo>
                    <a:pt x="2827" y="81"/>
                  </a:lnTo>
                  <a:lnTo>
                    <a:pt x="1892" y="31"/>
                  </a:lnTo>
                  <a:lnTo>
                    <a:pt x="946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37;p27"/>
            <p:cNvSpPr/>
            <p:nvPr/>
          </p:nvSpPr>
          <p:spPr>
            <a:xfrm>
              <a:off x="3732775" y="864850"/>
              <a:ext cx="281950" cy="281950"/>
            </a:xfrm>
            <a:custGeom>
              <a:avLst/>
              <a:gdLst/>
              <a:ahLst/>
              <a:cxnLst/>
              <a:rect l="l" t="t" r="r" b="b"/>
              <a:pathLst>
                <a:path w="11278" h="11278" extrusionOk="0">
                  <a:moveTo>
                    <a:pt x="5644" y="1"/>
                  </a:moveTo>
                  <a:lnTo>
                    <a:pt x="5353" y="11"/>
                  </a:lnTo>
                  <a:lnTo>
                    <a:pt x="5061" y="31"/>
                  </a:lnTo>
                  <a:lnTo>
                    <a:pt x="4779" y="71"/>
                  </a:lnTo>
                  <a:lnTo>
                    <a:pt x="4507" y="121"/>
                  </a:lnTo>
                  <a:lnTo>
                    <a:pt x="4236" y="182"/>
                  </a:lnTo>
                  <a:lnTo>
                    <a:pt x="3964" y="262"/>
                  </a:lnTo>
                  <a:lnTo>
                    <a:pt x="3703" y="343"/>
                  </a:lnTo>
                  <a:lnTo>
                    <a:pt x="3451" y="453"/>
                  </a:lnTo>
                  <a:lnTo>
                    <a:pt x="3200" y="564"/>
                  </a:lnTo>
                  <a:lnTo>
                    <a:pt x="2958" y="685"/>
                  </a:lnTo>
                  <a:lnTo>
                    <a:pt x="2717" y="825"/>
                  </a:lnTo>
                  <a:lnTo>
                    <a:pt x="2495" y="966"/>
                  </a:lnTo>
                  <a:lnTo>
                    <a:pt x="2274" y="1127"/>
                  </a:lnTo>
                  <a:lnTo>
                    <a:pt x="2053" y="1288"/>
                  </a:lnTo>
                  <a:lnTo>
                    <a:pt x="1852" y="1469"/>
                  </a:lnTo>
                  <a:lnTo>
                    <a:pt x="1660" y="1660"/>
                  </a:lnTo>
                  <a:lnTo>
                    <a:pt x="1469" y="1852"/>
                  </a:lnTo>
                  <a:lnTo>
                    <a:pt x="1288" y="2053"/>
                  </a:lnTo>
                  <a:lnTo>
                    <a:pt x="1127" y="2274"/>
                  </a:lnTo>
                  <a:lnTo>
                    <a:pt x="966" y="2495"/>
                  </a:lnTo>
                  <a:lnTo>
                    <a:pt x="815" y="2717"/>
                  </a:lnTo>
                  <a:lnTo>
                    <a:pt x="685" y="2958"/>
                  </a:lnTo>
                  <a:lnTo>
                    <a:pt x="564" y="3200"/>
                  </a:lnTo>
                  <a:lnTo>
                    <a:pt x="443" y="3451"/>
                  </a:lnTo>
                  <a:lnTo>
                    <a:pt x="343" y="3703"/>
                  </a:lnTo>
                  <a:lnTo>
                    <a:pt x="252" y="3964"/>
                  </a:lnTo>
                  <a:lnTo>
                    <a:pt x="182" y="4236"/>
                  </a:lnTo>
                  <a:lnTo>
                    <a:pt x="121" y="4507"/>
                  </a:lnTo>
                  <a:lnTo>
                    <a:pt x="71" y="4779"/>
                  </a:lnTo>
                  <a:lnTo>
                    <a:pt x="31" y="5061"/>
                  </a:lnTo>
                  <a:lnTo>
                    <a:pt x="11" y="5352"/>
                  </a:lnTo>
                  <a:lnTo>
                    <a:pt x="1" y="5634"/>
                  </a:lnTo>
                  <a:lnTo>
                    <a:pt x="11" y="5926"/>
                  </a:lnTo>
                  <a:lnTo>
                    <a:pt x="31" y="6218"/>
                  </a:lnTo>
                  <a:lnTo>
                    <a:pt x="71" y="6499"/>
                  </a:lnTo>
                  <a:lnTo>
                    <a:pt x="121" y="6781"/>
                  </a:lnTo>
                  <a:lnTo>
                    <a:pt x="182" y="7053"/>
                  </a:lnTo>
                  <a:lnTo>
                    <a:pt x="252" y="7314"/>
                  </a:lnTo>
                  <a:lnTo>
                    <a:pt x="343" y="7576"/>
                  </a:lnTo>
                  <a:lnTo>
                    <a:pt x="443" y="7837"/>
                  </a:lnTo>
                  <a:lnTo>
                    <a:pt x="564" y="8089"/>
                  </a:lnTo>
                  <a:lnTo>
                    <a:pt x="685" y="8330"/>
                  </a:lnTo>
                  <a:lnTo>
                    <a:pt x="815" y="8562"/>
                  </a:lnTo>
                  <a:lnTo>
                    <a:pt x="966" y="8793"/>
                  </a:lnTo>
                  <a:lnTo>
                    <a:pt x="1127" y="9014"/>
                  </a:lnTo>
                  <a:lnTo>
                    <a:pt x="1288" y="9226"/>
                  </a:lnTo>
                  <a:lnTo>
                    <a:pt x="1469" y="9427"/>
                  </a:lnTo>
                  <a:lnTo>
                    <a:pt x="1660" y="9628"/>
                  </a:lnTo>
                  <a:lnTo>
                    <a:pt x="1852" y="9809"/>
                  </a:lnTo>
                  <a:lnTo>
                    <a:pt x="2053" y="9990"/>
                  </a:lnTo>
                  <a:lnTo>
                    <a:pt x="2274" y="10161"/>
                  </a:lnTo>
                  <a:lnTo>
                    <a:pt x="2495" y="10312"/>
                  </a:lnTo>
                  <a:lnTo>
                    <a:pt x="2717" y="10463"/>
                  </a:lnTo>
                  <a:lnTo>
                    <a:pt x="2958" y="10594"/>
                  </a:lnTo>
                  <a:lnTo>
                    <a:pt x="3200" y="10725"/>
                  </a:lnTo>
                  <a:lnTo>
                    <a:pt x="3451" y="10835"/>
                  </a:lnTo>
                  <a:lnTo>
                    <a:pt x="3703" y="10936"/>
                  </a:lnTo>
                  <a:lnTo>
                    <a:pt x="3964" y="11026"/>
                  </a:lnTo>
                  <a:lnTo>
                    <a:pt x="4236" y="11097"/>
                  </a:lnTo>
                  <a:lnTo>
                    <a:pt x="4507" y="11157"/>
                  </a:lnTo>
                  <a:lnTo>
                    <a:pt x="4779" y="11207"/>
                  </a:lnTo>
                  <a:lnTo>
                    <a:pt x="5061" y="11248"/>
                  </a:lnTo>
                  <a:lnTo>
                    <a:pt x="5353" y="11268"/>
                  </a:lnTo>
                  <a:lnTo>
                    <a:pt x="5644" y="11278"/>
                  </a:lnTo>
                  <a:lnTo>
                    <a:pt x="5926" y="11268"/>
                  </a:lnTo>
                  <a:lnTo>
                    <a:pt x="6218" y="11248"/>
                  </a:lnTo>
                  <a:lnTo>
                    <a:pt x="6499" y="11207"/>
                  </a:lnTo>
                  <a:lnTo>
                    <a:pt x="6771" y="11157"/>
                  </a:lnTo>
                  <a:lnTo>
                    <a:pt x="7043" y="11097"/>
                  </a:lnTo>
                  <a:lnTo>
                    <a:pt x="7314" y="11026"/>
                  </a:lnTo>
                  <a:lnTo>
                    <a:pt x="7576" y="10936"/>
                  </a:lnTo>
                  <a:lnTo>
                    <a:pt x="7827" y="10835"/>
                  </a:lnTo>
                  <a:lnTo>
                    <a:pt x="8079" y="10725"/>
                  </a:lnTo>
                  <a:lnTo>
                    <a:pt x="8320" y="10594"/>
                  </a:lnTo>
                  <a:lnTo>
                    <a:pt x="8562" y="10463"/>
                  </a:lnTo>
                  <a:lnTo>
                    <a:pt x="8793" y="10312"/>
                  </a:lnTo>
                  <a:lnTo>
                    <a:pt x="9014" y="10161"/>
                  </a:lnTo>
                  <a:lnTo>
                    <a:pt x="9226" y="9990"/>
                  </a:lnTo>
                  <a:lnTo>
                    <a:pt x="9427" y="9809"/>
                  </a:lnTo>
                  <a:lnTo>
                    <a:pt x="9628" y="9628"/>
                  </a:lnTo>
                  <a:lnTo>
                    <a:pt x="9809" y="9427"/>
                  </a:lnTo>
                  <a:lnTo>
                    <a:pt x="9990" y="9226"/>
                  </a:lnTo>
                  <a:lnTo>
                    <a:pt x="10151" y="9014"/>
                  </a:lnTo>
                  <a:lnTo>
                    <a:pt x="10312" y="8793"/>
                  </a:lnTo>
                  <a:lnTo>
                    <a:pt x="10463" y="8562"/>
                  </a:lnTo>
                  <a:lnTo>
                    <a:pt x="10594" y="8330"/>
                  </a:lnTo>
                  <a:lnTo>
                    <a:pt x="10725" y="8089"/>
                  </a:lnTo>
                  <a:lnTo>
                    <a:pt x="10835" y="7837"/>
                  </a:lnTo>
                  <a:lnTo>
                    <a:pt x="10936" y="7576"/>
                  </a:lnTo>
                  <a:lnTo>
                    <a:pt x="11026" y="7314"/>
                  </a:lnTo>
                  <a:lnTo>
                    <a:pt x="11097" y="7053"/>
                  </a:lnTo>
                  <a:lnTo>
                    <a:pt x="11157" y="6781"/>
                  </a:lnTo>
                  <a:lnTo>
                    <a:pt x="11207" y="6499"/>
                  </a:lnTo>
                  <a:lnTo>
                    <a:pt x="11248" y="6218"/>
                  </a:lnTo>
                  <a:lnTo>
                    <a:pt x="11268" y="5926"/>
                  </a:lnTo>
                  <a:lnTo>
                    <a:pt x="11278" y="5634"/>
                  </a:lnTo>
                  <a:lnTo>
                    <a:pt x="11268" y="5352"/>
                  </a:lnTo>
                  <a:lnTo>
                    <a:pt x="11248" y="5061"/>
                  </a:lnTo>
                  <a:lnTo>
                    <a:pt x="11207" y="4779"/>
                  </a:lnTo>
                  <a:lnTo>
                    <a:pt x="11157" y="4507"/>
                  </a:lnTo>
                  <a:lnTo>
                    <a:pt x="11097" y="4236"/>
                  </a:lnTo>
                  <a:lnTo>
                    <a:pt x="11026" y="3964"/>
                  </a:lnTo>
                  <a:lnTo>
                    <a:pt x="10936" y="3703"/>
                  </a:lnTo>
                  <a:lnTo>
                    <a:pt x="10835" y="3451"/>
                  </a:lnTo>
                  <a:lnTo>
                    <a:pt x="10725" y="3200"/>
                  </a:lnTo>
                  <a:lnTo>
                    <a:pt x="10594" y="2958"/>
                  </a:lnTo>
                  <a:lnTo>
                    <a:pt x="10463" y="2717"/>
                  </a:lnTo>
                  <a:lnTo>
                    <a:pt x="10312" y="2495"/>
                  </a:lnTo>
                  <a:lnTo>
                    <a:pt x="10151" y="2274"/>
                  </a:lnTo>
                  <a:lnTo>
                    <a:pt x="9990" y="2053"/>
                  </a:lnTo>
                  <a:lnTo>
                    <a:pt x="9809" y="1852"/>
                  </a:lnTo>
                  <a:lnTo>
                    <a:pt x="9628" y="1660"/>
                  </a:lnTo>
                  <a:lnTo>
                    <a:pt x="9427" y="1469"/>
                  </a:lnTo>
                  <a:lnTo>
                    <a:pt x="9226" y="1288"/>
                  </a:lnTo>
                  <a:lnTo>
                    <a:pt x="9014" y="1127"/>
                  </a:lnTo>
                  <a:lnTo>
                    <a:pt x="8793" y="966"/>
                  </a:lnTo>
                  <a:lnTo>
                    <a:pt x="8562" y="825"/>
                  </a:lnTo>
                  <a:lnTo>
                    <a:pt x="8320" y="685"/>
                  </a:lnTo>
                  <a:lnTo>
                    <a:pt x="8079" y="564"/>
                  </a:lnTo>
                  <a:lnTo>
                    <a:pt x="7827" y="453"/>
                  </a:lnTo>
                  <a:lnTo>
                    <a:pt x="7576" y="343"/>
                  </a:lnTo>
                  <a:lnTo>
                    <a:pt x="7314" y="262"/>
                  </a:lnTo>
                  <a:lnTo>
                    <a:pt x="7043" y="182"/>
                  </a:lnTo>
                  <a:lnTo>
                    <a:pt x="6771" y="121"/>
                  </a:lnTo>
                  <a:lnTo>
                    <a:pt x="6499" y="71"/>
                  </a:lnTo>
                  <a:lnTo>
                    <a:pt x="6218" y="31"/>
                  </a:lnTo>
                  <a:lnTo>
                    <a:pt x="5926" y="11"/>
                  </a:lnTo>
                  <a:lnTo>
                    <a:pt x="56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38;p27"/>
            <p:cNvSpPr/>
            <p:nvPr/>
          </p:nvSpPr>
          <p:spPr>
            <a:xfrm>
              <a:off x="4163850" y="864850"/>
              <a:ext cx="281950" cy="281950"/>
            </a:xfrm>
            <a:custGeom>
              <a:avLst/>
              <a:gdLst/>
              <a:ahLst/>
              <a:cxnLst/>
              <a:rect l="l" t="t" r="r" b="b"/>
              <a:pathLst>
                <a:path w="11278" h="11278" extrusionOk="0">
                  <a:moveTo>
                    <a:pt x="5634" y="1"/>
                  </a:moveTo>
                  <a:lnTo>
                    <a:pt x="5342" y="11"/>
                  </a:lnTo>
                  <a:lnTo>
                    <a:pt x="5061" y="31"/>
                  </a:lnTo>
                  <a:lnTo>
                    <a:pt x="4779" y="71"/>
                  </a:lnTo>
                  <a:lnTo>
                    <a:pt x="4507" y="121"/>
                  </a:lnTo>
                  <a:lnTo>
                    <a:pt x="4226" y="182"/>
                  </a:lnTo>
                  <a:lnTo>
                    <a:pt x="3964" y="262"/>
                  </a:lnTo>
                  <a:lnTo>
                    <a:pt x="3703" y="343"/>
                  </a:lnTo>
                  <a:lnTo>
                    <a:pt x="3451" y="453"/>
                  </a:lnTo>
                  <a:lnTo>
                    <a:pt x="3200" y="564"/>
                  </a:lnTo>
                  <a:lnTo>
                    <a:pt x="2958" y="685"/>
                  </a:lnTo>
                  <a:lnTo>
                    <a:pt x="2717" y="825"/>
                  </a:lnTo>
                  <a:lnTo>
                    <a:pt x="2485" y="966"/>
                  </a:lnTo>
                  <a:lnTo>
                    <a:pt x="2264" y="1127"/>
                  </a:lnTo>
                  <a:lnTo>
                    <a:pt x="2053" y="1288"/>
                  </a:lnTo>
                  <a:lnTo>
                    <a:pt x="1851" y="1469"/>
                  </a:lnTo>
                  <a:lnTo>
                    <a:pt x="1660" y="1660"/>
                  </a:lnTo>
                  <a:lnTo>
                    <a:pt x="1469" y="1852"/>
                  </a:lnTo>
                  <a:lnTo>
                    <a:pt x="1288" y="2053"/>
                  </a:lnTo>
                  <a:lnTo>
                    <a:pt x="1127" y="2274"/>
                  </a:lnTo>
                  <a:lnTo>
                    <a:pt x="966" y="2495"/>
                  </a:lnTo>
                  <a:lnTo>
                    <a:pt x="825" y="2717"/>
                  </a:lnTo>
                  <a:lnTo>
                    <a:pt x="685" y="2958"/>
                  </a:lnTo>
                  <a:lnTo>
                    <a:pt x="564" y="3200"/>
                  </a:lnTo>
                  <a:lnTo>
                    <a:pt x="443" y="3451"/>
                  </a:lnTo>
                  <a:lnTo>
                    <a:pt x="342" y="3703"/>
                  </a:lnTo>
                  <a:lnTo>
                    <a:pt x="262" y="3964"/>
                  </a:lnTo>
                  <a:lnTo>
                    <a:pt x="182" y="4236"/>
                  </a:lnTo>
                  <a:lnTo>
                    <a:pt x="121" y="4507"/>
                  </a:lnTo>
                  <a:lnTo>
                    <a:pt x="71" y="4779"/>
                  </a:lnTo>
                  <a:lnTo>
                    <a:pt x="31" y="5061"/>
                  </a:lnTo>
                  <a:lnTo>
                    <a:pt x="10" y="5352"/>
                  </a:lnTo>
                  <a:lnTo>
                    <a:pt x="0" y="5634"/>
                  </a:lnTo>
                  <a:lnTo>
                    <a:pt x="10" y="5926"/>
                  </a:lnTo>
                  <a:lnTo>
                    <a:pt x="31" y="6218"/>
                  </a:lnTo>
                  <a:lnTo>
                    <a:pt x="71" y="6499"/>
                  </a:lnTo>
                  <a:lnTo>
                    <a:pt x="121" y="6781"/>
                  </a:lnTo>
                  <a:lnTo>
                    <a:pt x="182" y="7053"/>
                  </a:lnTo>
                  <a:lnTo>
                    <a:pt x="262" y="7314"/>
                  </a:lnTo>
                  <a:lnTo>
                    <a:pt x="342" y="7576"/>
                  </a:lnTo>
                  <a:lnTo>
                    <a:pt x="443" y="7837"/>
                  </a:lnTo>
                  <a:lnTo>
                    <a:pt x="564" y="8089"/>
                  </a:lnTo>
                  <a:lnTo>
                    <a:pt x="685" y="8330"/>
                  </a:lnTo>
                  <a:lnTo>
                    <a:pt x="825" y="8562"/>
                  </a:lnTo>
                  <a:lnTo>
                    <a:pt x="966" y="8793"/>
                  </a:lnTo>
                  <a:lnTo>
                    <a:pt x="1127" y="9014"/>
                  </a:lnTo>
                  <a:lnTo>
                    <a:pt x="1288" y="9226"/>
                  </a:lnTo>
                  <a:lnTo>
                    <a:pt x="1469" y="9427"/>
                  </a:lnTo>
                  <a:lnTo>
                    <a:pt x="1660" y="9628"/>
                  </a:lnTo>
                  <a:lnTo>
                    <a:pt x="1851" y="9809"/>
                  </a:lnTo>
                  <a:lnTo>
                    <a:pt x="2053" y="9990"/>
                  </a:lnTo>
                  <a:lnTo>
                    <a:pt x="2264" y="10161"/>
                  </a:lnTo>
                  <a:lnTo>
                    <a:pt x="2485" y="10312"/>
                  </a:lnTo>
                  <a:lnTo>
                    <a:pt x="2717" y="10463"/>
                  </a:lnTo>
                  <a:lnTo>
                    <a:pt x="2958" y="10594"/>
                  </a:lnTo>
                  <a:lnTo>
                    <a:pt x="3200" y="10725"/>
                  </a:lnTo>
                  <a:lnTo>
                    <a:pt x="3451" y="10835"/>
                  </a:lnTo>
                  <a:lnTo>
                    <a:pt x="3703" y="10936"/>
                  </a:lnTo>
                  <a:lnTo>
                    <a:pt x="3964" y="11026"/>
                  </a:lnTo>
                  <a:lnTo>
                    <a:pt x="4226" y="11097"/>
                  </a:lnTo>
                  <a:lnTo>
                    <a:pt x="4507" y="11157"/>
                  </a:lnTo>
                  <a:lnTo>
                    <a:pt x="4779" y="11207"/>
                  </a:lnTo>
                  <a:lnTo>
                    <a:pt x="5061" y="11248"/>
                  </a:lnTo>
                  <a:lnTo>
                    <a:pt x="5342" y="11268"/>
                  </a:lnTo>
                  <a:lnTo>
                    <a:pt x="5634" y="11278"/>
                  </a:lnTo>
                  <a:lnTo>
                    <a:pt x="5926" y="11268"/>
                  </a:lnTo>
                  <a:lnTo>
                    <a:pt x="6218" y="11248"/>
                  </a:lnTo>
                  <a:lnTo>
                    <a:pt x="6499" y="11207"/>
                  </a:lnTo>
                  <a:lnTo>
                    <a:pt x="6771" y="11157"/>
                  </a:lnTo>
                  <a:lnTo>
                    <a:pt x="7042" y="11097"/>
                  </a:lnTo>
                  <a:lnTo>
                    <a:pt x="7314" y="11026"/>
                  </a:lnTo>
                  <a:lnTo>
                    <a:pt x="7576" y="10936"/>
                  </a:lnTo>
                  <a:lnTo>
                    <a:pt x="7837" y="10835"/>
                  </a:lnTo>
                  <a:lnTo>
                    <a:pt x="8079" y="10725"/>
                  </a:lnTo>
                  <a:lnTo>
                    <a:pt x="8330" y="10594"/>
                  </a:lnTo>
                  <a:lnTo>
                    <a:pt x="8561" y="10463"/>
                  </a:lnTo>
                  <a:lnTo>
                    <a:pt x="8793" y="10312"/>
                  </a:lnTo>
                  <a:lnTo>
                    <a:pt x="9014" y="10161"/>
                  </a:lnTo>
                  <a:lnTo>
                    <a:pt x="9225" y="9990"/>
                  </a:lnTo>
                  <a:lnTo>
                    <a:pt x="9427" y="9809"/>
                  </a:lnTo>
                  <a:lnTo>
                    <a:pt x="9628" y="9628"/>
                  </a:lnTo>
                  <a:lnTo>
                    <a:pt x="9809" y="9427"/>
                  </a:lnTo>
                  <a:lnTo>
                    <a:pt x="9990" y="9226"/>
                  </a:lnTo>
                  <a:lnTo>
                    <a:pt x="10151" y="9014"/>
                  </a:lnTo>
                  <a:lnTo>
                    <a:pt x="10312" y="8793"/>
                  </a:lnTo>
                  <a:lnTo>
                    <a:pt x="10463" y="8562"/>
                  </a:lnTo>
                  <a:lnTo>
                    <a:pt x="10594" y="8330"/>
                  </a:lnTo>
                  <a:lnTo>
                    <a:pt x="10724" y="8089"/>
                  </a:lnTo>
                  <a:lnTo>
                    <a:pt x="10835" y="7837"/>
                  </a:lnTo>
                  <a:lnTo>
                    <a:pt x="10936" y="7576"/>
                  </a:lnTo>
                  <a:lnTo>
                    <a:pt x="11026" y="7314"/>
                  </a:lnTo>
                  <a:lnTo>
                    <a:pt x="11097" y="7053"/>
                  </a:lnTo>
                  <a:lnTo>
                    <a:pt x="11157" y="6781"/>
                  </a:lnTo>
                  <a:lnTo>
                    <a:pt x="11207" y="6499"/>
                  </a:lnTo>
                  <a:lnTo>
                    <a:pt x="11248" y="6218"/>
                  </a:lnTo>
                  <a:lnTo>
                    <a:pt x="11268" y="5926"/>
                  </a:lnTo>
                  <a:lnTo>
                    <a:pt x="11278" y="5634"/>
                  </a:lnTo>
                  <a:lnTo>
                    <a:pt x="11268" y="5352"/>
                  </a:lnTo>
                  <a:lnTo>
                    <a:pt x="11248" y="5061"/>
                  </a:lnTo>
                  <a:lnTo>
                    <a:pt x="11207" y="4779"/>
                  </a:lnTo>
                  <a:lnTo>
                    <a:pt x="11157" y="4507"/>
                  </a:lnTo>
                  <a:lnTo>
                    <a:pt x="11097" y="4236"/>
                  </a:lnTo>
                  <a:lnTo>
                    <a:pt x="11026" y="3964"/>
                  </a:lnTo>
                  <a:lnTo>
                    <a:pt x="10936" y="3703"/>
                  </a:lnTo>
                  <a:lnTo>
                    <a:pt x="10835" y="3451"/>
                  </a:lnTo>
                  <a:lnTo>
                    <a:pt x="10724" y="3200"/>
                  </a:lnTo>
                  <a:lnTo>
                    <a:pt x="10594" y="2958"/>
                  </a:lnTo>
                  <a:lnTo>
                    <a:pt x="10463" y="2717"/>
                  </a:lnTo>
                  <a:lnTo>
                    <a:pt x="10312" y="2495"/>
                  </a:lnTo>
                  <a:lnTo>
                    <a:pt x="10151" y="2274"/>
                  </a:lnTo>
                  <a:lnTo>
                    <a:pt x="9990" y="2053"/>
                  </a:lnTo>
                  <a:lnTo>
                    <a:pt x="9809" y="1852"/>
                  </a:lnTo>
                  <a:lnTo>
                    <a:pt x="9628" y="1660"/>
                  </a:lnTo>
                  <a:lnTo>
                    <a:pt x="9427" y="1469"/>
                  </a:lnTo>
                  <a:lnTo>
                    <a:pt x="9225" y="1288"/>
                  </a:lnTo>
                  <a:lnTo>
                    <a:pt x="9014" y="1127"/>
                  </a:lnTo>
                  <a:lnTo>
                    <a:pt x="8793" y="966"/>
                  </a:lnTo>
                  <a:lnTo>
                    <a:pt x="8561" y="825"/>
                  </a:lnTo>
                  <a:lnTo>
                    <a:pt x="8330" y="685"/>
                  </a:lnTo>
                  <a:lnTo>
                    <a:pt x="8079" y="564"/>
                  </a:lnTo>
                  <a:lnTo>
                    <a:pt x="7837" y="453"/>
                  </a:lnTo>
                  <a:lnTo>
                    <a:pt x="7576" y="343"/>
                  </a:lnTo>
                  <a:lnTo>
                    <a:pt x="7314" y="262"/>
                  </a:lnTo>
                  <a:lnTo>
                    <a:pt x="7042" y="182"/>
                  </a:lnTo>
                  <a:lnTo>
                    <a:pt x="6771" y="121"/>
                  </a:lnTo>
                  <a:lnTo>
                    <a:pt x="6499" y="71"/>
                  </a:lnTo>
                  <a:lnTo>
                    <a:pt x="6218" y="31"/>
                  </a:lnTo>
                  <a:lnTo>
                    <a:pt x="5926" y="11"/>
                  </a:lnTo>
                  <a:lnTo>
                    <a:pt x="56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39;p27"/>
            <p:cNvSpPr/>
            <p:nvPr/>
          </p:nvSpPr>
          <p:spPr>
            <a:xfrm>
              <a:off x="3873875" y="864850"/>
              <a:ext cx="140850" cy="281950"/>
            </a:xfrm>
            <a:custGeom>
              <a:avLst/>
              <a:gdLst/>
              <a:ahLst/>
              <a:cxnLst/>
              <a:rect l="l" t="t" r="r" b="b"/>
              <a:pathLst>
                <a:path w="5634" h="11278" extrusionOk="0">
                  <a:moveTo>
                    <a:pt x="0" y="1"/>
                  </a:moveTo>
                  <a:lnTo>
                    <a:pt x="0" y="11278"/>
                  </a:lnTo>
                  <a:lnTo>
                    <a:pt x="282" y="11268"/>
                  </a:lnTo>
                  <a:lnTo>
                    <a:pt x="574" y="11248"/>
                  </a:lnTo>
                  <a:lnTo>
                    <a:pt x="855" y="11207"/>
                  </a:lnTo>
                  <a:lnTo>
                    <a:pt x="1127" y="11157"/>
                  </a:lnTo>
                  <a:lnTo>
                    <a:pt x="1399" y="11097"/>
                  </a:lnTo>
                  <a:lnTo>
                    <a:pt x="1670" y="11026"/>
                  </a:lnTo>
                  <a:lnTo>
                    <a:pt x="1932" y="10936"/>
                  </a:lnTo>
                  <a:lnTo>
                    <a:pt x="2183" y="10835"/>
                  </a:lnTo>
                  <a:lnTo>
                    <a:pt x="2435" y="10725"/>
                  </a:lnTo>
                  <a:lnTo>
                    <a:pt x="2676" y="10594"/>
                  </a:lnTo>
                  <a:lnTo>
                    <a:pt x="2918" y="10463"/>
                  </a:lnTo>
                  <a:lnTo>
                    <a:pt x="3149" y="10312"/>
                  </a:lnTo>
                  <a:lnTo>
                    <a:pt x="3370" y="10161"/>
                  </a:lnTo>
                  <a:lnTo>
                    <a:pt x="3582" y="9990"/>
                  </a:lnTo>
                  <a:lnTo>
                    <a:pt x="3783" y="9809"/>
                  </a:lnTo>
                  <a:lnTo>
                    <a:pt x="3984" y="9628"/>
                  </a:lnTo>
                  <a:lnTo>
                    <a:pt x="4165" y="9427"/>
                  </a:lnTo>
                  <a:lnTo>
                    <a:pt x="4346" y="9226"/>
                  </a:lnTo>
                  <a:lnTo>
                    <a:pt x="4507" y="9014"/>
                  </a:lnTo>
                  <a:lnTo>
                    <a:pt x="4668" y="8793"/>
                  </a:lnTo>
                  <a:lnTo>
                    <a:pt x="4819" y="8562"/>
                  </a:lnTo>
                  <a:lnTo>
                    <a:pt x="4950" y="8330"/>
                  </a:lnTo>
                  <a:lnTo>
                    <a:pt x="5081" y="8089"/>
                  </a:lnTo>
                  <a:lnTo>
                    <a:pt x="5191" y="7837"/>
                  </a:lnTo>
                  <a:lnTo>
                    <a:pt x="5292" y="7576"/>
                  </a:lnTo>
                  <a:lnTo>
                    <a:pt x="5382" y="7314"/>
                  </a:lnTo>
                  <a:lnTo>
                    <a:pt x="5453" y="7053"/>
                  </a:lnTo>
                  <a:lnTo>
                    <a:pt x="5513" y="6781"/>
                  </a:lnTo>
                  <a:lnTo>
                    <a:pt x="5563" y="6499"/>
                  </a:lnTo>
                  <a:lnTo>
                    <a:pt x="5604" y="6218"/>
                  </a:lnTo>
                  <a:lnTo>
                    <a:pt x="5624" y="5926"/>
                  </a:lnTo>
                  <a:lnTo>
                    <a:pt x="5634" y="5634"/>
                  </a:lnTo>
                  <a:lnTo>
                    <a:pt x="5624" y="5352"/>
                  </a:lnTo>
                  <a:lnTo>
                    <a:pt x="5604" y="5061"/>
                  </a:lnTo>
                  <a:lnTo>
                    <a:pt x="5563" y="4779"/>
                  </a:lnTo>
                  <a:lnTo>
                    <a:pt x="5513" y="4507"/>
                  </a:lnTo>
                  <a:lnTo>
                    <a:pt x="5453" y="4236"/>
                  </a:lnTo>
                  <a:lnTo>
                    <a:pt x="5382" y="3964"/>
                  </a:lnTo>
                  <a:lnTo>
                    <a:pt x="5292" y="3703"/>
                  </a:lnTo>
                  <a:lnTo>
                    <a:pt x="5191" y="3451"/>
                  </a:lnTo>
                  <a:lnTo>
                    <a:pt x="5081" y="3200"/>
                  </a:lnTo>
                  <a:lnTo>
                    <a:pt x="4950" y="2958"/>
                  </a:lnTo>
                  <a:lnTo>
                    <a:pt x="4819" y="2717"/>
                  </a:lnTo>
                  <a:lnTo>
                    <a:pt x="4668" y="2495"/>
                  </a:lnTo>
                  <a:lnTo>
                    <a:pt x="4507" y="2274"/>
                  </a:lnTo>
                  <a:lnTo>
                    <a:pt x="4346" y="2053"/>
                  </a:lnTo>
                  <a:lnTo>
                    <a:pt x="4165" y="1852"/>
                  </a:lnTo>
                  <a:lnTo>
                    <a:pt x="3984" y="1660"/>
                  </a:lnTo>
                  <a:lnTo>
                    <a:pt x="3783" y="1469"/>
                  </a:lnTo>
                  <a:lnTo>
                    <a:pt x="3582" y="1288"/>
                  </a:lnTo>
                  <a:lnTo>
                    <a:pt x="3370" y="1127"/>
                  </a:lnTo>
                  <a:lnTo>
                    <a:pt x="3149" y="966"/>
                  </a:lnTo>
                  <a:lnTo>
                    <a:pt x="2918" y="825"/>
                  </a:lnTo>
                  <a:lnTo>
                    <a:pt x="2676" y="685"/>
                  </a:lnTo>
                  <a:lnTo>
                    <a:pt x="2435" y="564"/>
                  </a:lnTo>
                  <a:lnTo>
                    <a:pt x="2183" y="453"/>
                  </a:lnTo>
                  <a:lnTo>
                    <a:pt x="1932" y="343"/>
                  </a:lnTo>
                  <a:lnTo>
                    <a:pt x="1670" y="262"/>
                  </a:lnTo>
                  <a:lnTo>
                    <a:pt x="1399" y="182"/>
                  </a:lnTo>
                  <a:lnTo>
                    <a:pt x="1127" y="121"/>
                  </a:lnTo>
                  <a:lnTo>
                    <a:pt x="855" y="71"/>
                  </a:lnTo>
                  <a:lnTo>
                    <a:pt x="574" y="31"/>
                  </a:lnTo>
                  <a:lnTo>
                    <a:pt x="282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1571;p32"/>
          <p:cNvGrpSpPr/>
          <p:nvPr/>
        </p:nvGrpSpPr>
        <p:grpSpPr>
          <a:xfrm>
            <a:off x="203899" y="439097"/>
            <a:ext cx="1442692" cy="1773983"/>
            <a:chOff x="1598075" y="238125"/>
            <a:chExt cx="4423825" cy="5238750"/>
          </a:xfrm>
        </p:grpSpPr>
        <p:sp>
          <p:nvSpPr>
            <p:cNvPr id="91" name="Google Shape;1572;p32"/>
            <p:cNvSpPr/>
            <p:nvPr/>
          </p:nvSpPr>
          <p:spPr>
            <a:xfrm>
              <a:off x="1598075" y="426000"/>
              <a:ext cx="2201550" cy="2201325"/>
            </a:xfrm>
            <a:custGeom>
              <a:avLst/>
              <a:gdLst/>
              <a:ahLst/>
              <a:cxnLst/>
              <a:rect l="l" t="t" r="r" b="b"/>
              <a:pathLst>
                <a:path w="88062" h="88053" extrusionOk="0">
                  <a:moveTo>
                    <a:pt x="44031" y="0"/>
                  </a:moveTo>
                  <a:lnTo>
                    <a:pt x="43468" y="9"/>
                  </a:lnTo>
                  <a:lnTo>
                    <a:pt x="42897" y="19"/>
                  </a:lnTo>
                  <a:lnTo>
                    <a:pt x="42334" y="37"/>
                  </a:lnTo>
                  <a:lnTo>
                    <a:pt x="41772" y="65"/>
                  </a:lnTo>
                  <a:lnTo>
                    <a:pt x="41209" y="92"/>
                  </a:lnTo>
                  <a:lnTo>
                    <a:pt x="40647" y="129"/>
                  </a:lnTo>
                  <a:lnTo>
                    <a:pt x="40084" y="175"/>
                  </a:lnTo>
                  <a:lnTo>
                    <a:pt x="39531" y="231"/>
                  </a:lnTo>
                  <a:lnTo>
                    <a:pt x="38978" y="286"/>
                  </a:lnTo>
                  <a:lnTo>
                    <a:pt x="38424" y="360"/>
                  </a:lnTo>
                  <a:lnTo>
                    <a:pt x="37871" y="434"/>
                  </a:lnTo>
                  <a:lnTo>
                    <a:pt x="37327" y="507"/>
                  </a:lnTo>
                  <a:lnTo>
                    <a:pt x="36783" y="600"/>
                  </a:lnTo>
                  <a:lnTo>
                    <a:pt x="36239" y="692"/>
                  </a:lnTo>
                  <a:lnTo>
                    <a:pt x="35695" y="793"/>
                  </a:lnTo>
                  <a:lnTo>
                    <a:pt x="35160" y="895"/>
                  </a:lnTo>
                  <a:lnTo>
                    <a:pt x="34625" y="1015"/>
                  </a:lnTo>
                  <a:lnTo>
                    <a:pt x="34090" y="1134"/>
                  </a:lnTo>
                  <a:lnTo>
                    <a:pt x="33556" y="1254"/>
                  </a:lnTo>
                  <a:lnTo>
                    <a:pt x="33030" y="1393"/>
                  </a:lnTo>
                  <a:lnTo>
                    <a:pt x="32504" y="1531"/>
                  </a:lnTo>
                  <a:lnTo>
                    <a:pt x="31979" y="1669"/>
                  </a:lnTo>
                  <a:lnTo>
                    <a:pt x="31462" y="1826"/>
                  </a:lnTo>
                  <a:lnTo>
                    <a:pt x="30937" y="1983"/>
                  </a:lnTo>
                  <a:lnTo>
                    <a:pt x="30420" y="2149"/>
                  </a:lnTo>
                  <a:lnTo>
                    <a:pt x="29913" y="2315"/>
                  </a:lnTo>
                  <a:lnTo>
                    <a:pt x="29397" y="2490"/>
                  </a:lnTo>
                  <a:lnTo>
                    <a:pt x="28890" y="2674"/>
                  </a:lnTo>
                  <a:lnTo>
                    <a:pt x="28392" y="2859"/>
                  </a:lnTo>
                  <a:lnTo>
                    <a:pt x="27885" y="3062"/>
                  </a:lnTo>
                  <a:lnTo>
                    <a:pt x="27387" y="3255"/>
                  </a:lnTo>
                  <a:lnTo>
                    <a:pt x="26898" y="3467"/>
                  </a:lnTo>
                  <a:lnTo>
                    <a:pt x="26400" y="3679"/>
                  </a:lnTo>
                  <a:lnTo>
                    <a:pt x="25911" y="3892"/>
                  </a:lnTo>
                  <a:lnTo>
                    <a:pt x="25432" y="4113"/>
                  </a:lnTo>
                  <a:lnTo>
                    <a:pt x="24943" y="4343"/>
                  </a:lnTo>
                  <a:lnTo>
                    <a:pt x="24464" y="4583"/>
                  </a:lnTo>
                  <a:lnTo>
                    <a:pt x="23984" y="4823"/>
                  </a:lnTo>
                  <a:lnTo>
                    <a:pt x="23514" y="5063"/>
                  </a:lnTo>
                  <a:lnTo>
                    <a:pt x="23044" y="5321"/>
                  </a:lnTo>
                  <a:lnTo>
                    <a:pt x="22582" y="5579"/>
                  </a:lnTo>
                  <a:lnTo>
                    <a:pt x="22121" y="5837"/>
                  </a:lnTo>
                  <a:lnTo>
                    <a:pt x="21660" y="6105"/>
                  </a:lnTo>
                  <a:lnTo>
                    <a:pt x="21199" y="6381"/>
                  </a:lnTo>
                  <a:lnTo>
                    <a:pt x="20747" y="6658"/>
                  </a:lnTo>
                  <a:lnTo>
                    <a:pt x="20305" y="6944"/>
                  </a:lnTo>
                  <a:lnTo>
                    <a:pt x="19853" y="7230"/>
                  </a:lnTo>
                  <a:lnTo>
                    <a:pt x="19420" y="7525"/>
                  </a:lnTo>
                  <a:lnTo>
                    <a:pt x="18977" y="7820"/>
                  </a:lnTo>
                  <a:lnTo>
                    <a:pt x="18544" y="8124"/>
                  </a:lnTo>
                  <a:lnTo>
                    <a:pt x="18119" y="8438"/>
                  </a:lnTo>
                  <a:lnTo>
                    <a:pt x="17686" y="8751"/>
                  </a:lnTo>
                  <a:lnTo>
                    <a:pt x="17271" y="9074"/>
                  </a:lnTo>
                  <a:lnTo>
                    <a:pt x="16847" y="9397"/>
                  </a:lnTo>
                  <a:lnTo>
                    <a:pt x="16432" y="9719"/>
                  </a:lnTo>
                  <a:lnTo>
                    <a:pt x="16026" y="10060"/>
                  </a:lnTo>
                  <a:lnTo>
                    <a:pt x="15621" y="10392"/>
                  </a:lnTo>
                  <a:lnTo>
                    <a:pt x="15215" y="10743"/>
                  </a:lnTo>
                  <a:lnTo>
                    <a:pt x="14818" y="11084"/>
                  </a:lnTo>
                  <a:lnTo>
                    <a:pt x="14431" y="11444"/>
                  </a:lnTo>
                  <a:lnTo>
                    <a:pt x="14044" y="11803"/>
                  </a:lnTo>
                  <a:lnTo>
                    <a:pt x="13656" y="12163"/>
                  </a:lnTo>
                  <a:lnTo>
                    <a:pt x="13278" y="12532"/>
                  </a:lnTo>
                  <a:lnTo>
                    <a:pt x="12900" y="12901"/>
                  </a:lnTo>
                  <a:lnTo>
                    <a:pt x="12531" y="13279"/>
                  </a:lnTo>
                  <a:lnTo>
                    <a:pt x="12163" y="13657"/>
                  </a:lnTo>
                  <a:lnTo>
                    <a:pt x="11803" y="14035"/>
                  </a:lnTo>
                  <a:lnTo>
                    <a:pt x="11443" y="14431"/>
                  </a:lnTo>
                  <a:lnTo>
                    <a:pt x="11093" y="14819"/>
                  </a:lnTo>
                  <a:lnTo>
                    <a:pt x="10743" y="15215"/>
                  </a:lnTo>
                  <a:lnTo>
                    <a:pt x="10392" y="15621"/>
                  </a:lnTo>
                  <a:lnTo>
                    <a:pt x="10060" y="16027"/>
                  </a:lnTo>
                  <a:lnTo>
                    <a:pt x="9719" y="16432"/>
                  </a:lnTo>
                  <a:lnTo>
                    <a:pt x="9396" y="16847"/>
                  </a:lnTo>
                  <a:lnTo>
                    <a:pt x="9074" y="17271"/>
                  </a:lnTo>
                  <a:lnTo>
                    <a:pt x="8751" y="17686"/>
                  </a:lnTo>
                  <a:lnTo>
                    <a:pt x="8437" y="18111"/>
                  </a:lnTo>
                  <a:lnTo>
                    <a:pt x="8124" y="18544"/>
                  </a:lnTo>
                  <a:lnTo>
                    <a:pt x="7820" y="18977"/>
                  </a:lnTo>
                  <a:lnTo>
                    <a:pt x="7524" y="19411"/>
                  </a:lnTo>
                  <a:lnTo>
                    <a:pt x="7229" y="19853"/>
                  </a:lnTo>
                  <a:lnTo>
                    <a:pt x="6943" y="20305"/>
                  </a:lnTo>
                  <a:lnTo>
                    <a:pt x="6658" y="20748"/>
                  </a:lnTo>
                  <a:lnTo>
                    <a:pt x="6381" y="21200"/>
                  </a:lnTo>
                  <a:lnTo>
                    <a:pt x="6104" y="21661"/>
                  </a:lnTo>
                  <a:lnTo>
                    <a:pt x="5837" y="22112"/>
                  </a:lnTo>
                  <a:lnTo>
                    <a:pt x="5579" y="22583"/>
                  </a:lnTo>
                  <a:lnTo>
                    <a:pt x="5321" y="23044"/>
                  </a:lnTo>
                  <a:lnTo>
                    <a:pt x="5062" y="23514"/>
                  </a:lnTo>
                  <a:lnTo>
                    <a:pt x="4823" y="23984"/>
                  </a:lnTo>
                  <a:lnTo>
                    <a:pt x="4583" y="24464"/>
                  </a:lnTo>
                  <a:lnTo>
                    <a:pt x="4343" y="24943"/>
                  </a:lnTo>
                  <a:lnTo>
                    <a:pt x="4113" y="25423"/>
                  </a:lnTo>
                  <a:lnTo>
                    <a:pt x="3891" y="25912"/>
                  </a:lnTo>
                  <a:lnTo>
                    <a:pt x="3679" y="26400"/>
                  </a:lnTo>
                  <a:lnTo>
                    <a:pt x="3467" y="26889"/>
                  </a:lnTo>
                  <a:lnTo>
                    <a:pt x="3255" y="27387"/>
                  </a:lnTo>
                  <a:lnTo>
                    <a:pt x="3061" y="27885"/>
                  </a:lnTo>
                  <a:lnTo>
                    <a:pt x="2868" y="28392"/>
                  </a:lnTo>
                  <a:lnTo>
                    <a:pt x="2674" y="28890"/>
                  </a:lnTo>
                  <a:lnTo>
                    <a:pt x="2490" y="29397"/>
                  </a:lnTo>
                  <a:lnTo>
                    <a:pt x="2315" y="29914"/>
                  </a:lnTo>
                  <a:lnTo>
                    <a:pt x="2149" y="30421"/>
                  </a:lnTo>
                  <a:lnTo>
                    <a:pt x="1983" y="30937"/>
                  </a:lnTo>
                  <a:lnTo>
                    <a:pt x="1826" y="31453"/>
                  </a:lnTo>
                  <a:lnTo>
                    <a:pt x="1678" y="31979"/>
                  </a:lnTo>
                  <a:lnTo>
                    <a:pt x="1531" y="32505"/>
                  </a:lnTo>
                  <a:lnTo>
                    <a:pt x="1392" y="33030"/>
                  </a:lnTo>
                  <a:lnTo>
                    <a:pt x="1254" y="33556"/>
                  </a:lnTo>
                  <a:lnTo>
                    <a:pt x="1134" y="34091"/>
                  </a:lnTo>
                  <a:lnTo>
                    <a:pt x="1014" y="34626"/>
                  </a:lnTo>
                  <a:lnTo>
                    <a:pt x="894" y="35160"/>
                  </a:lnTo>
                  <a:lnTo>
                    <a:pt x="793" y="35695"/>
                  </a:lnTo>
                  <a:lnTo>
                    <a:pt x="692" y="36239"/>
                  </a:lnTo>
                  <a:lnTo>
                    <a:pt x="599" y="36783"/>
                  </a:lnTo>
                  <a:lnTo>
                    <a:pt x="507" y="37327"/>
                  </a:lnTo>
                  <a:lnTo>
                    <a:pt x="433" y="37871"/>
                  </a:lnTo>
                  <a:lnTo>
                    <a:pt x="360" y="38425"/>
                  </a:lnTo>
                  <a:lnTo>
                    <a:pt x="295" y="38978"/>
                  </a:lnTo>
                  <a:lnTo>
                    <a:pt x="231" y="39531"/>
                  </a:lnTo>
                  <a:lnTo>
                    <a:pt x="175" y="40084"/>
                  </a:lnTo>
                  <a:lnTo>
                    <a:pt x="129" y="40647"/>
                  </a:lnTo>
                  <a:lnTo>
                    <a:pt x="92" y="41200"/>
                  </a:lnTo>
                  <a:lnTo>
                    <a:pt x="65" y="41763"/>
                  </a:lnTo>
                  <a:lnTo>
                    <a:pt x="37" y="42325"/>
                  </a:lnTo>
                  <a:lnTo>
                    <a:pt x="18" y="42897"/>
                  </a:lnTo>
                  <a:lnTo>
                    <a:pt x="9" y="43459"/>
                  </a:lnTo>
                  <a:lnTo>
                    <a:pt x="0" y="44031"/>
                  </a:lnTo>
                  <a:lnTo>
                    <a:pt x="9" y="44603"/>
                  </a:lnTo>
                  <a:lnTo>
                    <a:pt x="18" y="45165"/>
                  </a:lnTo>
                  <a:lnTo>
                    <a:pt x="37" y="45728"/>
                  </a:lnTo>
                  <a:lnTo>
                    <a:pt x="65" y="46299"/>
                  </a:lnTo>
                  <a:lnTo>
                    <a:pt x="92" y="46862"/>
                  </a:lnTo>
                  <a:lnTo>
                    <a:pt x="129" y="47415"/>
                  </a:lnTo>
                  <a:lnTo>
                    <a:pt x="175" y="47978"/>
                  </a:lnTo>
                  <a:lnTo>
                    <a:pt x="231" y="48531"/>
                  </a:lnTo>
                  <a:lnTo>
                    <a:pt x="295" y="49084"/>
                  </a:lnTo>
                  <a:lnTo>
                    <a:pt x="360" y="49638"/>
                  </a:lnTo>
                  <a:lnTo>
                    <a:pt x="433" y="50191"/>
                  </a:lnTo>
                  <a:lnTo>
                    <a:pt x="507" y="50735"/>
                  </a:lnTo>
                  <a:lnTo>
                    <a:pt x="599" y="51279"/>
                  </a:lnTo>
                  <a:lnTo>
                    <a:pt x="692" y="51823"/>
                  </a:lnTo>
                  <a:lnTo>
                    <a:pt x="793" y="52367"/>
                  </a:lnTo>
                  <a:lnTo>
                    <a:pt x="894" y="52902"/>
                  </a:lnTo>
                  <a:lnTo>
                    <a:pt x="1014" y="53437"/>
                  </a:lnTo>
                  <a:lnTo>
                    <a:pt x="1134" y="53971"/>
                  </a:lnTo>
                  <a:lnTo>
                    <a:pt x="1254" y="54506"/>
                  </a:lnTo>
                  <a:lnTo>
                    <a:pt x="1392" y="55032"/>
                  </a:lnTo>
                  <a:lnTo>
                    <a:pt x="1531" y="55557"/>
                  </a:lnTo>
                  <a:lnTo>
                    <a:pt x="1678" y="56083"/>
                  </a:lnTo>
                  <a:lnTo>
                    <a:pt x="1826" y="56599"/>
                  </a:lnTo>
                  <a:lnTo>
                    <a:pt x="1983" y="57125"/>
                  </a:lnTo>
                  <a:lnTo>
                    <a:pt x="2149" y="57641"/>
                  </a:lnTo>
                  <a:lnTo>
                    <a:pt x="2315" y="58149"/>
                  </a:lnTo>
                  <a:lnTo>
                    <a:pt x="2490" y="58656"/>
                  </a:lnTo>
                  <a:lnTo>
                    <a:pt x="2674" y="59163"/>
                  </a:lnTo>
                  <a:lnTo>
                    <a:pt x="2868" y="59670"/>
                  </a:lnTo>
                  <a:lnTo>
                    <a:pt x="3061" y="60177"/>
                  </a:lnTo>
                  <a:lnTo>
                    <a:pt x="3255" y="60675"/>
                  </a:lnTo>
                  <a:lnTo>
                    <a:pt x="3467" y="61164"/>
                  </a:lnTo>
                  <a:lnTo>
                    <a:pt x="3679" y="61662"/>
                  </a:lnTo>
                  <a:lnTo>
                    <a:pt x="3891" y="62151"/>
                  </a:lnTo>
                  <a:lnTo>
                    <a:pt x="4113" y="62630"/>
                  </a:lnTo>
                  <a:lnTo>
                    <a:pt x="4343" y="63119"/>
                  </a:lnTo>
                  <a:lnTo>
                    <a:pt x="4583" y="63598"/>
                  </a:lnTo>
                  <a:lnTo>
                    <a:pt x="4823" y="64069"/>
                  </a:lnTo>
                  <a:lnTo>
                    <a:pt x="5062" y="64548"/>
                  </a:lnTo>
                  <a:lnTo>
                    <a:pt x="5321" y="65018"/>
                  </a:lnTo>
                  <a:lnTo>
                    <a:pt x="5579" y="65479"/>
                  </a:lnTo>
                  <a:lnTo>
                    <a:pt x="5837" y="65940"/>
                  </a:lnTo>
                  <a:lnTo>
                    <a:pt x="6104" y="66402"/>
                  </a:lnTo>
                  <a:lnTo>
                    <a:pt x="6381" y="66863"/>
                  </a:lnTo>
                  <a:lnTo>
                    <a:pt x="6658" y="67314"/>
                  </a:lnTo>
                  <a:lnTo>
                    <a:pt x="6943" y="67757"/>
                  </a:lnTo>
                  <a:lnTo>
                    <a:pt x="7229" y="68200"/>
                  </a:lnTo>
                  <a:lnTo>
                    <a:pt x="7524" y="68642"/>
                  </a:lnTo>
                  <a:lnTo>
                    <a:pt x="7820" y="69085"/>
                  </a:lnTo>
                  <a:lnTo>
                    <a:pt x="8124" y="69518"/>
                  </a:lnTo>
                  <a:lnTo>
                    <a:pt x="8437" y="69942"/>
                  </a:lnTo>
                  <a:lnTo>
                    <a:pt x="8751" y="70376"/>
                  </a:lnTo>
                  <a:lnTo>
                    <a:pt x="9074" y="70791"/>
                  </a:lnTo>
                  <a:lnTo>
                    <a:pt x="9396" y="71215"/>
                  </a:lnTo>
                  <a:lnTo>
                    <a:pt x="9719" y="71621"/>
                  </a:lnTo>
                  <a:lnTo>
                    <a:pt x="10060" y="72036"/>
                  </a:lnTo>
                  <a:lnTo>
                    <a:pt x="10392" y="72441"/>
                  </a:lnTo>
                  <a:lnTo>
                    <a:pt x="10743" y="72838"/>
                  </a:lnTo>
                  <a:lnTo>
                    <a:pt x="11093" y="73234"/>
                  </a:lnTo>
                  <a:lnTo>
                    <a:pt x="11443" y="73631"/>
                  </a:lnTo>
                  <a:lnTo>
                    <a:pt x="11803" y="74018"/>
                  </a:lnTo>
                  <a:lnTo>
                    <a:pt x="12163" y="74405"/>
                  </a:lnTo>
                  <a:lnTo>
                    <a:pt x="12531" y="74784"/>
                  </a:lnTo>
                  <a:lnTo>
                    <a:pt x="12900" y="75162"/>
                  </a:lnTo>
                  <a:lnTo>
                    <a:pt x="13278" y="75530"/>
                  </a:lnTo>
                  <a:lnTo>
                    <a:pt x="13656" y="75899"/>
                  </a:lnTo>
                  <a:lnTo>
                    <a:pt x="14044" y="76259"/>
                  </a:lnTo>
                  <a:lnTo>
                    <a:pt x="14431" y="76619"/>
                  </a:lnTo>
                  <a:lnTo>
                    <a:pt x="14818" y="76969"/>
                  </a:lnTo>
                  <a:lnTo>
                    <a:pt x="15215" y="77319"/>
                  </a:lnTo>
                  <a:lnTo>
                    <a:pt x="15621" y="77661"/>
                  </a:lnTo>
                  <a:lnTo>
                    <a:pt x="16026" y="78002"/>
                  </a:lnTo>
                  <a:lnTo>
                    <a:pt x="16432" y="78334"/>
                  </a:lnTo>
                  <a:lnTo>
                    <a:pt x="16847" y="78666"/>
                  </a:lnTo>
                  <a:lnTo>
                    <a:pt x="17271" y="78988"/>
                  </a:lnTo>
                  <a:lnTo>
                    <a:pt x="17686" y="79311"/>
                  </a:lnTo>
                  <a:lnTo>
                    <a:pt x="18119" y="79625"/>
                  </a:lnTo>
                  <a:lnTo>
                    <a:pt x="18544" y="79938"/>
                  </a:lnTo>
                  <a:lnTo>
                    <a:pt x="18977" y="80242"/>
                  </a:lnTo>
                  <a:lnTo>
                    <a:pt x="19420" y="80537"/>
                  </a:lnTo>
                  <a:lnTo>
                    <a:pt x="19853" y="80833"/>
                  </a:lnTo>
                  <a:lnTo>
                    <a:pt x="20305" y="81118"/>
                  </a:lnTo>
                  <a:lnTo>
                    <a:pt x="20747" y="81404"/>
                  </a:lnTo>
                  <a:lnTo>
                    <a:pt x="21199" y="81681"/>
                  </a:lnTo>
                  <a:lnTo>
                    <a:pt x="21660" y="81958"/>
                  </a:lnTo>
                  <a:lnTo>
                    <a:pt x="22121" y="82225"/>
                  </a:lnTo>
                  <a:lnTo>
                    <a:pt x="22582" y="82483"/>
                  </a:lnTo>
                  <a:lnTo>
                    <a:pt x="23044" y="82741"/>
                  </a:lnTo>
                  <a:lnTo>
                    <a:pt x="23514" y="82990"/>
                  </a:lnTo>
                  <a:lnTo>
                    <a:pt x="23984" y="83239"/>
                  </a:lnTo>
                  <a:lnTo>
                    <a:pt x="24464" y="83479"/>
                  </a:lnTo>
                  <a:lnTo>
                    <a:pt x="24943" y="83719"/>
                  </a:lnTo>
                  <a:lnTo>
                    <a:pt x="25432" y="83940"/>
                  </a:lnTo>
                  <a:lnTo>
                    <a:pt x="25911" y="84171"/>
                  </a:lnTo>
                  <a:lnTo>
                    <a:pt x="26400" y="84383"/>
                  </a:lnTo>
                  <a:lnTo>
                    <a:pt x="26898" y="84595"/>
                  </a:lnTo>
                  <a:lnTo>
                    <a:pt x="27387" y="84807"/>
                  </a:lnTo>
                  <a:lnTo>
                    <a:pt x="27885" y="85001"/>
                  </a:lnTo>
                  <a:lnTo>
                    <a:pt x="28392" y="85194"/>
                  </a:lnTo>
                  <a:lnTo>
                    <a:pt x="28890" y="85388"/>
                  </a:lnTo>
                  <a:lnTo>
                    <a:pt x="29397" y="85563"/>
                  </a:lnTo>
                  <a:lnTo>
                    <a:pt x="29913" y="85747"/>
                  </a:lnTo>
                  <a:lnTo>
                    <a:pt x="30420" y="85913"/>
                  </a:lnTo>
                  <a:lnTo>
                    <a:pt x="30937" y="86079"/>
                  </a:lnTo>
                  <a:lnTo>
                    <a:pt x="31462" y="86236"/>
                  </a:lnTo>
                  <a:lnTo>
                    <a:pt x="31979" y="86384"/>
                  </a:lnTo>
                  <a:lnTo>
                    <a:pt x="32504" y="86531"/>
                  </a:lnTo>
                  <a:lnTo>
                    <a:pt x="33030" y="86670"/>
                  </a:lnTo>
                  <a:lnTo>
                    <a:pt x="33556" y="86799"/>
                  </a:lnTo>
                  <a:lnTo>
                    <a:pt x="34090" y="86928"/>
                  </a:lnTo>
                  <a:lnTo>
                    <a:pt x="34625" y="87048"/>
                  </a:lnTo>
                  <a:lnTo>
                    <a:pt x="35160" y="87158"/>
                  </a:lnTo>
                  <a:lnTo>
                    <a:pt x="35695" y="87269"/>
                  </a:lnTo>
                  <a:lnTo>
                    <a:pt x="36239" y="87370"/>
                  </a:lnTo>
                  <a:lnTo>
                    <a:pt x="36783" y="87463"/>
                  </a:lnTo>
                  <a:lnTo>
                    <a:pt x="37327" y="87546"/>
                  </a:lnTo>
                  <a:lnTo>
                    <a:pt x="37871" y="87629"/>
                  </a:lnTo>
                  <a:lnTo>
                    <a:pt x="38424" y="87702"/>
                  </a:lnTo>
                  <a:lnTo>
                    <a:pt x="38978" y="87767"/>
                  </a:lnTo>
                  <a:lnTo>
                    <a:pt x="39531" y="87831"/>
                  </a:lnTo>
                  <a:lnTo>
                    <a:pt x="40084" y="87887"/>
                  </a:lnTo>
                  <a:lnTo>
                    <a:pt x="40647" y="87933"/>
                  </a:lnTo>
                  <a:lnTo>
                    <a:pt x="41209" y="87970"/>
                  </a:lnTo>
                  <a:lnTo>
                    <a:pt x="41772" y="87997"/>
                  </a:lnTo>
                  <a:lnTo>
                    <a:pt x="42334" y="88025"/>
                  </a:lnTo>
                  <a:lnTo>
                    <a:pt x="42897" y="88043"/>
                  </a:lnTo>
                  <a:lnTo>
                    <a:pt x="43468" y="88053"/>
                  </a:lnTo>
                  <a:lnTo>
                    <a:pt x="44602" y="88053"/>
                  </a:lnTo>
                  <a:lnTo>
                    <a:pt x="45165" y="88043"/>
                  </a:lnTo>
                  <a:lnTo>
                    <a:pt x="45737" y="88025"/>
                  </a:lnTo>
                  <a:lnTo>
                    <a:pt x="46299" y="87997"/>
                  </a:lnTo>
                  <a:lnTo>
                    <a:pt x="46862" y="87970"/>
                  </a:lnTo>
                  <a:lnTo>
                    <a:pt x="47424" y="87933"/>
                  </a:lnTo>
                  <a:lnTo>
                    <a:pt x="47977" y="87887"/>
                  </a:lnTo>
                  <a:lnTo>
                    <a:pt x="48531" y="87831"/>
                  </a:lnTo>
                  <a:lnTo>
                    <a:pt x="49093" y="87767"/>
                  </a:lnTo>
                  <a:lnTo>
                    <a:pt x="49637" y="87702"/>
                  </a:lnTo>
                  <a:lnTo>
                    <a:pt x="50190" y="87629"/>
                  </a:lnTo>
                  <a:lnTo>
                    <a:pt x="50735" y="87546"/>
                  </a:lnTo>
                  <a:lnTo>
                    <a:pt x="51288" y="87463"/>
                  </a:lnTo>
                  <a:lnTo>
                    <a:pt x="51823" y="87370"/>
                  </a:lnTo>
                  <a:lnTo>
                    <a:pt x="52367" y="87269"/>
                  </a:lnTo>
                  <a:lnTo>
                    <a:pt x="52911" y="87158"/>
                  </a:lnTo>
                  <a:lnTo>
                    <a:pt x="53446" y="87048"/>
                  </a:lnTo>
                  <a:lnTo>
                    <a:pt x="53980" y="86928"/>
                  </a:lnTo>
                  <a:lnTo>
                    <a:pt x="54506" y="86799"/>
                  </a:lnTo>
                  <a:lnTo>
                    <a:pt x="55041" y="86670"/>
                  </a:lnTo>
                  <a:lnTo>
                    <a:pt x="55566" y="86531"/>
                  </a:lnTo>
                  <a:lnTo>
                    <a:pt x="56083" y="86384"/>
                  </a:lnTo>
                  <a:lnTo>
                    <a:pt x="56608" y="86236"/>
                  </a:lnTo>
                  <a:lnTo>
                    <a:pt x="57125" y="86079"/>
                  </a:lnTo>
                  <a:lnTo>
                    <a:pt x="57641" y="85913"/>
                  </a:lnTo>
                  <a:lnTo>
                    <a:pt x="58158" y="85747"/>
                  </a:lnTo>
                  <a:lnTo>
                    <a:pt x="58665" y="85563"/>
                  </a:lnTo>
                  <a:lnTo>
                    <a:pt x="59172" y="85388"/>
                  </a:lnTo>
                  <a:lnTo>
                    <a:pt x="59679" y="85194"/>
                  </a:lnTo>
                  <a:lnTo>
                    <a:pt x="60177" y="85001"/>
                  </a:lnTo>
                  <a:lnTo>
                    <a:pt x="60675" y="84807"/>
                  </a:lnTo>
                  <a:lnTo>
                    <a:pt x="61173" y="84595"/>
                  </a:lnTo>
                  <a:lnTo>
                    <a:pt x="61662" y="84383"/>
                  </a:lnTo>
                  <a:lnTo>
                    <a:pt x="62150" y="84171"/>
                  </a:lnTo>
                  <a:lnTo>
                    <a:pt x="62639" y="83940"/>
                  </a:lnTo>
                  <a:lnTo>
                    <a:pt x="63118" y="83719"/>
                  </a:lnTo>
                  <a:lnTo>
                    <a:pt x="63598" y="83479"/>
                  </a:lnTo>
                  <a:lnTo>
                    <a:pt x="64077" y="83239"/>
                  </a:lnTo>
                  <a:lnTo>
                    <a:pt x="64548" y="82990"/>
                  </a:lnTo>
                  <a:lnTo>
                    <a:pt x="65018" y="82741"/>
                  </a:lnTo>
                  <a:lnTo>
                    <a:pt x="65488" y="82483"/>
                  </a:lnTo>
                  <a:lnTo>
                    <a:pt x="65949" y="82225"/>
                  </a:lnTo>
                  <a:lnTo>
                    <a:pt x="66410" y="81958"/>
                  </a:lnTo>
                  <a:lnTo>
                    <a:pt x="66862" y="81681"/>
                  </a:lnTo>
                  <a:lnTo>
                    <a:pt x="67314" y="81404"/>
                  </a:lnTo>
                  <a:lnTo>
                    <a:pt x="67766" y="81118"/>
                  </a:lnTo>
                  <a:lnTo>
                    <a:pt x="68209" y="80833"/>
                  </a:lnTo>
                  <a:lnTo>
                    <a:pt x="68651" y="80537"/>
                  </a:lnTo>
                  <a:lnTo>
                    <a:pt x="69085" y="80242"/>
                  </a:lnTo>
                  <a:lnTo>
                    <a:pt x="69518" y="79938"/>
                  </a:lnTo>
                  <a:lnTo>
                    <a:pt x="69951" y="79625"/>
                  </a:lnTo>
                  <a:lnTo>
                    <a:pt x="70375" y="79311"/>
                  </a:lnTo>
                  <a:lnTo>
                    <a:pt x="70800" y="78988"/>
                  </a:lnTo>
                  <a:lnTo>
                    <a:pt x="71215" y="78666"/>
                  </a:lnTo>
                  <a:lnTo>
                    <a:pt x="71630" y="78334"/>
                  </a:lnTo>
                  <a:lnTo>
                    <a:pt x="72044" y="78002"/>
                  </a:lnTo>
                  <a:lnTo>
                    <a:pt x="72450" y="77661"/>
                  </a:lnTo>
                  <a:lnTo>
                    <a:pt x="72847" y="77319"/>
                  </a:lnTo>
                  <a:lnTo>
                    <a:pt x="73243" y="76969"/>
                  </a:lnTo>
                  <a:lnTo>
                    <a:pt x="73640" y="76619"/>
                  </a:lnTo>
                  <a:lnTo>
                    <a:pt x="74027" y="76259"/>
                  </a:lnTo>
                  <a:lnTo>
                    <a:pt x="74414" y="75899"/>
                  </a:lnTo>
                  <a:lnTo>
                    <a:pt x="74792" y="75530"/>
                  </a:lnTo>
                  <a:lnTo>
                    <a:pt x="75170" y="75162"/>
                  </a:lnTo>
                  <a:lnTo>
                    <a:pt x="75539" y="74784"/>
                  </a:lnTo>
                  <a:lnTo>
                    <a:pt x="75908" y="74405"/>
                  </a:lnTo>
                  <a:lnTo>
                    <a:pt x="76268" y="74018"/>
                  </a:lnTo>
                  <a:lnTo>
                    <a:pt x="76627" y="73631"/>
                  </a:lnTo>
                  <a:lnTo>
                    <a:pt x="76978" y="73234"/>
                  </a:lnTo>
                  <a:lnTo>
                    <a:pt x="77328" y="72838"/>
                  </a:lnTo>
                  <a:lnTo>
                    <a:pt x="77669" y="72441"/>
                  </a:lnTo>
                  <a:lnTo>
                    <a:pt x="78011" y="72036"/>
                  </a:lnTo>
                  <a:lnTo>
                    <a:pt x="78343" y="71621"/>
                  </a:lnTo>
                  <a:lnTo>
                    <a:pt x="78674" y="71215"/>
                  </a:lnTo>
                  <a:lnTo>
                    <a:pt x="78997" y="70791"/>
                  </a:lnTo>
                  <a:lnTo>
                    <a:pt x="79320" y="70376"/>
                  </a:lnTo>
                  <a:lnTo>
                    <a:pt x="79633" y="69942"/>
                  </a:lnTo>
                  <a:lnTo>
                    <a:pt x="79938" y="69518"/>
                  </a:lnTo>
                  <a:lnTo>
                    <a:pt x="80242" y="69085"/>
                  </a:lnTo>
                  <a:lnTo>
                    <a:pt x="80546" y="68642"/>
                  </a:lnTo>
                  <a:lnTo>
                    <a:pt x="80841" y="68200"/>
                  </a:lnTo>
                  <a:lnTo>
                    <a:pt x="81127" y="67757"/>
                  </a:lnTo>
                  <a:lnTo>
                    <a:pt x="81413" y="67314"/>
                  </a:lnTo>
                  <a:lnTo>
                    <a:pt x="81690" y="66863"/>
                  </a:lnTo>
                  <a:lnTo>
                    <a:pt x="81966" y="66402"/>
                  </a:lnTo>
                  <a:lnTo>
                    <a:pt x="82234" y="65940"/>
                  </a:lnTo>
                  <a:lnTo>
                    <a:pt x="82492" y="65479"/>
                  </a:lnTo>
                  <a:lnTo>
                    <a:pt x="82750" y="65018"/>
                  </a:lnTo>
                  <a:lnTo>
                    <a:pt x="82999" y="64548"/>
                  </a:lnTo>
                  <a:lnTo>
                    <a:pt x="83248" y="64069"/>
                  </a:lnTo>
                  <a:lnTo>
                    <a:pt x="83488" y="63598"/>
                  </a:lnTo>
                  <a:lnTo>
                    <a:pt x="83718" y="63119"/>
                  </a:lnTo>
                  <a:lnTo>
                    <a:pt x="83949" y="62630"/>
                  </a:lnTo>
                  <a:lnTo>
                    <a:pt x="84170" y="62151"/>
                  </a:lnTo>
                  <a:lnTo>
                    <a:pt x="84392" y="61662"/>
                  </a:lnTo>
                  <a:lnTo>
                    <a:pt x="84604" y="61164"/>
                  </a:lnTo>
                  <a:lnTo>
                    <a:pt x="84807" y="60675"/>
                  </a:lnTo>
                  <a:lnTo>
                    <a:pt x="85009" y="60177"/>
                  </a:lnTo>
                  <a:lnTo>
                    <a:pt x="85203" y="59670"/>
                  </a:lnTo>
                  <a:lnTo>
                    <a:pt x="85387" y="59163"/>
                  </a:lnTo>
                  <a:lnTo>
                    <a:pt x="85572" y="58656"/>
                  </a:lnTo>
                  <a:lnTo>
                    <a:pt x="85747" y="58149"/>
                  </a:lnTo>
                  <a:lnTo>
                    <a:pt x="85922" y="57641"/>
                  </a:lnTo>
                  <a:lnTo>
                    <a:pt x="86088" y="57125"/>
                  </a:lnTo>
                  <a:lnTo>
                    <a:pt x="86245" y="56599"/>
                  </a:lnTo>
                  <a:lnTo>
                    <a:pt x="86393" y="56083"/>
                  </a:lnTo>
                  <a:lnTo>
                    <a:pt x="86540" y="55557"/>
                  </a:lnTo>
                  <a:lnTo>
                    <a:pt x="86678" y="55032"/>
                  </a:lnTo>
                  <a:lnTo>
                    <a:pt x="86807" y="54506"/>
                  </a:lnTo>
                  <a:lnTo>
                    <a:pt x="86937" y="53971"/>
                  </a:lnTo>
                  <a:lnTo>
                    <a:pt x="87056" y="53437"/>
                  </a:lnTo>
                  <a:lnTo>
                    <a:pt x="87167" y="52902"/>
                  </a:lnTo>
                  <a:lnTo>
                    <a:pt x="87278" y="52367"/>
                  </a:lnTo>
                  <a:lnTo>
                    <a:pt x="87379" y="51823"/>
                  </a:lnTo>
                  <a:lnTo>
                    <a:pt x="87471" y="51279"/>
                  </a:lnTo>
                  <a:lnTo>
                    <a:pt x="87554" y="50735"/>
                  </a:lnTo>
                  <a:lnTo>
                    <a:pt x="87637" y="50191"/>
                  </a:lnTo>
                  <a:lnTo>
                    <a:pt x="87711" y="49638"/>
                  </a:lnTo>
                  <a:lnTo>
                    <a:pt x="87776" y="49084"/>
                  </a:lnTo>
                  <a:lnTo>
                    <a:pt x="87840" y="48531"/>
                  </a:lnTo>
                  <a:lnTo>
                    <a:pt x="87886" y="47978"/>
                  </a:lnTo>
                  <a:lnTo>
                    <a:pt x="87932" y="47415"/>
                  </a:lnTo>
                  <a:lnTo>
                    <a:pt x="87969" y="46862"/>
                  </a:lnTo>
                  <a:lnTo>
                    <a:pt x="88006" y="46299"/>
                  </a:lnTo>
                  <a:lnTo>
                    <a:pt x="88034" y="45728"/>
                  </a:lnTo>
                  <a:lnTo>
                    <a:pt x="88052" y="45165"/>
                  </a:lnTo>
                  <a:lnTo>
                    <a:pt x="88062" y="44603"/>
                  </a:lnTo>
                  <a:lnTo>
                    <a:pt x="88062" y="44031"/>
                  </a:lnTo>
                  <a:lnTo>
                    <a:pt x="88062" y="43459"/>
                  </a:lnTo>
                  <a:lnTo>
                    <a:pt x="88052" y="42897"/>
                  </a:lnTo>
                  <a:lnTo>
                    <a:pt x="88034" y="42325"/>
                  </a:lnTo>
                  <a:lnTo>
                    <a:pt x="88006" y="41763"/>
                  </a:lnTo>
                  <a:lnTo>
                    <a:pt x="87969" y="41200"/>
                  </a:lnTo>
                  <a:lnTo>
                    <a:pt x="87932" y="40647"/>
                  </a:lnTo>
                  <a:lnTo>
                    <a:pt x="87886" y="40084"/>
                  </a:lnTo>
                  <a:lnTo>
                    <a:pt x="87840" y="39531"/>
                  </a:lnTo>
                  <a:lnTo>
                    <a:pt x="87776" y="38978"/>
                  </a:lnTo>
                  <a:lnTo>
                    <a:pt x="87711" y="38425"/>
                  </a:lnTo>
                  <a:lnTo>
                    <a:pt x="87637" y="37871"/>
                  </a:lnTo>
                  <a:lnTo>
                    <a:pt x="87554" y="37327"/>
                  </a:lnTo>
                  <a:lnTo>
                    <a:pt x="87471" y="36783"/>
                  </a:lnTo>
                  <a:lnTo>
                    <a:pt x="87379" y="36239"/>
                  </a:lnTo>
                  <a:lnTo>
                    <a:pt x="87278" y="35695"/>
                  </a:lnTo>
                  <a:lnTo>
                    <a:pt x="87167" y="35160"/>
                  </a:lnTo>
                  <a:lnTo>
                    <a:pt x="87056" y="34626"/>
                  </a:lnTo>
                  <a:lnTo>
                    <a:pt x="86937" y="34091"/>
                  </a:lnTo>
                  <a:lnTo>
                    <a:pt x="86807" y="33556"/>
                  </a:lnTo>
                  <a:lnTo>
                    <a:pt x="86678" y="33030"/>
                  </a:lnTo>
                  <a:lnTo>
                    <a:pt x="86540" y="32505"/>
                  </a:lnTo>
                  <a:lnTo>
                    <a:pt x="86393" y="31979"/>
                  </a:lnTo>
                  <a:lnTo>
                    <a:pt x="86245" y="31453"/>
                  </a:lnTo>
                  <a:lnTo>
                    <a:pt x="86088" y="30937"/>
                  </a:lnTo>
                  <a:lnTo>
                    <a:pt x="85922" y="30421"/>
                  </a:lnTo>
                  <a:lnTo>
                    <a:pt x="85747" y="29914"/>
                  </a:lnTo>
                  <a:lnTo>
                    <a:pt x="85572" y="29397"/>
                  </a:lnTo>
                  <a:lnTo>
                    <a:pt x="85387" y="28890"/>
                  </a:lnTo>
                  <a:lnTo>
                    <a:pt x="85203" y="28392"/>
                  </a:lnTo>
                  <a:lnTo>
                    <a:pt x="85009" y="27885"/>
                  </a:lnTo>
                  <a:lnTo>
                    <a:pt x="84807" y="27387"/>
                  </a:lnTo>
                  <a:lnTo>
                    <a:pt x="84604" y="26889"/>
                  </a:lnTo>
                  <a:lnTo>
                    <a:pt x="84392" y="26400"/>
                  </a:lnTo>
                  <a:lnTo>
                    <a:pt x="84170" y="25912"/>
                  </a:lnTo>
                  <a:lnTo>
                    <a:pt x="83949" y="25423"/>
                  </a:lnTo>
                  <a:lnTo>
                    <a:pt x="83718" y="24943"/>
                  </a:lnTo>
                  <a:lnTo>
                    <a:pt x="83488" y="24464"/>
                  </a:lnTo>
                  <a:lnTo>
                    <a:pt x="83248" y="23984"/>
                  </a:lnTo>
                  <a:lnTo>
                    <a:pt x="82999" y="23514"/>
                  </a:lnTo>
                  <a:lnTo>
                    <a:pt x="82750" y="23044"/>
                  </a:lnTo>
                  <a:lnTo>
                    <a:pt x="82492" y="22583"/>
                  </a:lnTo>
                  <a:lnTo>
                    <a:pt x="82234" y="22112"/>
                  </a:lnTo>
                  <a:lnTo>
                    <a:pt x="81966" y="21661"/>
                  </a:lnTo>
                  <a:lnTo>
                    <a:pt x="81690" y="21200"/>
                  </a:lnTo>
                  <a:lnTo>
                    <a:pt x="81413" y="20748"/>
                  </a:lnTo>
                  <a:lnTo>
                    <a:pt x="81127" y="20305"/>
                  </a:lnTo>
                  <a:lnTo>
                    <a:pt x="80841" y="19853"/>
                  </a:lnTo>
                  <a:lnTo>
                    <a:pt x="80546" y="19411"/>
                  </a:lnTo>
                  <a:lnTo>
                    <a:pt x="80242" y="18977"/>
                  </a:lnTo>
                  <a:lnTo>
                    <a:pt x="79938" y="18544"/>
                  </a:lnTo>
                  <a:lnTo>
                    <a:pt x="79633" y="18111"/>
                  </a:lnTo>
                  <a:lnTo>
                    <a:pt x="79320" y="17686"/>
                  </a:lnTo>
                  <a:lnTo>
                    <a:pt x="78997" y="17271"/>
                  </a:lnTo>
                  <a:lnTo>
                    <a:pt x="78674" y="16847"/>
                  </a:lnTo>
                  <a:lnTo>
                    <a:pt x="78343" y="16432"/>
                  </a:lnTo>
                  <a:lnTo>
                    <a:pt x="78011" y="16027"/>
                  </a:lnTo>
                  <a:lnTo>
                    <a:pt x="77669" y="15621"/>
                  </a:lnTo>
                  <a:lnTo>
                    <a:pt x="77328" y="15215"/>
                  </a:lnTo>
                  <a:lnTo>
                    <a:pt x="76978" y="14819"/>
                  </a:lnTo>
                  <a:lnTo>
                    <a:pt x="76627" y="14431"/>
                  </a:lnTo>
                  <a:lnTo>
                    <a:pt x="76268" y="14035"/>
                  </a:lnTo>
                  <a:lnTo>
                    <a:pt x="75908" y="13657"/>
                  </a:lnTo>
                  <a:lnTo>
                    <a:pt x="75539" y="13279"/>
                  </a:lnTo>
                  <a:lnTo>
                    <a:pt x="75170" y="12901"/>
                  </a:lnTo>
                  <a:lnTo>
                    <a:pt x="74792" y="12532"/>
                  </a:lnTo>
                  <a:lnTo>
                    <a:pt x="74414" y="12163"/>
                  </a:lnTo>
                  <a:lnTo>
                    <a:pt x="74027" y="11803"/>
                  </a:lnTo>
                  <a:lnTo>
                    <a:pt x="73640" y="11444"/>
                  </a:lnTo>
                  <a:lnTo>
                    <a:pt x="73243" y="11084"/>
                  </a:lnTo>
                  <a:lnTo>
                    <a:pt x="72847" y="10743"/>
                  </a:lnTo>
                  <a:lnTo>
                    <a:pt x="72450" y="10392"/>
                  </a:lnTo>
                  <a:lnTo>
                    <a:pt x="72044" y="10060"/>
                  </a:lnTo>
                  <a:lnTo>
                    <a:pt x="71630" y="9719"/>
                  </a:lnTo>
                  <a:lnTo>
                    <a:pt x="71215" y="9397"/>
                  </a:lnTo>
                  <a:lnTo>
                    <a:pt x="70800" y="9074"/>
                  </a:lnTo>
                  <a:lnTo>
                    <a:pt x="70375" y="8751"/>
                  </a:lnTo>
                  <a:lnTo>
                    <a:pt x="69951" y="8438"/>
                  </a:lnTo>
                  <a:lnTo>
                    <a:pt x="69518" y="8124"/>
                  </a:lnTo>
                  <a:lnTo>
                    <a:pt x="69085" y="7820"/>
                  </a:lnTo>
                  <a:lnTo>
                    <a:pt x="68651" y="7525"/>
                  </a:lnTo>
                  <a:lnTo>
                    <a:pt x="68209" y="7230"/>
                  </a:lnTo>
                  <a:lnTo>
                    <a:pt x="67766" y="6944"/>
                  </a:lnTo>
                  <a:lnTo>
                    <a:pt x="67314" y="6658"/>
                  </a:lnTo>
                  <a:lnTo>
                    <a:pt x="66862" y="6381"/>
                  </a:lnTo>
                  <a:lnTo>
                    <a:pt x="66410" y="6105"/>
                  </a:lnTo>
                  <a:lnTo>
                    <a:pt x="65949" y="5837"/>
                  </a:lnTo>
                  <a:lnTo>
                    <a:pt x="65488" y="5579"/>
                  </a:lnTo>
                  <a:lnTo>
                    <a:pt x="65018" y="5321"/>
                  </a:lnTo>
                  <a:lnTo>
                    <a:pt x="64548" y="5063"/>
                  </a:lnTo>
                  <a:lnTo>
                    <a:pt x="64077" y="4823"/>
                  </a:lnTo>
                  <a:lnTo>
                    <a:pt x="63598" y="4583"/>
                  </a:lnTo>
                  <a:lnTo>
                    <a:pt x="63118" y="4343"/>
                  </a:lnTo>
                  <a:lnTo>
                    <a:pt x="62639" y="4113"/>
                  </a:lnTo>
                  <a:lnTo>
                    <a:pt x="62150" y="3892"/>
                  </a:lnTo>
                  <a:lnTo>
                    <a:pt x="61662" y="3679"/>
                  </a:lnTo>
                  <a:lnTo>
                    <a:pt x="61173" y="3467"/>
                  </a:lnTo>
                  <a:lnTo>
                    <a:pt x="60675" y="3255"/>
                  </a:lnTo>
                  <a:lnTo>
                    <a:pt x="60177" y="3062"/>
                  </a:lnTo>
                  <a:lnTo>
                    <a:pt x="59679" y="2859"/>
                  </a:lnTo>
                  <a:lnTo>
                    <a:pt x="59172" y="2674"/>
                  </a:lnTo>
                  <a:lnTo>
                    <a:pt x="58665" y="2490"/>
                  </a:lnTo>
                  <a:lnTo>
                    <a:pt x="58158" y="2315"/>
                  </a:lnTo>
                  <a:lnTo>
                    <a:pt x="57641" y="2149"/>
                  </a:lnTo>
                  <a:lnTo>
                    <a:pt x="57125" y="1983"/>
                  </a:lnTo>
                  <a:lnTo>
                    <a:pt x="56608" y="1826"/>
                  </a:lnTo>
                  <a:lnTo>
                    <a:pt x="56083" y="1669"/>
                  </a:lnTo>
                  <a:lnTo>
                    <a:pt x="55566" y="1531"/>
                  </a:lnTo>
                  <a:lnTo>
                    <a:pt x="55041" y="1393"/>
                  </a:lnTo>
                  <a:lnTo>
                    <a:pt x="54506" y="1254"/>
                  </a:lnTo>
                  <a:lnTo>
                    <a:pt x="53980" y="1134"/>
                  </a:lnTo>
                  <a:lnTo>
                    <a:pt x="53446" y="1015"/>
                  </a:lnTo>
                  <a:lnTo>
                    <a:pt x="52911" y="895"/>
                  </a:lnTo>
                  <a:lnTo>
                    <a:pt x="52367" y="793"/>
                  </a:lnTo>
                  <a:lnTo>
                    <a:pt x="51823" y="692"/>
                  </a:lnTo>
                  <a:lnTo>
                    <a:pt x="51288" y="600"/>
                  </a:lnTo>
                  <a:lnTo>
                    <a:pt x="50735" y="507"/>
                  </a:lnTo>
                  <a:lnTo>
                    <a:pt x="50190" y="434"/>
                  </a:lnTo>
                  <a:lnTo>
                    <a:pt x="49637" y="360"/>
                  </a:lnTo>
                  <a:lnTo>
                    <a:pt x="49093" y="286"/>
                  </a:lnTo>
                  <a:lnTo>
                    <a:pt x="48531" y="231"/>
                  </a:lnTo>
                  <a:lnTo>
                    <a:pt x="47977" y="175"/>
                  </a:lnTo>
                  <a:lnTo>
                    <a:pt x="47424" y="129"/>
                  </a:lnTo>
                  <a:lnTo>
                    <a:pt x="46862" y="92"/>
                  </a:lnTo>
                  <a:lnTo>
                    <a:pt x="46299" y="65"/>
                  </a:lnTo>
                  <a:lnTo>
                    <a:pt x="45737" y="37"/>
                  </a:lnTo>
                  <a:lnTo>
                    <a:pt x="45165" y="19"/>
                  </a:lnTo>
                  <a:lnTo>
                    <a:pt x="44602" y="9"/>
                  </a:lnTo>
                  <a:lnTo>
                    <a:pt x="44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573;p32"/>
            <p:cNvSpPr/>
            <p:nvPr/>
          </p:nvSpPr>
          <p:spPr>
            <a:xfrm>
              <a:off x="1598075" y="426000"/>
              <a:ext cx="1100775" cy="2201325"/>
            </a:xfrm>
            <a:custGeom>
              <a:avLst/>
              <a:gdLst/>
              <a:ahLst/>
              <a:cxnLst/>
              <a:rect l="l" t="t" r="r" b="b"/>
              <a:pathLst>
                <a:path w="44031" h="88053" extrusionOk="0">
                  <a:moveTo>
                    <a:pt x="44031" y="0"/>
                  </a:moveTo>
                  <a:lnTo>
                    <a:pt x="43468" y="9"/>
                  </a:lnTo>
                  <a:lnTo>
                    <a:pt x="42897" y="19"/>
                  </a:lnTo>
                  <a:lnTo>
                    <a:pt x="42334" y="37"/>
                  </a:lnTo>
                  <a:lnTo>
                    <a:pt x="41772" y="65"/>
                  </a:lnTo>
                  <a:lnTo>
                    <a:pt x="41209" y="92"/>
                  </a:lnTo>
                  <a:lnTo>
                    <a:pt x="40647" y="129"/>
                  </a:lnTo>
                  <a:lnTo>
                    <a:pt x="40084" y="175"/>
                  </a:lnTo>
                  <a:lnTo>
                    <a:pt x="39531" y="231"/>
                  </a:lnTo>
                  <a:lnTo>
                    <a:pt x="38978" y="286"/>
                  </a:lnTo>
                  <a:lnTo>
                    <a:pt x="38424" y="360"/>
                  </a:lnTo>
                  <a:lnTo>
                    <a:pt x="37871" y="434"/>
                  </a:lnTo>
                  <a:lnTo>
                    <a:pt x="37327" y="507"/>
                  </a:lnTo>
                  <a:lnTo>
                    <a:pt x="36783" y="600"/>
                  </a:lnTo>
                  <a:lnTo>
                    <a:pt x="36239" y="692"/>
                  </a:lnTo>
                  <a:lnTo>
                    <a:pt x="35695" y="793"/>
                  </a:lnTo>
                  <a:lnTo>
                    <a:pt x="35160" y="895"/>
                  </a:lnTo>
                  <a:lnTo>
                    <a:pt x="34625" y="1015"/>
                  </a:lnTo>
                  <a:lnTo>
                    <a:pt x="34090" y="1134"/>
                  </a:lnTo>
                  <a:lnTo>
                    <a:pt x="33556" y="1254"/>
                  </a:lnTo>
                  <a:lnTo>
                    <a:pt x="33030" y="1393"/>
                  </a:lnTo>
                  <a:lnTo>
                    <a:pt x="32504" y="1531"/>
                  </a:lnTo>
                  <a:lnTo>
                    <a:pt x="31979" y="1669"/>
                  </a:lnTo>
                  <a:lnTo>
                    <a:pt x="31462" y="1826"/>
                  </a:lnTo>
                  <a:lnTo>
                    <a:pt x="30937" y="1983"/>
                  </a:lnTo>
                  <a:lnTo>
                    <a:pt x="30420" y="2149"/>
                  </a:lnTo>
                  <a:lnTo>
                    <a:pt x="29913" y="2315"/>
                  </a:lnTo>
                  <a:lnTo>
                    <a:pt x="29397" y="2490"/>
                  </a:lnTo>
                  <a:lnTo>
                    <a:pt x="28890" y="2674"/>
                  </a:lnTo>
                  <a:lnTo>
                    <a:pt x="28392" y="2859"/>
                  </a:lnTo>
                  <a:lnTo>
                    <a:pt x="27885" y="3062"/>
                  </a:lnTo>
                  <a:lnTo>
                    <a:pt x="27387" y="3255"/>
                  </a:lnTo>
                  <a:lnTo>
                    <a:pt x="26898" y="3467"/>
                  </a:lnTo>
                  <a:lnTo>
                    <a:pt x="26400" y="3679"/>
                  </a:lnTo>
                  <a:lnTo>
                    <a:pt x="25911" y="3892"/>
                  </a:lnTo>
                  <a:lnTo>
                    <a:pt x="25432" y="4113"/>
                  </a:lnTo>
                  <a:lnTo>
                    <a:pt x="24943" y="4343"/>
                  </a:lnTo>
                  <a:lnTo>
                    <a:pt x="24464" y="4583"/>
                  </a:lnTo>
                  <a:lnTo>
                    <a:pt x="23984" y="4823"/>
                  </a:lnTo>
                  <a:lnTo>
                    <a:pt x="23514" y="5063"/>
                  </a:lnTo>
                  <a:lnTo>
                    <a:pt x="23044" y="5321"/>
                  </a:lnTo>
                  <a:lnTo>
                    <a:pt x="22582" y="5579"/>
                  </a:lnTo>
                  <a:lnTo>
                    <a:pt x="22121" y="5837"/>
                  </a:lnTo>
                  <a:lnTo>
                    <a:pt x="21660" y="6105"/>
                  </a:lnTo>
                  <a:lnTo>
                    <a:pt x="21199" y="6381"/>
                  </a:lnTo>
                  <a:lnTo>
                    <a:pt x="20747" y="6658"/>
                  </a:lnTo>
                  <a:lnTo>
                    <a:pt x="20305" y="6944"/>
                  </a:lnTo>
                  <a:lnTo>
                    <a:pt x="19853" y="7230"/>
                  </a:lnTo>
                  <a:lnTo>
                    <a:pt x="19420" y="7525"/>
                  </a:lnTo>
                  <a:lnTo>
                    <a:pt x="18977" y="7820"/>
                  </a:lnTo>
                  <a:lnTo>
                    <a:pt x="18544" y="8124"/>
                  </a:lnTo>
                  <a:lnTo>
                    <a:pt x="18119" y="8438"/>
                  </a:lnTo>
                  <a:lnTo>
                    <a:pt x="17686" y="8751"/>
                  </a:lnTo>
                  <a:lnTo>
                    <a:pt x="17271" y="9074"/>
                  </a:lnTo>
                  <a:lnTo>
                    <a:pt x="16847" y="9397"/>
                  </a:lnTo>
                  <a:lnTo>
                    <a:pt x="16432" y="9719"/>
                  </a:lnTo>
                  <a:lnTo>
                    <a:pt x="16026" y="10060"/>
                  </a:lnTo>
                  <a:lnTo>
                    <a:pt x="15621" y="10392"/>
                  </a:lnTo>
                  <a:lnTo>
                    <a:pt x="15215" y="10743"/>
                  </a:lnTo>
                  <a:lnTo>
                    <a:pt x="14818" y="11084"/>
                  </a:lnTo>
                  <a:lnTo>
                    <a:pt x="14431" y="11444"/>
                  </a:lnTo>
                  <a:lnTo>
                    <a:pt x="14044" y="11803"/>
                  </a:lnTo>
                  <a:lnTo>
                    <a:pt x="13656" y="12163"/>
                  </a:lnTo>
                  <a:lnTo>
                    <a:pt x="13278" y="12532"/>
                  </a:lnTo>
                  <a:lnTo>
                    <a:pt x="12900" y="12901"/>
                  </a:lnTo>
                  <a:lnTo>
                    <a:pt x="12531" y="13279"/>
                  </a:lnTo>
                  <a:lnTo>
                    <a:pt x="12163" y="13657"/>
                  </a:lnTo>
                  <a:lnTo>
                    <a:pt x="11803" y="14035"/>
                  </a:lnTo>
                  <a:lnTo>
                    <a:pt x="11443" y="14431"/>
                  </a:lnTo>
                  <a:lnTo>
                    <a:pt x="11093" y="14819"/>
                  </a:lnTo>
                  <a:lnTo>
                    <a:pt x="10743" y="15215"/>
                  </a:lnTo>
                  <a:lnTo>
                    <a:pt x="10392" y="15621"/>
                  </a:lnTo>
                  <a:lnTo>
                    <a:pt x="10060" y="16027"/>
                  </a:lnTo>
                  <a:lnTo>
                    <a:pt x="9719" y="16432"/>
                  </a:lnTo>
                  <a:lnTo>
                    <a:pt x="9396" y="16847"/>
                  </a:lnTo>
                  <a:lnTo>
                    <a:pt x="9074" y="17271"/>
                  </a:lnTo>
                  <a:lnTo>
                    <a:pt x="8751" y="17686"/>
                  </a:lnTo>
                  <a:lnTo>
                    <a:pt x="8437" y="18111"/>
                  </a:lnTo>
                  <a:lnTo>
                    <a:pt x="8124" y="18544"/>
                  </a:lnTo>
                  <a:lnTo>
                    <a:pt x="7820" y="18977"/>
                  </a:lnTo>
                  <a:lnTo>
                    <a:pt x="7524" y="19411"/>
                  </a:lnTo>
                  <a:lnTo>
                    <a:pt x="7229" y="19853"/>
                  </a:lnTo>
                  <a:lnTo>
                    <a:pt x="6943" y="20305"/>
                  </a:lnTo>
                  <a:lnTo>
                    <a:pt x="6658" y="20748"/>
                  </a:lnTo>
                  <a:lnTo>
                    <a:pt x="6381" y="21200"/>
                  </a:lnTo>
                  <a:lnTo>
                    <a:pt x="6104" y="21661"/>
                  </a:lnTo>
                  <a:lnTo>
                    <a:pt x="5837" y="22112"/>
                  </a:lnTo>
                  <a:lnTo>
                    <a:pt x="5579" y="22583"/>
                  </a:lnTo>
                  <a:lnTo>
                    <a:pt x="5321" y="23044"/>
                  </a:lnTo>
                  <a:lnTo>
                    <a:pt x="5062" y="23514"/>
                  </a:lnTo>
                  <a:lnTo>
                    <a:pt x="4823" y="23984"/>
                  </a:lnTo>
                  <a:lnTo>
                    <a:pt x="4583" y="24464"/>
                  </a:lnTo>
                  <a:lnTo>
                    <a:pt x="4343" y="24943"/>
                  </a:lnTo>
                  <a:lnTo>
                    <a:pt x="4113" y="25423"/>
                  </a:lnTo>
                  <a:lnTo>
                    <a:pt x="3891" y="25912"/>
                  </a:lnTo>
                  <a:lnTo>
                    <a:pt x="3679" y="26400"/>
                  </a:lnTo>
                  <a:lnTo>
                    <a:pt x="3467" y="26889"/>
                  </a:lnTo>
                  <a:lnTo>
                    <a:pt x="3255" y="27387"/>
                  </a:lnTo>
                  <a:lnTo>
                    <a:pt x="3061" y="27885"/>
                  </a:lnTo>
                  <a:lnTo>
                    <a:pt x="2868" y="28392"/>
                  </a:lnTo>
                  <a:lnTo>
                    <a:pt x="2674" y="28890"/>
                  </a:lnTo>
                  <a:lnTo>
                    <a:pt x="2490" y="29397"/>
                  </a:lnTo>
                  <a:lnTo>
                    <a:pt x="2315" y="29914"/>
                  </a:lnTo>
                  <a:lnTo>
                    <a:pt x="2149" y="30421"/>
                  </a:lnTo>
                  <a:lnTo>
                    <a:pt x="1983" y="30937"/>
                  </a:lnTo>
                  <a:lnTo>
                    <a:pt x="1826" y="31453"/>
                  </a:lnTo>
                  <a:lnTo>
                    <a:pt x="1678" y="31979"/>
                  </a:lnTo>
                  <a:lnTo>
                    <a:pt x="1531" y="32505"/>
                  </a:lnTo>
                  <a:lnTo>
                    <a:pt x="1392" y="33030"/>
                  </a:lnTo>
                  <a:lnTo>
                    <a:pt x="1254" y="33556"/>
                  </a:lnTo>
                  <a:lnTo>
                    <a:pt x="1134" y="34091"/>
                  </a:lnTo>
                  <a:lnTo>
                    <a:pt x="1014" y="34626"/>
                  </a:lnTo>
                  <a:lnTo>
                    <a:pt x="894" y="35160"/>
                  </a:lnTo>
                  <a:lnTo>
                    <a:pt x="793" y="35695"/>
                  </a:lnTo>
                  <a:lnTo>
                    <a:pt x="692" y="36239"/>
                  </a:lnTo>
                  <a:lnTo>
                    <a:pt x="599" y="36783"/>
                  </a:lnTo>
                  <a:lnTo>
                    <a:pt x="507" y="37327"/>
                  </a:lnTo>
                  <a:lnTo>
                    <a:pt x="433" y="37871"/>
                  </a:lnTo>
                  <a:lnTo>
                    <a:pt x="360" y="38425"/>
                  </a:lnTo>
                  <a:lnTo>
                    <a:pt x="295" y="38978"/>
                  </a:lnTo>
                  <a:lnTo>
                    <a:pt x="231" y="39531"/>
                  </a:lnTo>
                  <a:lnTo>
                    <a:pt x="175" y="40084"/>
                  </a:lnTo>
                  <a:lnTo>
                    <a:pt x="129" y="40647"/>
                  </a:lnTo>
                  <a:lnTo>
                    <a:pt x="92" y="41200"/>
                  </a:lnTo>
                  <a:lnTo>
                    <a:pt x="65" y="41763"/>
                  </a:lnTo>
                  <a:lnTo>
                    <a:pt x="37" y="42325"/>
                  </a:lnTo>
                  <a:lnTo>
                    <a:pt x="18" y="42897"/>
                  </a:lnTo>
                  <a:lnTo>
                    <a:pt x="9" y="43459"/>
                  </a:lnTo>
                  <a:lnTo>
                    <a:pt x="0" y="44031"/>
                  </a:lnTo>
                  <a:lnTo>
                    <a:pt x="9" y="44603"/>
                  </a:lnTo>
                  <a:lnTo>
                    <a:pt x="18" y="45165"/>
                  </a:lnTo>
                  <a:lnTo>
                    <a:pt x="37" y="45728"/>
                  </a:lnTo>
                  <a:lnTo>
                    <a:pt x="65" y="46299"/>
                  </a:lnTo>
                  <a:lnTo>
                    <a:pt x="92" y="46862"/>
                  </a:lnTo>
                  <a:lnTo>
                    <a:pt x="129" y="47415"/>
                  </a:lnTo>
                  <a:lnTo>
                    <a:pt x="175" y="47978"/>
                  </a:lnTo>
                  <a:lnTo>
                    <a:pt x="231" y="48531"/>
                  </a:lnTo>
                  <a:lnTo>
                    <a:pt x="295" y="49084"/>
                  </a:lnTo>
                  <a:lnTo>
                    <a:pt x="360" y="49638"/>
                  </a:lnTo>
                  <a:lnTo>
                    <a:pt x="433" y="50191"/>
                  </a:lnTo>
                  <a:lnTo>
                    <a:pt x="507" y="50735"/>
                  </a:lnTo>
                  <a:lnTo>
                    <a:pt x="599" y="51279"/>
                  </a:lnTo>
                  <a:lnTo>
                    <a:pt x="692" y="51823"/>
                  </a:lnTo>
                  <a:lnTo>
                    <a:pt x="793" y="52367"/>
                  </a:lnTo>
                  <a:lnTo>
                    <a:pt x="894" y="52902"/>
                  </a:lnTo>
                  <a:lnTo>
                    <a:pt x="1014" y="53437"/>
                  </a:lnTo>
                  <a:lnTo>
                    <a:pt x="1134" y="53971"/>
                  </a:lnTo>
                  <a:lnTo>
                    <a:pt x="1254" y="54506"/>
                  </a:lnTo>
                  <a:lnTo>
                    <a:pt x="1392" y="55032"/>
                  </a:lnTo>
                  <a:lnTo>
                    <a:pt x="1531" y="55557"/>
                  </a:lnTo>
                  <a:lnTo>
                    <a:pt x="1678" y="56083"/>
                  </a:lnTo>
                  <a:lnTo>
                    <a:pt x="1826" y="56599"/>
                  </a:lnTo>
                  <a:lnTo>
                    <a:pt x="1983" y="57125"/>
                  </a:lnTo>
                  <a:lnTo>
                    <a:pt x="2149" y="57641"/>
                  </a:lnTo>
                  <a:lnTo>
                    <a:pt x="2315" y="58149"/>
                  </a:lnTo>
                  <a:lnTo>
                    <a:pt x="2490" y="58656"/>
                  </a:lnTo>
                  <a:lnTo>
                    <a:pt x="2674" y="59163"/>
                  </a:lnTo>
                  <a:lnTo>
                    <a:pt x="2868" y="59670"/>
                  </a:lnTo>
                  <a:lnTo>
                    <a:pt x="3061" y="60177"/>
                  </a:lnTo>
                  <a:lnTo>
                    <a:pt x="3255" y="60675"/>
                  </a:lnTo>
                  <a:lnTo>
                    <a:pt x="3467" y="61164"/>
                  </a:lnTo>
                  <a:lnTo>
                    <a:pt x="3679" y="61662"/>
                  </a:lnTo>
                  <a:lnTo>
                    <a:pt x="3891" y="62151"/>
                  </a:lnTo>
                  <a:lnTo>
                    <a:pt x="4113" y="62630"/>
                  </a:lnTo>
                  <a:lnTo>
                    <a:pt x="4343" y="63119"/>
                  </a:lnTo>
                  <a:lnTo>
                    <a:pt x="4583" y="63598"/>
                  </a:lnTo>
                  <a:lnTo>
                    <a:pt x="4823" y="64069"/>
                  </a:lnTo>
                  <a:lnTo>
                    <a:pt x="5062" y="64548"/>
                  </a:lnTo>
                  <a:lnTo>
                    <a:pt x="5321" y="65018"/>
                  </a:lnTo>
                  <a:lnTo>
                    <a:pt x="5579" y="65479"/>
                  </a:lnTo>
                  <a:lnTo>
                    <a:pt x="5837" y="65940"/>
                  </a:lnTo>
                  <a:lnTo>
                    <a:pt x="6104" y="66402"/>
                  </a:lnTo>
                  <a:lnTo>
                    <a:pt x="6381" y="66863"/>
                  </a:lnTo>
                  <a:lnTo>
                    <a:pt x="6658" y="67314"/>
                  </a:lnTo>
                  <a:lnTo>
                    <a:pt x="6943" y="67757"/>
                  </a:lnTo>
                  <a:lnTo>
                    <a:pt x="7229" y="68200"/>
                  </a:lnTo>
                  <a:lnTo>
                    <a:pt x="7524" y="68642"/>
                  </a:lnTo>
                  <a:lnTo>
                    <a:pt x="7820" y="69085"/>
                  </a:lnTo>
                  <a:lnTo>
                    <a:pt x="8124" y="69518"/>
                  </a:lnTo>
                  <a:lnTo>
                    <a:pt x="8437" y="69942"/>
                  </a:lnTo>
                  <a:lnTo>
                    <a:pt x="8751" y="70376"/>
                  </a:lnTo>
                  <a:lnTo>
                    <a:pt x="9074" y="70791"/>
                  </a:lnTo>
                  <a:lnTo>
                    <a:pt x="9396" y="71215"/>
                  </a:lnTo>
                  <a:lnTo>
                    <a:pt x="9719" y="71621"/>
                  </a:lnTo>
                  <a:lnTo>
                    <a:pt x="10060" y="72036"/>
                  </a:lnTo>
                  <a:lnTo>
                    <a:pt x="10392" y="72441"/>
                  </a:lnTo>
                  <a:lnTo>
                    <a:pt x="10743" y="72838"/>
                  </a:lnTo>
                  <a:lnTo>
                    <a:pt x="11093" y="73234"/>
                  </a:lnTo>
                  <a:lnTo>
                    <a:pt x="11443" y="73631"/>
                  </a:lnTo>
                  <a:lnTo>
                    <a:pt x="11803" y="74018"/>
                  </a:lnTo>
                  <a:lnTo>
                    <a:pt x="12163" y="74405"/>
                  </a:lnTo>
                  <a:lnTo>
                    <a:pt x="12531" y="74784"/>
                  </a:lnTo>
                  <a:lnTo>
                    <a:pt x="12900" y="75162"/>
                  </a:lnTo>
                  <a:lnTo>
                    <a:pt x="13278" y="75530"/>
                  </a:lnTo>
                  <a:lnTo>
                    <a:pt x="13656" y="75899"/>
                  </a:lnTo>
                  <a:lnTo>
                    <a:pt x="14044" y="76259"/>
                  </a:lnTo>
                  <a:lnTo>
                    <a:pt x="14431" y="76619"/>
                  </a:lnTo>
                  <a:lnTo>
                    <a:pt x="14818" y="76969"/>
                  </a:lnTo>
                  <a:lnTo>
                    <a:pt x="15215" y="77319"/>
                  </a:lnTo>
                  <a:lnTo>
                    <a:pt x="15621" y="77661"/>
                  </a:lnTo>
                  <a:lnTo>
                    <a:pt x="16026" y="78002"/>
                  </a:lnTo>
                  <a:lnTo>
                    <a:pt x="16432" y="78334"/>
                  </a:lnTo>
                  <a:lnTo>
                    <a:pt x="16847" y="78666"/>
                  </a:lnTo>
                  <a:lnTo>
                    <a:pt x="17271" y="78988"/>
                  </a:lnTo>
                  <a:lnTo>
                    <a:pt x="17686" y="79311"/>
                  </a:lnTo>
                  <a:lnTo>
                    <a:pt x="18119" y="79625"/>
                  </a:lnTo>
                  <a:lnTo>
                    <a:pt x="18544" y="79938"/>
                  </a:lnTo>
                  <a:lnTo>
                    <a:pt x="18977" y="80242"/>
                  </a:lnTo>
                  <a:lnTo>
                    <a:pt x="19420" y="80537"/>
                  </a:lnTo>
                  <a:lnTo>
                    <a:pt x="19853" y="80833"/>
                  </a:lnTo>
                  <a:lnTo>
                    <a:pt x="20305" y="81118"/>
                  </a:lnTo>
                  <a:lnTo>
                    <a:pt x="20747" y="81404"/>
                  </a:lnTo>
                  <a:lnTo>
                    <a:pt x="21199" y="81681"/>
                  </a:lnTo>
                  <a:lnTo>
                    <a:pt x="21660" y="81958"/>
                  </a:lnTo>
                  <a:lnTo>
                    <a:pt x="22121" y="82225"/>
                  </a:lnTo>
                  <a:lnTo>
                    <a:pt x="22582" y="82483"/>
                  </a:lnTo>
                  <a:lnTo>
                    <a:pt x="23044" y="82741"/>
                  </a:lnTo>
                  <a:lnTo>
                    <a:pt x="23514" y="82990"/>
                  </a:lnTo>
                  <a:lnTo>
                    <a:pt x="23984" y="83239"/>
                  </a:lnTo>
                  <a:lnTo>
                    <a:pt x="24464" y="83479"/>
                  </a:lnTo>
                  <a:lnTo>
                    <a:pt x="24943" y="83719"/>
                  </a:lnTo>
                  <a:lnTo>
                    <a:pt x="25432" y="83940"/>
                  </a:lnTo>
                  <a:lnTo>
                    <a:pt x="25911" y="84171"/>
                  </a:lnTo>
                  <a:lnTo>
                    <a:pt x="26400" y="84383"/>
                  </a:lnTo>
                  <a:lnTo>
                    <a:pt x="26898" y="84595"/>
                  </a:lnTo>
                  <a:lnTo>
                    <a:pt x="27387" y="84807"/>
                  </a:lnTo>
                  <a:lnTo>
                    <a:pt x="27885" y="85001"/>
                  </a:lnTo>
                  <a:lnTo>
                    <a:pt x="28392" y="85194"/>
                  </a:lnTo>
                  <a:lnTo>
                    <a:pt x="28890" y="85388"/>
                  </a:lnTo>
                  <a:lnTo>
                    <a:pt x="29397" y="85563"/>
                  </a:lnTo>
                  <a:lnTo>
                    <a:pt x="29913" y="85747"/>
                  </a:lnTo>
                  <a:lnTo>
                    <a:pt x="30420" y="85913"/>
                  </a:lnTo>
                  <a:lnTo>
                    <a:pt x="30937" y="86079"/>
                  </a:lnTo>
                  <a:lnTo>
                    <a:pt x="31462" y="86236"/>
                  </a:lnTo>
                  <a:lnTo>
                    <a:pt x="31979" y="86384"/>
                  </a:lnTo>
                  <a:lnTo>
                    <a:pt x="32504" y="86531"/>
                  </a:lnTo>
                  <a:lnTo>
                    <a:pt x="33030" y="86670"/>
                  </a:lnTo>
                  <a:lnTo>
                    <a:pt x="33556" y="86799"/>
                  </a:lnTo>
                  <a:lnTo>
                    <a:pt x="34090" y="86928"/>
                  </a:lnTo>
                  <a:lnTo>
                    <a:pt x="34625" y="87048"/>
                  </a:lnTo>
                  <a:lnTo>
                    <a:pt x="35160" y="87158"/>
                  </a:lnTo>
                  <a:lnTo>
                    <a:pt x="35695" y="87269"/>
                  </a:lnTo>
                  <a:lnTo>
                    <a:pt x="36239" y="87370"/>
                  </a:lnTo>
                  <a:lnTo>
                    <a:pt x="36783" y="87463"/>
                  </a:lnTo>
                  <a:lnTo>
                    <a:pt x="37327" y="87546"/>
                  </a:lnTo>
                  <a:lnTo>
                    <a:pt x="37871" y="87629"/>
                  </a:lnTo>
                  <a:lnTo>
                    <a:pt x="38424" y="87702"/>
                  </a:lnTo>
                  <a:lnTo>
                    <a:pt x="38978" y="87767"/>
                  </a:lnTo>
                  <a:lnTo>
                    <a:pt x="39531" y="87831"/>
                  </a:lnTo>
                  <a:lnTo>
                    <a:pt x="40084" y="87887"/>
                  </a:lnTo>
                  <a:lnTo>
                    <a:pt x="40647" y="87933"/>
                  </a:lnTo>
                  <a:lnTo>
                    <a:pt x="41209" y="87970"/>
                  </a:lnTo>
                  <a:lnTo>
                    <a:pt x="41772" y="87997"/>
                  </a:lnTo>
                  <a:lnTo>
                    <a:pt x="42334" y="88025"/>
                  </a:lnTo>
                  <a:lnTo>
                    <a:pt x="42897" y="88043"/>
                  </a:lnTo>
                  <a:lnTo>
                    <a:pt x="43468" y="88053"/>
                  </a:lnTo>
                  <a:lnTo>
                    <a:pt x="44031" y="88053"/>
                  </a:lnTo>
                  <a:lnTo>
                    <a:pt x="440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74;p32"/>
            <p:cNvSpPr/>
            <p:nvPr/>
          </p:nvSpPr>
          <p:spPr>
            <a:xfrm>
              <a:off x="1741225" y="569150"/>
              <a:ext cx="1915250" cy="1915025"/>
            </a:xfrm>
            <a:custGeom>
              <a:avLst/>
              <a:gdLst/>
              <a:ahLst/>
              <a:cxnLst/>
              <a:rect l="l" t="t" r="r" b="b"/>
              <a:pathLst>
                <a:path w="76610" h="76601" extrusionOk="0">
                  <a:moveTo>
                    <a:pt x="37807" y="1"/>
                  </a:moveTo>
                  <a:lnTo>
                    <a:pt x="37309" y="10"/>
                  </a:lnTo>
                  <a:lnTo>
                    <a:pt x="36820" y="28"/>
                  </a:lnTo>
                  <a:lnTo>
                    <a:pt x="36331" y="47"/>
                  </a:lnTo>
                  <a:lnTo>
                    <a:pt x="35843" y="74"/>
                  </a:lnTo>
                  <a:lnTo>
                    <a:pt x="35354" y="111"/>
                  </a:lnTo>
                  <a:lnTo>
                    <a:pt x="34865" y="148"/>
                  </a:lnTo>
                  <a:lnTo>
                    <a:pt x="34386" y="194"/>
                  </a:lnTo>
                  <a:lnTo>
                    <a:pt x="33906" y="250"/>
                  </a:lnTo>
                  <a:lnTo>
                    <a:pt x="33427" y="305"/>
                  </a:lnTo>
                  <a:lnTo>
                    <a:pt x="32947" y="369"/>
                  </a:lnTo>
                  <a:lnTo>
                    <a:pt x="32468" y="443"/>
                  </a:lnTo>
                  <a:lnTo>
                    <a:pt x="31998" y="517"/>
                  </a:lnTo>
                  <a:lnTo>
                    <a:pt x="31518" y="600"/>
                  </a:lnTo>
                  <a:lnTo>
                    <a:pt x="31048" y="683"/>
                  </a:lnTo>
                  <a:lnTo>
                    <a:pt x="30587" y="775"/>
                  </a:lnTo>
                  <a:lnTo>
                    <a:pt x="30116" y="877"/>
                  </a:lnTo>
                  <a:lnTo>
                    <a:pt x="29655" y="978"/>
                  </a:lnTo>
                  <a:lnTo>
                    <a:pt x="29194" y="1089"/>
                  </a:lnTo>
                  <a:lnTo>
                    <a:pt x="28733" y="1208"/>
                  </a:lnTo>
                  <a:lnTo>
                    <a:pt x="28272" y="1328"/>
                  </a:lnTo>
                  <a:lnTo>
                    <a:pt x="27820" y="1457"/>
                  </a:lnTo>
                  <a:lnTo>
                    <a:pt x="27369" y="1587"/>
                  </a:lnTo>
                  <a:lnTo>
                    <a:pt x="26917" y="1725"/>
                  </a:lnTo>
                  <a:lnTo>
                    <a:pt x="26465" y="1863"/>
                  </a:lnTo>
                  <a:lnTo>
                    <a:pt x="26022" y="2011"/>
                  </a:lnTo>
                  <a:lnTo>
                    <a:pt x="25570" y="2167"/>
                  </a:lnTo>
                  <a:lnTo>
                    <a:pt x="25137" y="2324"/>
                  </a:lnTo>
                  <a:lnTo>
                    <a:pt x="24694" y="2490"/>
                  </a:lnTo>
                  <a:lnTo>
                    <a:pt x="24261" y="2656"/>
                  </a:lnTo>
                  <a:lnTo>
                    <a:pt x="23828" y="2831"/>
                  </a:lnTo>
                  <a:lnTo>
                    <a:pt x="23394" y="3007"/>
                  </a:lnTo>
                  <a:lnTo>
                    <a:pt x="22970" y="3191"/>
                  </a:lnTo>
                  <a:lnTo>
                    <a:pt x="22537" y="3385"/>
                  </a:lnTo>
                  <a:lnTo>
                    <a:pt x="22122" y="3578"/>
                  </a:lnTo>
                  <a:lnTo>
                    <a:pt x="21698" y="3781"/>
                  </a:lnTo>
                  <a:lnTo>
                    <a:pt x="21283" y="3984"/>
                  </a:lnTo>
                  <a:lnTo>
                    <a:pt x="20868" y="4187"/>
                  </a:lnTo>
                  <a:lnTo>
                    <a:pt x="20453" y="4408"/>
                  </a:lnTo>
                  <a:lnTo>
                    <a:pt x="20047" y="4620"/>
                  </a:lnTo>
                  <a:lnTo>
                    <a:pt x="19641" y="4842"/>
                  </a:lnTo>
                  <a:lnTo>
                    <a:pt x="19236" y="5072"/>
                  </a:lnTo>
                  <a:lnTo>
                    <a:pt x="18839" y="5303"/>
                  </a:lnTo>
                  <a:lnTo>
                    <a:pt x="18443" y="5542"/>
                  </a:lnTo>
                  <a:lnTo>
                    <a:pt x="18046" y="5782"/>
                  </a:lnTo>
                  <a:lnTo>
                    <a:pt x="17659" y="6031"/>
                  </a:lnTo>
                  <a:lnTo>
                    <a:pt x="17271" y="6280"/>
                  </a:lnTo>
                  <a:lnTo>
                    <a:pt x="16893" y="6538"/>
                  </a:lnTo>
                  <a:lnTo>
                    <a:pt x="16506" y="6796"/>
                  </a:lnTo>
                  <a:lnTo>
                    <a:pt x="16128" y="7064"/>
                  </a:lnTo>
                  <a:lnTo>
                    <a:pt x="15390" y="7608"/>
                  </a:lnTo>
                  <a:lnTo>
                    <a:pt x="14662" y="8170"/>
                  </a:lnTo>
                  <a:lnTo>
                    <a:pt x="13943" y="8742"/>
                  </a:lnTo>
                  <a:lnTo>
                    <a:pt x="13242" y="9342"/>
                  </a:lnTo>
                  <a:lnTo>
                    <a:pt x="12550" y="9950"/>
                  </a:lnTo>
                  <a:lnTo>
                    <a:pt x="11877" y="10577"/>
                  </a:lnTo>
                  <a:lnTo>
                    <a:pt x="11222" y="11213"/>
                  </a:lnTo>
                  <a:lnTo>
                    <a:pt x="10577" y="11877"/>
                  </a:lnTo>
                  <a:lnTo>
                    <a:pt x="9950" y="12550"/>
                  </a:lnTo>
                  <a:lnTo>
                    <a:pt x="9341" y="13233"/>
                  </a:lnTo>
                  <a:lnTo>
                    <a:pt x="8751" y="13934"/>
                  </a:lnTo>
                  <a:lnTo>
                    <a:pt x="8170" y="14653"/>
                  </a:lnTo>
                  <a:lnTo>
                    <a:pt x="7617" y="15381"/>
                  </a:lnTo>
                  <a:lnTo>
                    <a:pt x="7073" y="16128"/>
                  </a:lnTo>
                  <a:lnTo>
                    <a:pt x="6547" y="16884"/>
                  </a:lnTo>
                  <a:lnTo>
                    <a:pt x="6289" y="17272"/>
                  </a:lnTo>
                  <a:lnTo>
                    <a:pt x="6040" y="17659"/>
                  </a:lnTo>
                  <a:lnTo>
                    <a:pt x="5791" y="18046"/>
                  </a:lnTo>
                  <a:lnTo>
                    <a:pt x="5551" y="18443"/>
                  </a:lnTo>
                  <a:lnTo>
                    <a:pt x="5312" y="18839"/>
                  </a:lnTo>
                  <a:lnTo>
                    <a:pt x="5081" y="19236"/>
                  </a:lnTo>
                  <a:lnTo>
                    <a:pt x="4851" y="19642"/>
                  </a:lnTo>
                  <a:lnTo>
                    <a:pt x="4629" y="20047"/>
                  </a:lnTo>
                  <a:lnTo>
                    <a:pt x="4408" y="20453"/>
                  </a:lnTo>
                  <a:lnTo>
                    <a:pt x="4196" y="20859"/>
                  </a:lnTo>
                  <a:lnTo>
                    <a:pt x="3984" y="21274"/>
                  </a:lnTo>
                  <a:lnTo>
                    <a:pt x="3781" y="21698"/>
                  </a:lnTo>
                  <a:lnTo>
                    <a:pt x="3578" y="22113"/>
                  </a:lnTo>
                  <a:lnTo>
                    <a:pt x="3384" y="22537"/>
                  </a:lnTo>
                  <a:lnTo>
                    <a:pt x="3200" y="22961"/>
                  </a:lnTo>
                  <a:lnTo>
                    <a:pt x="3016" y="23395"/>
                  </a:lnTo>
                  <a:lnTo>
                    <a:pt x="2831" y="23819"/>
                  </a:lnTo>
                  <a:lnTo>
                    <a:pt x="2656" y="24252"/>
                  </a:lnTo>
                  <a:lnTo>
                    <a:pt x="2490" y="24695"/>
                  </a:lnTo>
                  <a:lnTo>
                    <a:pt x="2324" y="25128"/>
                  </a:lnTo>
                  <a:lnTo>
                    <a:pt x="2167" y="25571"/>
                  </a:lnTo>
                  <a:lnTo>
                    <a:pt x="2020" y="26013"/>
                  </a:lnTo>
                  <a:lnTo>
                    <a:pt x="1872" y="26465"/>
                  </a:lnTo>
                  <a:lnTo>
                    <a:pt x="1725" y="26908"/>
                  </a:lnTo>
                  <a:lnTo>
                    <a:pt x="1586" y="27360"/>
                  </a:lnTo>
                  <a:lnTo>
                    <a:pt x="1457" y="27811"/>
                  </a:lnTo>
                  <a:lnTo>
                    <a:pt x="1328" y="28272"/>
                  </a:lnTo>
                  <a:lnTo>
                    <a:pt x="1208" y="28734"/>
                  </a:lnTo>
                  <a:lnTo>
                    <a:pt x="1098" y="29185"/>
                  </a:lnTo>
                  <a:lnTo>
                    <a:pt x="987" y="29656"/>
                  </a:lnTo>
                  <a:lnTo>
                    <a:pt x="876" y="30117"/>
                  </a:lnTo>
                  <a:lnTo>
                    <a:pt x="784" y="30587"/>
                  </a:lnTo>
                  <a:lnTo>
                    <a:pt x="692" y="31048"/>
                  </a:lnTo>
                  <a:lnTo>
                    <a:pt x="600" y="31518"/>
                  </a:lnTo>
                  <a:lnTo>
                    <a:pt x="517" y="31998"/>
                  </a:lnTo>
                  <a:lnTo>
                    <a:pt x="443" y="32468"/>
                  </a:lnTo>
                  <a:lnTo>
                    <a:pt x="378" y="32948"/>
                  </a:lnTo>
                  <a:lnTo>
                    <a:pt x="314" y="33427"/>
                  </a:lnTo>
                  <a:lnTo>
                    <a:pt x="249" y="33907"/>
                  </a:lnTo>
                  <a:lnTo>
                    <a:pt x="203" y="34386"/>
                  </a:lnTo>
                  <a:lnTo>
                    <a:pt x="157" y="34875"/>
                  </a:lnTo>
                  <a:lnTo>
                    <a:pt x="120" y="35354"/>
                  </a:lnTo>
                  <a:lnTo>
                    <a:pt x="83" y="35843"/>
                  </a:lnTo>
                  <a:lnTo>
                    <a:pt x="56" y="36332"/>
                  </a:lnTo>
                  <a:lnTo>
                    <a:pt x="28" y="36820"/>
                  </a:lnTo>
                  <a:lnTo>
                    <a:pt x="19" y="37318"/>
                  </a:lnTo>
                  <a:lnTo>
                    <a:pt x="10" y="37807"/>
                  </a:lnTo>
                  <a:lnTo>
                    <a:pt x="0" y="38305"/>
                  </a:lnTo>
                  <a:lnTo>
                    <a:pt x="10" y="38803"/>
                  </a:lnTo>
                  <a:lnTo>
                    <a:pt x="19" y="39292"/>
                  </a:lnTo>
                  <a:lnTo>
                    <a:pt x="28" y="39780"/>
                  </a:lnTo>
                  <a:lnTo>
                    <a:pt x="56" y="40278"/>
                  </a:lnTo>
                  <a:lnTo>
                    <a:pt x="83" y="40767"/>
                  </a:lnTo>
                  <a:lnTo>
                    <a:pt x="120" y="41256"/>
                  </a:lnTo>
                  <a:lnTo>
                    <a:pt x="157" y="41735"/>
                  </a:lnTo>
                  <a:lnTo>
                    <a:pt x="203" y="42224"/>
                  </a:lnTo>
                  <a:lnTo>
                    <a:pt x="249" y="42704"/>
                  </a:lnTo>
                  <a:lnTo>
                    <a:pt x="314" y="43183"/>
                  </a:lnTo>
                  <a:lnTo>
                    <a:pt x="378" y="43663"/>
                  </a:lnTo>
                  <a:lnTo>
                    <a:pt x="443" y="44142"/>
                  </a:lnTo>
                  <a:lnTo>
                    <a:pt x="517" y="44612"/>
                  </a:lnTo>
                  <a:lnTo>
                    <a:pt x="600" y="45083"/>
                  </a:lnTo>
                  <a:lnTo>
                    <a:pt x="692" y="45553"/>
                  </a:lnTo>
                  <a:lnTo>
                    <a:pt x="784" y="46023"/>
                  </a:lnTo>
                  <a:lnTo>
                    <a:pt x="876" y="46493"/>
                  </a:lnTo>
                  <a:lnTo>
                    <a:pt x="987" y="46954"/>
                  </a:lnTo>
                  <a:lnTo>
                    <a:pt x="1098" y="47416"/>
                  </a:lnTo>
                  <a:lnTo>
                    <a:pt x="1208" y="47877"/>
                  </a:lnTo>
                  <a:lnTo>
                    <a:pt x="1328" y="48338"/>
                  </a:lnTo>
                  <a:lnTo>
                    <a:pt x="1457" y="48789"/>
                  </a:lnTo>
                  <a:lnTo>
                    <a:pt x="1586" y="49241"/>
                  </a:lnTo>
                  <a:lnTo>
                    <a:pt x="1725" y="49693"/>
                  </a:lnTo>
                  <a:lnTo>
                    <a:pt x="1872" y="50145"/>
                  </a:lnTo>
                  <a:lnTo>
                    <a:pt x="2020" y="50588"/>
                  </a:lnTo>
                  <a:lnTo>
                    <a:pt x="2167" y="51030"/>
                  </a:lnTo>
                  <a:lnTo>
                    <a:pt x="2324" y="51473"/>
                  </a:lnTo>
                  <a:lnTo>
                    <a:pt x="2490" y="51915"/>
                  </a:lnTo>
                  <a:lnTo>
                    <a:pt x="2656" y="52349"/>
                  </a:lnTo>
                  <a:lnTo>
                    <a:pt x="2831" y="52782"/>
                  </a:lnTo>
                  <a:lnTo>
                    <a:pt x="3016" y="53216"/>
                  </a:lnTo>
                  <a:lnTo>
                    <a:pt x="3200" y="53640"/>
                  </a:lnTo>
                  <a:lnTo>
                    <a:pt x="3384" y="54064"/>
                  </a:lnTo>
                  <a:lnTo>
                    <a:pt x="3578" y="54488"/>
                  </a:lnTo>
                  <a:lnTo>
                    <a:pt x="3781" y="54912"/>
                  </a:lnTo>
                  <a:lnTo>
                    <a:pt x="3984" y="55327"/>
                  </a:lnTo>
                  <a:lnTo>
                    <a:pt x="4196" y="55742"/>
                  </a:lnTo>
                  <a:lnTo>
                    <a:pt x="4408" y="56157"/>
                  </a:lnTo>
                  <a:lnTo>
                    <a:pt x="4629" y="56563"/>
                  </a:lnTo>
                  <a:lnTo>
                    <a:pt x="4851" y="56969"/>
                  </a:lnTo>
                  <a:lnTo>
                    <a:pt x="5081" y="57365"/>
                  </a:lnTo>
                  <a:lnTo>
                    <a:pt x="5312" y="57771"/>
                  </a:lnTo>
                  <a:lnTo>
                    <a:pt x="5551" y="58167"/>
                  </a:lnTo>
                  <a:lnTo>
                    <a:pt x="5791" y="58555"/>
                  </a:lnTo>
                  <a:lnTo>
                    <a:pt x="6040" y="58951"/>
                  </a:lnTo>
                  <a:lnTo>
                    <a:pt x="6289" y="59338"/>
                  </a:lnTo>
                  <a:lnTo>
                    <a:pt x="6547" y="59717"/>
                  </a:lnTo>
                  <a:lnTo>
                    <a:pt x="6805" y="60104"/>
                  </a:lnTo>
                  <a:lnTo>
                    <a:pt x="7073" y="60473"/>
                  </a:lnTo>
                  <a:lnTo>
                    <a:pt x="7617" y="61220"/>
                  </a:lnTo>
                  <a:lnTo>
                    <a:pt x="8170" y="61948"/>
                  </a:lnTo>
                  <a:lnTo>
                    <a:pt x="8751" y="62667"/>
                  </a:lnTo>
                  <a:lnTo>
                    <a:pt x="9341" y="63368"/>
                  </a:lnTo>
                  <a:lnTo>
                    <a:pt x="9950" y="64060"/>
                  </a:lnTo>
                  <a:lnTo>
                    <a:pt x="10577" y="64733"/>
                  </a:lnTo>
                  <a:lnTo>
                    <a:pt x="11222" y="65388"/>
                  </a:lnTo>
                  <a:lnTo>
                    <a:pt x="11877" y="66033"/>
                  </a:lnTo>
                  <a:lnTo>
                    <a:pt x="12550" y="66660"/>
                  </a:lnTo>
                  <a:lnTo>
                    <a:pt x="13242" y="67269"/>
                  </a:lnTo>
                  <a:lnTo>
                    <a:pt x="13943" y="67859"/>
                  </a:lnTo>
                  <a:lnTo>
                    <a:pt x="14662" y="68440"/>
                  </a:lnTo>
                  <a:lnTo>
                    <a:pt x="15390" y="68993"/>
                  </a:lnTo>
                  <a:lnTo>
                    <a:pt x="16128" y="69537"/>
                  </a:lnTo>
                  <a:lnTo>
                    <a:pt x="16506" y="69804"/>
                  </a:lnTo>
                  <a:lnTo>
                    <a:pt x="16893" y="70063"/>
                  </a:lnTo>
                  <a:lnTo>
                    <a:pt x="17271" y="70321"/>
                  </a:lnTo>
                  <a:lnTo>
                    <a:pt x="17659" y="70570"/>
                  </a:lnTo>
                  <a:lnTo>
                    <a:pt x="18046" y="70819"/>
                  </a:lnTo>
                  <a:lnTo>
                    <a:pt x="18443" y="71059"/>
                  </a:lnTo>
                  <a:lnTo>
                    <a:pt x="18839" y="71298"/>
                  </a:lnTo>
                  <a:lnTo>
                    <a:pt x="19236" y="71529"/>
                  </a:lnTo>
                  <a:lnTo>
                    <a:pt x="19641" y="71759"/>
                  </a:lnTo>
                  <a:lnTo>
                    <a:pt x="20047" y="71981"/>
                  </a:lnTo>
                  <a:lnTo>
                    <a:pt x="20453" y="72202"/>
                  </a:lnTo>
                  <a:lnTo>
                    <a:pt x="20868" y="72414"/>
                  </a:lnTo>
                  <a:lnTo>
                    <a:pt x="21283" y="72626"/>
                  </a:lnTo>
                  <a:lnTo>
                    <a:pt x="21698" y="72829"/>
                  </a:lnTo>
                  <a:lnTo>
                    <a:pt x="22122" y="73023"/>
                  </a:lnTo>
                  <a:lnTo>
                    <a:pt x="22537" y="73225"/>
                  </a:lnTo>
                  <a:lnTo>
                    <a:pt x="22970" y="73410"/>
                  </a:lnTo>
                  <a:lnTo>
                    <a:pt x="23394" y="73594"/>
                  </a:lnTo>
                  <a:lnTo>
                    <a:pt x="23828" y="73770"/>
                  </a:lnTo>
                  <a:lnTo>
                    <a:pt x="24261" y="73945"/>
                  </a:lnTo>
                  <a:lnTo>
                    <a:pt x="24694" y="74120"/>
                  </a:lnTo>
                  <a:lnTo>
                    <a:pt x="25137" y="74277"/>
                  </a:lnTo>
                  <a:lnTo>
                    <a:pt x="25570" y="74443"/>
                  </a:lnTo>
                  <a:lnTo>
                    <a:pt x="26022" y="74590"/>
                  </a:lnTo>
                  <a:lnTo>
                    <a:pt x="26465" y="74738"/>
                  </a:lnTo>
                  <a:lnTo>
                    <a:pt x="26917" y="74885"/>
                  </a:lnTo>
                  <a:lnTo>
                    <a:pt x="27369" y="75024"/>
                  </a:lnTo>
                  <a:lnTo>
                    <a:pt x="27820" y="75153"/>
                  </a:lnTo>
                  <a:lnTo>
                    <a:pt x="28272" y="75282"/>
                  </a:lnTo>
                  <a:lnTo>
                    <a:pt x="28733" y="75402"/>
                  </a:lnTo>
                  <a:lnTo>
                    <a:pt x="29194" y="75512"/>
                  </a:lnTo>
                  <a:lnTo>
                    <a:pt x="29655" y="75623"/>
                  </a:lnTo>
                  <a:lnTo>
                    <a:pt x="30116" y="75724"/>
                  </a:lnTo>
                  <a:lnTo>
                    <a:pt x="30587" y="75826"/>
                  </a:lnTo>
                  <a:lnTo>
                    <a:pt x="31048" y="75918"/>
                  </a:lnTo>
                  <a:lnTo>
                    <a:pt x="31518" y="76010"/>
                  </a:lnTo>
                  <a:lnTo>
                    <a:pt x="31998" y="76084"/>
                  </a:lnTo>
                  <a:lnTo>
                    <a:pt x="32468" y="76167"/>
                  </a:lnTo>
                  <a:lnTo>
                    <a:pt x="32947" y="76232"/>
                  </a:lnTo>
                  <a:lnTo>
                    <a:pt x="33427" y="76296"/>
                  </a:lnTo>
                  <a:lnTo>
                    <a:pt x="33906" y="76351"/>
                  </a:lnTo>
                  <a:lnTo>
                    <a:pt x="34386" y="76407"/>
                  </a:lnTo>
                  <a:lnTo>
                    <a:pt x="34865" y="76453"/>
                  </a:lnTo>
                  <a:lnTo>
                    <a:pt x="35354" y="76490"/>
                  </a:lnTo>
                  <a:lnTo>
                    <a:pt x="35843" y="76527"/>
                  </a:lnTo>
                  <a:lnTo>
                    <a:pt x="36331" y="76554"/>
                  </a:lnTo>
                  <a:lnTo>
                    <a:pt x="36820" y="76573"/>
                  </a:lnTo>
                  <a:lnTo>
                    <a:pt x="37309" y="76591"/>
                  </a:lnTo>
                  <a:lnTo>
                    <a:pt x="37807" y="76600"/>
                  </a:lnTo>
                  <a:lnTo>
                    <a:pt x="38793" y="76600"/>
                  </a:lnTo>
                  <a:lnTo>
                    <a:pt x="39291" y="76591"/>
                  </a:lnTo>
                  <a:lnTo>
                    <a:pt x="39780" y="76573"/>
                  </a:lnTo>
                  <a:lnTo>
                    <a:pt x="40269" y="76554"/>
                  </a:lnTo>
                  <a:lnTo>
                    <a:pt x="40758" y="76527"/>
                  </a:lnTo>
                  <a:lnTo>
                    <a:pt x="41246" y="76490"/>
                  </a:lnTo>
                  <a:lnTo>
                    <a:pt x="41735" y="76453"/>
                  </a:lnTo>
                  <a:lnTo>
                    <a:pt x="42215" y="76407"/>
                  </a:lnTo>
                  <a:lnTo>
                    <a:pt x="42703" y="76351"/>
                  </a:lnTo>
                  <a:lnTo>
                    <a:pt x="43183" y="76296"/>
                  </a:lnTo>
                  <a:lnTo>
                    <a:pt x="43662" y="76232"/>
                  </a:lnTo>
                  <a:lnTo>
                    <a:pt x="44133" y="76167"/>
                  </a:lnTo>
                  <a:lnTo>
                    <a:pt x="44612" y="76084"/>
                  </a:lnTo>
                  <a:lnTo>
                    <a:pt x="45082" y="76010"/>
                  </a:lnTo>
                  <a:lnTo>
                    <a:pt x="45553" y="75918"/>
                  </a:lnTo>
                  <a:lnTo>
                    <a:pt x="46023" y="75826"/>
                  </a:lnTo>
                  <a:lnTo>
                    <a:pt x="46484" y="75724"/>
                  </a:lnTo>
                  <a:lnTo>
                    <a:pt x="46954" y="75623"/>
                  </a:lnTo>
                  <a:lnTo>
                    <a:pt x="47415" y="75512"/>
                  </a:lnTo>
                  <a:lnTo>
                    <a:pt x="47876" y="75402"/>
                  </a:lnTo>
                  <a:lnTo>
                    <a:pt x="48328" y="75282"/>
                  </a:lnTo>
                  <a:lnTo>
                    <a:pt x="48789" y="75153"/>
                  </a:lnTo>
                  <a:lnTo>
                    <a:pt x="49241" y="75024"/>
                  </a:lnTo>
                  <a:lnTo>
                    <a:pt x="49693" y="74885"/>
                  </a:lnTo>
                  <a:lnTo>
                    <a:pt x="50145" y="74738"/>
                  </a:lnTo>
                  <a:lnTo>
                    <a:pt x="50587" y="74590"/>
                  </a:lnTo>
                  <a:lnTo>
                    <a:pt x="51030" y="74443"/>
                  </a:lnTo>
                  <a:lnTo>
                    <a:pt x="51473" y="74277"/>
                  </a:lnTo>
                  <a:lnTo>
                    <a:pt x="51915" y="74120"/>
                  </a:lnTo>
                  <a:lnTo>
                    <a:pt x="52349" y="73945"/>
                  </a:lnTo>
                  <a:lnTo>
                    <a:pt x="52782" y="73770"/>
                  </a:lnTo>
                  <a:lnTo>
                    <a:pt x="53215" y="73594"/>
                  </a:lnTo>
                  <a:lnTo>
                    <a:pt x="53639" y="73410"/>
                  </a:lnTo>
                  <a:lnTo>
                    <a:pt x="54064" y="73225"/>
                  </a:lnTo>
                  <a:lnTo>
                    <a:pt x="54488" y="73023"/>
                  </a:lnTo>
                  <a:lnTo>
                    <a:pt x="54912" y="72829"/>
                  </a:lnTo>
                  <a:lnTo>
                    <a:pt x="55327" y="72626"/>
                  </a:lnTo>
                  <a:lnTo>
                    <a:pt x="55742" y="72414"/>
                  </a:lnTo>
                  <a:lnTo>
                    <a:pt x="56148" y="72202"/>
                  </a:lnTo>
                  <a:lnTo>
                    <a:pt x="56563" y="71981"/>
                  </a:lnTo>
                  <a:lnTo>
                    <a:pt x="56968" y="71759"/>
                  </a:lnTo>
                  <a:lnTo>
                    <a:pt x="57365" y="71529"/>
                  </a:lnTo>
                  <a:lnTo>
                    <a:pt x="57771" y="71298"/>
                  </a:lnTo>
                  <a:lnTo>
                    <a:pt x="58167" y="71059"/>
                  </a:lnTo>
                  <a:lnTo>
                    <a:pt x="58554" y="70819"/>
                  </a:lnTo>
                  <a:lnTo>
                    <a:pt x="58951" y="70570"/>
                  </a:lnTo>
                  <a:lnTo>
                    <a:pt x="59338" y="70321"/>
                  </a:lnTo>
                  <a:lnTo>
                    <a:pt x="59716" y="70063"/>
                  </a:lnTo>
                  <a:lnTo>
                    <a:pt x="60103" y="69804"/>
                  </a:lnTo>
                  <a:lnTo>
                    <a:pt x="60472" y="69537"/>
                  </a:lnTo>
                  <a:lnTo>
                    <a:pt x="61219" y="68993"/>
                  </a:lnTo>
                  <a:lnTo>
                    <a:pt x="61948" y="68440"/>
                  </a:lnTo>
                  <a:lnTo>
                    <a:pt x="62667" y="67859"/>
                  </a:lnTo>
                  <a:lnTo>
                    <a:pt x="63368" y="67269"/>
                  </a:lnTo>
                  <a:lnTo>
                    <a:pt x="64059" y="66660"/>
                  </a:lnTo>
                  <a:lnTo>
                    <a:pt x="64732" y="66033"/>
                  </a:lnTo>
                  <a:lnTo>
                    <a:pt x="65387" y="65388"/>
                  </a:lnTo>
                  <a:lnTo>
                    <a:pt x="66033" y="64733"/>
                  </a:lnTo>
                  <a:lnTo>
                    <a:pt x="66660" y="64060"/>
                  </a:lnTo>
                  <a:lnTo>
                    <a:pt x="67268" y="63368"/>
                  </a:lnTo>
                  <a:lnTo>
                    <a:pt x="67858" y="62667"/>
                  </a:lnTo>
                  <a:lnTo>
                    <a:pt x="68439" y="61948"/>
                  </a:lnTo>
                  <a:lnTo>
                    <a:pt x="69002" y="61220"/>
                  </a:lnTo>
                  <a:lnTo>
                    <a:pt x="69546" y="60473"/>
                  </a:lnTo>
                  <a:lnTo>
                    <a:pt x="69804" y="60104"/>
                  </a:lnTo>
                  <a:lnTo>
                    <a:pt x="70071" y="59717"/>
                  </a:lnTo>
                  <a:lnTo>
                    <a:pt x="70320" y="59338"/>
                  </a:lnTo>
                  <a:lnTo>
                    <a:pt x="70579" y="58951"/>
                  </a:lnTo>
                  <a:lnTo>
                    <a:pt x="70818" y="58555"/>
                  </a:lnTo>
                  <a:lnTo>
                    <a:pt x="71067" y="58167"/>
                  </a:lnTo>
                  <a:lnTo>
                    <a:pt x="71298" y="57771"/>
                  </a:lnTo>
                  <a:lnTo>
                    <a:pt x="71538" y="57365"/>
                  </a:lnTo>
                  <a:lnTo>
                    <a:pt x="71759" y="56969"/>
                  </a:lnTo>
                  <a:lnTo>
                    <a:pt x="71989" y="56563"/>
                  </a:lnTo>
                  <a:lnTo>
                    <a:pt x="72202" y="56157"/>
                  </a:lnTo>
                  <a:lnTo>
                    <a:pt x="72423" y="55742"/>
                  </a:lnTo>
                  <a:lnTo>
                    <a:pt x="72626" y="55327"/>
                  </a:lnTo>
                  <a:lnTo>
                    <a:pt x="72829" y="54912"/>
                  </a:lnTo>
                  <a:lnTo>
                    <a:pt x="73031" y="54488"/>
                  </a:lnTo>
                  <a:lnTo>
                    <a:pt x="73225" y="54064"/>
                  </a:lnTo>
                  <a:lnTo>
                    <a:pt x="73419" y="53640"/>
                  </a:lnTo>
                  <a:lnTo>
                    <a:pt x="73603" y="53216"/>
                  </a:lnTo>
                  <a:lnTo>
                    <a:pt x="73778" y="52782"/>
                  </a:lnTo>
                  <a:lnTo>
                    <a:pt x="73954" y="52349"/>
                  </a:lnTo>
                  <a:lnTo>
                    <a:pt x="74120" y="51915"/>
                  </a:lnTo>
                  <a:lnTo>
                    <a:pt x="74286" y="51473"/>
                  </a:lnTo>
                  <a:lnTo>
                    <a:pt x="74442" y="51030"/>
                  </a:lnTo>
                  <a:lnTo>
                    <a:pt x="74599" y="50588"/>
                  </a:lnTo>
                  <a:lnTo>
                    <a:pt x="74747" y="50145"/>
                  </a:lnTo>
                  <a:lnTo>
                    <a:pt x="74885" y="49693"/>
                  </a:lnTo>
                  <a:lnTo>
                    <a:pt x="75023" y="49241"/>
                  </a:lnTo>
                  <a:lnTo>
                    <a:pt x="75162" y="48789"/>
                  </a:lnTo>
                  <a:lnTo>
                    <a:pt x="75281" y="48338"/>
                  </a:lnTo>
                  <a:lnTo>
                    <a:pt x="75401" y="47877"/>
                  </a:lnTo>
                  <a:lnTo>
                    <a:pt x="75521" y="47416"/>
                  </a:lnTo>
                  <a:lnTo>
                    <a:pt x="75632" y="46954"/>
                  </a:lnTo>
                  <a:lnTo>
                    <a:pt x="75733" y="46493"/>
                  </a:lnTo>
                  <a:lnTo>
                    <a:pt x="75835" y="46023"/>
                  </a:lnTo>
                  <a:lnTo>
                    <a:pt x="75927" y="45553"/>
                  </a:lnTo>
                  <a:lnTo>
                    <a:pt x="76010" y="45083"/>
                  </a:lnTo>
                  <a:lnTo>
                    <a:pt x="76093" y="44612"/>
                  </a:lnTo>
                  <a:lnTo>
                    <a:pt x="76167" y="44142"/>
                  </a:lnTo>
                  <a:lnTo>
                    <a:pt x="76240" y="43663"/>
                  </a:lnTo>
                  <a:lnTo>
                    <a:pt x="76305" y="43183"/>
                  </a:lnTo>
                  <a:lnTo>
                    <a:pt x="76360" y="42704"/>
                  </a:lnTo>
                  <a:lnTo>
                    <a:pt x="76416" y="42224"/>
                  </a:lnTo>
                  <a:lnTo>
                    <a:pt x="76462" y="41735"/>
                  </a:lnTo>
                  <a:lnTo>
                    <a:pt x="76499" y="41256"/>
                  </a:lnTo>
                  <a:lnTo>
                    <a:pt x="76535" y="40767"/>
                  </a:lnTo>
                  <a:lnTo>
                    <a:pt x="76563" y="40278"/>
                  </a:lnTo>
                  <a:lnTo>
                    <a:pt x="76582" y="39780"/>
                  </a:lnTo>
                  <a:lnTo>
                    <a:pt x="76600" y="39292"/>
                  </a:lnTo>
                  <a:lnTo>
                    <a:pt x="76609" y="38803"/>
                  </a:lnTo>
                  <a:lnTo>
                    <a:pt x="76609" y="38305"/>
                  </a:lnTo>
                  <a:lnTo>
                    <a:pt x="76609" y="37807"/>
                  </a:lnTo>
                  <a:lnTo>
                    <a:pt x="76600" y="37318"/>
                  </a:lnTo>
                  <a:lnTo>
                    <a:pt x="76582" y="36820"/>
                  </a:lnTo>
                  <a:lnTo>
                    <a:pt x="76563" y="36332"/>
                  </a:lnTo>
                  <a:lnTo>
                    <a:pt x="76535" y="35843"/>
                  </a:lnTo>
                  <a:lnTo>
                    <a:pt x="76499" y="35354"/>
                  </a:lnTo>
                  <a:lnTo>
                    <a:pt x="76462" y="34875"/>
                  </a:lnTo>
                  <a:lnTo>
                    <a:pt x="76416" y="34386"/>
                  </a:lnTo>
                  <a:lnTo>
                    <a:pt x="76360" y="33907"/>
                  </a:lnTo>
                  <a:lnTo>
                    <a:pt x="76305" y="33427"/>
                  </a:lnTo>
                  <a:lnTo>
                    <a:pt x="76240" y="32948"/>
                  </a:lnTo>
                  <a:lnTo>
                    <a:pt x="76167" y="32468"/>
                  </a:lnTo>
                  <a:lnTo>
                    <a:pt x="76093" y="31998"/>
                  </a:lnTo>
                  <a:lnTo>
                    <a:pt x="76010" y="31518"/>
                  </a:lnTo>
                  <a:lnTo>
                    <a:pt x="75927" y="31048"/>
                  </a:lnTo>
                  <a:lnTo>
                    <a:pt x="75835" y="30587"/>
                  </a:lnTo>
                  <a:lnTo>
                    <a:pt x="75733" y="30117"/>
                  </a:lnTo>
                  <a:lnTo>
                    <a:pt x="75632" y="29656"/>
                  </a:lnTo>
                  <a:lnTo>
                    <a:pt x="75521" y="29185"/>
                  </a:lnTo>
                  <a:lnTo>
                    <a:pt x="75401" y="28734"/>
                  </a:lnTo>
                  <a:lnTo>
                    <a:pt x="75281" y="28272"/>
                  </a:lnTo>
                  <a:lnTo>
                    <a:pt x="75162" y="27811"/>
                  </a:lnTo>
                  <a:lnTo>
                    <a:pt x="75023" y="27360"/>
                  </a:lnTo>
                  <a:lnTo>
                    <a:pt x="74885" y="26908"/>
                  </a:lnTo>
                  <a:lnTo>
                    <a:pt x="74747" y="26465"/>
                  </a:lnTo>
                  <a:lnTo>
                    <a:pt x="74599" y="26013"/>
                  </a:lnTo>
                  <a:lnTo>
                    <a:pt x="74442" y="25571"/>
                  </a:lnTo>
                  <a:lnTo>
                    <a:pt x="74286" y="25128"/>
                  </a:lnTo>
                  <a:lnTo>
                    <a:pt x="74120" y="24695"/>
                  </a:lnTo>
                  <a:lnTo>
                    <a:pt x="73954" y="24252"/>
                  </a:lnTo>
                  <a:lnTo>
                    <a:pt x="73778" y="23819"/>
                  </a:lnTo>
                  <a:lnTo>
                    <a:pt x="73603" y="23395"/>
                  </a:lnTo>
                  <a:lnTo>
                    <a:pt x="73419" y="22961"/>
                  </a:lnTo>
                  <a:lnTo>
                    <a:pt x="73225" y="22537"/>
                  </a:lnTo>
                  <a:lnTo>
                    <a:pt x="73031" y="22113"/>
                  </a:lnTo>
                  <a:lnTo>
                    <a:pt x="72829" y="21698"/>
                  </a:lnTo>
                  <a:lnTo>
                    <a:pt x="72626" y="21274"/>
                  </a:lnTo>
                  <a:lnTo>
                    <a:pt x="72423" y="20859"/>
                  </a:lnTo>
                  <a:lnTo>
                    <a:pt x="72202" y="20453"/>
                  </a:lnTo>
                  <a:lnTo>
                    <a:pt x="71989" y="20047"/>
                  </a:lnTo>
                  <a:lnTo>
                    <a:pt x="71759" y="19642"/>
                  </a:lnTo>
                  <a:lnTo>
                    <a:pt x="71538" y="19236"/>
                  </a:lnTo>
                  <a:lnTo>
                    <a:pt x="71298" y="18839"/>
                  </a:lnTo>
                  <a:lnTo>
                    <a:pt x="71067" y="18443"/>
                  </a:lnTo>
                  <a:lnTo>
                    <a:pt x="70818" y="18046"/>
                  </a:lnTo>
                  <a:lnTo>
                    <a:pt x="70579" y="17659"/>
                  </a:lnTo>
                  <a:lnTo>
                    <a:pt x="70320" y="17272"/>
                  </a:lnTo>
                  <a:lnTo>
                    <a:pt x="70071" y="16884"/>
                  </a:lnTo>
                  <a:lnTo>
                    <a:pt x="69804" y="16506"/>
                  </a:lnTo>
                  <a:lnTo>
                    <a:pt x="69546" y="16128"/>
                  </a:lnTo>
                  <a:lnTo>
                    <a:pt x="69002" y="15381"/>
                  </a:lnTo>
                  <a:lnTo>
                    <a:pt x="68439" y="14653"/>
                  </a:lnTo>
                  <a:lnTo>
                    <a:pt x="67858" y="13934"/>
                  </a:lnTo>
                  <a:lnTo>
                    <a:pt x="67268" y="13233"/>
                  </a:lnTo>
                  <a:lnTo>
                    <a:pt x="66660" y="12550"/>
                  </a:lnTo>
                  <a:lnTo>
                    <a:pt x="66033" y="11877"/>
                  </a:lnTo>
                  <a:lnTo>
                    <a:pt x="65387" y="11213"/>
                  </a:lnTo>
                  <a:lnTo>
                    <a:pt x="64732" y="10577"/>
                  </a:lnTo>
                  <a:lnTo>
                    <a:pt x="64059" y="9950"/>
                  </a:lnTo>
                  <a:lnTo>
                    <a:pt x="63368" y="9342"/>
                  </a:lnTo>
                  <a:lnTo>
                    <a:pt x="62667" y="8742"/>
                  </a:lnTo>
                  <a:lnTo>
                    <a:pt x="61948" y="8170"/>
                  </a:lnTo>
                  <a:lnTo>
                    <a:pt x="61219" y="7608"/>
                  </a:lnTo>
                  <a:lnTo>
                    <a:pt x="60472" y="7064"/>
                  </a:lnTo>
                  <a:lnTo>
                    <a:pt x="60103" y="6796"/>
                  </a:lnTo>
                  <a:lnTo>
                    <a:pt x="59716" y="6538"/>
                  </a:lnTo>
                  <a:lnTo>
                    <a:pt x="59338" y="6280"/>
                  </a:lnTo>
                  <a:lnTo>
                    <a:pt x="58951" y="6031"/>
                  </a:lnTo>
                  <a:lnTo>
                    <a:pt x="58554" y="5782"/>
                  </a:lnTo>
                  <a:lnTo>
                    <a:pt x="58167" y="5542"/>
                  </a:lnTo>
                  <a:lnTo>
                    <a:pt x="57771" y="5303"/>
                  </a:lnTo>
                  <a:lnTo>
                    <a:pt x="57365" y="5072"/>
                  </a:lnTo>
                  <a:lnTo>
                    <a:pt x="56968" y="4842"/>
                  </a:lnTo>
                  <a:lnTo>
                    <a:pt x="56563" y="4620"/>
                  </a:lnTo>
                  <a:lnTo>
                    <a:pt x="56148" y="4408"/>
                  </a:lnTo>
                  <a:lnTo>
                    <a:pt x="55742" y="4187"/>
                  </a:lnTo>
                  <a:lnTo>
                    <a:pt x="55327" y="3984"/>
                  </a:lnTo>
                  <a:lnTo>
                    <a:pt x="54912" y="3781"/>
                  </a:lnTo>
                  <a:lnTo>
                    <a:pt x="54488" y="3578"/>
                  </a:lnTo>
                  <a:lnTo>
                    <a:pt x="54064" y="3385"/>
                  </a:lnTo>
                  <a:lnTo>
                    <a:pt x="53639" y="3191"/>
                  </a:lnTo>
                  <a:lnTo>
                    <a:pt x="53215" y="3007"/>
                  </a:lnTo>
                  <a:lnTo>
                    <a:pt x="52782" y="2831"/>
                  </a:lnTo>
                  <a:lnTo>
                    <a:pt x="52349" y="2656"/>
                  </a:lnTo>
                  <a:lnTo>
                    <a:pt x="51915" y="2490"/>
                  </a:lnTo>
                  <a:lnTo>
                    <a:pt x="51473" y="2324"/>
                  </a:lnTo>
                  <a:lnTo>
                    <a:pt x="51030" y="2167"/>
                  </a:lnTo>
                  <a:lnTo>
                    <a:pt x="50587" y="2011"/>
                  </a:lnTo>
                  <a:lnTo>
                    <a:pt x="50145" y="1863"/>
                  </a:lnTo>
                  <a:lnTo>
                    <a:pt x="49693" y="1725"/>
                  </a:lnTo>
                  <a:lnTo>
                    <a:pt x="49241" y="1587"/>
                  </a:lnTo>
                  <a:lnTo>
                    <a:pt x="48789" y="1457"/>
                  </a:lnTo>
                  <a:lnTo>
                    <a:pt x="48328" y="1328"/>
                  </a:lnTo>
                  <a:lnTo>
                    <a:pt x="47876" y="1208"/>
                  </a:lnTo>
                  <a:lnTo>
                    <a:pt x="47415" y="1089"/>
                  </a:lnTo>
                  <a:lnTo>
                    <a:pt x="46954" y="978"/>
                  </a:lnTo>
                  <a:lnTo>
                    <a:pt x="46484" y="877"/>
                  </a:lnTo>
                  <a:lnTo>
                    <a:pt x="46023" y="775"/>
                  </a:lnTo>
                  <a:lnTo>
                    <a:pt x="45553" y="683"/>
                  </a:lnTo>
                  <a:lnTo>
                    <a:pt x="45082" y="600"/>
                  </a:lnTo>
                  <a:lnTo>
                    <a:pt x="44612" y="517"/>
                  </a:lnTo>
                  <a:lnTo>
                    <a:pt x="44133" y="443"/>
                  </a:lnTo>
                  <a:lnTo>
                    <a:pt x="43662" y="369"/>
                  </a:lnTo>
                  <a:lnTo>
                    <a:pt x="43183" y="305"/>
                  </a:lnTo>
                  <a:lnTo>
                    <a:pt x="42703" y="250"/>
                  </a:lnTo>
                  <a:lnTo>
                    <a:pt x="42215" y="194"/>
                  </a:lnTo>
                  <a:lnTo>
                    <a:pt x="41735" y="148"/>
                  </a:lnTo>
                  <a:lnTo>
                    <a:pt x="41246" y="111"/>
                  </a:lnTo>
                  <a:lnTo>
                    <a:pt x="40758" y="74"/>
                  </a:lnTo>
                  <a:lnTo>
                    <a:pt x="40269" y="47"/>
                  </a:lnTo>
                  <a:lnTo>
                    <a:pt x="39780" y="28"/>
                  </a:lnTo>
                  <a:lnTo>
                    <a:pt x="39291" y="10"/>
                  </a:lnTo>
                  <a:lnTo>
                    <a:pt x="38793" y="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575;p32"/>
            <p:cNvSpPr/>
            <p:nvPr/>
          </p:nvSpPr>
          <p:spPr>
            <a:xfrm>
              <a:off x="1741225" y="569150"/>
              <a:ext cx="1915250" cy="1915025"/>
            </a:xfrm>
            <a:custGeom>
              <a:avLst/>
              <a:gdLst/>
              <a:ahLst/>
              <a:cxnLst/>
              <a:rect l="l" t="t" r="r" b="b"/>
              <a:pathLst>
                <a:path w="76610" h="76601" fill="none" extrusionOk="0">
                  <a:moveTo>
                    <a:pt x="76609" y="38305"/>
                  </a:moveTo>
                  <a:lnTo>
                    <a:pt x="76609" y="38305"/>
                  </a:lnTo>
                  <a:lnTo>
                    <a:pt x="76609" y="38803"/>
                  </a:lnTo>
                  <a:lnTo>
                    <a:pt x="76600" y="39292"/>
                  </a:lnTo>
                  <a:lnTo>
                    <a:pt x="76582" y="39780"/>
                  </a:lnTo>
                  <a:lnTo>
                    <a:pt x="76563" y="40278"/>
                  </a:lnTo>
                  <a:lnTo>
                    <a:pt x="76535" y="40767"/>
                  </a:lnTo>
                  <a:lnTo>
                    <a:pt x="76499" y="41256"/>
                  </a:lnTo>
                  <a:lnTo>
                    <a:pt x="76462" y="41735"/>
                  </a:lnTo>
                  <a:lnTo>
                    <a:pt x="76416" y="42224"/>
                  </a:lnTo>
                  <a:lnTo>
                    <a:pt x="76360" y="42704"/>
                  </a:lnTo>
                  <a:lnTo>
                    <a:pt x="76305" y="43183"/>
                  </a:lnTo>
                  <a:lnTo>
                    <a:pt x="76240" y="43663"/>
                  </a:lnTo>
                  <a:lnTo>
                    <a:pt x="76167" y="44142"/>
                  </a:lnTo>
                  <a:lnTo>
                    <a:pt x="76093" y="44612"/>
                  </a:lnTo>
                  <a:lnTo>
                    <a:pt x="76010" y="45083"/>
                  </a:lnTo>
                  <a:lnTo>
                    <a:pt x="75927" y="45553"/>
                  </a:lnTo>
                  <a:lnTo>
                    <a:pt x="75835" y="46023"/>
                  </a:lnTo>
                  <a:lnTo>
                    <a:pt x="75733" y="46493"/>
                  </a:lnTo>
                  <a:lnTo>
                    <a:pt x="75632" y="46954"/>
                  </a:lnTo>
                  <a:lnTo>
                    <a:pt x="75521" y="47416"/>
                  </a:lnTo>
                  <a:lnTo>
                    <a:pt x="75401" y="47877"/>
                  </a:lnTo>
                  <a:lnTo>
                    <a:pt x="75281" y="48338"/>
                  </a:lnTo>
                  <a:lnTo>
                    <a:pt x="75162" y="48789"/>
                  </a:lnTo>
                  <a:lnTo>
                    <a:pt x="75023" y="49241"/>
                  </a:lnTo>
                  <a:lnTo>
                    <a:pt x="74885" y="49693"/>
                  </a:lnTo>
                  <a:lnTo>
                    <a:pt x="74747" y="50145"/>
                  </a:lnTo>
                  <a:lnTo>
                    <a:pt x="74599" y="50588"/>
                  </a:lnTo>
                  <a:lnTo>
                    <a:pt x="74442" y="51030"/>
                  </a:lnTo>
                  <a:lnTo>
                    <a:pt x="74286" y="51473"/>
                  </a:lnTo>
                  <a:lnTo>
                    <a:pt x="74120" y="51915"/>
                  </a:lnTo>
                  <a:lnTo>
                    <a:pt x="73954" y="52349"/>
                  </a:lnTo>
                  <a:lnTo>
                    <a:pt x="73778" y="52782"/>
                  </a:lnTo>
                  <a:lnTo>
                    <a:pt x="73603" y="53216"/>
                  </a:lnTo>
                  <a:lnTo>
                    <a:pt x="73419" y="53640"/>
                  </a:lnTo>
                  <a:lnTo>
                    <a:pt x="73225" y="54064"/>
                  </a:lnTo>
                  <a:lnTo>
                    <a:pt x="73031" y="54488"/>
                  </a:lnTo>
                  <a:lnTo>
                    <a:pt x="72829" y="54912"/>
                  </a:lnTo>
                  <a:lnTo>
                    <a:pt x="72626" y="55327"/>
                  </a:lnTo>
                  <a:lnTo>
                    <a:pt x="72423" y="55742"/>
                  </a:lnTo>
                  <a:lnTo>
                    <a:pt x="72202" y="56157"/>
                  </a:lnTo>
                  <a:lnTo>
                    <a:pt x="71989" y="56563"/>
                  </a:lnTo>
                  <a:lnTo>
                    <a:pt x="71759" y="56969"/>
                  </a:lnTo>
                  <a:lnTo>
                    <a:pt x="71538" y="57365"/>
                  </a:lnTo>
                  <a:lnTo>
                    <a:pt x="71298" y="57771"/>
                  </a:lnTo>
                  <a:lnTo>
                    <a:pt x="71067" y="58167"/>
                  </a:lnTo>
                  <a:lnTo>
                    <a:pt x="70818" y="58555"/>
                  </a:lnTo>
                  <a:lnTo>
                    <a:pt x="70579" y="58951"/>
                  </a:lnTo>
                  <a:lnTo>
                    <a:pt x="70320" y="59338"/>
                  </a:lnTo>
                  <a:lnTo>
                    <a:pt x="70071" y="59717"/>
                  </a:lnTo>
                  <a:lnTo>
                    <a:pt x="69804" y="60104"/>
                  </a:lnTo>
                  <a:lnTo>
                    <a:pt x="69546" y="60473"/>
                  </a:lnTo>
                  <a:lnTo>
                    <a:pt x="69002" y="61220"/>
                  </a:lnTo>
                  <a:lnTo>
                    <a:pt x="68439" y="61948"/>
                  </a:lnTo>
                  <a:lnTo>
                    <a:pt x="67858" y="62667"/>
                  </a:lnTo>
                  <a:lnTo>
                    <a:pt x="67268" y="63368"/>
                  </a:lnTo>
                  <a:lnTo>
                    <a:pt x="66660" y="64060"/>
                  </a:lnTo>
                  <a:lnTo>
                    <a:pt x="66033" y="64733"/>
                  </a:lnTo>
                  <a:lnTo>
                    <a:pt x="65387" y="65388"/>
                  </a:lnTo>
                  <a:lnTo>
                    <a:pt x="64732" y="66033"/>
                  </a:lnTo>
                  <a:lnTo>
                    <a:pt x="64059" y="66660"/>
                  </a:lnTo>
                  <a:lnTo>
                    <a:pt x="63368" y="67269"/>
                  </a:lnTo>
                  <a:lnTo>
                    <a:pt x="62667" y="67859"/>
                  </a:lnTo>
                  <a:lnTo>
                    <a:pt x="61948" y="68440"/>
                  </a:lnTo>
                  <a:lnTo>
                    <a:pt x="61219" y="68993"/>
                  </a:lnTo>
                  <a:lnTo>
                    <a:pt x="60472" y="69537"/>
                  </a:lnTo>
                  <a:lnTo>
                    <a:pt x="60103" y="69804"/>
                  </a:lnTo>
                  <a:lnTo>
                    <a:pt x="59716" y="70063"/>
                  </a:lnTo>
                  <a:lnTo>
                    <a:pt x="59338" y="70321"/>
                  </a:lnTo>
                  <a:lnTo>
                    <a:pt x="58951" y="70570"/>
                  </a:lnTo>
                  <a:lnTo>
                    <a:pt x="58554" y="70819"/>
                  </a:lnTo>
                  <a:lnTo>
                    <a:pt x="58167" y="71059"/>
                  </a:lnTo>
                  <a:lnTo>
                    <a:pt x="57771" y="71298"/>
                  </a:lnTo>
                  <a:lnTo>
                    <a:pt x="57365" y="71529"/>
                  </a:lnTo>
                  <a:lnTo>
                    <a:pt x="56968" y="71759"/>
                  </a:lnTo>
                  <a:lnTo>
                    <a:pt x="56563" y="71981"/>
                  </a:lnTo>
                  <a:lnTo>
                    <a:pt x="56148" y="72202"/>
                  </a:lnTo>
                  <a:lnTo>
                    <a:pt x="55742" y="72414"/>
                  </a:lnTo>
                  <a:lnTo>
                    <a:pt x="55327" y="72626"/>
                  </a:lnTo>
                  <a:lnTo>
                    <a:pt x="54912" y="72829"/>
                  </a:lnTo>
                  <a:lnTo>
                    <a:pt x="54488" y="73023"/>
                  </a:lnTo>
                  <a:lnTo>
                    <a:pt x="54064" y="73225"/>
                  </a:lnTo>
                  <a:lnTo>
                    <a:pt x="53639" y="73410"/>
                  </a:lnTo>
                  <a:lnTo>
                    <a:pt x="53215" y="73594"/>
                  </a:lnTo>
                  <a:lnTo>
                    <a:pt x="52782" y="73770"/>
                  </a:lnTo>
                  <a:lnTo>
                    <a:pt x="52349" y="73945"/>
                  </a:lnTo>
                  <a:lnTo>
                    <a:pt x="51915" y="74120"/>
                  </a:lnTo>
                  <a:lnTo>
                    <a:pt x="51473" y="74277"/>
                  </a:lnTo>
                  <a:lnTo>
                    <a:pt x="51030" y="74443"/>
                  </a:lnTo>
                  <a:lnTo>
                    <a:pt x="50587" y="74590"/>
                  </a:lnTo>
                  <a:lnTo>
                    <a:pt x="50145" y="74738"/>
                  </a:lnTo>
                  <a:lnTo>
                    <a:pt x="49693" y="74885"/>
                  </a:lnTo>
                  <a:lnTo>
                    <a:pt x="49241" y="75024"/>
                  </a:lnTo>
                  <a:lnTo>
                    <a:pt x="48789" y="75153"/>
                  </a:lnTo>
                  <a:lnTo>
                    <a:pt x="48328" y="75282"/>
                  </a:lnTo>
                  <a:lnTo>
                    <a:pt x="47876" y="75402"/>
                  </a:lnTo>
                  <a:lnTo>
                    <a:pt x="47415" y="75512"/>
                  </a:lnTo>
                  <a:lnTo>
                    <a:pt x="46954" y="75623"/>
                  </a:lnTo>
                  <a:lnTo>
                    <a:pt x="46484" y="75724"/>
                  </a:lnTo>
                  <a:lnTo>
                    <a:pt x="46023" y="75826"/>
                  </a:lnTo>
                  <a:lnTo>
                    <a:pt x="45553" y="75918"/>
                  </a:lnTo>
                  <a:lnTo>
                    <a:pt x="45082" y="76010"/>
                  </a:lnTo>
                  <a:lnTo>
                    <a:pt x="44612" y="76084"/>
                  </a:lnTo>
                  <a:lnTo>
                    <a:pt x="44133" y="76167"/>
                  </a:lnTo>
                  <a:lnTo>
                    <a:pt x="43662" y="76232"/>
                  </a:lnTo>
                  <a:lnTo>
                    <a:pt x="43183" y="76296"/>
                  </a:lnTo>
                  <a:lnTo>
                    <a:pt x="42703" y="76351"/>
                  </a:lnTo>
                  <a:lnTo>
                    <a:pt x="42215" y="76407"/>
                  </a:lnTo>
                  <a:lnTo>
                    <a:pt x="41735" y="76453"/>
                  </a:lnTo>
                  <a:lnTo>
                    <a:pt x="41246" y="76490"/>
                  </a:lnTo>
                  <a:lnTo>
                    <a:pt x="40758" y="76527"/>
                  </a:lnTo>
                  <a:lnTo>
                    <a:pt x="40269" y="76554"/>
                  </a:lnTo>
                  <a:lnTo>
                    <a:pt x="39780" y="76573"/>
                  </a:lnTo>
                  <a:lnTo>
                    <a:pt x="39291" y="76591"/>
                  </a:lnTo>
                  <a:lnTo>
                    <a:pt x="38793" y="76600"/>
                  </a:lnTo>
                  <a:lnTo>
                    <a:pt x="38305" y="76600"/>
                  </a:lnTo>
                  <a:lnTo>
                    <a:pt x="38305" y="76600"/>
                  </a:lnTo>
                  <a:lnTo>
                    <a:pt x="37807" y="76600"/>
                  </a:lnTo>
                  <a:lnTo>
                    <a:pt x="37309" y="76591"/>
                  </a:lnTo>
                  <a:lnTo>
                    <a:pt x="36820" y="76573"/>
                  </a:lnTo>
                  <a:lnTo>
                    <a:pt x="36331" y="76554"/>
                  </a:lnTo>
                  <a:lnTo>
                    <a:pt x="35843" y="76527"/>
                  </a:lnTo>
                  <a:lnTo>
                    <a:pt x="35354" y="76490"/>
                  </a:lnTo>
                  <a:lnTo>
                    <a:pt x="34865" y="76453"/>
                  </a:lnTo>
                  <a:lnTo>
                    <a:pt x="34386" y="76407"/>
                  </a:lnTo>
                  <a:lnTo>
                    <a:pt x="33906" y="76351"/>
                  </a:lnTo>
                  <a:lnTo>
                    <a:pt x="33427" y="76296"/>
                  </a:lnTo>
                  <a:lnTo>
                    <a:pt x="32947" y="76232"/>
                  </a:lnTo>
                  <a:lnTo>
                    <a:pt x="32468" y="76167"/>
                  </a:lnTo>
                  <a:lnTo>
                    <a:pt x="31998" y="76084"/>
                  </a:lnTo>
                  <a:lnTo>
                    <a:pt x="31518" y="76010"/>
                  </a:lnTo>
                  <a:lnTo>
                    <a:pt x="31048" y="75918"/>
                  </a:lnTo>
                  <a:lnTo>
                    <a:pt x="30587" y="75826"/>
                  </a:lnTo>
                  <a:lnTo>
                    <a:pt x="30116" y="75724"/>
                  </a:lnTo>
                  <a:lnTo>
                    <a:pt x="29655" y="75623"/>
                  </a:lnTo>
                  <a:lnTo>
                    <a:pt x="29194" y="75512"/>
                  </a:lnTo>
                  <a:lnTo>
                    <a:pt x="28733" y="75402"/>
                  </a:lnTo>
                  <a:lnTo>
                    <a:pt x="28272" y="75282"/>
                  </a:lnTo>
                  <a:lnTo>
                    <a:pt x="27820" y="75153"/>
                  </a:lnTo>
                  <a:lnTo>
                    <a:pt x="27369" y="75024"/>
                  </a:lnTo>
                  <a:lnTo>
                    <a:pt x="26917" y="74885"/>
                  </a:lnTo>
                  <a:lnTo>
                    <a:pt x="26465" y="74738"/>
                  </a:lnTo>
                  <a:lnTo>
                    <a:pt x="26022" y="74590"/>
                  </a:lnTo>
                  <a:lnTo>
                    <a:pt x="25570" y="74443"/>
                  </a:lnTo>
                  <a:lnTo>
                    <a:pt x="25137" y="74277"/>
                  </a:lnTo>
                  <a:lnTo>
                    <a:pt x="24694" y="74120"/>
                  </a:lnTo>
                  <a:lnTo>
                    <a:pt x="24261" y="73945"/>
                  </a:lnTo>
                  <a:lnTo>
                    <a:pt x="23828" y="73770"/>
                  </a:lnTo>
                  <a:lnTo>
                    <a:pt x="23394" y="73594"/>
                  </a:lnTo>
                  <a:lnTo>
                    <a:pt x="22970" y="73410"/>
                  </a:lnTo>
                  <a:lnTo>
                    <a:pt x="22537" y="73225"/>
                  </a:lnTo>
                  <a:lnTo>
                    <a:pt x="22122" y="73023"/>
                  </a:lnTo>
                  <a:lnTo>
                    <a:pt x="21698" y="72829"/>
                  </a:lnTo>
                  <a:lnTo>
                    <a:pt x="21283" y="72626"/>
                  </a:lnTo>
                  <a:lnTo>
                    <a:pt x="20868" y="72414"/>
                  </a:lnTo>
                  <a:lnTo>
                    <a:pt x="20453" y="72202"/>
                  </a:lnTo>
                  <a:lnTo>
                    <a:pt x="20047" y="71981"/>
                  </a:lnTo>
                  <a:lnTo>
                    <a:pt x="19641" y="71759"/>
                  </a:lnTo>
                  <a:lnTo>
                    <a:pt x="19236" y="71529"/>
                  </a:lnTo>
                  <a:lnTo>
                    <a:pt x="18839" y="71298"/>
                  </a:lnTo>
                  <a:lnTo>
                    <a:pt x="18443" y="71059"/>
                  </a:lnTo>
                  <a:lnTo>
                    <a:pt x="18046" y="70819"/>
                  </a:lnTo>
                  <a:lnTo>
                    <a:pt x="17659" y="70570"/>
                  </a:lnTo>
                  <a:lnTo>
                    <a:pt x="17271" y="70321"/>
                  </a:lnTo>
                  <a:lnTo>
                    <a:pt x="16893" y="70063"/>
                  </a:lnTo>
                  <a:lnTo>
                    <a:pt x="16506" y="69804"/>
                  </a:lnTo>
                  <a:lnTo>
                    <a:pt x="16128" y="69537"/>
                  </a:lnTo>
                  <a:lnTo>
                    <a:pt x="15390" y="68993"/>
                  </a:lnTo>
                  <a:lnTo>
                    <a:pt x="14662" y="68440"/>
                  </a:lnTo>
                  <a:lnTo>
                    <a:pt x="13943" y="67859"/>
                  </a:lnTo>
                  <a:lnTo>
                    <a:pt x="13242" y="67269"/>
                  </a:lnTo>
                  <a:lnTo>
                    <a:pt x="12550" y="66660"/>
                  </a:lnTo>
                  <a:lnTo>
                    <a:pt x="11877" y="66033"/>
                  </a:lnTo>
                  <a:lnTo>
                    <a:pt x="11222" y="65388"/>
                  </a:lnTo>
                  <a:lnTo>
                    <a:pt x="10577" y="64733"/>
                  </a:lnTo>
                  <a:lnTo>
                    <a:pt x="9950" y="64060"/>
                  </a:lnTo>
                  <a:lnTo>
                    <a:pt x="9341" y="63368"/>
                  </a:lnTo>
                  <a:lnTo>
                    <a:pt x="8751" y="62667"/>
                  </a:lnTo>
                  <a:lnTo>
                    <a:pt x="8170" y="61948"/>
                  </a:lnTo>
                  <a:lnTo>
                    <a:pt x="7617" y="61220"/>
                  </a:lnTo>
                  <a:lnTo>
                    <a:pt x="7073" y="60473"/>
                  </a:lnTo>
                  <a:lnTo>
                    <a:pt x="6805" y="60104"/>
                  </a:lnTo>
                  <a:lnTo>
                    <a:pt x="6547" y="59717"/>
                  </a:lnTo>
                  <a:lnTo>
                    <a:pt x="6289" y="59338"/>
                  </a:lnTo>
                  <a:lnTo>
                    <a:pt x="6040" y="58951"/>
                  </a:lnTo>
                  <a:lnTo>
                    <a:pt x="5791" y="58555"/>
                  </a:lnTo>
                  <a:lnTo>
                    <a:pt x="5551" y="58167"/>
                  </a:lnTo>
                  <a:lnTo>
                    <a:pt x="5312" y="57771"/>
                  </a:lnTo>
                  <a:lnTo>
                    <a:pt x="5081" y="57365"/>
                  </a:lnTo>
                  <a:lnTo>
                    <a:pt x="4851" y="56969"/>
                  </a:lnTo>
                  <a:lnTo>
                    <a:pt x="4629" y="56563"/>
                  </a:lnTo>
                  <a:lnTo>
                    <a:pt x="4408" y="56157"/>
                  </a:lnTo>
                  <a:lnTo>
                    <a:pt x="4196" y="55742"/>
                  </a:lnTo>
                  <a:lnTo>
                    <a:pt x="3984" y="55327"/>
                  </a:lnTo>
                  <a:lnTo>
                    <a:pt x="3781" y="54912"/>
                  </a:lnTo>
                  <a:lnTo>
                    <a:pt x="3578" y="54488"/>
                  </a:lnTo>
                  <a:lnTo>
                    <a:pt x="3384" y="54064"/>
                  </a:lnTo>
                  <a:lnTo>
                    <a:pt x="3200" y="53640"/>
                  </a:lnTo>
                  <a:lnTo>
                    <a:pt x="3016" y="53216"/>
                  </a:lnTo>
                  <a:lnTo>
                    <a:pt x="2831" y="52782"/>
                  </a:lnTo>
                  <a:lnTo>
                    <a:pt x="2656" y="52349"/>
                  </a:lnTo>
                  <a:lnTo>
                    <a:pt x="2490" y="51915"/>
                  </a:lnTo>
                  <a:lnTo>
                    <a:pt x="2324" y="51473"/>
                  </a:lnTo>
                  <a:lnTo>
                    <a:pt x="2167" y="51030"/>
                  </a:lnTo>
                  <a:lnTo>
                    <a:pt x="2020" y="50588"/>
                  </a:lnTo>
                  <a:lnTo>
                    <a:pt x="1872" y="50145"/>
                  </a:lnTo>
                  <a:lnTo>
                    <a:pt x="1725" y="49693"/>
                  </a:lnTo>
                  <a:lnTo>
                    <a:pt x="1586" y="49241"/>
                  </a:lnTo>
                  <a:lnTo>
                    <a:pt x="1457" y="48789"/>
                  </a:lnTo>
                  <a:lnTo>
                    <a:pt x="1328" y="48338"/>
                  </a:lnTo>
                  <a:lnTo>
                    <a:pt x="1208" y="47877"/>
                  </a:lnTo>
                  <a:lnTo>
                    <a:pt x="1098" y="47416"/>
                  </a:lnTo>
                  <a:lnTo>
                    <a:pt x="987" y="46954"/>
                  </a:lnTo>
                  <a:lnTo>
                    <a:pt x="876" y="46493"/>
                  </a:lnTo>
                  <a:lnTo>
                    <a:pt x="784" y="46023"/>
                  </a:lnTo>
                  <a:lnTo>
                    <a:pt x="692" y="45553"/>
                  </a:lnTo>
                  <a:lnTo>
                    <a:pt x="600" y="45083"/>
                  </a:lnTo>
                  <a:lnTo>
                    <a:pt x="517" y="44612"/>
                  </a:lnTo>
                  <a:lnTo>
                    <a:pt x="443" y="44142"/>
                  </a:lnTo>
                  <a:lnTo>
                    <a:pt x="378" y="43663"/>
                  </a:lnTo>
                  <a:lnTo>
                    <a:pt x="314" y="43183"/>
                  </a:lnTo>
                  <a:lnTo>
                    <a:pt x="249" y="42704"/>
                  </a:lnTo>
                  <a:lnTo>
                    <a:pt x="203" y="42224"/>
                  </a:lnTo>
                  <a:lnTo>
                    <a:pt x="157" y="41735"/>
                  </a:lnTo>
                  <a:lnTo>
                    <a:pt x="120" y="41256"/>
                  </a:lnTo>
                  <a:lnTo>
                    <a:pt x="83" y="40767"/>
                  </a:lnTo>
                  <a:lnTo>
                    <a:pt x="56" y="40278"/>
                  </a:lnTo>
                  <a:lnTo>
                    <a:pt x="28" y="39780"/>
                  </a:lnTo>
                  <a:lnTo>
                    <a:pt x="19" y="39292"/>
                  </a:lnTo>
                  <a:lnTo>
                    <a:pt x="10" y="38803"/>
                  </a:lnTo>
                  <a:lnTo>
                    <a:pt x="0" y="38305"/>
                  </a:lnTo>
                  <a:lnTo>
                    <a:pt x="0" y="38305"/>
                  </a:lnTo>
                  <a:lnTo>
                    <a:pt x="10" y="37807"/>
                  </a:lnTo>
                  <a:lnTo>
                    <a:pt x="19" y="37318"/>
                  </a:lnTo>
                  <a:lnTo>
                    <a:pt x="28" y="36820"/>
                  </a:lnTo>
                  <a:lnTo>
                    <a:pt x="56" y="36332"/>
                  </a:lnTo>
                  <a:lnTo>
                    <a:pt x="83" y="35843"/>
                  </a:lnTo>
                  <a:lnTo>
                    <a:pt x="120" y="35354"/>
                  </a:lnTo>
                  <a:lnTo>
                    <a:pt x="157" y="34875"/>
                  </a:lnTo>
                  <a:lnTo>
                    <a:pt x="203" y="34386"/>
                  </a:lnTo>
                  <a:lnTo>
                    <a:pt x="249" y="33907"/>
                  </a:lnTo>
                  <a:lnTo>
                    <a:pt x="314" y="33427"/>
                  </a:lnTo>
                  <a:lnTo>
                    <a:pt x="378" y="32948"/>
                  </a:lnTo>
                  <a:lnTo>
                    <a:pt x="443" y="32468"/>
                  </a:lnTo>
                  <a:lnTo>
                    <a:pt x="517" y="31998"/>
                  </a:lnTo>
                  <a:lnTo>
                    <a:pt x="600" y="31518"/>
                  </a:lnTo>
                  <a:lnTo>
                    <a:pt x="692" y="31048"/>
                  </a:lnTo>
                  <a:lnTo>
                    <a:pt x="784" y="30587"/>
                  </a:lnTo>
                  <a:lnTo>
                    <a:pt x="876" y="30117"/>
                  </a:lnTo>
                  <a:lnTo>
                    <a:pt x="987" y="29656"/>
                  </a:lnTo>
                  <a:lnTo>
                    <a:pt x="1098" y="29185"/>
                  </a:lnTo>
                  <a:lnTo>
                    <a:pt x="1208" y="28734"/>
                  </a:lnTo>
                  <a:lnTo>
                    <a:pt x="1328" y="28272"/>
                  </a:lnTo>
                  <a:lnTo>
                    <a:pt x="1457" y="27811"/>
                  </a:lnTo>
                  <a:lnTo>
                    <a:pt x="1586" y="27360"/>
                  </a:lnTo>
                  <a:lnTo>
                    <a:pt x="1725" y="26908"/>
                  </a:lnTo>
                  <a:lnTo>
                    <a:pt x="1872" y="26465"/>
                  </a:lnTo>
                  <a:lnTo>
                    <a:pt x="2020" y="26013"/>
                  </a:lnTo>
                  <a:lnTo>
                    <a:pt x="2167" y="25571"/>
                  </a:lnTo>
                  <a:lnTo>
                    <a:pt x="2324" y="25128"/>
                  </a:lnTo>
                  <a:lnTo>
                    <a:pt x="2490" y="24695"/>
                  </a:lnTo>
                  <a:lnTo>
                    <a:pt x="2656" y="24252"/>
                  </a:lnTo>
                  <a:lnTo>
                    <a:pt x="2831" y="23819"/>
                  </a:lnTo>
                  <a:lnTo>
                    <a:pt x="3016" y="23395"/>
                  </a:lnTo>
                  <a:lnTo>
                    <a:pt x="3200" y="22961"/>
                  </a:lnTo>
                  <a:lnTo>
                    <a:pt x="3384" y="22537"/>
                  </a:lnTo>
                  <a:lnTo>
                    <a:pt x="3578" y="22113"/>
                  </a:lnTo>
                  <a:lnTo>
                    <a:pt x="3781" y="21698"/>
                  </a:lnTo>
                  <a:lnTo>
                    <a:pt x="3984" y="21274"/>
                  </a:lnTo>
                  <a:lnTo>
                    <a:pt x="4196" y="20859"/>
                  </a:lnTo>
                  <a:lnTo>
                    <a:pt x="4408" y="20453"/>
                  </a:lnTo>
                  <a:lnTo>
                    <a:pt x="4629" y="20047"/>
                  </a:lnTo>
                  <a:lnTo>
                    <a:pt x="4851" y="19642"/>
                  </a:lnTo>
                  <a:lnTo>
                    <a:pt x="5081" y="19236"/>
                  </a:lnTo>
                  <a:lnTo>
                    <a:pt x="5312" y="18839"/>
                  </a:lnTo>
                  <a:lnTo>
                    <a:pt x="5551" y="18443"/>
                  </a:lnTo>
                  <a:lnTo>
                    <a:pt x="5791" y="18046"/>
                  </a:lnTo>
                  <a:lnTo>
                    <a:pt x="6040" y="17659"/>
                  </a:lnTo>
                  <a:lnTo>
                    <a:pt x="6289" y="17272"/>
                  </a:lnTo>
                  <a:lnTo>
                    <a:pt x="6547" y="16884"/>
                  </a:lnTo>
                  <a:lnTo>
                    <a:pt x="7073" y="16128"/>
                  </a:lnTo>
                  <a:lnTo>
                    <a:pt x="7617" y="15381"/>
                  </a:lnTo>
                  <a:lnTo>
                    <a:pt x="8170" y="14653"/>
                  </a:lnTo>
                  <a:lnTo>
                    <a:pt x="8751" y="13934"/>
                  </a:lnTo>
                  <a:lnTo>
                    <a:pt x="9341" y="13233"/>
                  </a:lnTo>
                  <a:lnTo>
                    <a:pt x="9950" y="12550"/>
                  </a:lnTo>
                  <a:lnTo>
                    <a:pt x="10577" y="11877"/>
                  </a:lnTo>
                  <a:lnTo>
                    <a:pt x="11222" y="11213"/>
                  </a:lnTo>
                  <a:lnTo>
                    <a:pt x="11877" y="10577"/>
                  </a:lnTo>
                  <a:lnTo>
                    <a:pt x="12550" y="9950"/>
                  </a:lnTo>
                  <a:lnTo>
                    <a:pt x="13242" y="9342"/>
                  </a:lnTo>
                  <a:lnTo>
                    <a:pt x="13943" y="8742"/>
                  </a:lnTo>
                  <a:lnTo>
                    <a:pt x="14662" y="8170"/>
                  </a:lnTo>
                  <a:lnTo>
                    <a:pt x="15390" y="7608"/>
                  </a:lnTo>
                  <a:lnTo>
                    <a:pt x="16128" y="7064"/>
                  </a:lnTo>
                  <a:lnTo>
                    <a:pt x="16506" y="6796"/>
                  </a:lnTo>
                  <a:lnTo>
                    <a:pt x="16893" y="6538"/>
                  </a:lnTo>
                  <a:lnTo>
                    <a:pt x="17271" y="6280"/>
                  </a:lnTo>
                  <a:lnTo>
                    <a:pt x="17659" y="6031"/>
                  </a:lnTo>
                  <a:lnTo>
                    <a:pt x="18046" y="5782"/>
                  </a:lnTo>
                  <a:lnTo>
                    <a:pt x="18443" y="5542"/>
                  </a:lnTo>
                  <a:lnTo>
                    <a:pt x="18839" y="5303"/>
                  </a:lnTo>
                  <a:lnTo>
                    <a:pt x="19236" y="5072"/>
                  </a:lnTo>
                  <a:lnTo>
                    <a:pt x="19641" y="4842"/>
                  </a:lnTo>
                  <a:lnTo>
                    <a:pt x="20047" y="4620"/>
                  </a:lnTo>
                  <a:lnTo>
                    <a:pt x="20453" y="4408"/>
                  </a:lnTo>
                  <a:lnTo>
                    <a:pt x="20868" y="4187"/>
                  </a:lnTo>
                  <a:lnTo>
                    <a:pt x="21283" y="3984"/>
                  </a:lnTo>
                  <a:lnTo>
                    <a:pt x="21698" y="3781"/>
                  </a:lnTo>
                  <a:lnTo>
                    <a:pt x="22122" y="3578"/>
                  </a:lnTo>
                  <a:lnTo>
                    <a:pt x="22537" y="3385"/>
                  </a:lnTo>
                  <a:lnTo>
                    <a:pt x="22970" y="3191"/>
                  </a:lnTo>
                  <a:lnTo>
                    <a:pt x="23394" y="3007"/>
                  </a:lnTo>
                  <a:lnTo>
                    <a:pt x="23828" y="2831"/>
                  </a:lnTo>
                  <a:lnTo>
                    <a:pt x="24261" y="2656"/>
                  </a:lnTo>
                  <a:lnTo>
                    <a:pt x="24694" y="2490"/>
                  </a:lnTo>
                  <a:lnTo>
                    <a:pt x="25137" y="2324"/>
                  </a:lnTo>
                  <a:lnTo>
                    <a:pt x="25570" y="2167"/>
                  </a:lnTo>
                  <a:lnTo>
                    <a:pt x="26022" y="2011"/>
                  </a:lnTo>
                  <a:lnTo>
                    <a:pt x="26465" y="1863"/>
                  </a:lnTo>
                  <a:lnTo>
                    <a:pt x="26917" y="1725"/>
                  </a:lnTo>
                  <a:lnTo>
                    <a:pt x="27369" y="1587"/>
                  </a:lnTo>
                  <a:lnTo>
                    <a:pt x="27820" y="1457"/>
                  </a:lnTo>
                  <a:lnTo>
                    <a:pt x="28272" y="1328"/>
                  </a:lnTo>
                  <a:lnTo>
                    <a:pt x="28733" y="1208"/>
                  </a:lnTo>
                  <a:lnTo>
                    <a:pt x="29194" y="1089"/>
                  </a:lnTo>
                  <a:lnTo>
                    <a:pt x="29655" y="978"/>
                  </a:lnTo>
                  <a:lnTo>
                    <a:pt x="30116" y="877"/>
                  </a:lnTo>
                  <a:lnTo>
                    <a:pt x="30587" y="775"/>
                  </a:lnTo>
                  <a:lnTo>
                    <a:pt x="31048" y="683"/>
                  </a:lnTo>
                  <a:lnTo>
                    <a:pt x="31518" y="600"/>
                  </a:lnTo>
                  <a:lnTo>
                    <a:pt x="31998" y="517"/>
                  </a:lnTo>
                  <a:lnTo>
                    <a:pt x="32468" y="443"/>
                  </a:lnTo>
                  <a:lnTo>
                    <a:pt x="32947" y="369"/>
                  </a:lnTo>
                  <a:lnTo>
                    <a:pt x="33427" y="305"/>
                  </a:lnTo>
                  <a:lnTo>
                    <a:pt x="33906" y="250"/>
                  </a:lnTo>
                  <a:lnTo>
                    <a:pt x="34386" y="194"/>
                  </a:lnTo>
                  <a:lnTo>
                    <a:pt x="34865" y="148"/>
                  </a:lnTo>
                  <a:lnTo>
                    <a:pt x="35354" y="111"/>
                  </a:lnTo>
                  <a:lnTo>
                    <a:pt x="35843" y="74"/>
                  </a:lnTo>
                  <a:lnTo>
                    <a:pt x="36331" y="47"/>
                  </a:lnTo>
                  <a:lnTo>
                    <a:pt x="36820" y="28"/>
                  </a:lnTo>
                  <a:lnTo>
                    <a:pt x="37309" y="10"/>
                  </a:lnTo>
                  <a:lnTo>
                    <a:pt x="37807" y="1"/>
                  </a:lnTo>
                  <a:lnTo>
                    <a:pt x="38305" y="1"/>
                  </a:lnTo>
                  <a:lnTo>
                    <a:pt x="38305" y="1"/>
                  </a:lnTo>
                  <a:lnTo>
                    <a:pt x="38793" y="1"/>
                  </a:lnTo>
                  <a:lnTo>
                    <a:pt x="39291" y="10"/>
                  </a:lnTo>
                  <a:lnTo>
                    <a:pt x="39780" y="28"/>
                  </a:lnTo>
                  <a:lnTo>
                    <a:pt x="40269" y="47"/>
                  </a:lnTo>
                  <a:lnTo>
                    <a:pt x="40758" y="74"/>
                  </a:lnTo>
                  <a:lnTo>
                    <a:pt x="41246" y="111"/>
                  </a:lnTo>
                  <a:lnTo>
                    <a:pt x="41735" y="148"/>
                  </a:lnTo>
                  <a:lnTo>
                    <a:pt x="42215" y="194"/>
                  </a:lnTo>
                  <a:lnTo>
                    <a:pt x="42703" y="250"/>
                  </a:lnTo>
                  <a:lnTo>
                    <a:pt x="43183" y="305"/>
                  </a:lnTo>
                  <a:lnTo>
                    <a:pt x="43662" y="369"/>
                  </a:lnTo>
                  <a:lnTo>
                    <a:pt x="44133" y="443"/>
                  </a:lnTo>
                  <a:lnTo>
                    <a:pt x="44612" y="517"/>
                  </a:lnTo>
                  <a:lnTo>
                    <a:pt x="45082" y="600"/>
                  </a:lnTo>
                  <a:lnTo>
                    <a:pt x="45553" y="683"/>
                  </a:lnTo>
                  <a:lnTo>
                    <a:pt x="46023" y="775"/>
                  </a:lnTo>
                  <a:lnTo>
                    <a:pt x="46484" y="877"/>
                  </a:lnTo>
                  <a:lnTo>
                    <a:pt x="46954" y="978"/>
                  </a:lnTo>
                  <a:lnTo>
                    <a:pt x="47415" y="1089"/>
                  </a:lnTo>
                  <a:lnTo>
                    <a:pt x="47876" y="1208"/>
                  </a:lnTo>
                  <a:lnTo>
                    <a:pt x="48328" y="1328"/>
                  </a:lnTo>
                  <a:lnTo>
                    <a:pt x="48789" y="1457"/>
                  </a:lnTo>
                  <a:lnTo>
                    <a:pt x="49241" y="1587"/>
                  </a:lnTo>
                  <a:lnTo>
                    <a:pt x="49693" y="1725"/>
                  </a:lnTo>
                  <a:lnTo>
                    <a:pt x="50145" y="1863"/>
                  </a:lnTo>
                  <a:lnTo>
                    <a:pt x="50587" y="2011"/>
                  </a:lnTo>
                  <a:lnTo>
                    <a:pt x="51030" y="2167"/>
                  </a:lnTo>
                  <a:lnTo>
                    <a:pt x="51473" y="2324"/>
                  </a:lnTo>
                  <a:lnTo>
                    <a:pt x="51915" y="2490"/>
                  </a:lnTo>
                  <a:lnTo>
                    <a:pt x="52349" y="2656"/>
                  </a:lnTo>
                  <a:lnTo>
                    <a:pt x="52782" y="2831"/>
                  </a:lnTo>
                  <a:lnTo>
                    <a:pt x="53215" y="3007"/>
                  </a:lnTo>
                  <a:lnTo>
                    <a:pt x="53639" y="3191"/>
                  </a:lnTo>
                  <a:lnTo>
                    <a:pt x="54064" y="3385"/>
                  </a:lnTo>
                  <a:lnTo>
                    <a:pt x="54488" y="3578"/>
                  </a:lnTo>
                  <a:lnTo>
                    <a:pt x="54912" y="3781"/>
                  </a:lnTo>
                  <a:lnTo>
                    <a:pt x="55327" y="3984"/>
                  </a:lnTo>
                  <a:lnTo>
                    <a:pt x="55742" y="4187"/>
                  </a:lnTo>
                  <a:lnTo>
                    <a:pt x="56148" y="4408"/>
                  </a:lnTo>
                  <a:lnTo>
                    <a:pt x="56563" y="4620"/>
                  </a:lnTo>
                  <a:lnTo>
                    <a:pt x="56968" y="4842"/>
                  </a:lnTo>
                  <a:lnTo>
                    <a:pt x="57365" y="5072"/>
                  </a:lnTo>
                  <a:lnTo>
                    <a:pt x="57771" y="5303"/>
                  </a:lnTo>
                  <a:lnTo>
                    <a:pt x="58167" y="5542"/>
                  </a:lnTo>
                  <a:lnTo>
                    <a:pt x="58554" y="5782"/>
                  </a:lnTo>
                  <a:lnTo>
                    <a:pt x="58951" y="6031"/>
                  </a:lnTo>
                  <a:lnTo>
                    <a:pt x="59338" y="6280"/>
                  </a:lnTo>
                  <a:lnTo>
                    <a:pt x="59716" y="6538"/>
                  </a:lnTo>
                  <a:lnTo>
                    <a:pt x="60103" y="6796"/>
                  </a:lnTo>
                  <a:lnTo>
                    <a:pt x="60472" y="7064"/>
                  </a:lnTo>
                  <a:lnTo>
                    <a:pt x="61219" y="7608"/>
                  </a:lnTo>
                  <a:lnTo>
                    <a:pt x="61948" y="8170"/>
                  </a:lnTo>
                  <a:lnTo>
                    <a:pt x="62667" y="8742"/>
                  </a:lnTo>
                  <a:lnTo>
                    <a:pt x="63368" y="9342"/>
                  </a:lnTo>
                  <a:lnTo>
                    <a:pt x="64059" y="9950"/>
                  </a:lnTo>
                  <a:lnTo>
                    <a:pt x="64732" y="10577"/>
                  </a:lnTo>
                  <a:lnTo>
                    <a:pt x="65387" y="11213"/>
                  </a:lnTo>
                  <a:lnTo>
                    <a:pt x="66033" y="11877"/>
                  </a:lnTo>
                  <a:lnTo>
                    <a:pt x="66660" y="12550"/>
                  </a:lnTo>
                  <a:lnTo>
                    <a:pt x="67268" y="13233"/>
                  </a:lnTo>
                  <a:lnTo>
                    <a:pt x="67858" y="13934"/>
                  </a:lnTo>
                  <a:lnTo>
                    <a:pt x="68439" y="14653"/>
                  </a:lnTo>
                  <a:lnTo>
                    <a:pt x="69002" y="15381"/>
                  </a:lnTo>
                  <a:lnTo>
                    <a:pt x="69546" y="16128"/>
                  </a:lnTo>
                  <a:lnTo>
                    <a:pt x="69804" y="16506"/>
                  </a:lnTo>
                  <a:lnTo>
                    <a:pt x="70071" y="16884"/>
                  </a:lnTo>
                  <a:lnTo>
                    <a:pt x="70320" y="17272"/>
                  </a:lnTo>
                  <a:lnTo>
                    <a:pt x="70579" y="17659"/>
                  </a:lnTo>
                  <a:lnTo>
                    <a:pt x="70818" y="18046"/>
                  </a:lnTo>
                  <a:lnTo>
                    <a:pt x="71067" y="18443"/>
                  </a:lnTo>
                  <a:lnTo>
                    <a:pt x="71298" y="18839"/>
                  </a:lnTo>
                  <a:lnTo>
                    <a:pt x="71538" y="19236"/>
                  </a:lnTo>
                  <a:lnTo>
                    <a:pt x="71759" y="19642"/>
                  </a:lnTo>
                  <a:lnTo>
                    <a:pt x="71989" y="20047"/>
                  </a:lnTo>
                  <a:lnTo>
                    <a:pt x="72202" y="20453"/>
                  </a:lnTo>
                  <a:lnTo>
                    <a:pt x="72423" y="20859"/>
                  </a:lnTo>
                  <a:lnTo>
                    <a:pt x="72626" y="21274"/>
                  </a:lnTo>
                  <a:lnTo>
                    <a:pt x="72829" y="21698"/>
                  </a:lnTo>
                  <a:lnTo>
                    <a:pt x="73031" y="22113"/>
                  </a:lnTo>
                  <a:lnTo>
                    <a:pt x="73225" y="22537"/>
                  </a:lnTo>
                  <a:lnTo>
                    <a:pt x="73419" y="22961"/>
                  </a:lnTo>
                  <a:lnTo>
                    <a:pt x="73603" y="23395"/>
                  </a:lnTo>
                  <a:lnTo>
                    <a:pt x="73778" y="23819"/>
                  </a:lnTo>
                  <a:lnTo>
                    <a:pt x="73954" y="24252"/>
                  </a:lnTo>
                  <a:lnTo>
                    <a:pt x="74120" y="24695"/>
                  </a:lnTo>
                  <a:lnTo>
                    <a:pt x="74286" y="25128"/>
                  </a:lnTo>
                  <a:lnTo>
                    <a:pt x="74442" y="25571"/>
                  </a:lnTo>
                  <a:lnTo>
                    <a:pt x="74599" y="26013"/>
                  </a:lnTo>
                  <a:lnTo>
                    <a:pt x="74747" y="26465"/>
                  </a:lnTo>
                  <a:lnTo>
                    <a:pt x="74885" y="26908"/>
                  </a:lnTo>
                  <a:lnTo>
                    <a:pt x="75023" y="27360"/>
                  </a:lnTo>
                  <a:lnTo>
                    <a:pt x="75162" y="27811"/>
                  </a:lnTo>
                  <a:lnTo>
                    <a:pt x="75281" y="28272"/>
                  </a:lnTo>
                  <a:lnTo>
                    <a:pt x="75401" y="28734"/>
                  </a:lnTo>
                  <a:lnTo>
                    <a:pt x="75521" y="29185"/>
                  </a:lnTo>
                  <a:lnTo>
                    <a:pt x="75632" y="29656"/>
                  </a:lnTo>
                  <a:lnTo>
                    <a:pt x="75733" y="30117"/>
                  </a:lnTo>
                  <a:lnTo>
                    <a:pt x="75835" y="30587"/>
                  </a:lnTo>
                  <a:lnTo>
                    <a:pt x="75927" y="31048"/>
                  </a:lnTo>
                  <a:lnTo>
                    <a:pt x="76010" y="31518"/>
                  </a:lnTo>
                  <a:lnTo>
                    <a:pt x="76093" y="31998"/>
                  </a:lnTo>
                  <a:lnTo>
                    <a:pt x="76167" y="32468"/>
                  </a:lnTo>
                  <a:lnTo>
                    <a:pt x="76240" y="32948"/>
                  </a:lnTo>
                  <a:lnTo>
                    <a:pt x="76305" y="33427"/>
                  </a:lnTo>
                  <a:lnTo>
                    <a:pt x="76360" y="33907"/>
                  </a:lnTo>
                  <a:lnTo>
                    <a:pt x="76416" y="34386"/>
                  </a:lnTo>
                  <a:lnTo>
                    <a:pt x="76462" y="34875"/>
                  </a:lnTo>
                  <a:lnTo>
                    <a:pt x="76499" y="35354"/>
                  </a:lnTo>
                  <a:lnTo>
                    <a:pt x="76535" y="35843"/>
                  </a:lnTo>
                  <a:lnTo>
                    <a:pt x="76563" y="36332"/>
                  </a:lnTo>
                  <a:lnTo>
                    <a:pt x="76582" y="36820"/>
                  </a:lnTo>
                  <a:lnTo>
                    <a:pt x="76600" y="37318"/>
                  </a:lnTo>
                  <a:lnTo>
                    <a:pt x="76609" y="37807"/>
                  </a:lnTo>
                  <a:lnTo>
                    <a:pt x="76609" y="383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576;p32"/>
            <p:cNvSpPr/>
            <p:nvPr/>
          </p:nvSpPr>
          <p:spPr>
            <a:xfrm>
              <a:off x="1741225" y="569150"/>
              <a:ext cx="957625" cy="1915025"/>
            </a:xfrm>
            <a:custGeom>
              <a:avLst/>
              <a:gdLst/>
              <a:ahLst/>
              <a:cxnLst/>
              <a:rect l="l" t="t" r="r" b="b"/>
              <a:pathLst>
                <a:path w="38305" h="76601" extrusionOk="0">
                  <a:moveTo>
                    <a:pt x="37807" y="1"/>
                  </a:moveTo>
                  <a:lnTo>
                    <a:pt x="37309" y="10"/>
                  </a:lnTo>
                  <a:lnTo>
                    <a:pt x="36820" y="28"/>
                  </a:lnTo>
                  <a:lnTo>
                    <a:pt x="36331" y="47"/>
                  </a:lnTo>
                  <a:lnTo>
                    <a:pt x="35843" y="74"/>
                  </a:lnTo>
                  <a:lnTo>
                    <a:pt x="35354" y="111"/>
                  </a:lnTo>
                  <a:lnTo>
                    <a:pt x="34865" y="148"/>
                  </a:lnTo>
                  <a:lnTo>
                    <a:pt x="34386" y="194"/>
                  </a:lnTo>
                  <a:lnTo>
                    <a:pt x="33906" y="250"/>
                  </a:lnTo>
                  <a:lnTo>
                    <a:pt x="33427" y="305"/>
                  </a:lnTo>
                  <a:lnTo>
                    <a:pt x="32947" y="369"/>
                  </a:lnTo>
                  <a:lnTo>
                    <a:pt x="32468" y="443"/>
                  </a:lnTo>
                  <a:lnTo>
                    <a:pt x="31998" y="517"/>
                  </a:lnTo>
                  <a:lnTo>
                    <a:pt x="31518" y="600"/>
                  </a:lnTo>
                  <a:lnTo>
                    <a:pt x="31048" y="683"/>
                  </a:lnTo>
                  <a:lnTo>
                    <a:pt x="30587" y="775"/>
                  </a:lnTo>
                  <a:lnTo>
                    <a:pt x="30116" y="877"/>
                  </a:lnTo>
                  <a:lnTo>
                    <a:pt x="29655" y="978"/>
                  </a:lnTo>
                  <a:lnTo>
                    <a:pt x="29194" y="1089"/>
                  </a:lnTo>
                  <a:lnTo>
                    <a:pt x="28733" y="1208"/>
                  </a:lnTo>
                  <a:lnTo>
                    <a:pt x="28272" y="1328"/>
                  </a:lnTo>
                  <a:lnTo>
                    <a:pt x="27820" y="1457"/>
                  </a:lnTo>
                  <a:lnTo>
                    <a:pt x="27369" y="1587"/>
                  </a:lnTo>
                  <a:lnTo>
                    <a:pt x="26917" y="1725"/>
                  </a:lnTo>
                  <a:lnTo>
                    <a:pt x="26465" y="1863"/>
                  </a:lnTo>
                  <a:lnTo>
                    <a:pt x="26022" y="2011"/>
                  </a:lnTo>
                  <a:lnTo>
                    <a:pt x="25570" y="2167"/>
                  </a:lnTo>
                  <a:lnTo>
                    <a:pt x="25137" y="2324"/>
                  </a:lnTo>
                  <a:lnTo>
                    <a:pt x="24694" y="2490"/>
                  </a:lnTo>
                  <a:lnTo>
                    <a:pt x="24261" y="2656"/>
                  </a:lnTo>
                  <a:lnTo>
                    <a:pt x="23828" y="2831"/>
                  </a:lnTo>
                  <a:lnTo>
                    <a:pt x="23394" y="3007"/>
                  </a:lnTo>
                  <a:lnTo>
                    <a:pt x="22970" y="3191"/>
                  </a:lnTo>
                  <a:lnTo>
                    <a:pt x="22537" y="3385"/>
                  </a:lnTo>
                  <a:lnTo>
                    <a:pt x="22122" y="3578"/>
                  </a:lnTo>
                  <a:lnTo>
                    <a:pt x="21698" y="3781"/>
                  </a:lnTo>
                  <a:lnTo>
                    <a:pt x="21283" y="3984"/>
                  </a:lnTo>
                  <a:lnTo>
                    <a:pt x="20868" y="4187"/>
                  </a:lnTo>
                  <a:lnTo>
                    <a:pt x="20453" y="4408"/>
                  </a:lnTo>
                  <a:lnTo>
                    <a:pt x="20047" y="4620"/>
                  </a:lnTo>
                  <a:lnTo>
                    <a:pt x="19641" y="4842"/>
                  </a:lnTo>
                  <a:lnTo>
                    <a:pt x="19236" y="5072"/>
                  </a:lnTo>
                  <a:lnTo>
                    <a:pt x="18839" y="5303"/>
                  </a:lnTo>
                  <a:lnTo>
                    <a:pt x="18443" y="5542"/>
                  </a:lnTo>
                  <a:lnTo>
                    <a:pt x="18046" y="5782"/>
                  </a:lnTo>
                  <a:lnTo>
                    <a:pt x="17659" y="6031"/>
                  </a:lnTo>
                  <a:lnTo>
                    <a:pt x="17271" y="6280"/>
                  </a:lnTo>
                  <a:lnTo>
                    <a:pt x="16893" y="6538"/>
                  </a:lnTo>
                  <a:lnTo>
                    <a:pt x="16506" y="6796"/>
                  </a:lnTo>
                  <a:lnTo>
                    <a:pt x="16128" y="7064"/>
                  </a:lnTo>
                  <a:lnTo>
                    <a:pt x="15390" y="7608"/>
                  </a:lnTo>
                  <a:lnTo>
                    <a:pt x="14662" y="8170"/>
                  </a:lnTo>
                  <a:lnTo>
                    <a:pt x="13943" y="8742"/>
                  </a:lnTo>
                  <a:lnTo>
                    <a:pt x="13242" y="9342"/>
                  </a:lnTo>
                  <a:lnTo>
                    <a:pt x="12550" y="9950"/>
                  </a:lnTo>
                  <a:lnTo>
                    <a:pt x="11877" y="10577"/>
                  </a:lnTo>
                  <a:lnTo>
                    <a:pt x="11222" y="11213"/>
                  </a:lnTo>
                  <a:lnTo>
                    <a:pt x="10577" y="11877"/>
                  </a:lnTo>
                  <a:lnTo>
                    <a:pt x="9950" y="12550"/>
                  </a:lnTo>
                  <a:lnTo>
                    <a:pt x="9341" y="13233"/>
                  </a:lnTo>
                  <a:lnTo>
                    <a:pt x="8751" y="13934"/>
                  </a:lnTo>
                  <a:lnTo>
                    <a:pt x="8170" y="14653"/>
                  </a:lnTo>
                  <a:lnTo>
                    <a:pt x="7617" y="15381"/>
                  </a:lnTo>
                  <a:lnTo>
                    <a:pt x="7073" y="16128"/>
                  </a:lnTo>
                  <a:lnTo>
                    <a:pt x="6547" y="16884"/>
                  </a:lnTo>
                  <a:lnTo>
                    <a:pt x="6289" y="17272"/>
                  </a:lnTo>
                  <a:lnTo>
                    <a:pt x="6040" y="17659"/>
                  </a:lnTo>
                  <a:lnTo>
                    <a:pt x="5791" y="18046"/>
                  </a:lnTo>
                  <a:lnTo>
                    <a:pt x="5551" y="18443"/>
                  </a:lnTo>
                  <a:lnTo>
                    <a:pt x="5312" y="18839"/>
                  </a:lnTo>
                  <a:lnTo>
                    <a:pt x="5081" y="19236"/>
                  </a:lnTo>
                  <a:lnTo>
                    <a:pt x="4851" y="19642"/>
                  </a:lnTo>
                  <a:lnTo>
                    <a:pt x="4629" y="20047"/>
                  </a:lnTo>
                  <a:lnTo>
                    <a:pt x="4408" y="20453"/>
                  </a:lnTo>
                  <a:lnTo>
                    <a:pt x="4196" y="20859"/>
                  </a:lnTo>
                  <a:lnTo>
                    <a:pt x="3984" y="21274"/>
                  </a:lnTo>
                  <a:lnTo>
                    <a:pt x="3781" y="21698"/>
                  </a:lnTo>
                  <a:lnTo>
                    <a:pt x="3578" y="22113"/>
                  </a:lnTo>
                  <a:lnTo>
                    <a:pt x="3384" y="22537"/>
                  </a:lnTo>
                  <a:lnTo>
                    <a:pt x="3200" y="22961"/>
                  </a:lnTo>
                  <a:lnTo>
                    <a:pt x="3016" y="23395"/>
                  </a:lnTo>
                  <a:lnTo>
                    <a:pt x="2831" y="23819"/>
                  </a:lnTo>
                  <a:lnTo>
                    <a:pt x="2656" y="24252"/>
                  </a:lnTo>
                  <a:lnTo>
                    <a:pt x="2490" y="24695"/>
                  </a:lnTo>
                  <a:lnTo>
                    <a:pt x="2324" y="25128"/>
                  </a:lnTo>
                  <a:lnTo>
                    <a:pt x="2167" y="25571"/>
                  </a:lnTo>
                  <a:lnTo>
                    <a:pt x="2020" y="26013"/>
                  </a:lnTo>
                  <a:lnTo>
                    <a:pt x="1872" y="26465"/>
                  </a:lnTo>
                  <a:lnTo>
                    <a:pt x="1725" y="26908"/>
                  </a:lnTo>
                  <a:lnTo>
                    <a:pt x="1586" y="27360"/>
                  </a:lnTo>
                  <a:lnTo>
                    <a:pt x="1457" y="27811"/>
                  </a:lnTo>
                  <a:lnTo>
                    <a:pt x="1328" y="28272"/>
                  </a:lnTo>
                  <a:lnTo>
                    <a:pt x="1208" y="28734"/>
                  </a:lnTo>
                  <a:lnTo>
                    <a:pt x="1098" y="29185"/>
                  </a:lnTo>
                  <a:lnTo>
                    <a:pt x="987" y="29656"/>
                  </a:lnTo>
                  <a:lnTo>
                    <a:pt x="876" y="30117"/>
                  </a:lnTo>
                  <a:lnTo>
                    <a:pt x="784" y="30587"/>
                  </a:lnTo>
                  <a:lnTo>
                    <a:pt x="692" y="31048"/>
                  </a:lnTo>
                  <a:lnTo>
                    <a:pt x="600" y="31518"/>
                  </a:lnTo>
                  <a:lnTo>
                    <a:pt x="517" y="31998"/>
                  </a:lnTo>
                  <a:lnTo>
                    <a:pt x="443" y="32468"/>
                  </a:lnTo>
                  <a:lnTo>
                    <a:pt x="378" y="32948"/>
                  </a:lnTo>
                  <a:lnTo>
                    <a:pt x="314" y="33427"/>
                  </a:lnTo>
                  <a:lnTo>
                    <a:pt x="249" y="33907"/>
                  </a:lnTo>
                  <a:lnTo>
                    <a:pt x="203" y="34386"/>
                  </a:lnTo>
                  <a:lnTo>
                    <a:pt x="157" y="34875"/>
                  </a:lnTo>
                  <a:lnTo>
                    <a:pt x="120" y="35354"/>
                  </a:lnTo>
                  <a:lnTo>
                    <a:pt x="83" y="35843"/>
                  </a:lnTo>
                  <a:lnTo>
                    <a:pt x="56" y="36332"/>
                  </a:lnTo>
                  <a:lnTo>
                    <a:pt x="28" y="36820"/>
                  </a:lnTo>
                  <a:lnTo>
                    <a:pt x="19" y="37318"/>
                  </a:lnTo>
                  <a:lnTo>
                    <a:pt x="10" y="37807"/>
                  </a:lnTo>
                  <a:lnTo>
                    <a:pt x="0" y="38305"/>
                  </a:lnTo>
                  <a:lnTo>
                    <a:pt x="10" y="38803"/>
                  </a:lnTo>
                  <a:lnTo>
                    <a:pt x="19" y="39292"/>
                  </a:lnTo>
                  <a:lnTo>
                    <a:pt x="28" y="39780"/>
                  </a:lnTo>
                  <a:lnTo>
                    <a:pt x="56" y="40278"/>
                  </a:lnTo>
                  <a:lnTo>
                    <a:pt x="83" y="40767"/>
                  </a:lnTo>
                  <a:lnTo>
                    <a:pt x="120" y="41256"/>
                  </a:lnTo>
                  <a:lnTo>
                    <a:pt x="157" y="41735"/>
                  </a:lnTo>
                  <a:lnTo>
                    <a:pt x="203" y="42224"/>
                  </a:lnTo>
                  <a:lnTo>
                    <a:pt x="249" y="42704"/>
                  </a:lnTo>
                  <a:lnTo>
                    <a:pt x="314" y="43183"/>
                  </a:lnTo>
                  <a:lnTo>
                    <a:pt x="378" y="43663"/>
                  </a:lnTo>
                  <a:lnTo>
                    <a:pt x="443" y="44142"/>
                  </a:lnTo>
                  <a:lnTo>
                    <a:pt x="517" y="44612"/>
                  </a:lnTo>
                  <a:lnTo>
                    <a:pt x="600" y="45083"/>
                  </a:lnTo>
                  <a:lnTo>
                    <a:pt x="692" y="45553"/>
                  </a:lnTo>
                  <a:lnTo>
                    <a:pt x="784" y="46023"/>
                  </a:lnTo>
                  <a:lnTo>
                    <a:pt x="876" y="46493"/>
                  </a:lnTo>
                  <a:lnTo>
                    <a:pt x="987" y="46954"/>
                  </a:lnTo>
                  <a:lnTo>
                    <a:pt x="1098" y="47416"/>
                  </a:lnTo>
                  <a:lnTo>
                    <a:pt x="1208" y="47877"/>
                  </a:lnTo>
                  <a:lnTo>
                    <a:pt x="1328" y="48338"/>
                  </a:lnTo>
                  <a:lnTo>
                    <a:pt x="1457" y="48789"/>
                  </a:lnTo>
                  <a:lnTo>
                    <a:pt x="1586" y="49241"/>
                  </a:lnTo>
                  <a:lnTo>
                    <a:pt x="1725" y="49693"/>
                  </a:lnTo>
                  <a:lnTo>
                    <a:pt x="1872" y="50145"/>
                  </a:lnTo>
                  <a:lnTo>
                    <a:pt x="2020" y="50588"/>
                  </a:lnTo>
                  <a:lnTo>
                    <a:pt x="2167" y="51030"/>
                  </a:lnTo>
                  <a:lnTo>
                    <a:pt x="2324" y="51473"/>
                  </a:lnTo>
                  <a:lnTo>
                    <a:pt x="2490" y="51915"/>
                  </a:lnTo>
                  <a:lnTo>
                    <a:pt x="2656" y="52349"/>
                  </a:lnTo>
                  <a:lnTo>
                    <a:pt x="2831" y="52782"/>
                  </a:lnTo>
                  <a:lnTo>
                    <a:pt x="3016" y="53216"/>
                  </a:lnTo>
                  <a:lnTo>
                    <a:pt x="3200" y="53640"/>
                  </a:lnTo>
                  <a:lnTo>
                    <a:pt x="3384" y="54064"/>
                  </a:lnTo>
                  <a:lnTo>
                    <a:pt x="3578" y="54488"/>
                  </a:lnTo>
                  <a:lnTo>
                    <a:pt x="3781" y="54912"/>
                  </a:lnTo>
                  <a:lnTo>
                    <a:pt x="3984" y="55327"/>
                  </a:lnTo>
                  <a:lnTo>
                    <a:pt x="4196" y="55742"/>
                  </a:lnTo>
                  <a:lnTo>
                    <a:pt x="4408" y="56157"/>
                  </a:lnTo>
                  <a:lnTo>
                    <a:pt x="4629" y="56563"/>
                  </a:lnTo>
                  <a:lnTo>
                    <a:pt x="4851" y="56969"/>
                  </a:lnTo>
                  <a:lnTo>
                    <a:pt x="5081" y="57365"/>
                  </a:lnTo>
                  <a:lnTo>
                    <a:pt x="5312" y="57771"/>
                  </a:lnTo>
                  <a:lnTo>
                    <a:pt x="5551" y="58167"/>
                  </a:lnTo>
                  <a:lnTo>
                    <a:pt x="5791" y="58555"/>
                  </a:lnTo>
                  <a:lnTo>
                    <a:pt x="6040" y="58951"/>
                  </a:lnTo>
                  <a:lnTo>
                    <a:pt x="6289" y="59338"/>
                  </a:lnTo>
                  <a:lnTo>
                    <a:pt x="6547" y="59717"/>
                  </a:lnTo>
                  <a:lnTo>
                    <a:pt x="6805" y="60104"/>
                  </a:lnTo>
                  <a:lnTo>
                    <a:pt x="7073" y="60473"/>
                  </a:lnTo>
                  <a:lnTo>
                    <a:pt x="7617" y="61220"/>
                  </a:lnTo>
                  <a:lnTo>
                    <a:pt x="8170" y="61948"/>
                  </a:lnTo>
                  <a:lnTo>
                    <a:pt x="8751" y="62667"/>
                  </a:lnTo>
                  <a:lnTo>
                    <a:pt x="9341" y="63368"/>
                  </a:lnTo>
                  <a:lnTo>
                    <a:pt x="9950" y="64060"/>
                  </a:lnTo>
                  <a:lnTo>
                    <a:pt x="10577" y="64733"/>
                  </a:lnTo>
                  <a:lnTo>
                    <a:pt x="11222" y="65388"/>
                  </a:lnTo>
                  <a:lnTo>
                    <a:pt x="11877" y="66033"/>
                  </a:lnTo>
                  <a:lnTo>
                    <a:pt x="12550" y="66660"/>
                  </a:lnTo>
                  <a:lnTo>
                    <a:pt x="13242" y="67269"/>
                  </a:lnTo>
                  <a:lnTo>
                    <a:pt x="13943" y="67859"/>
                  </a:lnTo>
                  <a:lnTo>
                    <a:pt x="14662" y="68440"/>
                  </a:lnTo>
                  <a:lnTo>
                    <a:pt x="15390" y="68993"/>
                  </a:lnTo>
                  <a:lnTo>
                    <a:pt x="16128" y="69537"/>
                  </a:lnTo>
                  <a:lnTo>
                    <a:pt x="16506" y="69804"/>
                  </a:lnTo>
                  <a:lnTo>
                    <a:pt x="16893" y="70063"/>
                  </a:lnTo>
                  <a:lnTo>
                    <a:pt x="17271" y="70321"/>
                  </a:lnTo>
                  <a:lnTo>
                    <a:pt x="17659" y="70570"/>
                  </a:lnTo>
                  <a:lnTo>
                    <a:pt x="18046" y="70819"/>
                  </a:lnTo>
                  <a:lnTo>
                    <a:pt x="18443" y="71059"/>
                  </a:lnTo>
                  <a:lnTo>
                    <a:pt x="18839" y="71298"/>
                  </a:lnTo>
                  <a:lnTo>
                    <a:pt x="19236" y="71529"/>
                  </a:lnTo>
                  <a:lnTo>
                    <a:pt x="19641" y="71759"/>
                  </a:lnTo>
                  <a:lnTo>
                    <a:pt x="20047" y="71981"/>
                  </a:lnTo>
                  <a:lnTo>
                    <a:pt x="20453" y="72202"/>
                  </a:lnTo>
                  <a:lnTo>
                    <a:pt x="20868" y="72414"/>
                  </a:lnTo>
                  <a:lnTo>
                    <a:pt x="21283" y="72626"/>
                  </a:lnTo>
                  <a:lnTo>
                    <a:pt x="21698" y="72829"/>
                  </a:lnTo>
                  <a:lnTo>
                    <a:pt x="22122" y="73023"/>
                  </a:lnTo>
                  <a:lnTo>
                    <a:pt x="22537" y="73225"/>
                  </a:lnTo>
                  <a:lnTo>
                    <a:pt x="22970" y="73410"/>
                  </a:lnTo>
                  <a:lnTo>
                    <a:pt x="23394" y="73594"/>
                  </a:lnTo>
                  <a:lnTo>
                    <a:pt x="23828" y="73770"/>
                  </a:lnTo>
                  <a:lnTo>
                    <a:pt x="24261" y="73945"/>
                  </a:lnTo>
                  <a:lnTo>
                    <a:pt x="24694" y="74120"/>
                  </a:lnTo>
                  <a:lnTo>
                    <a:pt x="25137" y="74277"/>
                  </a:lnTo>
                  <a:lnTo>
                    <a:pt x="25570" y="74443"/>
                  </a:lnTo>
                  <a:lnTo>
                    <a:pt x="26022" y="74590"/>
                  </a:lnTo>
                  <a:lnTo>
                    <a:pt x="26465" y="74738"/>
                  </a:lnTo>
                  <a:lnTo>
                    <a:pt x="26917" y="74885"/>
                  </a:lnTo>
                  <a:lnTo>
                    <a:pt x="27369" y="75024"/>
                  </a:lnTo>
                  <a:lnTo>
                    <a:pt x="27820" y="75153"/>
                  </a:lnTo>
                  <a:lnTo>
                    <a:pt x="28272" y="75282"/>
                  </a:lnTo>
                  <a:lnTo>
                    <a:pt x="28733" y="75402"/>
                  </a:lnTo>
                  <a:lnTo>
                    <a:pt x="29194" y="75512"/>
                  </a:lnTo>
                  <a:lnTo>
                    <a:pt x="29655" y="75623"/>
                  </a:lnTo>
                  <a:lnTo>
                    <a:pt x="30116" y="75724"/>
                  </a:lnTo>
                  <a:lnTo>
                    <a:pt x="30587" y="75826"/>
                  </a:lnTo>
                  <a:lnTo>
                    <a:pt x="31048" y="75918"/>
                  </a:lnTo>
                  <a:lnTo>
                    <a:pt x="31518" y="76010"/>
                  </a:lnTo>
                  <a:lnTo>
                    <a:pt x="31998" y="76084"/>
                  </a:lnTo>
                  <a:lnTo>
                    <a:pt x="32468" y="76167"/>
                  </a:lnTo>
                  <a:lnTo>
                    <a:pt x="32947" y="76232"/>
                  </a:lnTo>
                  <a:lnTo>
                    <a:pt x="33427" y="76296"/>
                  </a:lnTo>
                  <a:lnTo>
                    <a:pt x="33906" y="76351"/>
                  </a:lnTo>
                  <a:lnTo>
                    <a:pt x="34386" y="76407"/>
                  </a:lnTo>
                  <a:lnTo>
                    <a:pt x="34865" y="76453"/>
                  </a:lnTo>
                  <a:lnTo>
                    <a:pt x="35354" y="76490"/>
                  </a:lnTo>
                  <a:lnTo>
                    <a:pt x="35843" y="76527"/>
                  </a:lnTo>
                  <a:lnTo>
                    <a:pt x="36331" y="76554"/>
                  </a:lnTo>
                  <a:lnTo>
                    <a:pt x="36820" y="76573"/>
                  </a:lnTo>
                  <a:lnTo>
                    <a:pt x="37309" y="76591"/>
                  </a:lnTo>
                  <a:lnTo>
                    <a:pt x="37807" y="76600"/>
                  </a:lnTo>
                  <a:lnTo>
                    <a:pt x="38305" y="76600"/>
                  </a:lnTo>
                  <a:lnTo>
                    <a:pt x="38305" y="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577;p32"/>
            <p:cNvSpPr/>
            <p:nvPr/>
          </p:nvSpPr>
          <p:spPr>
            <a:xfrm>
              <a:off x="2640975" y="670825"/>
              <a:ext cx="115750" cy="115975"/>
            </a:xfrm>
            <a:custGeom>
              <a:avLst/>
              <a:gdLst/>
              <a:ahLst/>
              <a:cxnLst/>
              <a:rect l="l" t="t" r="r" b="b"/>
              <a:pathLst>
                <a:path w="4630" h="4639" extrusionOk="0">
                  <a:moveTo>
                    <a:pt x="2195" y="0"/>
                  </a:moveTo>
                  <a:lnTo>
                    <a:pt x="2075" y="9"/>
                  </a:lnTo>
                  <a:lnTo>
                    <a:pt x="1955" y="28"/>
                  </a:lnTo>
                  <a:lnTo>
                    <a:pt x="1845" y="46"/>
                  </a:lnTo>
                  <a:lnTo>
                    <a:pt x="1734" y="74"/>
                  </a:lnTo>
                  <a:lnTo>
                    <a:pt x="1623" y="101"/>
                  </a:lnTo>
                  <a:lnTo>
                    <a:pt x="1513" y="138"/>
                  </a:lnTo>
                  <a:lnTo>
                    <a:pt x="1411" y="175"/>
                  </a:lnTo>
                  <a:lnTo>
                    <a:pt x="1208" y="277"/>
                  </a:lnTo>
                  <a:lnTo>
                    <a:pt x="1015" y="397"/>
                  </a:lnTo>
                  <a:lnTo>
                    <a:pt x="839" y="526"/>
                  </a:lnTo>
                  <a:lnTo>
                    <a:pt x="673" y="673"/>
                  </a:lnTo>
                  <a:lnTo>
                    <a:pt x="526" y="839"/>
                  </a:lnTo>
                  <a:lnTo>
                    <a:pt x="388" y="1024"/>
                  </a:lnTo>
                  <a:lnTo>
                    <a:pt x="277" y="1217"/>
                  </a:lnTo>
                  <a:lnTo>
                    <a:pt x="175" y="1420"/>
                  </a:lnTo>
                  <a:lnTo>
                    <a:pt x="139" y="1522"/>
                  </a:lnTo>
                  <a:lnTo>
                    <a:pt x="102" y="1632"/>
                  </a:lnTo>
                  <a:lnTo>
                    <a:pt x="65" y="1743"/>
                  </a:lnTo>
                  <a:lnTo>
                    <a:pt x="46" y="1853"/>
                  </a:lnTo>
                  <a:lnTo>
                    <a:pt x="19" y="1964"/>
                  </a:lnTo>
                  <a:lnTo>
                    <a:pt x="10" y="2084"/>
                  </a:lnTo>
                  <a:lnTo>
                    <a:pt x="0" y="2204"/>
                  </a:lnTo>
                  <a:lnTo>
                    <a:pt x="0" y="2324"/>
                  </a:lnTo>
                  <a:lnTo>
                    <a:pt x="0" y="2444"/>
                  </a:lnTo>
                  <a:lnTo>
                    <a:pt x="10" y="2554"/>
                  </a:lnTo>
                  <a:lnTo>
                    <a:pt x="19" y="2674"/>
                  </a:lnTo>
                  <a:lnTo>
                    <a:pt x="46" y="2785"/>
                  </a:lnTo>
                  <a:lnTo>
                    <a:pt x="65" y="2895"/>
                  </a:lnTo>
                  <a:lnTo>
                    <a:pt x="102" y="3006"/>
                  </a:lnTo>
                  <a:lnTo>
                    <a:pt x="139" y="3117"/>
                  </a:lnTo>
                  <a:lnTo>
                    <a:pt x="175" y="3218"/>
                  </a:lnTo>
                  <a:lnTo>
                    <a:pt x="277" y="3421"/>
                  </a:lnTo>
                  <a:lnTo>
                    <a:pt x="388" y="3615"/>
                  </a:lnTo>
                  <a:lnTo>
                    <a:pt x="526" y="3790"/>
                  </a:lnTo>
                  <a:lnTo>
                    <a:pt x="673" y="3956"/>
                  </a:lnTo>
                  <a:lnTo>
                    <a:pt x="839" y="4113"/>
                  </a:lnTo>
                  <a:lnTo>
                    <a:pt x="1015" y="4242"/>
                  </a:lnTo>
                  <a:lnTo>
                    <a:pt x="1208" y="4362"/>
                  </a:lnTo>
                  <a:lnTo>
                    <a:pt x="1411" y="4454"/>
                  </a:lnTo>
                  <a:lnTo>
                    <a:pt x="1513" y="4500"/>
                  </a:lnTo>
                  <a:lnTo>
                    <a:pt x="1623" y="4537"/>
                  </a:lnTo>
                  <a:lnTo>
                    <a:pt x="1734" y="4565"/>
                  </a:lnTo>
                  <a:lnTo>
                    <a:pt x="1845" y="4592"/>
                  </a:lnTo>
                  <a:lnTo>
                    <a:pt x="1955" y="4611"/>
                  </a:lnTo>
                  <a:lnTo>
                    <a:pt x="2075" y="4629"/>
                  </a:lnTo>
                  <a:lnTo>
                    <a:pt x="2195" y="4638"/>
                  </a:lnTo>
                  <a:lnTo>
                    <a:pt x="2435" y="4638"/>
                  </a:lnTo>
                  <a:lnTo>
                    <a:pt x="2545" y="4629"/>
                  </a:lnTo>
                  <a:lnTo>
                    <a:pt x="2665" y="4611"/>
                  </a:lnTo>
                  <a:lnTo>
                    <a:pt x="2785" y="4592"/>
                  </a:lnTo>
                  <a:lnTo>
                    <a:pt x="2896" y="4565"/>
                  </a:lnTo>
                  <a:lnTo>
                    <a:pt x="3006" y="4537"/>
                  </a:lnTo>
                  <a:lnTo>
                    <a:pt x="3108" y="4500"/>
                  </a:lnTo>
                  <a:lnTo>
                    <a:pt x="3218" y="4454"/>
                  </a:lnTo>
                  <a:lnTo>
                    <a:pt x="3320" y="4408"/>
                  </a:lnTo>
                  <a:lnTo>
                    <a:pt x="3421" y="4362"/>
                  </a:lnTo>
                  <a:lnTo>
                    <a:pt x="3615" y="4242"/>
                  </a:lnTo>
                  <a:lnTo>
                    <a:pt x="3790" y="4113"/>
                  </a:lnTo>
                  <a:lnTo>
                    <a:pt x="3956" y="3956"/>
                  </a:lnTo>
                  <a:lnTo>
                    <a:pt x="4104" y="3790"/>
                  </a:lnTo>
                  <a:lnTo>
                    <a:pt x="4242" y="3615"/>
                  </a:lnTo>
                  <a:lnTo>
                    <a:pt x="4353" y="3421"/>
                  </a:lnTo>
                  <a:lnTo>
                    <a:pt x="4454" y="3218"/>
                  </a:lnTo>
                  <a:lnTo>
                    <a:pt x="4491" y="3117"/>
                  </a:lnTo>
                  <a:lnTo>
                    <a:pt x="4528" y="3006"/>
                  </a:lnTo>
                  <a:lnTo>
                    <a:pt x="4556" y="2895"/>
                  </a:lnTo>
                  <a:lnTo>
                    <a:pt x="4583" y="2785"/>
                  </a:lnTo>
                  <a:lnTo>
                    <a:pt x="4602" y="2674"/>
                  </a:lnTo>
                  <a:lnTo>
                    <a:pt x="4620" y="2554"/>
                  </a:lnTo>
                  <a:lnTo>
                    <a:pt x="4629" y="2444"/>
                  </a:lnTo>
                  <a:lnTo>
                    <a:pt x="4629" y="2324"/>
                  </a:lnTo>
                  <a:lnTo>
                    <a:pt x="4629" y="2204"/>
                  </a:lnTo>
                  <a:lnTo>
                    <a:pt x="4620" y="2084"/>
                  </a:lnTo>
                  <a:lnTo>
                    <a:pt x="4602" y="1964"/>
                  </a:lnTo>
                  <a:lnTo>
                    <a:pt x="4583" y="1853"/>
                  </a:lnTo>
                  <a:lnTo>
                    <a:pt x="4556" y="1743"/>
                  </a:lnTo>
                  <a:lnTo>
                    <a:pt x="4528" y="1632"/>
                  </a:lnTo>
                  <a:lnTo>
                    <a:pt x="4491" y="1522"/>
                  </a:lnTo>
                  <a:lnTo>
                    <a:pt x="4454" y="1420"/>
                  </a:lnTo>
                  <a:lnTo>
                    <a:pt x="4353" y="1217"/>
                  </a:lnTo>
                  <a:lnTo>
                    <a:pt x="4242" y="1024"/>
                  </a:lnTo>
                  <a:lnTo>
                    <a:pt x="4104" y="839"/>
                  </a:lnTo>
                  <a:lnTo>
                    <a:pt x="3956" y="673"/>
                  </a:lnTo>
                  <a:lnTo>
                    <a:pt x="3790" y="526"/>
                  </a:lnTo>
                  <a:lnTo>
                    <a:pt x="3615" y="397"/>
                  </a:lnTo>
                  <a:lnTo>
                    <a:pt x="3421" y="277"/>
                  </a:lnTo>
                  <a:lnTo>
                    <a:pt x="3320" y="221"/>
                  </a:lnTo>
                  <a:lnTo>
                    <a:pt x="3218" y="175"/>
                  </a:lnTo>
                  <a:lnTo>
                    <a:pt x="3108" y="138"/>
                  </a:lnTo>
                  <a:lnTo>
                    <a:pt x="3006" y="101"/>
                  </a:lnTo>
                  <a:lnTo>
                    <a:pt x="2896" y="74"/>
                  </a:lnTo>
                  <a:lnTo>
                    <a:pt x="2785" y="46"/>
                  </a:lnTo>
                  <a:lnTo>
                    <a:pt x="2665" y="28"/>
                  </a:lnTo>
                  <a:lnTo>
                    <a:pt x="2545" y="9"/>
                  </a:lnTo>
                  <a:lnTo>
                    <a:pt x="24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578;p32"/>
            <p:cNvSpPr/>
            <p:nvPr/>
          </p:nvSpPr>
          <p:spPr>
            <a:xfrm>
              <a:off x="2259225" y="795075"/>
              <a:ext cx="81150" cy="81175"/>
            </a:xfrm>
            <a:custGeom>
              <a:avLst/>
              <a:gdLst/>
              <a:ahLst/>
              <a:cxnLst/>
              <a:rect l="l" t="t" r="r" b="b"/>
              <a:pathLst>
                <a:path w="3246" h="3247" extrusionOk="0">
                  <a:moveTo>
                    <a:pt x="1586" y="0"/>
                  </a:moveTo>
                  <a:lnTo>
                    <a:pt x="1429" y="9"/>
                  </a:lnTo>
                  <a:lnTo>
                    <a:pt x="1273" y="37"/>
                  </a:lnTo>
                  <a:lnTo>
                    <a:pt x="1116" y="83"/>
                  </a:lnTo>
                  <a:lnTo>
                    <a:pt x="968" y="139"/>
                  </a:lnTo>
                  <a:lnTo>
                    <a:pt x="821" y="212"/>
                  </a:lnTo>
                  <a:lnTo>
                    <a:pt x="673" y="305"/>
                  </a:lnTo>
                  <a:lnTo>
                    <a:pt x="553" y="406"/>
                  </a:lnTo>
                  <a:lnTo>
                    <a:pt x="434" y="526"/>
                  </a:lnTo>
                  <a:lnTo>
                    <a:pt x="332" y="646"/>
                  </a:lnTo>
                  <a:lnTo>
                    <a:pt x="240" y="775"/>
                  </a:lnTo>
                  <a:lnTo>
                    <a:pt x="166" y="913"/>
                  </a:lnTo>
                  <a:lnTo>
                    <a:pt x="102" y="1051"/>
                  </a:lnTo>
                  <a:lnTo>
                    <a:pt x="55" y="1208"/>
                  </a:lnTo>
                  <a:lnTo>
                    <a:pt x="19" y="1356"/>
                  </a:lnTo>
                  <a:lnTo>
                    <a:pt x="0" y="1512"/>
                  </a:lnTo>
                  <a:lnTo>
                    <a:pt x="0" y="1669"/>
                  </a:lnTo>
                  <a:lnTo>
                    <a:pt x="9" y="1826"/>
                  </a:lnTo>
                  <a:lnTo>
                    <a:pt x="37" y="1983"/>
                  </a:lnTo>
                  <a:lnTo>
                    <a:pt x="83" y="2140"/>
                  </a:lnTo>
                  <a:lnTo>
                    <a:pt x="148" y="2287"/>
                  </a:lnTo>
                  <a:lnTo>
                    <a:pt x="221" y="2435"/>
                  </a:lnTo>
                  <a:lnTo>
                    <a:pt x="314" y="2573"/>
                  </a:lnTo>
                  <a:lnTo>
                    <a:pt x="415" y="2702"/>
                  </a:lnTo>
                  <a:lnTo>
                    <a:pt x="526" y="2813"/>
                  </a:lnTo>
                  <a:lnTo>
                    <a:pt x="646" y="2914"/>
                  </a:lnTo>
                  <a:lnTo>
                    <a:pt x="775" y="3006"/>
                  </a:lnTo>
                  <a:lnTo>
                    <a:pt x="913" y="3080"/>
                  </a:lnTo>
                  <a:lnTo>
                    <a:pt x="1061" y="3145"/>
                  </a:lnTo>
                  <a:lnTo>
                    <a:pt x="1208" y="3191"/>
                  </a:lnTo>
                  <a:lnTo>
                    <a:pt x="1356" y="3228"/>
                  </a:lnTo>
                  <a:lnTo>
                    <a:pt x="1512" y="3246"/>
                  </a:lnTo>
                  <a:lnTo>
                    <a:pt x="1669" y="3246"/>
                  </a:lnTo>
                  <a:lnTo>
                    <a:pt x="1826" y="3237"/>
                  </a:lnTo>
                  <a:lnTo>
                    <a:pt x="1983" y="3209"/>
                  </a:lnTo>
                  <a:lnTo>
                    <a:pt x="2139" y="3163"/>
                  </a:lnTo>
                  <a:lnTo>
                    <a:pt x="2287" y="3108"/>
                  </a:lnTo>
                  <a:lnTo>
                    <a:pt x="2435" y="3034"/>
                  </a:lnTo>
                  <a:lnTo>
                    <a:pt x="2573" y="2942"/>
                  </a:lnTo>
                  <a:lnTo>
                    <a:pt x="2702" y="2840"/>
                  </a:lnTo>
                  <a:lnTo>
                    <a:pt x="2822" y="2720"/>
                  </a:lnTo>
                  <a:lnTo>
                    <a:pt x="2923" y="2601"/>
                  </a:lnTo>
                  <a:lnTo>
                    <a:pt x="3006" y="2471"/>
                  </a:lnTo>
                  <a:lnTo>
                    <a:pt x="3089" y="2333"/>
                  </a:lnTo>
                  <a:lnTo>
                    <a:pt x="3145" y="2195"/>
                  </a:lnTo>
                  <a:lnTo>
                    <a:pt x="3191" y="2047"/>
                  </a:lnTo>
                  <a:lnTo>
                    <a:pt x="3228" y="1891"/>
                  </a:lnTo>
                  <a:lnTo>
                    <a:pt x="3246" y="1734"/>
                  </a:lnTo>
                  <a:lnTo>
                    <a:pt x="3246" y="1577"/>
                  </a:lnTo>
                  <a:lnTo>
                    <a:pt x="3237" y="1420"/>
                  </a:lnTo>
                  <a:lnTo>
                    <a:pt x="3209" y="1264"/>
                  </a:lnTo>
                  <a:lnTo>
                    <a:pt x="3163" y="1116"/>
                  </a:lnTo>
                  <a:lnTo>
                    <a:pt x="3108" y="959"/>
                  </a:lnTo>
                  <a:lnTo>
                    <a:pt x="3034" y="812"/>
                  </a:lnTo>
                  <a:lnTo>
                    <a:pt x="2942" y="673"/>
                  </a:lnTo>
                  <a:lnTo>
                    <a:pt x="2840" y="544"/>
                  </a:lnTo>
                  <a:lnTo>
                    <a:pt x="2730" y="434"/>
                  </a:lnTo>
                  <a:lnTo>
                    <a:pt x="2600" y="332"/>
                  </a:lnTo>
                  <a:lnTo>
                    <a:pt x="2471" y="240"/>
                  </a:lnTo>
                  <a:lnTo>
                    <a:pt x="2333" y="166"/>
                  </a:lnTo>
                  <a:lnTo>
                    <a:pt x="2195" y="102"/>
                  </a:lnTo>
                  <a:lnTo>
                    <a:pt x="2047" y="56"/>
                  </a:lnTo>
                  <a:lnTo>
                    <a:pt x="1890" y="28"/>
                  </a:lnTo>
                  <a:lnTo>
                    <a:pt x="1743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579;p32"/>
            <p:cNvSpPr/>
            <p:nvPr/>
          </p:nvSpPr>
          <p:spPr>
            <a:xfrm>
              <a:off x="1967125" y="1087150"/>
              <a:ext cx="81175" cy="81175"/>
            </a:xfrm>
            <a:custGeom>
              <a:avLst/>
              <a:gdLst/>
              <a:ahLst/>
              <a:cxnLst/>
              <a:rect l="l" t="t" r="r" b="b"/>
              <a:pathLst>
                <a:path w="3247" h="3247" extrusionOk="0">
                  <a:moveTo>
                    <a:pt x="1513" y="0"/>
                  </a:moveTo>
                  <a:lnTo>
                    <a:pt x="1366" y="19"/>
                  </a:lnTo>
                  <a:lnTo>
                    <a:pt x="1209" y="56"/>
                  </a:lnTo>
                  <a:lnTo>
                    <a:pt x="1061" y="102"/>
                  </a:lnTo>
                  <a:lnTo>
                    <a:pt x="914" y="166"/>
                  </a:lnTo>
                  <a:lnTo>
                    <a:pt x="776" y="240"/>
                  </a:lnTo>
                  <a:lnTo>
                    <a:pt x="646" y="332"/>
                  </a:lnTo>
                  <a:lnTo>
                    <a:pt x="527" y="434"/>
                  </a:lnTo>
                  <a:lnTo>
                    <a:pt x="407" y="544"/>
                  </a:lnTo>
                  <a:lnTo>
                    <a:pt x="305" y="674"/>
                  </a:lnTo>
                  <a:lnTo>
                    <a:pt x="213" y="812"/>
                  </a:lnTo>
                  <a:lnTo>
                    <a:pt x="139" y="959"/>
                  </a:lnTo>
                  <a:lnTo>
                    <a:pt x="84" y="1116"/>
                  </a:lnTo>
                  <a:lnTo>
                    <a:pt x="38" y="1264"/>
                  </a:lnTo>
                  <a:lnTo>
                    <a:pt x="10" y="1420"/>
                  </a:lnTo>
                  <a:lnTo>
                    <a:pt x="1" y="1577"/>
                  </a:lnTo>
                  <a:lnTo>
                    <a:pt x="1" y="1734"/>
                  </a:lnTo>
                  <a:lnTo>
                    <a:pt x="19" y="1891"/>
                  </a:lnTo>
                  <a:lnTo>
                    <a:pt x="56" y="2047"/>
                  </a:lnTo>
                  <a:lnTo>
                    <a:pt x="102" y="2195"/>
                  </a:lnTo>
                  <a:lnTo>
                    <a:pt x="167" y="2333"/>
                  </a:lnTo>
                  <a:lnTo>
                    <a:pt x="241" y="2472"/>
                  </a:lnTo>
                  <a:lnTo>
                    <a:pt x="333" y="2601"/>
                  </a:lnTo>
                  <a:lnTo>
                    <a:pt x="434" y="2721"/>
                  </a:lnTo>
                  <a:lnTo>
                    <a:pt x="545" y="2841"/>
                  </a:lnTo>
                  <a:lnTo>
                    <a:pt x="674" y="2942"/>
                  </a:lnTo>
                  <a:lnTo>
                    <a:pt x="822" y="3034"/>
                  </a:lnTo>
                  <a:lnTo>
                    <a:pt x="969" y="3108"/>
                  </a:lnTo>
                  <a:lnTo>
                    <a:pt x="1117" y="3163"/>
                  </a:lnTo>
                  <a:lnTo>
                    <a:pt x="1274" y="3209"/>
                  </a:lnTo>
                  <a:lnTo>
                    <a:pt x="1421" y="3237"/>
                  </a:lnTo>
                  <a:lnTo>
                    <a:pt x="1578" y="3246"/>
                  </a:lnTo>
                  <a:lnTo>
                    <a:pt x="1735" y="3246"/>
                  </a:lnTo>
                  <a:lnTo>
                    <a:pt x="1891" y="3228"/>
                  </a:lnTo>
                  <a:lnTo>
                    <a:pt x="2048" y="3191"/>
                  </a:lnTo>
                  <a:lnTo>
                    <a:pt x="2196" y="3145"/>
                  </a:lnTo>
                  <a:lnTo>
                    <a:pt x="2334" y="3080"/>
                  </a:lnTo>
                  <a:lnTo>
                    <a:pt x="2472" y="3006"/>
                  </a:lnTo>
                  <a:lnTo>
                    <a:pt x="2601" y="2914"/>
                  </a:lnTo>
                  <a:lnTo>
                    <a:pt x="2721" y="2813"/>
                  </a:lnTo>
                  <a:lnTo>
                    <a:pt x="2832" y="2702"/>
                  </a:lnTo>
                  <a:lnTo>
                    <a:pt x="2933" y="2573"/>
                  </a:lnTo>
                  <a:lnTo>
                    <a:pt x="3026" y="2435"/>
                  </a:lnTo>
                  <a:lnTo>
                    <a:pt x="3099" y="2287"/>
                  </a:lnTo>
                  <a:lnTo>
                    <a:pt x="3164" y="2130"/>
                  </a:lnTo>
                  <a:lnTo>
                    <a:pt x="3210" y="1983"/>
                  </a:lnTo>
                  <a:lnTo>
                    <a:pt x="3238" y="1826"/>
                  </a:lnTo>
                  <a:lnTo>
                    <a:pt x="3247" y="1669"/>
                  </a:lnTo>
                  <a:lnTo>
                    <a:pt x="3247" y="1513"/>
                  </a:lnTo>
                  <a:lnTo>
                    <a:pt x="3228" y="1356"/>
                  </a:lnTo>
                  <a:lnTo>
                    <a:pt x="3191" y="1199"/>
                  </a:lnTo>
                  <a:lnTo>
                    <a:pt x="3145" y="1052"/>
                  </a:lnTo>
                  <a:lnTo>
                    <a:pt x="3081" y="913"/>
                  </a:lnTo>
                  <a:lnTo>
                    <a:pt x="3007" y="775"/>
                  </a:lnTo>
                  <a:lnTo>
                    <a:pt x="2915" y="646"/>
                  </a:lnTo>
                  <a:lnTo>
                    <a:pt x="2813" y="526"/>
                  </a:lnTo>
                  <a:lnTo>
                    <a:pt x="2703" y="406"/>
                  </a:lnTo>
                  <a:lnTo>
                    <a:pt x="2574" y="305"/>
                  </a:lnTo>
                  <a:lnTo>
                    <a:pt x="2435" y="222"/>
                  </a:lnTo>
                  <a:lnTo>
                    <a:pt x="2288" y="139"/>
                  </a:lnTo>
                  <a:lnTo>
                    <a:pt x="2140" y="83"/>
                  </a:lnTo>
                  <a:lnTo>
                    <a:pt x="1984" y="37"/>
                  </a:lnTo>
                  <a:lnTo>
                    <a:pt x="1827" y="1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580;p32"/>
            <p:cNvSpPr/>
            <p:nvPr/>
          </p:nvSpPr>
          <p:spPr>
            <a:xfrm>
              <a:off x="1842875" y="1468675"/>
              <a:ext cx="116000" cy="116200"/>
            </a:xfrm>
            <a:custGeom>
              <a:avLst/>
              <a:gdLst/>
              <a:ahLst/>
              <a:cxnLst/>
              <a:rect l="l" t="t" r="r" b="b"/>
              <a:pathLst>
                <a:path w="4640" h="4648" extrusionOk="0">
                  <a:moveTo>
                    <a:pt x="2195" y="0"/>
                  </a:moveTo>
                  <a:lnTo>
                    <a:pt x="2085" y="10"/>
                  </a:lnTo>
                  <a:lnTo>
                    <a:pt x="1965" y="28"/>
                  </a:lnTo>
                  <a:lnTo>
                    <a:pt x="1854" y="46"/>
                  </a:lnTo>
                  <a:lnTo>
                    <a:pt x="1744" y="74"/>
                  </a:lnTo>
                  <a:lnTo>
                    <a:pt x="1633" y="102"/>
                  </a:lnTo>
                  <a:lnTo>
                    <a:pt x="1522" y="139"/>
                  </a:lnTo>
                  <a:lnTo>
                    <a:pt x="1421" y="185"/>
                  </a:lnTo>
                  <a:lnTo>
                    <a:pt x="1218" y="286"/>
                  </a:lnTo>
                  <a:lnTo>
                    <a:pt x="1024" y="397"/>
                  </a:lnTo>
                  <a:lnTo>
                    <a:pt x="849" y="535"/>
                  </a:lnTo>
                  <a:lnTo>
                    <a:pt x="683" y="683"/>
                  </a:lnTo>
                  <a:lnTo>
                    <a:pt x="526" y="849"/>
                  </a:lnTo>
                  <a:lnTo>
                    <a:pt x="397" y="1024"/>
                  </a:lnTo>
                  <a:lnTo>
                    <a:pt x="277" y="1218"/>
                  </a:lnTo>
                  <a:lnTo>
                    <a:pt x="185" y="1420"/>
                  </a:lnTo>
                  <a:lnTo>
                    <a:pt x="139" y="1522"/>
                  </a:lnTo>
                  <a:lnTo>
                    <a:pt x="102" y="1632"/>
                  </a:lnTo>
                  <a:lnTo>
                    <a:pt x="75" y="1743"/>
                  </a:lnTo>
                  <a:lnTo>
                    <a:pt x="47" y="1854"/>
                  </a:lnTo>
                  <a:lnTo>
                    <a:pt x="28" y="1974"/>
                  </a:lnTo>
                  <a:lnTo>
                    <a:pt x="10" y="2084"/>
                  </a:lnTo>
                  <a:lnTo>
                    <a:pt x="1" y="2204"/>
                  </a:lnTo>
                  <a:lnTo>
                    <a:pt x="1" y="2324"/>
                  </a:lnTo>
                  <a:lnTo>
                    <a:pt x="1" y="2444"/>
                  </a:lnTo>
                  <a:lnTo>
                    <a:pt x="10" y="2564"/>
                  </a:lnTo>
                  <a:lnTo>
                    <a:pt x="28" y="2674"/>
                  </a:lnTo>
                  <a:lnTo>
                    <a:pt x="47" y="2794"/>
                  </a:lnTo>
                  <a:lnTo>
                    <a:pt x="75" y="2905"/>
                  </a:lnTo>
                  <a:lnTo>
                    <a:pt x="102" y="3016"/>
                  </a:lnTo>
                  <a:lnTo>
                    <a:pt x="139" y="3117"/>
                  </a:lnTo>
                  <a:lnTo>
                    <a:pt x="185" y="3228"/>
                  </a:lnTo>
                  <a:lnTo>
                    <a:pt x="277" y="3431"/>
                  </a:lnTo>
                  <a:lnTo>
                    <a:pt x="397" y="3624"/>
                  </a:lnTo>
                  <a:lnTo>
                    <a:pt x="526" y="3799"/>
                  </a:lnTo>
                  <a:lnTo>
                    <a:pt x="683" y="3965"/>
                  </a:lnTo>
                  <a:lnTo>
                    <a:pt x="849" y="4113"/>
                  </a:lnTo>
                  <a:lnTo>
                    <a:pt x="1024" y="4251"/>
                  </a:lnTo>
                  <a:lnTo>
                    <a:pt x="1218" y="4362"/>
                  </a:lnTo>
                  <a:lnTo>
                    <a:pt x="1421" y="4463"/>
                  </a:lnTo>
                  <a:lnTo>
                    <a:pt x="1522" y="4500"/>
                  </a:lnTo>
                  <a:lnTo>
                    <a:pt x="1633" y="4537"/>
                  </a:lnTo>
                  <a:lnTo>
                    <a:pt x="1744" y="4574"/>
                  </a:lnTo>
                  <a:lnTo>
                    <a:pt x="1854" y="4602"/>
                  </a:lnTo>
                  <a:lnTo>
                    <a:pt x="1965" y="4620"/>
                  </a:lnTo>
                  <a:lnTo>
                    <a:pt x="2085" y="4629"/>
                  </a:lnTo>
                  <a:lnTo>
                    <a:pt x="2195" y="4639"/>
                  </a:lnTo>
                  <a:lnTo>
                    <a:pt x="2315" y="4648"/>
                  </a:lnTo>
                  <a:lnTo>
                    <a:pt x="2435" y="4639"/>
                  </a:lnTo>
                  <a:lnTo>
                    <a:pt x="2555" y="4629"/>
                  </a:lnTo>
                  <a:lnTo>
                    <a:pt x="2675" y="4620"/>
                  </a:lnTo>
                  <a:lnTo>
                    <a:pt x="2786" y="4602"/>
                  </a:lnTo>
                  <a:lnTo>
                    <a:pt x="2896" y="4574"/>
                  </a:lnTo>
                  <a:lnTo>
                    <a:pt x="3007" y="4537"/>
                  </a:lnTo>
                  <a:lnTo>
                    <a:pt x="3118" y="4500"/>
                  </a:lnTo>
                  <a:lnTo>
                    <a:pt x="3219" y="4463"/>
                  </a:lnTo>
                  <a:lnTo>
                    <a:pt x="3422" y="4362"/>
                  </a:lnTo>
                  <a:lnTo>
                    <a:pt x="3615" y="4251"/>
                  </a:lnTo>
                  <a:lnTo>
                    <a:pt x="3800" y="4113"/>
                  </a:lnTo>
                  <a:lnTo>
                    <a:pt x="3957" y="3965"/>
                  </a:lnTo>
                  <a:lnTo>
                    <a:pt x="4113" y="3799"/>
                  </a:lnTo>
                  <a:lnTo>
                    <a:pt x="4243" y="3624"/>
                  </a:lnTo>
                  <a:lnTo>
                    <a:pt x="4362" y="3431"/>
                  </a:lnTo>
                  <a:lnTo>
                    <a:pt x="4455" y="3228"/>
                  </a:lnTo>
                  <a:lnTo>
                    <a:pt x="4501" y="3117"/>
                  </a:lnTo>
                  <a:lnTo>
                    <a:pt x="4538" y="3016"/>
                  </a:lnTo>
                  <a:lnTo>
                    <a:pt x="4565" y="2905"/>
                  </a:lnTo>
                  <a:lnTo>
                    <a:pt x="4593" y="2794"/>
                  </a:lnTo>
                  <a:lnTo>
                    <a:pt x="4611" y="2674"/>
                  </a:lnTo>
                  <a:lnTo>
                    <a:pt x="4630" y="2564"/>
                  </a:lnTo>
                  <a:lnTo>
                    <a:pt x="4639" y="2444"/>
                  </a:lnTo>
                  <a:lnTo>
                    <a:pt x="4639" y="2324"/>
                  </a:lnTo>
                  <a:lnTo>
                    <a:pt x="4639" y="2204"/>
                  </a:lnTo>
                  <a:lnTo>
                    <a:pt x="4630" y="2084"/>
                  </a:lnTo>
                  <a:lnTo>
                    <a:pt x="4611" y="1974"/>
                  </a:lnTo>
                  <a:lnTo>
                    <a:pt x="4593" y="1854"/>
                  </a:lnTo>
                  <a:lnTo>
                    <a:pt x="4565" y="1743"/>
                  </a:lnTo>
                  <a:lnTo>
                    <a:pt x="4538" y="1632"/>
                  </a:lnTo>
                  <a:lnTo>
                    <a:pt x="4501" y="1522"/>
                  </a:lnTo>
                  <a:lnTo>
                    <a:pt x="4455" y="1420"/>
                  </a:lnTo>
                  <a:lnTo>
                    <a:pt x="4362" y="1218"/>
                  </a:lnTo>
                  <a:lnTo>
                    <a:pt x="4243" y="1024"/>
                  </a:lnTo>
                  <a:lnTo>
                    <a:pt x="4113" y="849"/>
                  </a:lnTo>
                  <a:lnTo>
                    <a:pt x="3957" y="683"/>
                  </a:lnTo>
                  <a:lnTo>
                    <a:pt x="3800" y="535"/>
                  </a:lnTo>
                  <a:lnTo>
                    <a:pt x="3615" y="397"/>
                  </a:lnTo>
                  <a:lnTo>
                    <a:pt x="3422" y="286"/>
                  </a:lnTo>
                  <a:lnTo>
                    <a:pt x="3219" y="185"/>
                  </a:lnTo>
                  <a:lnTo>
                    <a:pt x="3118" y="139"/>
                  </a:lnTo>
                  <a:lnTo>
                    <a:pt x="3007" y="102"/>
                  </a:lnTo>
                  <a:lnTo>
                    <a:pt x="2896" y="74"/>
                  </a:lnTo>
                  <a:lnTo>
                    <a:pt x="2786" y="46"/>
                  </a:lnTo>
                  <a:lnTo>
                    <a:pt x="2675" y="28"/>
                  </a:lnTo>
                  <a:lnTo>
                    <a:pt x="2555" y="10"/>
                  </a:lnTo>
                  <a:lnTo>
                    <a:pt x="2435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581;p32"/>
            <p:cNvSpPr/>
            <p:nvPr/>
          </p:nvSpPr>
          <p:spPr>
            <a:xfrm>
              <a:off x="1967125" y="1885225"/>
              <a:ext cx="81425" cy="81175"/>
            </a:xfrm>
            <a:custGeom>
              <a:avLst/>
              <a:gdLst/>
              <a:ahLst/>
              <a:cxnLst/>
              <a:rect l="l" t="t" r="r" b="b"/>
              <a:pathLst>
                <a:path w="3257" h="3247" extrusionOk="0">
                  <a:moveTo>
                    <a:pt x="1578" y="1"/>
                  </a:moveTo>
                  <a:lnTo>
                    <a:pt x="1421" y="10"/>
                  </a:lnTo>
                  <a:lnTo>
                    <a:pt x="1274" y="38"/>
                  </a:lnTo>
                  <a:lnTo>
                    <a:pt x="1117" y="84"/>
                  </a:lnTo>
                  <a:lnTo>
                    <a:pt x="969" y="139"/>
                  </a:lnTo>
                  <a:lnTo>
                    <a:pt x="822" y="222"/>
                  </a:lnTo>
                  <a:lnTo>
                    <a:pt x="674" y="305"/>
                  </a:lnTo>
                  <a:lnTo>
                    <a:pt x="545" y="407"/>
                  </a:lnTo>
                  <a:lnTo>
                    <a:pt x="434" y="517"/>
                  </a:lnTo>
                  <a:lnTo>
                    <a:pt x="333" y="637"/>
                  </a:lnTo>
                  <a:lnTo>
                    <a:pt x="241" y="775"/>
                  </a:lnTo>
                  <a:lnTo>
                    <a:pt x="167" y="905"/>
                  </a:lnTo>
                  <a:lnTo>
                    <a:pt x="102" y="1052"/>
                  </a:lnTo>
                  <a:lnTo>
                    <a:pt x="56" y="1200"/>
                  </a:lnTo>
                  <a:lnTo>
                    <a:pt x="19" y="1356"/>
                  </a:lnTo>
                  <a:lnTo>
                    <a:pt x="1" y="1504"/>
                  </a:lnTo>
                  <a:lnTo>
                    <a:pt x="1" y="1661"/>
                  </a:lnTo>
                  <a:lnTo>
                    <a:pt x="10" y="1817"/>
                  </a:lnTo>
                  <a:lnTo>
                    <a:pt x="38" y="1974"/>
                  </a:lnTo>
                  <a:lnTo>
                    <a:pt x="84" y="2131"/>
                  </a:lnTo>
                  <a:lnTo>
                    <a:pt x="139" y="2279"/>
                  </a:lnTo>
                  <a:lnTo>
                    <a:pt x="213" y="2426"/>
                  </a:lnTo>
                  <a:lnTo>
                    <a:pt x="305" y="2564"/>
                  </a:lnTo>
                  <a:lnTo>
                    <a:pt x="407" y="2693"/>
                  </a:lnTo>
                  <a:lnTo>
                    <a:pt x="527" y="2813"/>
                  </a:lnTo>
                  <a:lnTo>
                    <a:pt x="646" y="2915"/>
                  </a:lnTo>
                  <a:lnTo>
                    <a:pt x="776" y="3007"/>
                  </a:lnTo>
                  <a:lnTo>
                    <a:pt x="914" y="3081"/>
                  </a:lnTo>
                  <a:lnTo>
                    <a:pt x="1061" y="3136"/>
                  </a:lnTo>
                  <a:lnTo>
                    <a:pt x="1209" y="3191"/>
                  </a:lnTo>
                  <a:lnTo>
                    <a:pt x="1366" y="3219"/>
                  </a:lnTo>
                  <a:lnTo>
                    <a:pt x="1513" y="3238"/>
                  </a:lnTo>
                  <a:lnTo>
                    <a:pt x="1670" y="3247"/>
                  </a:lnTo>
                  <a:lnTo>
                    <a:pt x="1827" y="3228"/>
                  </a:lnTo>
                  <a:lnTo>
                    <a:pt x="1984" y="3201"/>
                  </a:lnTo>
                  <a:lnTo>
                    <a:pt x="2140" y="3164"/>
                  </a:lnTo>
                  <a:lnTo>
                    <a:pt x="2288" y="3099"/>
                  </a:lnTo>
                  <a:lnTo>
                    <a:pt x="2435" y="3025"/>
                  </a:lnTo>
                  <a:lnTo>
                    <a:pt x="2574" y="2933"/>
                  </a:lnTo>
                  <a:lnTo>
                    <a:pt x="2703" y="2832"/>
                  </a:lnTo>
                  <a:lnTo>
                    <a:pt x="2823" y="2721"/>
                  </a:lnTo>
                  <a:lnTo>
                    <a:pt x="2924" y="2601"/>
                  </a:lnTo>
                  <a:lnTo>
                    <a:pt x="3007" y="2472"/>
                  </a:lnTo>
                  <a:lnTo>
                    <a:pt x="3090" y="2334"/>
                  </a:lnTo>
                  <a:lnTo>
                    <a:pt x="3145" y="2186"/>
                  </a:lnTo>
                  <a:lnTo>
                    <a:pt x="3201" y="2039"/>
                  </a:lnTo>
                  <a:lnTo>
                    <a:pt x="3228" y="1891"/>
                  </a:lnTo>
                  <a:lnTo>
                    <a:pt x="3247" y="1734"/>
                  </a:lnTo>
                  <a:lnTo>
                    <a:pt x="3256" y="1578"/>
                  </a:lnTo>
                  <a:lnTo>
                    <a:pt x="3238" y="1421"/>
                  </a:lnTo>
                  <a:lnTo>
                    <a:pt x="3219" y="1264"/>
                  </a:lnTo>
                  <a:lnTo>
                    <a:pt x="3173" y="1107"/>
                  </a:lnTo>
                  <a:lnTo>
                    <a:pt x="3109" y="960"/>
                  </a:lnTo>
                  <a:lnTo>
                    <a:pt x="3035" y="812"/>
                  </a:lnTo>
                  <a:lnTo>
                    <a:pt x="2943" y="665"/>
                  </a:lnTo>
                  <a:lnTo>
                    <a:pt x="2841" y="545"/>
                  </a:lnTo>
                  <a:lnTo>
                    <a:pt x="2730" y="425"/>
                  </a:lnTo>
                  <a:lnTo>
                    <a:pt x="2611" y="324"/>
                  </a:lnTo>
                  <a:lnTo>
                    <a:pt x="2472" y="241"/>
                  </a:lnTo>
                  <a:lnTo>
                    <a:pt x="2334" y="158"/>
                  </a:lnTo>
                  <a:lnTo>
                    <a:pt x="2196" y="102"/>
                  </a:lnTo>
                  <a:lnTo>
                    <a:pt x="2048" y="56"/>
                  </a:lnTo>
                  <a:lnTo>
                    <a:pt x="1891" y="19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582;p32"/>
            <p:cNvSpPr/>
            <p:nvPr/>
          </p:nvSpPr>
          <p:spPr>
            <a:xfrm>
              <a:off x="2259225" y="2177325"/>
              <a:ext cx="81400" cy="81150"/>
            </a:xfrm>
            <a:custGeom>
              <a:avLst/>
              <a:gdLst/>
              <a:ahLst/>
              <a:cxnLst/>
              <a:rect l="l" t="t" r="r" b="b"/>
              <a:pathLst>
                <a:path w="3256" h="3246" extrusionOk="0">
                  <a:moveTo>
                    <a:pt x="1512" y="0"/>
                  </a:moveTo>
                  <a:lnTo>
                    <a:pt x="1365" y="19"/>
                  </a:lnTo>
                  <a:lnTo>
                    <a:pt x="1208" y="55"/>
                  </a:lnTo>
                  <a:lnTo>
                    <a:pt x="1061" y="102"/>
                  </a:lnTo>
                  <a:lnTo>
                    <a:pt x="922" y="157"/>
                  </a:lnTo>
                  <a:lnTo>
                    <a:pt x="784" y="240"/>
                  </a:lnTo>
                  <a:lnTo>
                    <a:pt x="655" y="323"/>
                  </a:lnTo>
                  <a:lnTo>
                    <a:pt x="526" y="424"/>
                  </a:lnTo>
                  <a:lnTo>
                    <a:pt x="415" y="544"/>
                  </a:lnTo>
                  <a:lnTo>
                    <a:pt x="314" y="673"/>
                  </a:lnTo>
                  <a:lnTo>
                    <a:pt x="221" y="812"/>
                  </a:lnTo>
                  <a:lnTo>
                    <a:pt x="148" y="959"/>
                  </a:lnTo>
                  <a:lnTo>
                    <a:pt x="83" y="1107"/>
                  </a:lnTo>
                  <a:lnTo>
                    <a:pt x="46" y="1263"/>
                  </a:lnTo>
                  <a:lnTo>
                    <a:pt x="19" y="1420"/>
                  </a:lnTo>
                  <a:lnTo>
                    <a:pt x="0" y="1577"/>
                  </a:lnTo>
                  <a:lnTo>
                    <a:pt x="9" y="1734"/>
                  </a:lnTo>
                  <a:lnTo>
                    <a:pt x="28" y="1890"/>
                  </a:lnTo>
                  <a:lnTo>
                    <a:pt x="55" y="2038"/>
                  </a:lnTo>
                  <a:lnTo>
                    <a:pt x="102" y="2185"/>
                  </a:lnTo>
                  <a:lnTo>
                    <a:pt x="166" y="2333"/>
                  </a:lnTo>
                  <a:lnTo>
                    <a:pt x="240" y="2471"/>
                  </a:lnTo>
                  <a:lnTo>
                    <a:pt x="332" y="2600"/>
                  </a:lnTo>
                  <a:lnTo>
                    <a:pt x="434" y="2720"/>
                  </a:lnTo>
                  <a:lnTo>
                    <a:pt x="553" y="2831"/>
                  </a:lnTo>
                  <a:lnTo>
                    <a:pt x="673" y="2932"/>
                  </a:lnTo>
                  <a:lnTo>
                    <a:pt x="821" y="3025"/>
                  </a:lnTo>
                  <a:lnTo>
                    <a:pt x="968" y="3098"/>
                  </a:lnTo>
                  <a:lnTo>
                    <a:pt x="1116" y="3163"/>
                  </a:lnTo>
                  <a:lnTo>
                    <a:pt x="1273" y="3200"/>
                  </a:lnTo>
                  <a:lnTo>
                    <a:pt x="1429" y="3227"/>
                  </a:lnTo>
                  <a:lnTo>
                    <a:pt x="1586" y="3246"/>
                  </a:lnTo>
                  <a:lnTo>
                    <a:pt x="1743" y="3237"/>
                  </a:lnTo>
                  <a:lnTo>
                    <a:pt x="1890" y="3227"/>
                  </a:lnTo>
                  <a:lnTo>
                    <a:pt x="2047" y="3191"/>
                  </a:lnTo>
                  <a:lnTo>
                    <a:pt x="2195" y="3144"/>
                  </a:lnTo>
                  <a:lnTo>
                    <a:pt x="2333" y="3080"/>
                  </a:lnTo>
                  <a:lnTo>
                    <a:pt x="2471" y="3006"/>
                  </a:lnTo>
                  <a:lnTo>
                    <a:pt x="2600" y="2914"/>
                  </a:lnTo>
                  <a:lnTo>
                    <a:pt x="2730" y="2813"/>
                  </a:lnTo>
                  <a:lnTo>
                    <a:pt x="2840" y="2702"/>
                  </a:lnTo>
                  <a:lnTo>
                    <a:pt x="2942" y="2573"/>
                  </a:lnTo>
                  <a:lnTo>
                    <a:pt x="3034" y="2434"/>
                  </a:lnTo>
                  <a:lnTo>
                    <a:pt x="3108" y="2287"/>
                  </a:lnTo>
                  <a:lnTo>
                    <a:pt x="3163" y="2130"/>
                  </a:lnTo>
                  <a:lnTo>
                    <a:pt x="3209" y="1983"/>
                  </a:lnTo>
                  <a:lnTo>
                    <a:pt x="3237" y="1826"/>
                  </a:lnTo>
                  <a:lnTo>
                    <a:pt x="3255" y="1669"/>
                  </a:lnTo>
                  <a:lnTo>
                    <a:pt x="3246" y="1512"/>
                  </a:lnTo>
                  <a:lnTo>
                    <a:pt x="3228" y="1356"/>
                  </a:lnTo>
                  <a:lnTo>
                    <a:pt x="3200" y="1199"/>
                  </a:lnTo>
                  <a:lnTo>
                    <a:pt x="3145" y="1051"/>
                  </a:lnTo>
                  <a:lnTo>
                    <a:pt x="3089" y="913"/>
                  </a:lnTo>
                  <a:lnTo>
                    <a:pt x="3006" y="775"/>
                  </a:lnTo>
                  <a:lnTo>
                    <a:pt x="2923" y="646"/>
                  </a:lnTo>
                  <a:lnTo>
                    <a:pt x="2822" y="516"/>
                  </a:lnTo>
                  <a:lnTo>
                    <a:pt x="2702" y="406"/>
                  </a:lnTo>
                  <a:lnTo>
                    <a:pt x="2573" y="304"/>
                  </a:lnTo>
                  <a:lnTo>
                    <a:pt x="2435" y="212"/>
                  </a:lnTo>
                  <a:lnTo>
                    <a:pt x="2287" y="138"/>
                  </a:lnTo>
                  <a:lnTo>
                    <a:pt x="2139" y="83"/>
                  </a:lnTo>
                  <a:lnTo>
                    <a:pt x="1983" y="37"/>
                  </a:lnTo>
                  <a:lnTo>
                    <a:pt x="1826" y="9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583;p32"/>
            <p:cNvSpPr/>
            <p:nvPr/>
          </p:nvSpPr>
          <p:spPr>
            <a:xfrm>
              <a:off x="2640975" y="2266750"/>
              <a:ext cx="115975" cy="116000"/>
            </a:xfrm>
            <a:custGeom>
              <a:avLst/>
              <a:gdLst/>
              <a:ahLst/>
              <a:cxnLst/>
              <a:rect l="l" t="t" r="r" b="b"/>
              <a:pathLst>
                <a:path w="4639" h="4640" extrusionOk="0">
                  <a:moveTo>
                    <a:pt x="2315" y="1"/>
                  </a:moveTo>
                  <a:lnTo>
                    <a:pt x="2195" y="10"/>
                  </a:lnTo>
                  <a:lnTo>
                    <a:pt x="2084" y="19"/>
                  </a:lnTo>
                  <a:lnTo>
                    <a:pt x="1964" y="29"/>
                  </a:lnTo>
                  <a:lnTo>
                    <a:pt x="1854" y="47"/>
                  </a:lnTo>
                  <a:lnTo>
                    <a:pt x="1734" y="75"/>
                  </a:lnTo>
                  <a:lnTo>
                    <a:pt x="1623" y="112"/>
                  </a:lnTo>
                  <a:lnTo>
                    <a:pt x="1522" y="148"/>
                  </a:lnTo>
                  <a:lnTo>
                    <a:pt x="1411" y="185"/>
                  </a:lnTo>
                  <a:lnTo>
                    <a:pt x="1208" y="287"/>
                  </a:lnTo>
                  <a:lnTo>
                    <a:pt x="1024" y="397"/>
                  </a:lnTo>
                  <a:lnTo>
                    <a:pt x="839" y="536"/>
                  </a:lnTo>
                  <a:lnTo>
                    <a:pt x="673" y="683"/>
                  </a:lnTo>
                  <a:lnTo>
                    <a:pt x="526" y="849"/>
                  </a:lnTo>
                  <a:lnTo>
                    <a:pt x="397" y="1024"/>
                  </a:lnTo>
                  <a:lnTo>
                    <a:pt x="277" y="1209"/>
                  </a:lnTo>
                  <a:lnTo>
                    <a:pt x="231" y="1310"/>
                  </a:lnTo>
                  <a:lnTo>
                    <a:pt x="185" y="1412"/>
                  </a:lnTo>
                  <a:lnTo>
                    <a:pt x="139" y="1522"/>
                  </a:lnTo>
                  <a:lnTo>
                    <a:pt x="102" y="1624"/>
                  </a:lnTo>
                  <a:lnTo>
                    <a:pt x="74" y="1734"/>
                  </a:lnTo>
                  <a:lnTo>
                    <a:pt x="46" y="1854"/>
                  </a:lnTo>
                  <a:lnTo>
                    <a:pt x="28" y="1965"/>
                  </a:lnTo>
                  <a:lnTo>
                    <a:pt x="10" y="2076"/>
                  </a:lnTo>
                  <a:lnTo>
                    <a:pt x="0" y="2196"/>
                  </a:lnTo>
                  <a:lnTo>
                    <a:pt x="0" y="2315"/>
                  </a:lnTo>
                  <a:lnTo>
                    <a:pt x="0" y="2435"/>
                  </a:lnTo>
                  <a:lnTo>
                    <a:pt x="10" y="2555"/>
                  </a:lnTo>
                  <a:lnTo>
                    <a:pt x="28" y="2666"/>
                  </a:lnTo>
                  <a:lnTo>
                    <a:pt x="46" y="2786"/>
                  </a:lnTo>
                  <a:lnTo>
                    <a:pt x="74" y="2896"/>
                  </a:lnTo>
                  <a:lnTo>
                    <a:pt x="102" y="3007"/>
                  </a:lnTo>
                  <a:lnTo>
                    <a:pt x="139" y="3118"/>
                  </a:lnTo>
                  <a:lnTo>
                    <a:pt x="185" y="3219"/>
                  </a:lnTo>
                  <a:lnTo>
                    <a:pt x="231" y="3320"/>
                  </a:lnTo>
                  <a:lnTo>
                    <a:pt x="277" y="3422"/>
                  </a:lnTo>
                  <a:lnTo>
                    <a:pt x="397" y="3616"/>
                  </a:lnTo>
                  <a:lnTo>
                    <a:pt x="526" y="3791"/>
                  </a:lnTo>
                  <a:lnTo>
                    <a:pt x="673" y="3957"/>
                  </a:lnTo>
                  <a:lnTo>
                    <a:pt x="839" y="4113"/>
                  </a:lnTo>
                  <a:lnTo>
                    <a:pt x="1024" y="4243"/>
                  </a:lnTo>
                  <a:lnTo>
                    <a:pt x="1208" y="4362"/>
                  </a:lnTo>
                  <a:lnTo>
                    <a:pt x="1411" y="4455"/>
                  </a:lnTo>
                  <a:lnTo>
                    <a:pt x="1522" y="4501"/>
                  </a:lnTo>
                  <a:lnTo>
                    <a:pt x="1623" y="4538"/>
                  </a:lnTo>
                  <a:lnTo>
                    <a:pt x="1734" y="4565"/>
                  </a:lnTo>
                  <a:lnTo>
                    <a:pt x="1854" y="4593"/>
                  </a:lnTo>
                  <a:lnTo>
                    <a:pt x="1964" y="4611"/>
                  </a:lnTo>
                  <a:lnTo>
                    <a:pt x="2084" y="4630"/>
                  </a:lnTo>
                  <a:lnTo>
                    <a:pt x="2195" y="4639"/>
                  </a:lnTo>
                  <a:lnTo>
                    <a:pt x="2435" y="4639"/>
                  </a:lnTo>
                  <a:lnTo>
                    <a:pt x="2555" y="4630"/>
                  </a:lnTo>
                  <a:lnTo>
                    <a:pt x="2674" y="4611"/>
                  </a:lnTo>
                  <a:lnTo>
                    <a:pt x="2785" y="4593"/>
                  </a:lnTo>
                  <a:lnTo>
                    <a:pt x="2896" y="4565"/>
                  </a:lnTo>
                  <a:lnTo>
                    <a:pt x="3006" y="4538"/>
                  </a:lnTo>
                  <a:lnTo>
                    <a:pt x="3117" y="4501"/>
                  </a:lnTo>
                  <a:lnTo>
                    <a:pt x="3218" y="4455"/>
                  </a:lnTo>
                  <a:lnTo>
                    <a:pt x="3421" y="4362"/>
                  </a:lnTo>
                  <a:lnTo>
                    <a:pt x="3615" y="4243"/>
                  </a:lnTo>
                  <a:lnTo>
                    <a:pt x="3790" y="4113"/>
                  </a:lnTo>
                  <a:lnTo>
                    <a:pt x="3956" y="3957"/>
                  </a:lnTo>
                  <a:lnTo>
                    <a:pt x="4113" y="3791"/>
                  </a:lnTo>
                  <a:lnTo>
                    <a:pt x="4242" y="3616"/>
                  </a:lnTo>
                  <a:lnTo>
                    <a:pt x="4362" y="3422"/>
                  </a:lnTo>
                  <a:lnTo>
                    <a:pt x="4454" y="3219"/>
                  </a:lnTo>
                  <a:lnTo>
                    <a:pt x="4500" y="3118"/>
                  </a:lnTo>
                  <a:lnTo>
                    <a:pt x="4537" y="3007"/>
                  </a:lnTo>
                  <a:lnTo>
                    <a:pt x="4565" y="2896"/>
                  </a:lnTo>
                  <a:lnTo>
                    <a:pt x="4592" y="2786"/>
                  </a:lnTo>
                  <a:lnTo>
                    <a:pt x="4611" y="2666"/>
                  </a:lnTo>
                  <a:lnTo>
                    <a:pt x="4629" y="2555"/>
                  </a:lnTo>
                  <a:lnTo>
                    <a:pt x="4638" y="2435"/>
                  </a:lnTo>
                  <a:lnTo>
                    <a:pt x="4638" y="2315"/>
                  </a:lnTo>
                  <a:lnTo>
                    <a:pt x="4638" y="2196"/>
                  </a:lnTo>
                  <a:lnTo>
                    <a:pt x="4629" y="2076"/>
                  </a:lnTo>
                  <a:lnTo>
                    <a:pt x="4611" y="1965"/>
                  </a:lnTo>
                  <a:lnTo>
                    <a:pt x="4592" y="1854"/>
                  </a:lnTo>
                  <a:lnTo>
                    <a:pt x="4565" y="1734"/>
                  </a:lnTo>
                  <a:lnTo>
                    <a:pt x="4537" y="1624"/>
                  </a:lnTo>
                  <a:lnTo>
                    <a:pt x="4500" y="1522"/>
                  </a:lnTo>
                  <a:lnTo>
                    <a:pt x="4454" y="1412"/>
                  </a:lnTo>
                  <a:lnTo>
                    <a:pt x="4362" y="1209"/>
                  </a:lnTo>
                  <a:lnTo>
                    <a:pt x="4242" y="1024"/>
                  </a:lnTo>
                  <a:lnTo>
                    <a:pt x="4113" y="849"/>
                  </a:lnTo>
                  <a:lnTo>
                    <a:pt x="3956" y="683"/>
                  </a:lnTo>
                  <a:lnTo>
                    <a:pt x="3790" y="536"/>
                  </a:lnTo>
                  <a:lnTo>
                    <a:pt x="3615" y="397"/>
                  </a:lnTo>
                  <a:lnTo>
                    <a:pt x="3421" y="287"/>
                  </a:lnTo>
                  <a:lnTo>
                    <a:pt x="3218" y="185"/>
                  </a:lnTo>
                  <a:lnTo>
                    <a:pt x="3117" y="148"/>
                  </a:lnTo>
                  <a:lnTo>
                    <a:pt x="3006" y="112"/>
                  </a:lnTo>
                  <a:lnTo>
                    <a:pt x="2896" y="75"/>
                  </a:lnTo>
                  <a:lnTo>
                    <a:pt x="2785" y="47"/>
                  </a:lnTo>
                  <a:lnTo>
                    <a:pt x="2674" y="29"/>
                  </a:lnTo>
                  <a:lnTo>
                    <a:pt x="2555" y="19"/>
                  </a:lnTo>
                  <a:lnTo>
                    <a:pt x="2435" y="10"/>
                  </a:lnTo>
                  <a:lnTo>
                    <a:pt x="23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584;p32"/>
            <p:cNvSpPr/>
            <p:nvPr/>
          </p:nvSpPr>
          <p:spPr>
            <a:xfrm>
              <a:off x="3057300" y="2177325"/>
              <a:ext cx="81175" cy="81150"/>
            </a:xfrm>
            <a:custGeom>
              <a:avLst/>
              <a:gdLst/>
              <a:ahLst/>
              <a:cxnLst/>
              <a:rect l="l" t="t" r="r" b="b"/>
              <a:pathLst>
                <a:path w="3247" h="3246" extrusionOk="0">
                  <a:moveTo>
                    <a:pt x="1577" y="0"/>
                  </a:moveTo>
                  <a:lnTo>
                    <a:pt x="1421" y="9"/>
                  </a:lnTo>
                  <a:lnTo>
                    <a:pt x="1264" y="37"/>
                  </a:lnTo>
                  <a:lnTo>
                    <a:pt x="1107" y="83"/>
                  </a:lnTo>
                  <a:lnTo>
                    <a:pt x="960" y="138"/>
                  </a:lnTo>
                  <a:lnTo>
                    <a:pt x="812" y="212"/>
                  </a:lnTo>
                  <a:lnTo>
                    <a:pt x="674" y="304"/>
                  </a:lnTo>
                  <a:lnTo>
                    <a:pt x="545" y="406"/>
                  </a:lnTo>
                  <a:lnTo>
                    <a:pt x="434" y="516"/>
                  </a:lnTo>
                  <a:lnTo>
                    <a:pt x="333" y="636"/>
                  </a:lnTo>
                  <a:lnTo>
                    <a:pt x="240" y="775"/>
                  </a:lnTo>
                  <a:lnTo>
                    <a:pt x="167" y="904"/>
                  </a:lnTo>
                  <a:lnTo>
                    <a:pt x="102" y="1051"/>
                  </a:lnTo>
                  <a:lnTo>
                    <a:pt x="56" y="1199"/>
                  </a:lnTo>
                  <a:lnTo>
                    <a:pt x="28" y="1356"/>
                  </a:lnTo>
                  <a:lnTo>
                    <a:pt x="10" y="1503"/>
                  </a:lnTo>
                  <a:lnTo>
                    <a:pt x="1" y="1660"/>
                  </a:lnTo>
                  <a:lnTo>
                    <a:pt x="19" y="1817"/>
                  </a:lnTo>
                  <a:lnTo>
                    <a:pt x="47" y="1973"/>
                  </a:lnTo>
                  <a:lnTo>
                    <a:pt x="93" y="2130"/>
                  </a:lnTo>
                  <a:lnTo>
                    <a:pt x="148" y="2287"/>
                  </a:lnTo>
                  <a:lnTo>
                    <a:pt x="231" y="2434"/>
                  </a:lnTo>
                  <a:lnTo>
                    <a:pt x="314" y="2573"/>
                  </a:lnTo>
                  <a:lnTo>
                    <a:pt x="416" y="2702"/>
                  </a:lnTo>
                  <a:lnTo>
                    <a:pt x="526" y="2813"/>
                  </a:lnTo>
                  <a:lnTo>
                    <a:pt x="646" y="2914"/>
                  </a:lnTo>
                  <a:lnTo>
                    <a:pt x="775" y="3006"/>
                  </a:lnTo>
                  <a:lnTo>
                    <a:pt x="913" y="3080"/>
                  </a:lnTo>
                  <a:lnTo>
                    <a:pt x="1061" y="3144"/>
                  </a:lnTo>
                  <a:lnTo>
                    <a:pt x="1209" y="3191"/>
                  </a:lnTo>
                  <a:lnTo>
                    <a:pt x="1356" y="3227"/>
                  </a:lnTo>
                  <a:lnTo>
                    <a:pt x="1513" y="3237"/>
                  </a:lnTo>
                  <a:lnTo>
                    <a:pt x="1670" y="3246"/>
                  </a:lnTo>
                  <a:lnTo>
                    <a:pt x="1826" y="3227"/>
                  </a:lnTo>
                  <a:lnTo>
                    <a:pt x="1983" y="3200"/>
                  </a:lnTo>
                  <a:lnTo>
                    <a:pt x="2131" y="3163"/>
                  </a:lnTo>
                  <a:lnTo>
                    <a:pt x="2287" y="3098"/>
                  </a:lnTo>
                  <a:lnTo>
                    <a:pt x="2435" y="3025"/>
                  </a:lnTo>
                  <a:lnTo>
                    <a:pt x="2573" y="2932"/>
                  </a:lnTo>
                  <a:lnTo>
                    <a:pt x="2702" y="2831"/>
                  </a:lnTo>
                  <a:lnTo>
                    <a:pt x="2813" y="2720"/>
                  </a:lnTo>
                  <a:lnTo>
                    <a:pt x="2914" y="2600"/>
                  </a:lnTo>
                  <a:lnTo>
                    <a:pt x="3007" y="2471"/>
                  </a:lnTo>
                  <a:lnTo>
                    <a:pt x="3080" y="2333"/>
                  </a:lnTo>
                  <a:lnTo>
                    <a:pt x="3145" y="2185"/>
                  </a:lnTo>
                  <a:lnTo>
                    <a:pt x="3191" y="2038"/>
                  </a:lnTo>
                  <a:lnTo>
                    <a:pt x="3228" y="1890"/>
                  </a:lnTo>
                  <a:lnTo>
                    <a:pt x="3246" y="1734"/>
                  </a:lnTo>
                  <a:lnTo>
                    <a:pt x="3246" y="1577"/>
                  </a:lnTo>
                  <a:lnTo>
                    <a:pt x="3237" y="1420"/>
                  </a:lnTo>
                  <a:lnTo>
                    <a:pt x="3210" y="1263"/>
                  </a:lnTo>
                  <a:lnTo>
                    <a:pt x="3163" y="1107"/>
                  </a:lnTo>
                  <a:lnTo>
                    <a:pt x="3108" y="959"/>
                  </a:lnTo>
                  <a:lnTo>
                    <a:pt x="3034" y="812"/>
                  </a:lnTo>
                  <a:lnTo>
                    <a:pt x="2942" y="673"/>
                  </a:lnTo>
                  <a:lnTo>
                    <a:pt x="2841" y="544"/>
                  </a:lnTo>
                  <a:lnTo>
                    <a:pt x="2721" y="424"/>
                  </a:lnTo>
                  <a:lnTo>
                    <a:pt x="2601" y="323"/>
                  </a:lnTo>
                  <a:lnTo>
                    <a:pt x="2472" y="240"/>
                  </a:lnTo>
                  <a:lnTo>
                    <a:pt x="2334" y="157"/>
                  </a:lnTo>
                  <a:lnTo>
                    <a:pt x="2195" y="102"/>
                  </a:lnTo>
                  <a:lnTo>
                    <a:pt x="2048" y="55"/>
                  </a:lnTo>
                  <a:lnTo>
                    <a:pt x="1891" y="19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585;p32"/>
            <p:cNvSpPr/>
            <p:nvPr/>
          </p:nvSpPr>
          <p:spPr>
            <a:xfrm>
              <a:off x="3349375" y="1885225"/>
              <a:ext cx="81175" cy="80950"/>
            </a:xfrm>
            <a:custGeom>
              <a:avLst/>
              <a:gdLst/>
              <a:ahLst/>
              <a:cxnLst/>
              <a:rect l="l" t="t" r="r" b="b"/>
              <a:pathLst>
                <a:path w="3247" h="3238" extrusionOk="0">
                  <a:moveTo>
                    <a:pt x="1513" y="1"/>
                  </a:moveTo>
                  <a:lnTo>
                    <a:pt x="1356" y="19"/>
                  </a:lnTo>
                  <a:lnTo>
                    <a:pt x="1209" y="56"/>
                  </a:lnTo>
                  <a:lnTo>
                    <a:pt x="1061" y="102"/>
                  </a:lnTo>
                  <a:lnTo>
                    <a:pt x="914" y="158"/>
                  </a:lnTo>
                  <a:lnTo>
                    <a:pt x="775" y="231"/>
                  </a:lnTo>
                  <a:lnTo>
                    <a:pt x="646" y="324"/>
                  </a:lnTo>
                  <a:lnTo>
                    <a:pt x="526" y="425"/>
                  </a:lnTo>
                  <a:lnTo>
                    <a:pt x="416" y="536"/>
                  </a:lnTo>
                  <a:lnTo>
                    <a:pt x="314" y="665"/>
                  </a:lnTo>
                  <a:lnTo>
                    <a:pt x="222" y="803"/>
                  </a:lnTo>
                  <a:lnTo>
                    <a:pt x="148" y="951"/>
                  </a:lnTo>
                  <a:lnTo>
                    <a:pt x="84" y="1107"/>
                  </a:lnTo>
                  <a:lnTo>
                    <a:pt x="38" y="1255"/>
                  </a:lnTo>
                  <a:lnTo>
                    <a:pt x="10" y="1412"/>
                  </a:lnTo>
                  <a:lnTo>
                    <a:pt x="1" y="1569"/>
                  </a:lnTo>
                  <a:lnTo>
                    <a:pt x="1" y="1725"/>
                  </a:lnTo>
                  <a:lnTo>
                    <a:pt x="19" y="1882"/>
                  </a:lnTo>
                  <a:lnTo>
                    <a:pt x="56" y="2039"/>
                  </a:lnTo>
                  <a:lnTo>
                    <a:pt x="102" y="2186"/>
                  </a:lnTo>
                  <a:lnTo>
                    <a:pt x="167" y="2325"/>
                  </a:lnTo>
                  <a:lnTo>
                    <a:pt x="240" y="2463"/>
                  </a:lnTo>
                  <a:lnTo>
                    <a:pt x="333" y="2601"/>
                  </a:lnTo>
                  <a:lnTo>
                    <a:pt x="434" y="2721"/>
                  </a:lnTo>
                  <a:lnTo>
                    <a:pt x="554" y="2832"/>
                  </a:lnTo>
                  <a:lnTo>
                    <a:pt x="674" y="2933"/>
                  </a:lnTo>
                  <a:lnTo>
                    <a:pt x="821" y="3025"/>
                  </a:lnTo>
                  <a:lnTo>
                    <a:pt x="969" y="3099"/>
                  </a:lnTo>
                  <a:lnTo>
                    <a:pt x="1116" y="3155"/>
                  </a:lnTo>
                  <a:lnTo>
                    <a:pt x="1273" y="3201"/>
                  </a:lnTo>
                  <a:lnTo>
                    <a:pt x="1430" y="3228"/>
                  </a:lnTo>
                  <a:lnTo>
                    <a:pt x="1587" y="3238"/>
                  </a:lnTo>
                  <a:lnTo>
                    <a:pt x="1734" y="3238"/>
                  </a:lnTo>
                  <a:lnTo>
                    <a:pt x="1891" y="3219"/>
                  </a:lnTo>
                  <a:lnTo>
                    <a:pt x="2048" y="3191"/>
                  </a:lnTo>
                  <a:lnTo>
                    <a:pt x="2195" y="3136"/>
                  </a:lnTo>
                  <a:lnTo>
                    <a:pt x="2334" y="3081"/>
                  </a:lnTo>
                  <a:lnTo>
                    <a:pt x="2472" y="3007"/>
                  </a:lnTo>
                  <a:lnTo>
                    <a:pt x="2601" y="2915"/>
                  </a:lnTo>
                  <a:lnTo>
                    <a:pt x="2730" y="2813"/>
                  </a:lnTo>
                  <a:lnTo>
                    <a:pt x="2841" y="2693"/>
                  </a:lnTo>
                  <a:lnTo>
                    <a:pt x="2942" y="2564"/>
                  </a:lnTo>
                  <a:lnTo>
                    <a:pt x="3034" y="2426"/>
                  </a:lnTo>
                  <a:lnTo>
                    <a:pt x="3108" y="2279"/>
                  </a:lnTo>
                  <a:lnTo>
                    <a:pt x="3164" y="2131"/>
                  </a:lnTo>
                  <a:lnTo>
                    <a:pt x="3210" y="1974"/>
                  </a:lnTo>
                  <a:lnTo>
                    <a:pt x="3237" y="1817"/>
                  </a:lnTo>
                  <a:lnTo>
                    <a:pt x="3247" y="1661"/>
                  </a:lnTo>
                  <a:lnTo>
                    <a:pt x="3247" y="1504"/>
                  </a:lnTo>
                  <a:lnTo>
                    <a:pt x="3228" y="1347"/>
                  </a:lnTo>
                  <a:lnTo>
                    <a:pt x="3191" y="1200"/>
                  </a:lnTo>
                  <a:lnTo>
                    <a:pt x="3145" y="1052"/>
                  </a:lnTo>
                  <a:lnTo>
                    <a:pt x="3081" y="905"/>
                  </a:lnTo>
                  <a:lnTo>
                    <a:pt x="3007" y="766"/>
                  </a:lnTo>
                  <a:lnTo>
                    <a:pt x="2915" y="637"/>
                  </a:lnTo>
                  <a:lnTo>
                    <a:pt x="2813" y="517"/>
                  </a:lnTo>
                  <a:lnTo>
                    <a:pt x="2703" y="407"/>
                  </a:lnTo>
                  <a:lnTo>
                    <a:pt x="2573" y="305"/>
                  </a:lnTo>
                  <a:lnTo>
                    <a:pt x="2435" y="222"/>
                  </a:lnTo>
                  <a:lnTo>
                    <a:pt x="2288" y="139"/>
                  </a:lnTo>
                  <a:lnTo>
                    <a:pt x="2140" y="84"/>
                  </a:lnTo>
                  <a:lnTo>
                    <a:pt x="1983" y="38"/>
                  </a:lnTo>
                  <a:lnTo>
                    <a:pt x="1827" y="10"/>
                  </a:lnTo>
                  <a:lnTo>
                    <a:pt x="16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586;p32"/>
            <p:cNvSpPr/>
            <p:nvPr/>
          </p:nvSpPr>
          <p:spPr>
            <a:xfrm>
              <a:off x="3349375" y="1885225"/>
              <a:ext cx="81175" cy="80950"/>
            </a:xfrm>
            <a:custGeom>
              <a:avLst/>
              <a:gdLst/>
              <a:ahLst/>
              <a:cxnLst/>
              <a:rect l="l" t="t" r="r" b="b"/>
              <a:pathLst>
                <a:path w="3247" h="3238" fill="none" extrusionOk="0">
                  <a:moveTo>
                    <a:pt x="821" y="3025"/>
                  </a:moveTo>
                  <a:lnTo>
                    <a:pt x="821" y="3025"/>
                  </a:lnTo>
                  <a:lnTo>
                    <a:pt x="674" y="2933"/>
                  </a:lnTo>
                  <a:lnTo>
                    <a:pt x="554" y="2832"/>
                  </a:lnTo>
                  <a:lnTo>
                    <a:pt x="434" y="2721"/>
                  </a:lnTo>
                  <a:lnTo>
                    <a:pt x="333" y="2601"/>
                  </a:lnTo>
                  <a:lnTo>
                    <a:pt x="240" y="2463"/>
                  </a:lnTo>
                  <a:lnTo>
                    <a:pt x="167" y="2325"/>
                  </a:lnTo>
                  <a:lnTo>
                    <a:pt x="102" y="2186"/>
                  </a:lnTo>
                  <a:lnTo>
                    <a:pt x="56" y="2039"/>
                  </a:lnTo>
                  <a:lnTo>
                    <a:pt x="19" y="1882"/>
                  </a:lnTo>
                  <a:lnTo>
                    <a:pt x="1" y="1725"/>
                  </a:lnTo>
                  <a:lnTo>
                    <a:pt x="1" y="1569"/>
                  </a:lnTo>
                  <a:lnTo>
                    <a:pt x="10" y="1412"/>
                  </a:lnTo>
                  <a:lnTo>
                    <a:pt x="38" y="1255"/>
                  </a:lnTo>
                  <a:lnTo>
                    <a:pt x="84" y="1107"/>
                  </a:lnTo>
                  <a:lnTo>
                    <a:pt x="148" y="951"/>
                  </a:lnTo>
                  <a:lnTo>
                    <a:pt x="222" y="803"/>
                  </a:lnTo>
                  <a:lnTo>
                    <a:pt x="222" y="803"/>
                  </a:lnTo>
                  <a:lnTo>
                    <a:pt x="314" y="665"/>
                  </a:lnTo>
                  <a:lnTo>
                    <a:pt x="416" y="536"/>
                  </a:lnTo>
                  <a:lnTo>
                    <a:pt x="526" y="425"/>
                  </a:lnTo>
                  <a:lnTo>
                    <a:pt x="646" y="324"/>
                  </a:lnTo>
                  <a:lnTo>
                    <a:pt x="775" y="231"/>
                  </a:lnTo>
                  <a:lnTo>
                    <a:pt x="914" y="158"/>
                  </a:lnTo>
                  <a:lnTo>
                    <a:pt x="1061" y="102"/>
                  </a:lnTo>
                  <a:lnTo>
                    <a:pt x="1209" y="56"/>
                  </a:lnTo>
                  <a:lnTo>
                    <a:pt x="1356" y="19"/>
                  </a:lnTo>
                  <a:lnTo>
                    <a:pt x="1513" y="1"/>
                  </a:lnTo>
                  <a:lnTo>
                    <a:pt x="1670" y="1"/>
                  </a:lnTo>
                  <a:lnTo>
                    <a:pt x="1827" y="10"/>
                  </a:lnTo>
                  <a:lnTo>
                    <a:pt x="1983" y="38"/>
                  </a:lnTo>
                  <a:lnTo>
                    <a:pt x="2140" y="84"/>
                  </a:lnTo>
                  <a:lnTo>
                    <a:pt x="2288" y="139"/>
                  </a:lnTo>
                  <a:lnTo>
                    <a:pt x="2435" y="222"/>
                  </a:lnTo>
                  <a:lnTo>
                    <a:pt x="2435" y="222"/>
                  </a:lnTo>
                  <a:lnTo>
                    <a:pt x="2573" y="305"/>
                  </a:lnTo>
                  <a:lnTo>
                    <a:pt x="2703" y="407"/>
                  </a:lnTo>
                  <a:lnTo>
                    <a:pt x="2813" y="517"/>
                  </a:lnTo>
                  <a:lnTo>
                    <a:pt x="2915" y="637"/>
                  </a:lnTo>
                  <a:lnTo>
                    <a:pt x="3007" y="766"/>
                  </a:lnTo>
                  <a:lnTo>
                    <a:pt x="3081" y="905"/>
                  </a:lnTo>
                  <a:lnTo>
                    <a:pt x="3145" y="1052"/>
                  </a:lnTo>
                  <a:lnTo>
                    <a:pt x="3191" y="1200"/>
                  </a:lnTo>
                  <a:lnTo>
                    <a:pt x="3228" y="1347"/>
                  </a:lnTo>
                  <a:lnTo>
                    <a:pt x="3247" y="1504"/>
                  </a:lnTo>
                  <a:lnTo>
                    <a:pt x="3247" y="1661"/>
                  </a:lnTo>
                  <a:lnTo>
                    <a:pt x="3237" y="1817"/>
                  </a:lnTo>
                  <a:lnTo>
                    <a:pt x="3210" y="1974"/>
                  </a:lnTo>
                  <a:lnTo>
                    <a:pt x="3164" y="2131"/>
                  </a:lnTo>
                  <a:lnTo>
                    <a:pt x="3108" y="2279"/>
                  </a:lnTo>
                  <a:lnTo>
                    <a:pt x="3034" y="2426"/>
                  </a:lnTo>
                  <a:lnTo>
                    <a:pt x="3034" y="2426"/>
                  </a:lnTo>
                  <a:lnTo>
                    <a:pt x="2942" y="2564"/>
                  </a:lnTo>
                  <a:lnTo>
                    <a:pt x="2841" y="2693"/>
                  </a:lnTo>
                  <a:lnTo>
                    <a:pt x="2730" y="2813"/>
                  </a:lnTo>
                  <a:lnTo>
                    <a:pt x="2601" y="2915"/>
                  </a:lnTo>
                  <a:lnTo>
                    <a:pt x="2472" y="3007"/>
                  </a:lnTo>
                  <a:lnTo>
                    <a:pt x="2334" y="3081"/>
                  </a:lnTo>
                  <a:lnTo>
                    <a:pt x="2195" y="3136"/>
                  </a:lnTo>
                  <a:lnTo>
                    <a:pt x="2048" y="3191"/>
                  </a:lnTo>
                  <a:lnTo>
                    <a:pt x="1891" y="3219"/>
                  </a:lnTo>
                  <a:lnTo>
                    <a:pt x="1734" y="3238"/>
                  </a:lnTo>
                  <a:lnTo>
                    <a:pt x="1587" y="3238"/>
                  </a:lnTo>
                  <a:lnTo>
                    <a:pt x="1430" y="3228"/>
                  </a:lnTo>
                  <a:lnTo>
                    <a:pt x="1273" y="3201"/>
                  </a:lnTo>
                  <a:lnTo>
                    <a:pt x="1116" y="3155"/>
                  </a:lnTo>
                  <a:lnTo>
                    <a:pt x="969" y="3099"/>
                  </a:lnTo>
                  <a:lnTo>
                    <a:pt x="821" y="30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587;p32"/>
            <p:cNvSpPr/>
            <p:nvPr/>
          </p:nvSpPr>
          <p:spPr>
            <a:xfrm>
              <a:off x="3438825" y="1468675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2204" y="0"/>
                  </a:moveTo>
                  <a:lnTo>
                    <a:pt x="2084" y="10"/>
                  </a:lnTo>
                  <a:lnTo>
                    <a:pt x="1965" y="28"/>
                  </a:lnTo>
                  <a:lnTo>
                    <a:pt x="1854" y="46"/>
                  </a:lnTo>
                  <a:lnTo>
                    <a:pt x="1743" y="74"/>
                  </a:lnTo>
                  <a:lnTo>
                    <a:pt x="1633" y="102"/>
                  </a:lnTo>
                  <a:lnTo>
                    <a:pt x="1522" y="139"/>
                  </a:lnTo>
                  <a:lnTo>
                    <a:pt x="1421" y="185"/>
                  </a:lnTo>
                  <a:lnTo>
                    <a:pt x="1218" y="277"/>
                  </a:lnTo>
                  <a:lnTo>
                    <a:pt x="1024" y="397"/>
                  </a:lnTo>
                  <a:lnTo>
                    <a:pt x="849" y="526"/>
                  </a:lnTo>
                  <a:lnTo>
                    <a:pt x="683" y="683"/>
                  </a:lnTo>
                  <a:lnTo>
                    <a:pt x="526" y="849"/>
                  </a:lnTo>
                  <a:lnTo>
                    <a:pt x="397" y="1024"/>
                  </a:lnTo>
                  <a:lnTo>
                    <a:pt x="277" y="1218"/>
                  </a:lnTo>
                  <a:lnTo>
                    <a:pt x="185" y="1420"/>
                  </a:lnTo>
                  <a:lnTo>
                    <a:pt x="139" y="1522"/>
                  </a:lnTo>
                  <a:lnTo>
                    <a:pt x="102" y="1632"/>
                  </a:lnTo>
                  <a:lnTo>
                    <a:pt x="74" y="1743"/>
                  </a:lnTo>
                  <a:lnTo>
                    <a:pt x="47" y="1854"/>
                  </a:lnTo>
                  <a:lnTo>
                    <a:pt x="28" y="1964"/>
                  </a:lnTo>
                  <a:lnTo>
                    <a:pt x="10" y="2084"/>
                  </a:lnTo>
                  <a:lnTo>
                    <a:pt x="1" y="2204"/>
                  </a:lnTo>
                  <a:lnTo>
                    <a:pt x="1" y="2324"/>
                  </a:lnTo>
                  <a:lnTo>
                    <a:pt x="1" y="2444"/>
                  </a:lnTo>
                  <a:lnTo>
                    <a:pt x="10" y="2555"/>
                  </a:lnTo>
                  <a:lnTo>
                    <a:pt x="28" y="2674"/>
                  </a:lnTo>
                  <a:lnTo>
                    <a:pt x="47" y="2785"/>
                  </a:lnTo>
                  <a:lnTo>
                    <a:pt x="74" y="2896"/>
                  </a:lnTo>
                  <a:lnTo>
                    <a:pt x="102" y="3006"/>
                  </a:lnTo>
                  <a:lnTo>
                    <a:pt x="139" y="3117"/>
                  </a:lnTo>
                  <a:lnTo>
                    <a:pt x="185" y="3228"/>
                  </a:lnTo>
                  <a:lnTo>
                    <a:pt x="277" y="3421"/>
                  </a:lnTo>
                  <a:lnTo>
                    <a:pt x="397" y="3615"/>
                  </a:lnTo>
                  <a:lnTo>
                    <a:pt x="526" y="3799"/>
                  </a:lnTo>
                  <a:lnTo>
                    <a:pt x="683" y="3956"/>
                  </a:lnTo>
                  <a:lnTo>
                    <a:pt x="849" y="4113"/>
                  </a:lnTo>
                  <a:lnTo>
                    <a:pt x="1024" y="4242"/>
                  </a:lnTo>
                  <a:lnTo>
                    <a:pt x="1218" y="4362"/>
                  </a:lnTo>
                  <a:lnTo>
                    <a:pt x="1421" y="4454"/>
                  </a:lnTo>
                  <a:lnTo>
                    <a:pt x="1522" y="4500"/>
                  </a:lnTo>
                  <a:lnTo>
                    <a:pt x="1633" y="4537"/>
                  </a:lnTo>
                  <a:lnTo>
                    <a:pt x="1743" y="4565"/>
                  </a:lnTo>
                  <a:lnTo>
                    <a:pt x="1854" y="4592"/>
                  </a:lnTo>
                  <a:lnTo>
                    <a:pt x="1965" y="4611"/>
                  </a:lnTo>
                  <a:lnTo>
                    <a:pt x="2084" y="4629"/>
                  </a:lnTo>
                  <a:lnTo>
                    <a:pt x="2204" y="4639"/>
                  </a:lnTo>
                  <a:lnTo>
                    <a:pt x="2435" y="4639"/>
                  </a:lnTo>
                  <a:lnTo>
                    <a:pt x="2555" y="4629"/>
                  </a:lnTo>
                  <a:lnTo>
                    <a:pt x="2675" y="4611"/>
                  </a:lnTo>
                  <a:lnTo>
                    <a:pt x="2785" y="4592"/>
                  </a:lnTo>
                  <a:lnTo>
                    <a:pt x="2905" y="4565"/>
                  </a:lnTo>
                  <a:lnTo>
                    <a:pt x="3016" y="4537"/>
                  </a:lnTo>
                  <a:lnTo>
                    <a:pt x="3117" y="4500"/>
                  </a:lnTo>
                  <a:lnTo>
                    <a:pt x="3228" y="4454"/>
                  </a:lnTo>
                  <a:lnTo>
                    <a:pt x="3431" y="4362"/>
                  </a:lnTo>
                  <a:lnTo>
                    <a:pt x="3624" y="4242"/>
                  </a:lnTo>
                  <a:lnTo>
                    <a:pt x="3800" y="4113"/>
                  </a:lnTo>
                  <a:lnTo>
                    <a:pt x="3966" y="3956"/>
                  </a:lnTo>
                  <a:lnTo>
                    <a:pt x="4113" y="3799"/>
                  </a:lnTo>
                  <a:lnTo>
                    <a:pt x="4242" y="3615"/>
                  </a:lnTo>
                  <a:lnTo>
                    <a:pt x="4362" y="3421"/>
                  </a:lnTo>
                  <a:lnTo>
                    <a:pt x="4464" y="3228"/>
                  </a:lnTo>
                  <a:lnTo>
                    <a:pt x="4500" y="3117"/>
                  </a:lnTo>
                  <a:lnTo>
                    <a:pt x="4537" y="3006"/>
                  </a:lnTo>
                  <a:lnTo>
                    <a:pt x="4565" y="2896"/>
                  </a:lnTo>
                  <a:lnTo>
                    <a:pt x="4593" y="2785"/>
                  </a:lnTo>
                  <a:lnTo>
                    <a:pt x="4611" y="2674"/>
                  </a:lnTo>
                  <a:lnTo>
                    <a:pt x="4630" y="2555"/>
                  </a:lnTo>
                  <a:lnTo>
                    <a:pt x="4639" y="2444"/>
                  </a:lnTo>
                  <a:lnTo>
                    <a:pt x="4639" y="2324"/>
                  </a:lnTo>
                  <a:lnTo>
                    <a:pt x="4639" y="2204"/>
                  </a:lnTo>
                  <a:lnTo>
                    <a:pt x="4630" y="2084"/>
                  </a:lnTo>
                  <a:lnTo>
                    <a:pt x="4611" y="1964"/>
                  </a:lnTo>
                  <a:lnTo>
                    <a:pt x="4593" y="1854"/>
                  </a:lnTo>
                  <a:lnTo>
                    <a:pt x="4565" y="1743"/>
                  </a:lnTo>
                  <a:lnTo>
                    <a:pt x="4537" y="1632"/>
                  </a:lnTo>
                  <a:lnTo>
                    <a:pt x="4500" y="1522"/>
                  </a:lnTo>
                  <a:lnTo>
                    <a:pt x="4464" y="1420"/>
                  </a:lnTo>
                  <a:lnTo>
                    <a:pt x="4362" y="1218"/>
                  </a:lnTo>
                  <a:lnTo>
                    <a:pt x="4242" y="1024"/>
                  </a:lnTo>
                  <a:lnTo>
                    <a:pt x="4113" y="849"/>
                  </a:lnTo>
                  <a:lnTo>
                    <a:pt x="3966" y="683"/>
                  </a:lnTo>
                  <a:lnTo>
                    <a:pt x="3800" y="526"/>
                  </a:lnTo>
                  <a:lnTo>
                    <a:pt x="3624" y="397"/>
                  </a:lnTo>
                  <a:lnTo>
                    <a:pt x="3431" y="277"/>
                  </a:lnTo>
                  <a:lnTo>
                    <a:pt x="3329" y="231"/>
                  </a:lnTo>
                  <a:lnTo>
                    <a:pt x="3228" y="185"/>
                  </a:lnTo>
                  <a:lnTo>
                    <a:pt x="3117" y="139"/>
                  </a:lnTo>
                  <a:lnTo>
                    <a:pt x="3016" y="102"/>
                  </a:lnTo>
                  <a:lnTo>
                    <a:pt x="2905" y="74"/>
                  </a:lnTo>
                  <a:lnTo>
                    <a:pt x="2785" y="46"/>
                  </a:lnTo>
                  <a:lnTo>
                    <a:pt x="2675" y="28"/>
                  </a:lnTo>
                  <a:lnTo>
                    <a:pt x="2555" y="10"/>
                  </a:lnTo>
                  <a:lnTo>
                    <a:pt x="24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588;p32"/>
            <p:cNvSpPr/>
            <p:nvPr/>
          </p:nvSpPr>
          <p:spPr>
            <a:xfrm>
              <a:off x="3438825" y="1468675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fill="none" extrusionOk="0">
                  <a:moveTo>
                    <a:pt x="2315" y="4639"/>
                  </a:moveTo>
                  <a:lnTo>
                    <a:pt x="2315" y="4639"/>
                  </a:lnTo>
                  <a:lnTo>
                    <a:pt x="2204" y="4639"/>
                  </a:lnTo>
                  <a:lnTo>
                    <a:pt x="2084" y="4629"/>
                  </a:lnTo>
                  <a:lnTo>
                    <a:pt x="1965" y="4611"/>
                  </a:lnTo>
                  <a:lnTo>
                    <a:pt x="1854" y="4592"/>
                  </a:lnTo>
                  <a:lnTo>
                    <a:pt x="1743" y="4565"/>
                  </a:lnTo>
                  <a:lnTo>
                    <a:pt x="1633" y="4537"/>
                  </a:lnTo>
                  <a:lnTo>
                    <a:pt x="1522" y="4500"/>
                  </a:lnTo>
                  <a:lnTo>
                    <a:pt x="1421" y="4454"/>
                  </a:lnTo>
                  <a:lnTo>
                    <a:pt x="1218" y="4362"/>
                  </a:lnTo>
                  <a:lnTo>
                    <a:pt x="1024" y="4242"/>
                  </a:lnTo>
                  <a:lnTo>
                    <a:pt x="849" y="4113"/>
                  </a:lnTo>
                  <a:lnTo>
                    <a:pt x="683" y="3956"/>
                  </a:lnTo>
                  <a:lnTo>
                    <a:pt x="526" y="3799"/>
                  </a:lnTo>
                  <a:lnTo>
                    <a:pt x="397" y="3615"/>
                  </a:lnTo>
                  <a:lnTo>
                    <a:pt x="277" y="3421"/>
                  </a:lnTo>
                  <a:lnTo>
                    <a:pt x="185" y="3228"/>
                  </a:lnTo>
                  <a:lnTo>
                    <a:pt x="139" y="3117"/>
                  </a:lnTo>
                  <a:lnTo>
                    <a:pt x="102" y="3006"/>
                  </a:lnTo>
                  <a:lnTo>
                    <a:pt x="74" y="2896"/>
                  </a:lnTo>
                  <a:lnTo>
                    <a:pt x="47" y="2785"/>
                  </a:lnTo>
                  <a:lnTo>
                    <a:pt x="28" y="2674"/>
                  </a:lnTo>
                  <a:lnTo>
                    <a:pt x="10" y="2555"/>
                  </a:lnTo>
                  <a:lnTo>
                    <a:pt x="1" y="2444"/>
                  </a:lnTo>
                  <a:lnTo>
                    <a:pt x="1" y="2324"/>
                  </a:lnTo>
                  <a:lnTo>
                    <a:pt x="1" y="2324"/>
                  </a:lnTo>
                  <a:lnTo>
                    <a:pt x="1" y="2204"/>
                  </a:lnTo>
                  <a:lnTo>
                    <a:pt x="10" y="2084"/>
                  </a:lnTo>
                  <a:lnTo>
                    <a:pt x="28" y="1964"/>
                  </a:lnTo>
                  <a:lnTo>
                    <a:pt x="47" y="1854"/>
                  </a:lnTo>
                  <a:lnTo>
                    <a:pt x="74" y="1743"/>
                  </a:lnTo>
                  <a:lnTo>
                    <a:pt x="102" y="1632"/>
                  </a:lnTo>
                  <a:lnTo>
                    <a:pt x="139" y="1522"/>
                  </a:lnTo>
                  <a:lnTo>
                    <a:pt x="185" y="1420"/>
                  </a:lnTo>
                  <a:lnTo>
                    <a:pt x="277" y="1218"/>
                  </a:lnTo>
                  <a:lnTo>
                    <a:pt x="397" y="1024"/>
                  </a:lnTo>
                  <a:lnTo>
                    <a:pt x="526" y="849"/>
                  </a:lnTo>
                  <a:lnTo>
                    <a:pt x="683" y="683"/>
                  </a:lnTo>
                  <a:lnTo>
                    <a:pt x="849" y="526"/>
                  </a:lnTo>
                  <a:lnTo>
                    <a:pt x="1024" y="397"/>
                  </a:lnTo>
                  <a:lnTo>
                    <a:pt x="1218" y="277"/>
                  </a:lnTo>
                  <a:lnTo>
                    <a:pt x="1421" y="185"/>
                  </a:lnTo>
                  <a:lnTo>
                    <a:pt x="1522" y="139"/>
                  </a:lnTo>
                  <a:lnTo>
                    <a:pt x="1633" y="102"/>
                  </a:lnTo>
                  <a:lnTo>
                    <a:pt x="1743" y="74"/>
                  </a:lnTo>
                  <a:lnTo>
                    <a:pt x="1854" y="46"/>
                  </a:lnTo>
                  <a:lnTo>
                    <a:pt x="1965" y="28"/>
                  </a:lnTo>
                  <a:lnTo>
                    <a:pt x="2084" y="10"/>
                  </a:lnTo>
                  <a:lnTo>
                    <a:pt x="2204" y="0"/>
                  </a:lnTo>
                  <a:lnTo>
                    <a:pt x="2315" y="0"/>
                  </a:lnTo>
                  <a:lnTo>
                    <a:pt x="2315" y="0"/>
                  </a:lnTo>
                  <a:lnTo>
                    <a:pt x="2435" y="0"/>
                  </a:lnTo>
                  <a:lnTo>
                    <a:pt x="2555" y="10"/>
                  </a:lnTo>
                  <a:lnTo>
                    <a:pt x="2675" y="28"/>
                  </a:lnTo>
                  <a:lnTo>
                    <a:pt x="2785" y="46"/>
                  </a:lnTo>
                  <a:lnTo>
                    <a:pt x="2905" y="74"/>
                  </a:lnTo>
                  <a:lnTo>
                    <a:pt x="3016" y="102"/>
                  </a:lnTo>
                  <a:lnTo>
                    <a:pt x="3117" y="139"/>
                  </a:lnTo>
                  <a:lnTo>
                    <a:pt x="3228" y="185"/>
                  </a:lnTo>
                  <a:lnTo>
                    <a:pt x="3329" y="231"/>
                  </a:lnTo>
                  <a:lnTo>
                    <a:pt x="3431" y="277"/>
                  </a:lnTo>
                  <a:lnTo>
                    <a:pt x="3624" y="397"/>
                  </a:lnTo>
                  <a:lnTo>
                    <a:pt x="3800" y="526"/>
                  </a:lnTo>
                  <a:lnTo>
                    <a:pt x="3966" y="683"/>
                  </a:lnTo>
                  <a:lnTo>
                    <a:pt x="4113" y="849"/>
                  </a:lnTo>
                  <a:lnTo>
                    <a:pt x="4242" y="1024"/>
                  </a:lnTo>
                  <a:lnTo>
                    <a:pt x="4362" y="1218"/>
                  </a:lnTo>
                  <a:lnTo>
                    <a:pt x="4464" y="1420"/>
                  </a:lnTo>
                  <a:lnTo>
                    <a:pt x="4500" y="1522"/>
                  </a:lnTo>
                  <a:lnTo>
                    <a:pt x="4537" y="1632"/>
                  </a:lnTo>
                  <a:lnTo>
                    <a:pt x="4565" y="1743"/>
                  </a:lnTo>
                  <a:lnTo>
                    <a:pt x="4593" y="1854"/>
                  </a:lnTo>
                  <a:lnTo>
                    <a:pt x="4611" y="1964"/>
                  </a:lnTo>
                  <a:lnTo>
                    <a:pt x="4630" y="2084"/>
                  </a:lnTo>
                  <a:lnTo>
                    <a:pt x="4639" y="2204"/>
                  </a:lnTo>
                  <a:lnTo>
                    <a:pt x="4639" y="2324"/>
                  </a:lnTo>
                  <a:lnTo>
                    <a:pt x="4639" y="2324"/>
                  </a:lnTo>
                  <a:lnTo>
                    <a:pt x="4639" y="2444"/>
                  </a:lnTo>
                  <a:lnTo>
                    <a:pt x="4630" y="2555"/>
                  </a:lnTo>
                  <a:lnTo>
                    <a:pt x="4611" y="2674"/>
                  </a:lnTo>
                  <a:lnTo>
                    <a:pt x="4593" y="2785"/>
                  </a:lnTo>
                  <a:lnTo>
                    <a:pt x="4565" y="2896"/>
                  </a:lnTo>
                  <a:lnTo>
                    <a:pt x="4537" y="3006"/>
                  </a:lnTo>
                  <a:lnTo>
                    <a:pt x="4500" y="3117"/>
                  </a:lnTo>
                  <a:lnTo>
                    <a:pt x="4464" y="3228"/>
                  </a:lnTo>
                  <a:lnTo>
                    <a:pt x="4362" y="3421"/>
                  </a:lnTo>
                  <a:lnTo>
                    <a:pt x="4242" y="3615"/>
                  </a:lnTo>
                  <a:lnTo>
                    <a:pt x="4113" y="3799"/>
                  </a:lnTo>
                  <a:lnTo>
                    <a:pt x="3966" y="3956"/>
                  </a:lnTo>
                  <a:lnTo>
                    <a:pt x="3800" y="4113"/>
                  </a:lnTo>
                  <a:lnTo>
                    <a:pt x="3624" y="4242"/>
                  </a:lnTo>
                  <a:lnTo>
                    <a:pt x="3431" y="4362"/>
                  </a:lnTo>
                  <a:lnTo>
                    <a:pt x="3228" y="4454"/>
                  </a:lnTo>
                  <a:lnTo>
                    <a:pt x="3117" y="4500"/>
                  </a:lnTo>
                  <a:lnTo>
                    <a:pt x="3016" y="4537"/>
                  </a:lnTo>
                  <a:lnTo>
                    <a:pt x="2905" y="4565"/>
                  </a:lnTo>
                  <a:lnTo>
                    <a:pt x="2785" y="4592"/>
                  </a:lnTo>
                  <a:lnTo>
                    <a:pt x="2675" y="4611"/>
                  </a:lnTo>
                  <a:lnTo>
                    <a:pt x="2555" y="4629"/>
                  </a:lnTo>
                  <a:lnTo>
                    <a:pt x="2435" y="4639"/>
                  </a:lnTo>
                  <a:lnTo>
                    <a:pt x="2315" y="46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589;p32"/>
            <p:cNvSpPr/>
            <p:nvPr/>
          </p:nvSpPr>
          <p:spPr>
            <a:xfrm>
              <a:off x="3349375" y="1087150"/>
              <a:ext cx="81175" cy="81175"/>
            </a:xfrm>
            <a:custGeom>
              <a:avLst/>
              <a:gdLst/>
              <a:ahLst/>
              <a:cxnLst/>
              <a:rect l="l" t="t" r="r" b="b"/>
              <a:pathLst>
                <a:path w="3247" h="3247" extrusionOk="0">
                  <a:moveTo>
                    <a:pt x="1578" y="0"/>
                  </a:moveTo>
                  <a:lnTo>
                    <a:pt x="1421" y="10"/>
                  </a:lnTo>
                  <a:lnTo>
                    <a:pt x="1264" y="37"/>
                  </a:lnTo>
                  <a:lnTo>
                    <a:pt x="1107" y="74"/>
                  </a:lnTo>
                  <a:lnTo>
                    <a:pt x="960" y="139"/>
                  </a:lnTo>
                  <a:lnTo>
                    <a:pt x="812" y="212"/>
                  </a:lnTo>
                  <a:lnTo>
                    <a:pt x="674" y="305"/>
                  </a:lnTo>
                  <a:lnTo>
                    <a:pt x="545" y="406"/>
                  </a:lnTo>
                  <a:lnTo>
                    <a:pt x="434" y="517"/>
                  </a:lnTo>
                  <a:lnTo>
                    <a:pt x="333" y="646"/>
                  </a:lnTo>
                  <a:lnTo>
                    <a:pt x="240" y="775"/>
                  </a:lnTo>
                  <a:lnTo>
                    <a:pt x="167" y="913"/>
                  </a:lnTo>
                  <a:lnTo>
                    <a:pt x="102" y="1052"/>
                  </a:lnTo>
                  <a:lnTo>
                    <a:pt x="56" y="1199"/>
                  </a:lnTo>
                  <a:lnTo>
                    <a:pt x="19" y="1356"/>
                  </a:lnTo>
                  <a:lnTo>
                    <a:pt x="1" y="1513"/>
                  </a:lnTo>
                  <a:lnTo>
                    <a:pt x="1" y="1660"/>
                  </a:lnTo>
                  <a:lnTo>
                    <a:pt x="10" y="1817"/>
                  </a:lnTo>
                  <a:lnTo>
                    <a:pt x="38" y="1974"/>
                  </a:lnTo>
                  <a:lnTo>
                    <a:pt x="84" y="2130"/>
                  </a:lnTo>
                  <a:lnTo>
                    <a:pt x="139" y="2278"/>
                  </a:lnTo>
                  <a:lnTo>
                    <a:pt x="213" y="2426"/>
                  </a:lnTo>
                  <a:lnTo>
                    <a:pt x="305" y="2564"/>
                  </a:lnTo>
                  <a:lnTo>
                    <a:pt x="406" y="2693"/>
                  </a:lnTo>
                  <a:lnTo>
                    <a:pt x="526" y="2813"/>
                  </a:lnTo>
                  <a:lnTo>
                    <a:pt x="646" y="2914"/>
                  </a:lnTo>
                  <a:lnTo>
                    <a:pt x="775" y="3006"/>
                  </a:lnTo>
                  <a:lnTo>
                    <a:pt x="914" y="3080"/>
                  </a:lnTo>
                  <a:lnTo>
                    <a:pt x="1061" y="3145"/>
                  </a:lnTo>
                  <a:lnTo>
                    <a:pt x="1209" y="3191"/>
                  </a:lnTo>
                  <a:lnTo>
                    <a:pt x="1356" y="3219"/>
                  </a:lnTo>
                  <a:lnTo>
                    <a:pt x="1513" y="3237"/>
                  </a:lnTo>
                  <a:lnTo>
                    <a:pt x="1670" y="3246"/>
                  </a:lnTo>
                  <a:lnTo>
                    <a:pt x="1827" y="3228"/>
                  </a:lnTo>
                  <a:lnTo>
                    <a:pt x="1983" y="3200"/>
                  </a:lnTo>
                  <a:lnTo>
                    <a:pt x="2131" y="3163"/>
                  </a:lnTo>
                  <a:lnTo>
                    <a:pt x="2288" y="3099"/>
                  </a:lnTo>
                  <a:lnTo>
                    <a:pt x="2435" y="3025"/>
                  </a:lnTo>
                  <a:lnTo>
                    <a:pt x="2573" y="2933"/>
                  </a:lnTo>
                  <a:lnTo>
                    <a:pt x="2703" y="2831"/>
                  </a:lnTo>
                  <a:lnTo>
                    <a:pt x="2813" y="2721"/>
                  </a:lnTo>
                  <a:lnTo>
                    <a:pt x="2915" y="2601"/>
                  </a:lnTo>
                  <a:lnTo>
                    <a:pt x="3007" y="2472"/>
                  </a:lnTo>
                  <a:lnTo>
                    <a:pt x="3081" y="2333"/>
                  </a:lnTo>
                  <a:lnTo>
                    <a:pt x="3145" y="2195"/>
                  </a:lnTo>
                  <a:lnTo>
                    <a:pt x="3191" y="2047"/>
                  </a:lnTo>
                  <a:lnTo>
                    <a:pt x="3228" y="1891"/>
                  </a:lnTo>
                  <a:lnTo>
                    <a:pt x="3247" y="1734"/>
                  </a:lnTo>
                  <a:lnTo>
                    <a:pt x="3247" y="1577"/>
                  </a:lnTo>
                  <a:lnTo>
                    <a:pt x="3237" y="1420"/>
                  </a:lnTo>
                  <a:lnTo>
                    <a:pt x="3210" y="1264"/>
                  </a:lnTo>
                  <a:lnTo>
                    <a:pt x="3164" y="1116"/>
                  </a:lnTo>
                  <a:lnTo>
                    <a:pt x="3108" y="959"/>
                  </a:lnTo>
                  <a:lnTo>
                    <a:pt x="3034" y="812"/>
                  </a:lnTo>
                  <a:lnTo>
                    <a:pt x="2942" y="674"/>
                  </a:lnTo>
                  <a:lnTo>
                    <a:pt x="2841" y="544"/>
                  </a:lnTo>
                  <a:lnTo>
                    <a:pt x="2721" y="434"/>
                  </a:lnTo>
                  <a:lnTo>
                    <a:pt x="2601" y="332"/>
                  </a:lnTo>
                  <a:lnTo>
                    <a:pt x="2472" y="240"/>
                  </a:lnTo>
                  <a:lnTo>
                    <a:pt x="2334" y="166"/>
                  </a:lnTo>
                  <a:lnTo>
                    <a:pt x="2186" y="102"/>
                  </a:lnTo>
                  <a:lnTo>
                    <a:pt x="2039" y="56"/>
                  </a:lnTo>
                  <a:lnTo>
                    <a:pt x="1891" y="19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590;p32"/>
            <p:cNvSpPr/>
            <p:nvPr/>
          </p:nvSpPr>
          <p:spPr>
            <a:xfrm>
              <a:off x="3349375" y="1087150"/>
              <a:ext cx="81175" cy="81175"/>
            </a:xfrm>
            <a:custGeom>
              <a:avLst/>
              <a:gdLst/>
              <a:ahLst/>
              <a:cxnLst/>
              <a:rect l="l" t="t" r="r" b="b"/>
              <a:pathLst>
                <a:path w="3247" h="3247" fill="none" extrusionOk="0">
                  <a:moveTo>
                    <a:pt x="2435" y="3025"/>
                  </a:moveTo>
                  <a:lnTo>
                    <a:pt x="2435" y="3025"/>
                  </a:lnTo>
                  <a:lnTo>
                    <a:pt x="2288" y="3099"/>
                  </a:lnTo>
                  <a:lnTo>
                    <a:pt x="2131" y="3163"/>
                  </a:lnTo>
                  <a:lnTo>
                    <a:pt x="1983" y="3200"/>
                  </a:lnTo>
                  <a:lnTo>
                    <a:pt x="1827" y="3228"/>
                  </a:lnTo>
                  <a:lnTo>
                    <a:pt x="1670" y="3246"/>
                  </a:lnTo>
                  <a:lnTo>
                    <a:pt x="1513" y="3237"/>
                  </a:lnTo>
                  <a:lnTo>
                    <a:pt x="1356" y="3219"/>
                  </a:lnTo>
                  <a:lnTo>
                    <a:pt x="1209" y="3191"/>
                  </a:lnTo>
                  <a:lnTo>
                    <a:pt x="1061" y="3145"/>
                  </a:lnTo>
                  <a:lnTo>
                    <a:pt x="914" y="3080"/>
                  </a:lnTo>
                  <a:lnTo>
                    <a:pt x="775" y="3006"/>
                  </a:lnTo>
                  <a:lnTo>
                    <a:pt x="646" y="2914"/>
                  </a:lnTo>
                  <a:lnTo>
                    <a:pt x="526" y="2813"/>
                  </a:lnTo>
                  <a:lnTo>
                    <a:pt x="406" y="2693"/>
                  </a:lnTo>
                  <a:lnTo>
                    <a:pt x="305" y="2564"/>
                  </a:lnTo>
                  <a:lnTo>
                    <a:pt x="213" y="2426"/>
                  </a:lnTo>
                  <a:lnTo>
                    <a:pt x="213" y="2426"/>
                  </a:lnTo>
                  <a:lnTo>
                    <a:pt x="139" y="2278"/>
                  </a:lnTo>
                  <a:lnTo>
                    <a:pt x="84" y="2130"/>
                  </a:lnTo>
                  <a:lnTo>
                    <a:pt x="38" y="1974"/>
                  </a:lnTo>
                  <a:lnTo>
                    <a:pt x="10" y="1817"/>
                  </a:lnTo>
                  <a:lnTo>
                    <a:pt x="1" y="1660"/>
                  </a:lnTo>
                  <a:lnTo>
                    <a:pt x="1" y="1513"/>
                  </a:lnTo>
                  <a:lnTo>
                    <a:pt x="19" y="1356"/>
                  </a:lnTo>
                  <a:lnTo>
                    <a:pt x="56" y="1199"/>
                  </a:lnTo>
                  <a:lnTo>
                    <a:pt x="102" y="1052"/>
                  </a:lnTo>
                  <a:lnTo>
                    <a:pt x="167" y="913"/>
                  </a:lnTo>
                  <a:lnTo>
                    <a:pt x="240" y="775"/>
                  </a:lnTo>
                  <a:lnTo>
                    <a:pt x="333" y="646"/>
                  </a:lnTo>
                  <a:lnTo>
                    <a:pt x="434" y="517"/>
                  </a:lnTo>
                  <a:lnTo>
                    <a:pt x="545" y="406"/>
                  </a:lnTo>
                  <a:lnTo>
                    <a:pt x="674" y="305"/>
                  </a:lnTo>
                  <a:lnTo>
                    <a:pt x="812" y="212"/>
                  </a:lnTo>
                  <a:lnTo>
                    <a:pt x="812" y="212"/>
                  </a:lnTo>
                  <a:lnTo>
                    <a:pt x="960" y="139"/>
                  </a:lnTo>
                  <a:lnTo>
                    <a:pt x="1107" y="74"/>
                  </a:lnTo>
                  <a:lnTo>
                    <a:pt x="1264" y="37"/>
                  </a:lnTo>
                  <a:lnTo>
                    <a:pt x="1421" y="10"/>
                  </a:lnTo>
                  <a:lnTo>
                    <a:pt x="1578" y="0"/>
                  </a:lnTo>
                  <a:lnTo>
                    <a:pt x="1734" y="0"/>
                  </a:lnTo>
                  <a:lnTo>
                    <a:pt x="1891" y="19"/>
                  </a:lnTo>
                  <a:lnTo>
                    <a:pt x="2039" y="56"/>
                  </a:lnTo>
                  <a:lnTo>
                    <a:pt x="2186" y="102"/>
                  </a:lnTo>
                  <a:lnTo>
                    <a:pt x="2334" y="166"/>
                  </a:lnTo>
                  <a:lnTo>
                    <a:pt x="2472" y="240"/>
                  </a:lnTo>
                  <a:lnTo>
                    <a:pt x="2601" y="332"/>
                  </a:lnTo>
                  <a:lnTo>
                    <a:pt x="2721" y="434"/>
                  </a:lnTo>
                  <a:lnTo>
                    <a:pt x="2841" y="544"/>
                  </a:lnTo>
                  <a:lnTo>
                    <a:pt x="2942" y="674"/>
                  </a:lnTo>
                  <a:lnTo>
                    <a:pt x="3034" y="812"/>
                  </a:lnTo>
                  <a:lnTo>
                    <a:pt x="3034" y="812"/>
                  </a:lnTo>
                  <a:lnTo>
                    <a:pt x="3108" y="959"/>
                  </a:lnTo>
                  <a:lnTo>
                    <a:pt x="3164" y="1116"/>
                  </a:lnTo>
                  <a:lnTo>
                    <a:pt x="3210" y="1264"/>
                  </a:lnTo>
                  <a:lnTo>
                    <a:pt x="3237" y="1420"/>
                  </a:lnTo>
                  <a:lnTo>
                    <a:pt x="3247" y="1577"/>
                  </a:lnTo>
                  <a:lnTo>
                    <a:pt x="3247" y="1734"/>
                  </a:lnTo>
                  <a:lnTo>
                    <a:pt x="3228" y="1891"/>
                  </a:lnTo>
                  <a:lnTo>
                    <a:pt x="3191" y="2047"/>
                  </a:lnTo>
                  <a:lnTo>
                    <a:pt x="3145" y="2195"/>
                  </a:lnTo>
                  <a:lnTo>
                    <a:pt x="3081" y="2333"/>
                  </a:lnTo>
                  <a:lnTo>
                    <a:pt x="3007" y="2472"/>
                  </a:lnTo>
                  <a:lnTo>
                    <a:pt x="2915" y="2601"/>
                  </a:lnTo>
                  <a:lnTo>
                    <a:pt x="2813" y="2721"/>
                  </a:lnTo>
                  <a:lnTo>
                    <a:pt x="2703" y="2831"/>
                  </a:lnTo>
                  <a:lnTo>
                    <a:pt x="2573" y="2933"/>
                  </a:lnTo>
                  <a:lnTo>
                    <a:pt x="2435" y="30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591;p32"/>
            <p:cNvSpPr/>
            <p:nvPr/>
          </p:nvSpPr>
          <p:spPr>
            <a:xfrm>
              <a:off x="3057300" y="795075"/>
              <a:ext cx="81175" cy="81175"/>
            </a:xfrm>
            <a:custGeom>
              <a:avLst/>
              <a:gdLst/>
              <a:ahLst/>
              <a:cxnLst/>
              <a:rect l="l" t="t" r="r" b="b"/>
              <a:pathLst>
                <a:path w="3247" h="3247" extrusionOk="0">
                  <a:moveTo>
                    <a:pt x="1513" y="0"/>
                  </a:moveTo>
                  <a:lnTo>
                    <a:pt x="1356" y="19"/>
                  </a:lnTo>
                  <a:lnTo>
                    <a:pt x="1209" y="56"/>
                  </a:lnTo>
                  <a:lnTo>
                    <a:pt x="1061" y="102"/>
                  </a:lnTo>
                  <a:lnTo>
                    <a:pt x="913" y="166"/>
                  </a:lnTo>
                  <a:lnTo>
                    <a:pt x="775" y="240"/>
                  </a:lnTo>
                  <a:lnTo>
                    <a:pt x="646" y="323"/>
                  </a:lnTo>
                  <a:lnTo>
                    <a:pt x="526" y="434"/>
                  </a:lnTo>
                  <a:lnTo>
                    <a:pt x="416" y="544"/>
                  </a:lnTo>
                  <a:lnTo>
                    <a:pt x="314" y="673"/>
                  </a:lnTo>
                  <a:lnTo>
                    <a:pt x="222" y="812"/>
                  </a:lnTo>
                  <a:lnTo>
                    <a:pt x="148" y="959"/>
                  </a:lnTo>
                  <a:lnTo>
                    <a:pt x="84" y="1116"/>
                  </a:lnTo>
                  <a:lnTo>
                    <a:pt x="47" y="1264"/>
                  </a:lnTo>
                  <a:lnTo>
                    <a:pt x="19" y="1420"/>
                  </a:lnTo>
                  <a:lnTo>
                    <a:pt x="1" y="1577"/>
                  </a:lnTo>
                  <a:lnTo>
                    <a:pt x="10" y="1734"/>
                  </a:lnTo>
                  <a:lnTo>
                    <a:pt x="28" y="1891"/>
                  </a:lnTo>
                  <a:lnTo>
                    <a:pt x="56" y="2047"/>
                  </a:lnTo>
                  <a:lnTo>
                    <a:pt x="102" y="2195"/>
                  </a:lnTo>
                  <a:lnTo>
                    <a:pt x="167" y="2333"/>
                  </a:lnTo>
                  <a:lnTo>
                    <a:pt x="240" y="2471"/>
                  </a:lnTo>
                  <a:lnTo>
                    <a:pt x="333" y="2601"/>
                  </a:lnTo>
                  <a:lnTo>
                    <a:pt x="434" y="2720"/>
                  </a:lnTo>
                  <a:lnTo>
                    <a:pt x="545" y="2840"/>
                  </a:lnTo>
                  <a:lnTo>
                    <a:pt x="674" y="2942"/>
                  </a:lnTo>
                  <a:lnTo>
                    <a:pt x="812" y="3034"/>
                  </a:lnTo>
                  <a:lnTo>
                    <a:pt x="960" y="3108"/>
                  </a:lnTo>
                  <a:lnTo>
                    <a:pt x="1107" y="3163"/>
                  </a:lnTo>
                  <a:lnTo>
                    <a:pt x="1264" y="3209"/>
                  </a:lnTo>
                  <a:lnTo>
                    <a:pt x="1421" y="3237"/>
                  </a:lnTo>
                  <a:lnTo>
                    <a:pt x="1577" y="3246"/>
                  </a:lnTo>
                  <a:lnTo>
                    <a:pt x="1734" y="3237"/>
                  </a:lnTo>
                  <a:lnTo>
                    <a:pt x="1891" y="3218"/>
                  </a:lnTo>
                  <a:lnTo>
                    <a:pt x="2048" y="3191"/>
                  </a:lnTo>
                  <a:lnTo>
                    <a:pt x="2195" y="3145"/>
                  </a:lnTo>
                  <a:lnTo>
                    <a:pt x="2334" y="3080"/>
                  </a:lnTo>
                  <a:lnTo>
                    <a:pt x="2472" y="3006"/>
                  </a:lnTo>
                  <a:lnTo>
                    <a:pt x="2601" y="2914"/>
                  </a:lnTo>
                  <a:lnTo>
                    <a:pt x="2721" y="2813"/>
                  </a:lnTo>
                  <a:lnTo>
                    <a:pt x="2841" y="2702"/>
                  </a:lnTo>
                  <a:lnTo>
                    <a:pt x="2942" y="2573"/>
                  </a:lnTo>
                  <a:lnTo>
                    <a:pt x="3034" y="2435"/>
                  </a:lnTo>
                  <a:lnTo>
                    <a:pt x="3108" y="2287"/>
                  </a:lnTo>
                  <a:lnTo>
                    <a:pt x="3163" y="2140"/>
                  </a:lnTo>
                  <a:lnTo>
                    <a:pt x="3210" y="1983"/>
                  </a:lnTo>
                  <a:lnTo>
                    <a:pt x="3237" y="1826"/>
                  </a:lnTo>
                  <a:lnTo>
                    <a:pt x="3246" y="1669"/>
                  </a:lnTo>
                  <a:lnTo>
                    <a:pt x="3246" y="1512"/>
                  </a:lnTo>
                  <a:lnTo>
                    <a:pt x="3228" y="1356"/>
                  </a:lnTo>
                  <a:lnTo>
                    <a:pt x="3191" y="1208"/>
                  </a:lnTo>
                  <a:lnTo>
                    <a:pt x="3145" y="1051"/>
                  </a:lnTo>
                  <a:lnTo>
                    <a:pt x="3080" y="913"/>
                  </a:lnTo>
                  <a:lnTo>
                    <a:pt x="3007" y="775"/>
                  </a:lnTo>
                  <a:lnTo>
                    <a:pt x="2914" y="646"/>
                  </a:lnTo>
                  <a:lnTo>
                    <a:pt x="2813" y="526"/>
                  </a:lnTo>
                  <a:lnTo>
                    <a:pt x="2702" y="406"/>
                  </a:lnTo>
                  <a:lnTo>
                    <a:pt x="2573" y="305"/>
                  </a:lnTo>
                  <a:lnTo>
                    <a:pt x="2435" y="212"/>
                  </a:lnTo>
                  <a:lnTo>
                    <a:pt x="2287" y="139"/>
                  </a:lnTo>
                  <a:lnTo>
                    <a:pt x="2131" y="83"/>
                  </a:lnTo>
                  <a:lnTo>
                    <a:pt x="1983" y="37"/>
                  </a:lnTo>
                  <a:lnTo>
                    <a:pt x="1826" y="9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592;p32"/>
            <p:cNvSpPr/>
            <p:nvPr/>
          </p:nvSpPr>
          <p:spPr>
            <a:xfrm>
              <a:off x="2640975" y="670825"/>
              <a:ext cx="57875" cy="115975"/>
            </a:xfrm>
            <a:custGeom>
              <a:avLst/>
              <a:gdLst/>
              <a:ahLst/>
              <a:cxnLst/>
              <a:rect l="l" t="t" r="r" b="b"/>
              <a:pathLst>
                <a:path w="2315" h="4639" extrusionOk="0">
                  <a:moveTo>
                    <a:pt x="2195" y="0"/>
                  </a:moveTo>
                  <a:lnTo>
                    <a:pt x="2075" y="9"/>
                  </a:lnTo>
                  <a:lnTo>
                    <a:pt x="1955" y="28"/>
                  </a:lnTo>
                  <a:lnTo>
                    <a:pt x="1845" y="46"/>
                  </a:lnTo>
                  <a:lnTo>
                    <a:pt x="1734" y="74"/>
                  </a:lnTo>
                  <a:lnTo>
                    <a:pt x="1623" y="101"/>
                  </a:lnTo>
                  <a:lnTo>
                    <a:pt x="1513" y="138"/>
                  </a:lnTo>
                  <a:lnTo>
                    <a:pt x="1411" y="175"/>
                  </a:lnTo>
                  <a:lnTo>
                    <a:pt x="1208" y="277"/>
                  </a:lnTo>
                  <a:lnTo>
                    <a:pt x="1015" y="397"/>
                  </a:lnTo>
                  <a:lnTo>
                    <a:pt x="839" y="526"/>
                  </a:lnTo>
                  <a:lnTo>
                    <a:pt x="673" y="673"/>
                  </a:lnTo>
                  <a:lnTo>
                    <a:pt x="526" y="839"/>
                  </a:lnTo>
                  <a:lnTo>
                    <a:pt x="388" y="1024"/>
                  </a:lnTo>
                  <a:lnTo>
                    <a:pt x="277" y="1217"/>
                  </a:lnTo>
                  <a:lnTo>
                    <a:pt x="175" y="1420"/>
                  </a:lnTo>
                  <a:lnTo>
                    <a:pt x="139" y="1522"/>
                  </a:lnTo>
                  <a:lnTo>
                    <a:pt x="102" y="1632"/>
                  </a:lnTo>
                  <a:lnTo>
                    <a:pt x="65" y="1743"/>
                  </a:lnTo>
                  <a:lnTo>
                    <a:pt x="46" y="1853"/>
                  </a:lnTo>
                  <a:lnTo>
                    <a:pt x="19" y="1964"/>
                  </a:lnTo>
                  <a:lnTo>
                    <a:pt x="10" y="2084"/>
                  </a:lnTo>
                  <a:lnTo>
                    <a:pt x="0" y="2204"/>
                  </a:lnTo>
                  <a:lnTo>
                    <a:pt x="0" y="2324"/>
                  </a:lnTo>
                  <a:lnTo>
                    <a:pt x="0" y="2444"/>
                  </a:lnTo>
                  <a:lnTo>
                    <a:pt x="10" y="2554"/>
                  </a:lnTo>
                  <a:lnTo>
                    <a:pt x="19" y="2674"/>
                  </a:lnTo>
                  <a:lnTo>
                    <a:pt x="46" y="2785"/>
                  </a:lnTo>
                  <a:lnTo>
                    <a:pt x="65" y="2895"/>
                  </a:lnTo>
                  <a:lnTo>
                    <a:pt x="102" y="3006"/>
                  </a:lnTo>
                  <a:lnTo>
                    <a:pt x="139" y="3117"/>
                  </a:lnTo>
                  <a:lnTo>
                    <a:pt x="175" y="3218"/>
                  </a:lnTo>
                  <a:lnTo>
                    <a:pt x="277" y="3421"/>
                  </a:lnTo>
                  <a:lnTo>
                    <a:pt x="388" y="3615"/>
                  </a:lnTo>
                  <a:lnTo>
                    <a:pt x="526" y="3790"/>
                  </a:lnTo>
                  <a:lnTo>
                    <a:pt x="673" y="3956"/>
                  </a:lnTo>
                  <a:lnTo>
                    <a:pt x="839" y="4113"/>
                  </a:lnTo>
                  <a:lnTo>
                    <a:pt x="1015" y="4242"/>
                  </a:lnTo>
                  <a:lnTo>
                    <a:pt x="1208" y="4362"/>
                  </a:lnTo>
                  <a:lnTo>
                    <a:pt x="1411" y="4454"/>
                  </a:lnTo>
                  <a:lnTo>
                    <a:pt x="1513" y="4500"/>
                  </a:lnTo>
                  <a:lnTo>
                    <a:pt x="1623" y="4537"/>
                  </a:lnTo>
                  <a:lnTo>
                    <a:pt x="1734" y="4565"/>
                  </a:lnTo>
                  <a:lnTo>
                    <a:pt x="1845" y="4592"/>
                  </a:lnTo>
                  <a:lnTo>
                    <a:pt x="1955" y="4611"/>
                  </a:lnTo>
                  <a:lnTo>
                    <a:pt x="2075" y="4629"/>
                  </a:lnTo>
                  <a:lnTo>
                    <a:pt x="2195" y="4638"/>
                  </a:lnTo>
                  <a:lnTo>
                    <a:pt x="2315" y="4638"/>
                  </a:lnTo>
                  <a:lnTo>
                    <a:pt x="2315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593;p32"/>
            <p:cNvSpPr/>
            <p:nvPr/>
          </p:nvSpPr>
          <p:spPr>
            <a:xfrm>
              <a:off x="2640975" y="2266750"/>
              <a:ext cx="57875" cy="116000"/>
            </a:xfrm>
            <a:custGeom>
              <a:avLst/>
              <a:gdLst/>
              <a:ahLst/>
              <a:cxnLst/>
              <a:rect l="l" t="t" r="r" b="b"/>
              <a:pathLst>
                <a:path w="2315" h="4640" extrusionOk="0">
                  <a:moveTo>
                    <a:pt x="2315" y="1"/>
                  </a:moveTo>
                  <a:lnTo>
                    <a:pt x="2195" y="10"/>
                  </a:lnTo>
                  <a:lnTo>
                    <a:pt x="2084" y="19"/>
                  </a:lnTo>
                  <a:lnTo>
                    <a:pt x="1964" y="29"/>
                  </a:lnTo>
                  <a:lnTo>
                    <a:pt x="1854" y="47"/>
                  </a:lnTo>
                  <a:lnTo>
                    <a:pt x="1734" y="75"/>
                  </a:lnTo>
                  <a:lnTo>
                    <a:pt x="1623" y="112"/>
                  </a:lnTo>
                  <a:lnTo>
                    <a:pt x="1522" y="148"/>
                  </a:lnTo>
                  <a:lnTo>
                    <a:pt x="1411" y="185"/>
                  </a:lnTo>
                  <a:lnTo>
                    <a:pt x="1208" y="287"/>
                  </a:lnTo>
                  <a:lnTo>
                    <a:pt x="1024" y="397"/>
                  </a:lnTo>
                  <a:lnTo>
                    <a:pt x="839" y="536"/>
                  </a:lnTo>
                  <a:lnTo>
                    <a:pt x="673" y="683"/>
                  </a:lnTo>
                  <a:lnTo>
                    <a:pt x="526" y="849"/>
                  </a:lnTo>
                  <a:lnTo>
                    <a:pt x="397" y="1024"/>
                  </a:lnTo>
                  <a:lnTo>
                    <a:pt x="277" y="1209"/>
                  </a:lnTo>
                  <a:lnTo>
                    <a:pt x="231" y="1310"/>
                  </a:lnTo>
                  <a:lnTo>
                    <a:pt x="185" y="1412"/>
                  </a:lnTo>
                  <a:lnTo>
                    <a:pt x="139" y="1522"/>
                  </a:lnTo>
                  <a:lnTo>
                    <a:pt x="102" y="1624"/>
                  </a:lnTo>
                  <a:lnTo>
                    <a:pt x="74" y="1734"/>
                  </a:lnTo>
                  <a:lnTo>
                    <a:pt x="46" y="1854"/>
                  </a:lnTo>
                  <a:lnTo>
                    <a:pt x="28" y="1965"/>
                  </a:lnTo>
                  <a:lnTo>
                    <a:pt x="10" y="2076"/>
                  </a:lnTo>
                  <a:lnTo>
                    <a:pt x="0" y="2196"/>
                  </a:lnTo>
                  <a:lnTo>
                    <a:pt x="0" y="2315"/>
                  </a:lnTo>
                  <a:lnTo>
                    <a:pt x="0" y="2435"/>
                  </a:lnTo>
                  <a:lnTo>
                    <a:pt x="10" y="2555"/>
                  </a:lnTo>
                  <a:lnTo>
                    <a:pt x="28" y="2666"/>
                  </a:lnTo>
                  <a:lnTo>
                    <a:pt x="46" y="2786"/>
                  </a:lnTo>
                  <a:lnTo>
                    <a:pt x="74" y="2896"/>
                  </a:lnTo>
                  <a:lnTo>
                    <a:pt x="102" y="3007"/>
                  </a:lnTo>
                  <a:lnTo>
                    <a:pt x="139" y="3118"/>
                  </a:lnTo>
                  <a:lnTo>
                    <a:pt x="185" y="3219"/>
                  </a:lnTo>
                  <a:lnTo>
                    <a:pt x="231" y="3320"/>
                  </a:lnTo>
                  <a:lnTo>
                    <a:pt x="277" y="3422"/>
                  </a:lnTo>
                  <a:lnTo>
                    <a:pt x="397" y="3616"/>
                  </a:lnTo>
                  <a:lnTo>
                    <a:pt x="526" y="3791"/>
                  </a:lnTo>
                  <a:lnTo>
                    <a:pt x="673" y="3957"/>
                  </a:lnTo>
                  <a:lnTo>
                    <a:pt x="839" y="4113"/>
                  </a:lnTo>
                  <a:lnTo>
                    <a:pt x="1024" y="4243"/>
                  </a:lnTo>
                  <a:lnTo>
                    <a:pt x="1208" y="4362"/>
                  </a:lnTo>
                  <a:lnTo>
                    <a:pt x="1411" y="4455"/>
                  </a:lnTo>
                  <a:lnTo>
                    <a:pt x="1522" y="4501"/>
                  </a:lnTo>
                  <a:lnTo>
                    <a:pt x="1623" y="4538"/>
                  </a:lnTo>
                  <a:lnTo>
                    <a:pt x="1734" y="4565"/>
                  </a:lnTo>
                  <a:lnTo>
                    <a:pt x="1854" y="4593"/>
                  </a:lnTo>
                  <a:lnTo>
                    <a:pt x="1964" y="4611"/>
                  </a:lnTo>
                  <a:lnTo>
                    <a:pt x="2084" y="4630"/>
                  </a:lnTo>
                  <a:lnTo>
                    <a:pt x="2195" y="4639"/>
                  </a:lnTo>
                  <a:lnTo>
                    <a:pt x="2315" y="4639"/>
                  </a:lnTo>
                  <a:lnTo>
                    <a:pt x="2315" y="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594;p32"/>
            <p:cNvSpPr/>
            <p:nvPr/>
          </p:nvSpPr>
          <p:spPr>
            <a:xfrm>
              <a:off x="2148575" y="1281025"/>
              <a:ext cx="591325" cy="375325"/>
            </a:xfrm>
            <a:custGeom>
              <a:avLst/>
              <a:gdLst/>
              <a:ahLst/>
              <a:cxnLst/>
              <a:rect l="l" t="t" r="r" b="b"/>
              <a:pathLst>
                <a:path w="23653" h="15013" extrusionOk="0">
                  <a:moveTo>
                    <a:pt x="1162" y="0"/>
                  </a:moveTo>
                  <a:lnTo>
                    <a:pt x="0" y="2038"/>
                  </a:lnTo>
                  <a:lnTo>
                    <a:pt x="22472" y="15012"/>
                  </a:lnTo>
                  <a:lnTo>
                    <a:pt x="23652" y="12984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595;p32"/>
            <p:cNvSpPr/>
            <p:nvPr/>
          </p:nvSpPr>
          <p:spPr>
            <a:xfrm>
              <a:off x="2679225" y="1375300"/>
              <a:ext cx="428600" cy="281050"/>
            </a:xfrm>
            <a:custGeom>
              <a:avLst/>
              <a:gdLst/>
              <a:ahLst/>
              <a:cxnLst/>
              <a:rect l="l" t="t" r="r" b="b"/>
              <a:pathLst>
                <a:path w="17144" h="11242" extrusionOk="0">
                  <a:moveTo>
                    <a:pt x="15963" y="1"/>
                  </a:moveTo>
                  <a:lnTo>
                    <a:pt x="1" y="9213"/>
                  </a:lnTo>
                  <a:lnTo>
                    <a:pt x="1181" y="11241"/>
                  </a:lnTo>
                  <a:lnTo>
                    <a:pt x="17143" y="2029"/>
                  </a:lnTo>
                  <a:lnTo>
                    <a:pt x="1596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596;p32"/>
            <p:cNvSpPr/>
            <p:nvPr/>
          </p:nvSpPr>
          <p:spPr>
            <a:xfrm>
              <a:off x="4485875" y="2080025"/>
              <a:ext cx="86475" cy="127975"/>
            </a:xfrm>
            <a:custGeom>
              <a:avLst/>
              <a:gdLst/>
              <a:ahLst/>
              <a:cxnLst/>
              <a:rect l="l" t="t" r="r" b="b"/>
              <a:pathLst>
                <a:path w="3459" h="5119" extrusionOk="0">
                  <a:moveTo>
                    <a:pt x="1172" y="1"/>
                  </a:moveTo>
                  <a:lnTo>
                    <a:pt x="1" y="5118"/>
                  </a:lnTo>
                  <a:lnTo>
                    <a:pt x="1" y="5118"/>
                  </a:lnTo>
                  <a:lnTo>
                    <a:pt x="139" y="4999"/>
                  </a:lnTo>
                  <a:lnTo>
                    <a:pt x="499" y="4657"/>
                  </a:lnTo>
                  <a:lnTo>
                    <a:pt x="1015" y="4150"/>
                  </a:lnTo>
                  <a:lnTo>
                    <a:pt x="1310" y="3855"/>
                  </a:lnTo>
                  <a:lnTo>
                    <a:pt x="1614" y="3532"/>
                  </a:lnTo>
                  <a:lnTo>
                    <a:pt x="1928" y="3200"/>
                  </a:lnTo>
                  <a:lnTo>
                    <a:pt x="2232" y="2850"/>
                  </a:lnTo>
                  <a:lnTo>
                    <a:pt x="2518" y="2500"/>
                  </a:lnTo>
                  <a:lnTo>
                    <a:pt x="2795" y="2159"/>
                  </a:lnTo>
                  <a:lnTo>
                    <a:pt x="2915" y="1983"/>
                  </a:lnTo>
                  <a:lnTo>
                    <a:pt x="3025" y="1817"/>
                  </a:lnTo>
                  <a:lnTo>
                    <a:pt x="3127" y="1661"/>
                  </a:lnTo>
                  <a:lnTo>
                    <a:pt x="3228" y="1495"/>
                  </a:lnTo>
                  <a:lnTo>
                    <a:pt x="3302" y="1347"/>
                  </a:lnTo>
                  <a:lnTo>
                    <a:pt x="3366" y="1200"/>
                  </a:lnTo>
                  <a:lnTo>
                    <a:pt x="3422" y="1061"/>
                  </a:lnTo>
                  <a:lnTo>
                    <a:pt x="3459" y="932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597;p32"/>
            <p:cNvSpPr/>
            <p:nvPr/>
          </p:nvSpPr>
          <p:spPr>
            <a:xfrm>
              <a:off x="3349850" y="2080025"/>
              <a:ext cx="86475" cy="127975"/>
            </a:xfrm>
            <a:custGeom>
              <a:avLst/>
              <a:gdLst/>
              <a:ahLst/>
              <a:cxnLst/>
              <a:rect l="l" t="t" r="r" b="b"/>
              <a:pathLst>
                <a:path w="3459" h="5119" extrusionOk="0">
                  <a:moveTo>
                    <a:pt x="2296" y="1"/>
                  </a:moveTo>
                  <a:lnTo>
                    <a:pt x="0" y="932"/>
                  </a:lnTo>
                  <a:lnTo>
                    <a:pt x="37" y="1061"/>
                  </a:lnTo>
                  <a:lnTo>
                    <a:pt x="92" y="1200"/>
                  </a:lnTo>
                  <a:lnTo>
                    <a:pt x="157" y="1347"/>
                  </a:lnTo>
                  <a:lnTo>
                    <a:pt x="240" y="1495"/>
                  </a:lnTo>
                  <a:lnTo>
                    <a:pt x="332" y="1661"/>
                  </a:lnTo>
                  <a:lnTo>
                    <a:pt x="434" y="1817"/>
                  </a:lnTo>
                  <a:lnTo>
                    <a:pt x="544" y="1983"/>
                  </a:lnTo>
                  <a:lnTo>
                    <a:pt x="673" y="2159"/>
                  </a:lnTo>
                  <a:lnTo>
                    <a:pt x="941" y="2500"/>
                  </a:lnTo>
                  <a:lnTo>
                    <a:pt x="1236" y="2850"/>
                  </a:lnTo>
                  <a:lnTo>
                    <a:pt x="1540" y="3200"/>
                  </a:lnTo>
                  <a:lnTo>
                    <a:pt x="1844" y="3532"/>
                  </a:lnTo>
                  <a:lnTo>
                    <a:pt x="2158" y="3855"/>
                  </a:lnTo>
                  <a:lnTo>
                    <a:pt x="2444" y="4150"/>
                  </a:lnTo>
                  <a:lnTo>
                    <a:pt x="2960" y="4657"/>
                  </a:lnTo>
                  <a:lnTo>
                    <a:pt x="3329" y="4999"/>
                  </a:lnTo>
                  <a:lnTo>
                    <a:pt x="3458" y="5118"/>
                  </a:lnTo>
                  <a:lnTo>
                    <a:pt x="3458" y="5118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598;p32"/>
            <p:cNvSpPr/>
            <p:nvPr/>
          </p:nvSpPr>
          <p:spPr>
            <a:xfrm>
              <a:off x="3281375" y="238125"/>
              <a:ext cx="798800" cy="627500"/>
            </a:xfrm>
            <a:custGeom>
              <a:avLst/>
              <a:gdLst/>
              <a:ahLst/>
              <a:cxnLst/>
              <a:rect l="l" t="t" r="r" b="b"/>
              <a:pathLst>
                <a:path w="31952" h="25100" extrusionOk="0">
                  <a:moveTo>
                    <a:pt x="19153" y="0"/>
                  </a:moveTo>
                  <a:lnTo>
                    <a:pt x="18784" y="18"/>
                  </a:lnTo>
                  <a:lnTo>
                    <a:pt x="18406" y="37"/>
                  </a:lnTo>
                  <a:lnTo>
                    <a:pt x="18037" y="55"/>
                  </a:lnTo>
                  <a:lnTo>
                    <a:pt x="17659" y="92"/>
                  </a:lnTo>
                  <a:lnTo>
                    <a:pt x="17272" y="129"/>
                  </a:lnTo>
                  <a:lnTo>
                    <a:pt x="16894" y="166"/>
                  </a:lnTo>
                  <a:lnTo>
                    <a:pt x="16506" y="221"/>
                  </a:lnTo>
                  <a:lnTo>
                    <a:pt x="16119" y="277"/>
                  </a:lnTo>
                  <a:lnTo>
                    <a:pt x="15335" y="406"/>
                  </a:lnTo>
                  <a:lnTo>
                    <a:pt x="14551" y="553"/>
                  </a:lnTo>
                  <a:lnTo>
                    <a:pt x="13758" y="728"/>
                  </a:lnTo>
                  <a:lnTo>
                    <a:pt x="12956" y="913"/>
                  </a:lnTo>
                  <a:lnTo>
                    <a:pt x="12154" y="1125"/>
                  </a:lnTo>
                  <a:lnTo>
                    <a:pt x="11379" y="1356"/>
                  </a:lnTo>
                  <a:lnTo>
                    <a:pt x="10614" y="1604"/>
                  </a:lnTo>
                  <a:lnTo>
                    <a:pt x="10236" y="1734"/>
                  </a:lnTo>
                  <a:lnTo>
                    <a:pt x="9867" y="1863"/>
                  </a:lnTo>
                  <a:lnTo>
                    <a:pt x="9498" y="2001"/>
                  </a:lnTo>
                  <a:lnTo>
                    <a:pt x="9139" y="2139"/>
                  </a:lnTo>
                  <a:lnTo>
                    <a:pt x="8779" y="2287"/>
                  </a:lnTo>
                  <a:lnTo>
                    <a:pt x="8429" y="2444"/>
                  </a:lnTo>
                  <a:lnTo>
                    <a:pt x="8078" y="2591"/>
                  </a:lnTo>
                  <a:lnTo>
                    <a:pt x="7737" y="2757"/>
                  </a:lnTo>
                  <a:lnTo>
                    <a:pt x="7405" y="2923"/>
                  </a:lnTo>
                  <a:lnTo>
                    <a:pt x="7073" y="3089"/>
                  </a:lnTo>
                  <a:lnTo>
                    <a:pt x="6750" y="3264"/>
                  </a:lnTo>
                  <a:lnTo>
                    <a:pt x="6428" y="3439"/>
                  </a:lnTo>
                  <a:lnTo>
                    <a:pt x="6114" y="3624"/>
                  </a:lnTo>
                  <a:lnTo>
                    <a:pt x="5810" y="3808"/>
                  </a:lnTo>
                  <a:lnTo>
                    <a:pt x="5506" y="4002"/>
                  </a:lnTo>
                  <a:lnTo>
                    <a:pt x="5220" y="4196"/>
                  </a:lnTo>
                  <a:lnTo>
                    <a:pt x="4925" y="4398"/>
                  </a:lnTo>
                  <a:lnTo>
                    <a:pt x="4648" y="4601"/>
                  </a:lnTo>
                  <a:lnTo>
                    <a:pt x="4371" y="4813"/>
                  </a:lnTo>
                  <a:lnTo>
                    <a:pt x="4104" y="5026"/>
                  </a:lnTo>
                  <a:lnTo>
                    <a:pt x="3846" y="5247"/>
                  </a:lnTo>
                  <a:lnTo>
                    <a:pt x="3597" y="5468"/>
                  </a:lnTo>
                  <a:lnTo>
                    <a:pt x="3348" y="5699"/>
                  </a:lnTo>
                  <a:lnTo>
                    <a:pt x="3108" y="5929"/>
                  </a:lnTo>
                  <a:lnTo>
                    <a:pt x="2887" y="6169"/>
                  </a:lnTo>
                  <a:lnTo>
                    <a:pt x="2656" y="6418"/>
                  </a:lnTo>
                  <a:lnTo>
                    <a:pt x="2444" y="6658"/>
                  </a:lnTo>
                  <a:lnTo>
                    <a:pt x="2241" y="6916"/>
                  </a:lnTo>
                  <a:lnTo>
                    <a:pt x="2038" y="7174"/>
                  </a:lnTo>
                  <a:lnTo>
                    <a:pt x="1854" y="7432"/>
                  </a:lnTo>
                  <a:lnTo>
                    <a:pt x="1670" y="7700"/>
                  </a:lnTo>
                  <a:lnTo>
                    <a:pt x="1494" y="7976"/>
                  </a:lnTo>
                  <a:lnTo>
                    <a:pt x="1328" y="8253"/>
                  </a:lnTo>
                  <a:lnTo>
                    <a:pt x="1181" y="8530"/>
                  </a:lnTo>
                  <a:lnTo>
                    <a:pt x="1033" y="8825"/>
                  </a:lnTo>
                  <a:lnTo>
                    <a:pt x="895" y="9110"/>
                  </a:lnTo>
                  <a:lnTo>
                    <a:pt x="766" y="9406"/>
                  </a:lnTo>
                  <a:lnTo>
                    <a:pt x="646" y="9710"/>
                  </a:lnTo>
                  <a:lnTo>
                    <a:pt x="535" y="10023"/>
                  </a:lnTo>
                  <a:lnTo>
                    <a:pt x="434" y="10328"/>
                  </a:lnTo>
                  <a:lnTo>
                    <a:pt x="351" y="10650"/>
                  </a:lnTo>
                  <a:lnTo>
                    <a:pt x="268" y="10973"/>
                  </a:lnTo>
                  <a:lnTo>
                    <a:pt x="194" y="11296"/>
                  </a:lnTo>
                  <a:lnTo>
                    <a:pt x="139" y="11628"/>
                  </a:lnTo>
                  <a:lnTo>
                    <a:pt x="93" y="11969"/>
                  </a:lnTo>
                  <a:lnTo>
                    <a:pt x="47" y="12310"/>
                  </a:lnTo>
                  <a:lnTo>
                    <a:pt x="19" y="12661"/>
                  </a:lnTo>
                  <a:lnTo>
                    <a:pt x="1" y="13011"/>
                  </a:lnTo>
                  <a:lnTo>
                    <a:pt x="1" y="13371"/>
                  </a:lnTo>
                  <a:lnTo>
                    <a:pt x="1" y="13739"/>
                  </a:lnTo>
                  <a:lnTo>
                    <a:pt x="19" y="14108"/>
                  </a:lnTo>
                  <a:lnTo>
                    <a:pt x="47" y="14486"/>
                  </a:lnTo>
                  <a:lnTo>
                    <a:pt x="84" y="14864"/>
                  </a:lnTo>
                  <a:lnTo>
                    <a:pt x="130" y="15252"/>
                  </a:lnTo>
                  <a:lnTo>
                    <a:pt x="194" y="15639"/>
                  </a:lnTo>
                  <a:lnTo>
                    <a:pt x="268" y="16036"/>
                  </a:lnTo>
                  <a:lnTo>
                    <a:pt x="351" y="16432"/>
                  </a:lnTo>
                  <a:lnTo>
                    <a:pt x="452" y="16847"/>
                  </a:lnTo>
                  <a:lnTo>
                    <a:pt x="554" y="17253"/>
                  </a:lnTo>
                  <a:lnTo>
                    <a:pt x="674" y="17649"/>
                  </a:lnTo>
                  <a:lnTo>
                    <a:pt x="794" y="18037"/>
                  </a:lnTo>
                  <a:lnTo>
                    <a:pt x="932" y="18405"/>
                  </a:lnTo>
                  <a:lnTo>
                    <a:pt x="1070" y="18774"/>
                  </a:lnTo>
                  <a:lnTo>
                    <a:pt x="1208" y="19125"/>
                  </a:lnTo>
                  <a:lnTo>
                    <a:pt x="1365" y="19457"/>
                  </a:lnTo>
                  <a:lnTo>
                    <a:pt x="1522" y="19789"/>
                  </a:lnTo>
                  <a:lnTo>
                    <a:pt x="1697" y="20102"/>
                  </a:lnTo>
                  <a:lnTo>
                    <a:pt x="1863" y="20406"/>
                  </a:lnTo>
                  <a:lnTo>
                    <a:pt x="2048" y="20701"/>
                  </a:lnTo>
                  <a:lnTo>
                    <a:pt x="2232" y="20987"/>
                  </a:lnTo>
                  <a:lnTo>
                    <a:pt x="2426" y="21255"/>
                  </a:lnTo>
                  <a:lnTo>
                    <a:pt x="2629" y="21522"/>
                  </a:lnTo>
                  <a:lnTo>
                    <a:pt x="2831" y="21771"/>
                  </a:lnTo>
                  <a:lnTo>
                    <a:pt x="3053" y="22011"/>
                  </a:lnTo>
                  <a:lnTo>
                    <a:pt x="3265" y="22241"/>
                  </a:lnTo>
                  <a:lnTo>
                    <a:pt x="3495" y="22463"/>
                  </a:lnTo>
                  <a:lnTo>
                    <a:pt x="3726" y="22675"/>
                  </a:lnTo>
                  <a:lnTo>
                    <a:pt x="3966" y="22868"/>
                  </a:lnTo>
                  <a:lnTo>
                    <a:pt x="4205" y="23062"/>
                  </a:lnTo>
                  <a:lnTo>
                    <a:pt x="4454" y="23246"/>
                  </a:lnTo>
                  <a:lnTo>
                    <a:pt x="4712" y="23422"/>
                  </a:lnTo>
                  <a:lnTo>
                    <a:pt x="4971" y="23578"/>
                  </a:lnTo>
                  <a:lnTo>
                    <a:pt x="5229" y="23735"/>
                  </a:lnTo>
                  <a:lnTo>
                    <a:pt x="5506" y="23883"/>
                  </a:lnTo>
                  <a:lnTo>
                    <a:pt x="5782" y="24012"/>
                  </a:lnTo>
                  <a:lnTo>
                    <a:pt x="6059" y="24141"/>
                  </a:lnTo>
                  <a:lnTo>
                    <a:pt x="6345" y="24261"/>
                  </a:lnTo>
                  <a:lnTo>
                    <a:pt x="6640" y="24371"/>
                  </a:lnTo>
                  <a:lnTo>
                    <a:pt x="6935" y="24473"/>
                  </a:lnTo>
                  <a:lnTo>
                    <a:pt x="7230" y="24565"/>
                  </a:lnTo>
                  <a:lnTo>
                    <a:pt x="7534" y="24657"/>
                  </a:lnTo>
                  <a:lnTo>
                    <a:pt x="7848" y="24731"/>
                  </a:lnTo>
                  <a:lnTo>
                    <a:pt x="8161" y="24805"/>
                  </a:lnTo>
                  <a:lnTo>
                    <a:pt x="8484" y="24860"/>
                  </a:lnTo>
                  <a:lnTo>
                    <a:pt x="8807" y="24915"/>
                  </a:lnTo>
                  <a:lnTo>
                    <a:pt x="9129" y="24962"/>
                  </a:lnTo>
                  <a:lnTo>
                    <a:pt x="9461" y="25008"/>
                  </a:lnTo>
                  <a:lnTo>
                    <a:pt x="9793" y="25035"/>
                  </a:lnTo>
                  <a:lnTo>
                    <a:pt x="10135" y="25063"/>
                  </a:lnTo>
                  <a:lnTo>
                    <a:pt x="10476" y="25081"/>
                  </a:lnTo>
                  <a:lnTo>
                    <a:pt x="10826" y="25091"/>
                  </a:lnTo>
                  <a:lnTo>
                    <a:pt x="11176" y="25100"/>
                  </a:lnTo>
                  <a:lnTo>
                    <a:pt x="11527" y="25100"/>
                  </a:lnTo>
                  <a:lnTo>
                    <a:pt x="11887" y="25091"/>
                  </a:lnTo>
                  <a:lnTo>
                    <a:pt x="12246" y="25081"/>
                  </a:lnTo>
                  <a:lnTo>
                    <a:pt x="12606" y="25063"/>
                  </a:lnTo>
                  <a:lnTo>
                    <a:pt x="12975" y="25035"/>
                  </a:lnTo>
                  <a:lnTo>
                    <a:pt x="13343" y="24998"/>
                  </a:lnTo>
                  <a:lnTo>
                    <a:pt x="14090" y="24925"/>
                  </a:lnTo>
                  <a:lnTo>
                    <a:pt x="14846" y="24823"/>
                  </a:lnTo>
                  <a:lnTo>
                    <a:pt x="15612" y="24694"/>
                  </a:lnTo>
                  <a:lnTo>
                    <a:pt x="16396" y="24556"/>
                  </a:lnTo>
                  <a:lnTo>
                    <a:pt x="17179" y="24399"/>
                  </a:lnTo>
                  <a:lnTo>
                    <a:pt x="17972" y="24215"/>
                  </a:lnTo>
                  <a:lnTo>
                    <a:pt x="18775" y="24021"/>
                  </a:lnTo>
                  <a:lnTo>
                    <a:pt x="19577" y="23818"/>
                  </a:lnTo>
                  <a:lnTo>
                    <a:pt x="20351" y="23597"/>
                  </a:lnTo>
                  <a:lnTo>
                    <a:pt x="21126" y="23366"/>
                  </a:lnTo>
                  <a:lnTo>
                    <a:pt x="21873" y="23117"/>
                  </a:lnTo>
                  <a:lnTo>
                    <a:pt x="22611" y="22868"/>
                  </a:lnTo>
                  <a:lnTo>
                    <a:pt x="23330" y="22592"/>
                  </a:lnTo>
                  <a:lnTo>
                    <a:pt x="24021" y="22315"/>
                  </a:lnTo>
                  <a:lnTo>
                    <a:pt x="24363" y="22168"/>
                  </a:lnTo>
                  <a:lnTo>
                    <a:pt x="24695" y="22011"/>
                  </a:lnTo>
                  <a:lnTo>
                    <a:pt x="25027" y="21854"/>
                  </a:lnTo>
                  <a:lnTo>
                    <a:pt x="25349" y="21697"/>
                  </a:lnTo>
                  <a:lnTo>
                    <a:pt x="25663" y="21541"/>
                  </a:lnTo>
                  <a:lnTo>
                    <a:pt x="25976" y="21375"/>
                  </a:lnTo>
                  <a:lnTo>
                    <a:pt x="26281" y="21199"/>
                  </a:lnTo>
                  <a:lnTo>
                    <a:pt x="26585" y="21024"/>
                  </a:lnTo>
                  <a:lnTo>
                    <a:pt x="26871" y="20849"/>
                  </a:lnTo>
                  <a:lnTo>
                    <a:pt x="27157" y="20665"/>
                  </a:lnTo>
                  <a:lnTo>
                    <a:pt x="27443" y="20480"/>
                  </a:lnTo>
                  <a:lnTo>
                    <a:pt x="27710" y="20286"/>
                  </a:lnTo>
                  <a:lnTo>
                    <a:pt x="27977" y="20084"/>
                  </a:lnTo>
                  <a:lnTo>
                    <a:pt x="28236" y="19890"/>
                  </a:lnTo>
                  <a:lnTo>
                    <a:pt x="28485" y="19678"/>
                  </a:lnTo>
                  <a:lnTo>
                    <a:pt x="28733" y="19475"/>
                  </a:lnTo>
                  <a:lnTo>
                    <a:pt x="28964" y="19254"/>
                  </a:lnTo>
                  <a:lnTo>
                    <a:pt x="29195" y="19032"/>
                  </a:lnTo>
                  <a:lnTo>
                    <a:pt x="29416" y="18811"/>
                  </a:lnTo>
                  <a:lnTo>
                    <a:pt x="29628" y="18581"/>
                  </a:lnTo>
                  <a:lnTo>
                    <a:pt x="29831" y="18350"/>
                  </a:lnTo>
                  <a:lnTo>
                    <a:pt x="30024" y="18110"/>
                  </a:lnTo>
                  <a:lnTo>
                    <a:pt x="30209" y="17861"/>
                  </a:lnTo>
                  <a:lnTo>
                    <a:pt x="30393" y="17612"/>
                  </a:lnTo>
                  <a:lnTo>
                    <a:pt x="30559" y="17354"/>
                  </a:lnTo>
                  <a:lnTo>
                    <a:pt x="30725" y="17096"/>
                  </a:lnTo>
                  <a:lnTo>
                    <a:pt x="30873" y="16829"/>
                  </a:lnTo>
                  <a:lnTo>
                    <a:pt x="31011" y="16552"/>
                  </a:lnTo>
                  <a:lnTo>
                    <a:pt x="31149" y="16275"/>
                  </a:lnTo>
                  <a:lnTo>
                    <a:pt x="31269" y="15989"/>
                  </a:lnTo>
                  <a:lnTo>
                    <a:pt x="31380" y="15704"/>
                  </a:lnTo>
                  <a:lnTo>
                    <a:pt x="31491" y="15408"/>
                  </a:lnTo>
                  <a:lnTo>
                    <a:pt x="31583" y="15104"/>
                  </a:lnTo>
                  <a:lnTo>
                    <a:pt x="31666" y="14800"/>
                  </a:lnTo>
                  <a:lnTo>
                    <a:pt x="31740" y="14486"/>
                  </a:lnTo>
                  <a:lnTo>
                    <a:pt x="31804" y="14173"/>
                  </a:lnTo>
                  <a:lnTo>
                    <a:pt x="31850" y="13841"/>
                  </a:lnTo>
                  <a:lnTo>
                    <a:pt x="31896" y="13509"/>
                  </a:lnTo>
                  <a:lnTo>
                    <a:pt x="31924" y="13177"/>
                  </a:lnTo>
                  <a:lnTo>
                    <a:pt x="31942" y="12827"/>
                  </a:lnTo>
                  <a:lnTo>
                    <a:pt x="31952" y="12476"/>
                  </a:lnTo>
                  <a:lnTo>
                    <a:pt x="31952" y="12126"/>
                  </a:lnTo>
                  <a:lnTo>
                    <a:pt x="31933" y="11757"/>
                  </a:lnTo>
                  <a:lnTo>
                    <a:pt x="31915" y="11388"/>
                  </a:lnTo>
                  <a:lnTo>
                    <a:pt x="31878" y="11010"/>
                  </a:lnTo>
                  <a:lnTo>
                    <a:pt x="31823" y="10623"/>
                  </a:lnTo>
                  <a:lnTo>
                    <a:pt x="31767" y="10235"/>
                  </a:lnTo>
                  <a:lnTo>
                    <a:pt x="31693" y="9839"/>
                  </a:lnTo>
                  <a:lnTo>
                    <a:pt x="31601" y="9433"/>
                  </a:lnTo>
                  <a:lnTo>
                    <a:pt x="31500" y="9018"/>
                  </a:lnTo>
                  <a:lnTo>
                    <a:pt x="31398" y="8603"/>
                  </a:lnTo>
                  <a:lnTo>
                    <a:pt x="31279" y="8198"/>
                  </a:lnTo>
                  <a:lnTo>
                    <a:pt x="31149" y="7801"/>
                  </a:lnTo>
                  <a:lnTo>
                    <a:pt x="31020" y="7414"/>
                  </a:lnTo>
                  <a:lnTo>
                    <a:pt x="30873" y="7045"/>
                  </a:lnTo>
                  <a:lnTo>
                    <a:pt x="30725" y="6676"/>
                  </a:lnTo>
                  <a:lnTo>
                    <a:pt x="30568" y="6326"/>
                  </a:lnTo>
                  <a:lnTo>
                    <a:pt x="30412" y="5985"/>
                  </a:lnTo>
                  <a:lnTo>
                    <a:pt x="30237" y="5662"/>
                  </a:lnTo>
                  <a:lnTo>
                    <a:pt x="30061" y="5339"/>
                  </a:lnTo>
                  <a:lnTo>
                    <a:pt x="29877" y="5035"/>
                  </a:lnTo>
                  <a:lnTo>
                    <a:pt x="29683" y="4730"/>
                  </a:lnTo>
                  <a:lnTo>
                    <a:pt x="29490" y="4445"/>
                  </a:lnTo>
                  <a:lnTo>
                    <a:pt x="29287" y="4168"/>
                  </a:lnTo>
                  <a:lnTo>
                    <a:pt x="29075" y="3901"/>
                  </a:lnTo>
                  <a:lnTo>
                    <a:pt x="28853" y="3642"/>
                  </a:lnTo>
                  <a:lnTo>
                    <a:pt x="28632" y="3393"/>
                  </a:lnTo>
                  <a:lnTo>
                    <a:pt x="28402" y="3154"/>
                  </a:lnTo>
                  <a:lnTo>
                    <a:pt x="28171" y="2923"/>
                  </a:lnTo>
                  <a:lnTo>
                    <a:pt x="27931" y="2702"/>
                  </a:lnTo>
                  <a:lnTo>
                    <a:pt x="27682" y="2490"/>
                  </a:lnTo>
                  <a:lnTo>
                    <a:pt x="27424" y="2287"/>
                  </a:lnTo>
                  <a:lnTo>
                    <a:pt x="27166" y="2102"/>
                  </a:lnTo>
                  <a:lnTo>
                    <a:pt x="26898" y="1918"/>
                  </a:lnTo>
                  <a:lnTo>
                    <a:pt x="26631" y="1743"/>
                  </a:lnTo>
                  <a:lnTo>
                    <a:pt x="26354" y="1577"/>
                  </a:lnTo>
                  <a:lnTo>
                    <a:pt x="26078" y="1420"/>
                  </a:lnTo>
                  <a:lnTo>
                    <a:pt x="25792" y="1273"/>
                  </a:lnTo>
                  <a:lnTo>
                    <a:pt x="25497" y="1134"/>
                  </a:lnTo>
                  <a:lnTo>
                    <a:pt x="25202" y="1005"/>
                  </a:lnTo>
                  <a:lnTo>
                    <a:pt x="24907" y="885"/>
                  </a:lnTo>
                  <a:lnTo>
                    <a:pt x="24593" y="775"/>
                  </a:lnTo>
                  <a:lnTo>
                    <a:pt x="24289" y="664"/>
                  </a:lnTo>
                  <a:lnTo>
                    <a:pt x="23975" y="572"/>
                  </a:lnTo>
                  <a:lnTo>
                    <a:pt x="23653" y="479"/>
                  </a:lnTo>
                  <a:lnTo>
                    <a:pt x="23330" y="397"/>
                  </a:lnTo>
                  <a:lnTo>
                    <a:pt x="23007" y="323"/>
                  </a:lnTo>
                  <a:lnTo>
                    <a:pt x="22675" y="258"/>
                  </a:lnTo>
                  <a:lnTo>
                    <a:pt x="22334" y="203"/>
                  </a:lnTo>
                  <a:lnTo>
                    <a:pt x="21993" y="148"/>
                  </a:lnTo>
                  <a:lnTo>
                    <a:pt x="21652" y="111"/>
                  </a:lnTo>
                  <a:lnTo>
                    <a:pt x="21310" y="74"/>
                  </a:lnTo>
                  <a:lnTo>
                    <a:pt x="20951" y="46"/>
                  </a:lnTo>
                  <a:lnTo>
                    <a:pt x="20600" y="18"/>
                  </a:lnTo>
                  <a:lnTo>
                    <a:pt x="20241" y="9"/>
                  </a:lnTo>
                  <a:lnTo>
                    <a:pt x="19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599;p32"/>
            <p:cNvSpPr/>
            <p:nvPr/>
          </p:nvSpPr>
          <p:spPr>
            <a:xfrm>
              <a:off x="3281375" y="238125"/>
              <a:ext cx="798800" cy="627500"/>
            </a:xfrm>
            <a:custGeom>
              <a:avLst/>
              <a:gdLst/>
              <a:ahLst/>
              <a:cxnLst/>
              <a:rect l="l" t="t" r="r" b="b"/>
              <a:pathLst>
                <a:path w="31952" h="25100" fill="none" extrusionOk="0">
                  <a:moveTo>
                    <a:pt x="31500" y="9018"/>
                  </a:moveTo>
                  <a:lnTo>
                    <a:pt x="31500" y="9018"/>
                  </a:lnTo>
                  <a:lnTo>
                    <a:pt x="31601" y="9433"/>
                  </a:lnTo>
                  <a:lnTo>
                    <a:pt x="31693" y="9839"/>
                  </a:lnTo>
                  <a:lnTo>
                    <a:pt x="31767" y="10235"/>
                  </a:lnTo>
                  <a:lnTo>
                    <a:pt x="31823" y="10623"/>
                  </a:lnTo>
                  <a:lnTo>
                    <a:pt x="31878" y="11010"/>
                  </a:lnTo>
                  <a:lnTo>
                    <a:pt x="31915" y="11388"/>
                  </a:lnTo>
                  <a:lnTo>
                    <a:pt x="31933" y="11757"/>
                  </a:lnTo>
                  <a:lnTo>
                    <a:pt x="31952" y="12126"/>
                  </a:lnTo>
                  <a:lnTo>
                    <a:pt x="31952" y="12476"/>
                  </a:lnTo>
                  <a:lnTo>
                    <a:pt x="31942" y="12827"/>
                  </a:lnTo>
                  <a:lnTo>
                    <a:pt x="31924" y="13177"/>
                  </a:lnTo>
                  <a:lnTo>
                    <a:pt x="31896" y="13509"/>
                  </a:lnTo>
                  <a:lnTo>
                    <a:pt x="31850" y="13841"/>
                  </a:lnTo>
                  <a:lnTo>
                    <a:pt x="31804" y="14173"/>
                  </a:lnTo>
                  <a:lnTo>
                    <a:pt x="31740" y="14486"/>
                  </a:lnTo>
                  <a:lnTo>
                    <a:pt x="31666" y="14800"/>
                  </a:lnTo>
                  <a:lnTo>
                    <a:pt x="31583" y="15104"/>
                  </a:lnTo>
                  <a:lnTo>
                    <a:pt x="31491" y="15408"/>
                  </a:lnTo>
                  <a:lnTo>
                    <a:pt x="31380" y="15704"/>
                  </a:lnTo>
                  <a:lnTo>
                    <a:pt x="31269" y="15989"/>
                  </a:lnTo>
                  <a:lnTo>
                    <a:pt x="31149" y="16275"/>
                  </a:lnTo>
                  <a:lnTo>
                    <a:pt x="31011" y="16552"/>
                  </a:lnTo>
                  <a:lnTo>
                    <a:pt x="30873" y="16829"/>
                  </a:lnTo>
                  <a:lnTo>
                    <a:pt x="30725" y="17096"/>
                  </a:lnTo>
                  <a:lnTo>
                    <a:pt x="30559" y="17354"/>
                  </a:lnTo>
                  <a:lnTo>
                    <a:pt x="30393" y="17612"/>
                  </a:lnTo>
                  <a:lnTo>
                    <a:pt x="30209" y="17861"/>
                  </a:lnTo>
                  <a:lnTo>
                    <a:pt x="30024" y="18110"/>
                  </a:lnTo>
                  <a:lnTo>
                    <a:pt x="29831" y="18350"/>
                  </a:lnTo>
                  <a:lnTo>
                    <a:pt x="29628" y="18581"/>
                  </a:lnTo>
                  <a:lnTo>
                    <a:pt x="29416" y="18811"/>
                  </a:lnTo>
                  <a:lnTo>
                    <a:pt x="29195" y="19032"/>
                  </a:lnTo>
                  <a:lnTo>
                    <a:pt x="28964" y="19254"/>
                  </a:lnTo>
                  <a:lnTo>
                    <a:pt x="28733" y="19475"/>
                  </a:lnTo>
                  <a:lnTo>
                    <a:pt x="28485" y="19678"/>
                  </a:lnTo>
                  <a:lnTo>
                    <a:pt x="28236" y="19890"/>
                  </a:lnTo>
                  <a:lnTo>
                    <a:pt x="27977" y="20084"/>
                  </a:lnTo>
                  <a:lnTo>
                    <a:pt x="27710" y="20286"/>
                  </a:lnTo>
                  <a:lnTo>
                    <a:pt x="27443" y="20480"/>
                  </a:lnTo>
                  <a:lnTo>
                    <a:pt x="27157" y="20665"/>
                  </a:lnTo>
                  <a:lnTo>
                    <a:pt x="26871" y="20849"/>
                  </a:lnTo>
                  <a:lnTo>
                    <a:pt x="26585" y="21024"/>
                  </a:lnTo>
                  <a:lnTo>
                    <a:pt x="26281" y="21199"/>
                  </a:lnTo>
                  <a:lnTo>
                    <a:pt x="25976" y="21375"/>
                  </a:lnTo>
                  <a:lnTo>
                    <a:pt x="25663" y="21541"/>
                  </a:lnTo>
                  <a:lnTo>
                    <a:pt x="25349" y="21697"/>
                  </a:lnTo>
                  <a:lnTo>
                    <a:pt x="25027" y="21854"/>
                  </a:lnTo>
                  <a:lnTo>
                    <a:pt x="24695" y="22011"/>
                  </a:lnTo>
                  <a:lnTo>
                    <a:pt x="24363" y="22168"/>
                  </a:lnTo>
                  <a:lnTo>
                    <a:pt x="24021" y="22315"/>
                  </a:lnTo>
                  <a:lnTo>
                    <a:pt x="23330" y="22592"/>
                  </a:lnTo>
                  <a:lnTo>
                    <a:pt x="22611" y="22868"/>
                  </a:lnTo>
                  <a:lnTo>
                    <a:pt x="21873" y="23117"/>
                  </a:lnTo>
                  <a:lnTo>
                    <a:pt x="21126" y="23366"/>
                  </a:lnTo>
                  <a:lnTo>
                    <a:pt x="20351" y="23597"/>
                  </a:lnTo>
                  <a:lnTo>
                    <a:pt x="19577" y="23818"/>
                  </a:lnTo>
                  <a:lnTo>
                    <a:pt x="18775" y="24021"/>
                  </a:lnTo>
                  <a:lnTo>
                    <a:pt x="18775" y="24021"/>
                  </a:lnTo>
                  <a:lnTo>
                    <a:pt x="17972" y="24215"/>
                  </a:lnTo>
                  <a:lnTo>
                    <a:pt x="17179" y="24399"/>
                  </a:lnTo>
                  <a:lnTo>
                    <a:pt x="16396" y="24556"/>
                  </a:lnTo>
                  <a:lnTo>
                    <a:pt x="15612" y="24694"/>
                  </a:lnTo>
                  <a:lnTo>
                    <a:pt x="14846" y="24823"/>
                  </a:lnTo>
                  <a:lnTo>
                    <a:pt x="14090" y="24925"/>
                  </a:lnTo>
                  <a:lnTo>
                    <a:pt x="13343" y="24998"/>
                  </a:lnTo>
                  <a:lnTo>
                    <a:pt x="12975" y="25035"/>
                  </a:lnTo>
                  <a:lnTo>
                    <a:pt x="12606" y="25063"/>
                  </a:lnTo>
                  <a:lnTo>
                    <a:pt x="12246" y="25081"/>
                  </a:lnTo>
                  <a:lnTo>
                    <a:pt x="11887" y="25091"/>
                  </a:lnTo>
                  <a:lnTo>
                    <a:pt x="11527" y="25100"/>
                  </a:lnTo>
                  <a:lnTo>
                    <a:pt x="11176" y="25100"/>
                  </a:lnTo>
                  <a:lnTo>
                    <a:pt x="10826" y="25091"/>
                  </a:lnTo>
                  <a:lnTo>
                    <a:pt x="10476" y="25081"/>
                  </a:lnTo>
                  <a:lnTo>
                    <a:pt x="10135" y="25063"/>
                  </a:lnTo>
                  <a:lnTo>
                    <a:pt x="9793" y="25035"/>
                  </a:lnTo>
                  <a:lnTo>
                    <a:pt x="9461" y="25008"/>
                  </a:lnTo>
                  <a:lnTo>
                    <a:pt x="9129" y="24962"/>
                  </a:lnTo>
                  <a:lnTo>
                    <a:pt x="8807" y="24915"/>
                  </a:lnTo>
                  <a:lnTo>
                    <a:pt x="8484" y="24860"/>
                  </a:lnTo>
                  <a:lnTo>
                    <a:pt x="8161" y="24805"/>
                  </a:lnTo>
                  <a:lnTo>
                    <a:pt x="7848" y="24731"/>
                  </a:lnTo>
                  <a:lnTo>
                    <a:pt x="7534" y="24657"/>
                  </a:lnTo>
                  <a:lnTo>
                    <a:pt x="7230" y="24565"/>
                  </a:lnTo>
                  <a:lnTo>
                    <a:pt x="6935" y="24473"/>
                  </a:lnTo>
                  <a:lnTo>
                    <a:pt x="6640" y="24371"/>
                  </a:lnTo>
                  <a:lnTo>
                    <a:pt x="6345" y="24261"/>
                  </a:lnTo>
                  <a:lnTo>
                    <a:pt x="6059" y="24141"/>
                  </a:lnTo>
                  <a:lnTo>
                    <a:pt x="5782" y="24012"/>
                  </a:lnTo>
                  <a:lnTo>
                    <a:pt x="5506" y="23883"/>
                  </a:lnTo>
                  <a:lnTo>
                    <a:pt x="5229" y="23735"/>
                  </a:lnTo>
                  <a:lnTo>
                    <a:pt x="4971" y="23578"/>
                  </a:lnTo>
                  <a:lnTo>
                    <a:pt x="4712" y="23422"/>
                  </a:lnTo>
                  <a:lnTo>
                    <a:pt x="4454" y="23246"/>
                  </a:lnTo>
                  <a:lnTo>
                    <a:pt x="4205" y="23062"/>
                  </a:lnTo>
                  <a:lnTo>
                    <a:pt x="3966" y="22868"/>
                  </a:lnTo>
                  <a:lnTo>
                    <a:pt x="3726" y="22675"/>
                  </a:lnTo>
                  <a:lnTo>
                    <a:pt x="3495" y="22463"/>
                  </a:lnTo>
                  <a:lnTo>
                    <a:pt x="3265" y="22241"/>
                  </a:lnTo>
                  <a:lnTo>
                    <a:pt x="3053" y="22011"/>
                  </a:lnTo>
                  <a:lnTo>
                    <a:pt x="2831" y="21771"/>
                  </a:lnTo>
                  <a:lnTo>
                    <a:pt x="2629" y="21522"/>
                  </a:lnTo>
                  <a:lnTo>
                    <a:pt x="2426" y="21255"/>
                  </a:lnTo>
                  <a:lnTo>
                    <a:pt x="2232" y="20987"/>
                  </a:lnTo>
                  <a:lnTo>
                    <a:pt x="2048" y="20701"/>
                  </a:lnTo>
                  <a:lnTo>
                    <a:pt x="1863" y="20406"/>
                  </a:lnTo>
                  <a:lnTo>
                    <a:pt x="1697" y="20102"/>
                  </a:lnTo>
                  <a:lnTo>
                    <a:pt x="1522" y="19789"/>
                  </a:lnTo>
                  <a:lnTo>
                    <a:pt x="1365" y="19457"/>
                  </a:lnTo>
                  <a:lnTo>
                    <a:pt x="1208" y="19125"/>
                  </a:lnTo>
                  <a:lnTo>
                    <a:pt x="1070" y="18774"/>
                  </a:lnTo>
                  <a:lnTo>
                    <a:pt x="932" y="18405"/>
                  </a:lnTo>
                  <a:lnTo>
                    <a:pt x="794" y="18037"/>
                  </a:lnTo>
                  <a:lnTo>
                    <a:pt x="674" y="17649"/>
                  </a:lnTo>
                  <a:lnTo>
                    <a:pt x="554" y="17253"/>
                  </a:lnTo>
                  <a:lnTo>
                    <a:pt x="452" y="16847"/>
                  </a:lnTo>
                  <a:lnTo>
                    <a:pt x="452" y="16847"/>
                  </a:lnTo>
                  <a:lnTo>
                    <a:pt x="351" y="16432"/>
                  </a:lnTo>
                  <a:lnTo>
                    <a:pt x="268" y="16036"/>
                  </a:lnTo>
                  <a:lnTo>
                    <a:pt x="194" y="15639"/>
                  </a:lnTo>
                  <a:lnTo>
                    <a:pt x="130" y="15252"/>
                  </a:lnTo>
                  <a:lnTo>
                    <a:pt x="84" y="14864"/>
                  </a:lnTo>
                  <a:lnTo>
                    <a:pt x="47" y="14486"/>
                  </a:lnTo>
                  <a:lnTo>
                    <a:pt x="19" y="14108"/>
                  </a:lnTo>
                  <a:lnTo>
                    <a:pt x="1" y="13739"/>
                  </a:lnTo>
                  <a:lnTo>
                    <a:pt x="1" y="13371"/>
                  </a:lnTo>
                  <a:lnTo>
                    <a:pt x="1" y="13011"/>
                  </a:lnTo>
                  <a:lnTo>
                    <a:pt x="19" y="12661"/>
                  </a:lnTo>
                  <a:lnTo>
                    <a:pt x="47" y="12310"/>
                  </a:lnTo>
                  <a:lnTo>
                    <a:pt x="93" y="11969"/>
                  </a:lnTo>
                  <a:lnTo>
                    <a:pt x="139" y="11628"/>
                  </a:lnTo>
                  <a:lnTo>
                    <a:pt x="194" y="11296"/>
                  </a:lnTo>
                  <a:lnTo>
                    <a:pt x="268" y="10973"/>
                  </a:lnTo>
                  <a:lnTo>
                    <a:pt x="351" y="10650"/>
                  </a:lnTo>
                  <a:lnTo>
                    <a:pt x="434" y="10328"/>
                  </a:lnTo>
                  <a:lnTo>
                    <a:pt x="535" y="10023"/>
                  </a:lnTo>
                  <a:lnTo>
                    <a:pt x="646" y="9710"/>
                  </a:lnTo>
                  <a:lnTo>
                    <a:pt x="766" y="9406"/>
                  </a:lnTo>
                  <a:lnTo>
                    <a:pt x="895" y="9110"/>
                  </a:lnTo>
                  <a:lnTo>
                    <a:pt x="1033" y="8825"/>
                  </a:lnTo>
                  <a:lnTo>
                    <a:pt x="1181" y="8530"/>
                  </a:lnTo>
                  <a:lnTo>
                    <a:pt x="1328" y="8253"/>
                  </a:lnTo>
                  <a:lnTo>
                    <a:pt x="1494" y="7976"/>
                  </a:lnTo>
                  <a:lnTo>
                    <a:pt x="1670" y="7700"/>
                  </a:lnTo>
                  <a:lnTo>
                    <a:pt x="1854" y="7432"/>
                  </a:lnTo>
                  <a:lnTo>
                    <a:pt x="2038" y="7174"/>
                  </a:lnTo>
                  <a:lnTo>
                    <a:pt x="2241" y="6916"/>
                  </a:lnTo>
                  <a:lnTo>
                    <a:pt x="2444" y="6658"/>
                  </a:lnTo>
                  <a:lnTo>
                    <a:pt x="2656" y="6418"/>
                  </a:lnTo>
                  <a:lnTo>
                    <a:pt x="2887" y="6169"/>
                  </a:lnTo>
                  <a:lnTo>
                    <a:pt x="3108" y="5929"/>
                  </a:lnTo>
                  <a:lnTo>
                    <a:pt x="3348" y="5699"/>
                  </a:lnTo>
                  <a:lnTo>
                    <a:pt x="3597" y="5468"/>
                  </a:lnTo>
                  <a:lnTo>
                    <a:pt x="3846" y="5247"/>
                  </a:lnTo>
                  <a:lnTo>
                    <a:pt x="4104" y="5026"/>
                  </a:lnTo>
                  <a:lnTo>
                    <a:pt x="4371" y="4813"/>
                  </a:lnTo>
                  <a:lnTo>
                    <a:pt x="4648" y="4601"/>
                  </a:lnTo>
                  <a:lnTo>
                    <a:pt x="4925" y="4398"/>
                  </a:lnTo>
                  <a:lnTo>
                    <a:pt x="5220" y="4196"/>
                  </a:lnTo>
                  <a:lnTo>
                    <a:pt x="5506" y="4002"/>
                  </a:lnTo>
                  <a:lnTo>
                    <a:pt x="5810" y="3808"/>
                  </a:lnTo>
                  <a:lnTo>
                    <a:pt x="6114" y="3624"/>
                  </a:lnTo>
                  <a:lnTo>
                    <a:pt x="6428" y="3439"/>
                  </a:lnTo>
                  <a:lnTo>
                    <a:pt x="6750" y="3264"/>
                  </a:lnTo>
                  <a:lnTo>
                    <a:pt x="7073" y="3089"/>
                  </a:lnTo>
                  <a:lnTo>
                    <a:pt x="7405" y="2923"/>
                  </a:lnTo>
                  <a:lnTo>
                    <a:pt x="7737" y="2757"/>
                  </a:lnTo>
                  <a:lnTo>
                    <a:pt x="8078" y="2591"/>
                  </a:lnTo>
                  <a:lnTo>
                    <a:pt x="8429" y="2444"/>
                  </a:lnTo>
                  <a:lnTo>
                    <a:pt x="8779" y="2287"/>
                  </a:lnTo>
                  <a:lnTo>
                    <a:pt x="9139" y="2139"/>
                  </a:lnTo>
                  <a:lnTo>
                    <a:pt x="9498" y="2001"/>
                  </a:lnTo>
                  <a:lnTo>
                    <a:pt x="9867" y="1863"/>
                  </a:lnTo>
                  <a:lnTo>
                    <a:pt x="10236" y="1734"/>
                  </a:lnTo>
                  <a:lnTo>
                    <a:pt x="10614" y="1604"/>
                  </a:lnTo>
                  <a:lnTo>
                    <a:pt x="11379" y="1356"/>
                  </a:lnTo>
                  <a:lnTo>
                    <a:pt x="12154" y="1125"/>
                  </a:lnTo>
                  <a:lnTo>
                    <a:pt x="12956" y="913"/>
                  </a:lnTo>
                  <a:lnTo>
                    <a:pt x="12956" y="913"/>
                  </a:lnTo>
                  <a:lnTo>
                    <a:pt x="13758" y="728"/>
                  </a:lnTo>
                  <a:lnTo>
                    <a:pt x="14551" y="553"/>
                  </a:lnTo>
                  <a:lnTo>
                    <a:pt x="15335" y="406"/>
                  </a:lnTo>
                  <a:lnTo>
                    <a:pt x="16119" y="277"/>
                  </a:lnTo>
                  <a:lnTo>
                    <a:pt x="16506" y="221"/>
                  </a:lnTo>
                  <a:lnTo>
                    <a:pt x="16894" y="166"/>
                  </a:lnTo>
                  <a:lnTo>
                    <a:pt x="17272" y="129"/>
                  </a:lnTo>
                  <a:lnTo>
                    <a:pt x="17659" y="92"/>
                  </a:lnTo>
                  <a:lnTo>
                    <a:pt x="18037" y="55"/>
                  </a:lnTo>
                  <a:lnTo>
                    <a:pt x="18406" y="37"/>
                  </a:lnTo>
                  <a:lnTo>
                    <a:pt x="18784" y="18"/>
                  </a:lnTo>
                  <a:lnTo>
                    <a:pt x="19153" y="0"/>
                  </a:lnTo>
                  <a:lnTo>
                    <a:pt x="19522" y="0"/>
                  </a:lnTo>
                  <a:lnTo>
                    <a:pt x="19881" y="0"/>
                  </a:lnTo>
                  <a:lnTo>
                    <a:pt x="20241" y="9"/>
                  </a:lnTo>
                  <a:lnTo>
                    <a:pt x="20600" y="18"/>
                  </a:lnTo>
                  <a:lnTo>
                    <a:pt x="20951" y="46"/>
                  </a:lnTo>
                  <a:lnTo>
                    <a:pt x="21310" y="74"/>
                  </a:lnTo>
                  <a:lnTo>
                    <a:pt x="21652" y="111"/>
                  </a:lnTo>
                  <a:lnTo>
                    <a:pt x="21993" y="148"/>
                  </a:lnTo>
                  <a:lnTo>
                    <a:pt x="22334" y="203"/>
                  </a:lnTo>
                  <a:lnTo>
                    <a:pt x="22675" y="258"/>
                  </a:lnTo>
                  <a:lnTo>
                    <a:pt x="23007" y="323"/>
                  </a:lnTo>
                  <a:lnTo>
                    <a:pt x="23330" y="397"/>
                  </a:lnTo>
                  <a:lnTo>
                    <a:pt x="23653" y="479"/>
                  </a:lnTo>
                  <a:lnTo>
                    <a:pt x="23975" y="572"/>
                  </a:lnTo>
                  <a:lnTo>
                    <a:pt x="24289" y="664"/>
                  </a:lnTo>
                  <a:lnTo>
                    <a:pt x="24593" y="775"/>
                  </a:lnTo>
                  <a:lnTo>
                    <a:pt x="24907" y="885"/>
                  </a:lnTo>
                  <a:lnTo>
                    <a:pt x="25202" y="1005"/>
                  </a:lnTo>
                  <a:lnTo>
                    <a:pt x="25497" y="1134"/>
                  </a:lnTo>
                  <a:lnTo>
                    <a:pt x="25792" y="1273"/>
                  </a:lnTo>
                  <a:lnTo>
                    <a:pt x="26078" y="1420"/>
                  </a:lnTo>
                  <a:lnTo>
                    <a:pt x="26354" y="1577"/>
                  </a:lnTo>
                  <a:lnTo>
                    <a:pt x="26631" y="1743"/>
                  </a:lnTo>
                  <a:lnTo>
                    <a:pt x="26898" y="1918"/>
                  </a:lnTo>
                  <a:lnTo>
                    <a:pt x="27166" y="2102"/>
                  </a:lnTo>
                  <a:lnTo>
                    <a:pt x="27424" y="2287"/>
                  </a:lnTo>
                  <a:lnTo>
                    <a:pt x="27682" y="2490"/>
                  </a:lnTo>
                  <a:lnTo>
                    <a:pt x="27931" y="2702"/>
                  </a:lnTo>
                  <a:lnTo>
                    <a:pt x="28171" y="2923"/>
                  </a:lnTo>
                  <a:lnTo>
                    <a:pt x="28402" y="3154"/>
                  </a:lnTo>
                  <a:lnTo>
                    <a:pt x="28632" y="3393"/>
                  </a:lnTo>
                  <a:lnTo>
                    <a:pt x="28853" y="3642"/>
                  </a:lnTo>
                  <a:lnTo>
                    <a:pt x="29075" y="3901"/>
                  </a:lnTo>
                  <a:lnTo>
                    <a:pt x="29287" y="4168"/>
                  </a:lnTo>
                  <a:lnTo>
                    <a:pt x="29490" y="4445"/>
                  </a:lnTo>
                  <a:lnTo>
                    <a:pt x="29683" y="4730"/>
                  </a:lnTo>
                  <a:lnTo>
                    <a:pt x="29877" y="5035"/>
                  </a:lnTo>
                  <a:lnTo>
                    <a:pt x="30061" y="5339"/>
                  </a:lnTo>
                  <a:lnTo>
                    <a:pt x="30237" y="5662"/>
                  </a:lnTo>
                  <a:lnTo>
                    <a:pt x="30412" y="5985"/>
                  </a:lnTo>
                  <a:lnTo>
                    <a:pt x="30568" y="6326"/>
                  </a:lnTo>
                  <a:lnTo>
                    <a:pt x="30725" y="6676"/>
                  </a:lnTo>
                  <a:lnTo>
                    <a:pt x="30873" y="7045"/>
                  </a:lnTo>
                  <a:lnTo>
                    <a:pt x="31020" y="7414"/>
                  </a:lnTo>
                  <a:lnTo>
                    <a:pt x="31149" y="7801"/>
                  </a:lnTo>
                  <a:lnTo>
                    <a:pt x="31279" y="8198"/>
                  </a:lnTo>
                  <a:lnTo>
                    <a:pt x="31398" y="8603"/>
                  </a:lnTo>
                  <a:lnTo>
                    <a:pt x="31500" y="90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600;p32"/>
            <p:cNvSpPr/>
            <p:nvPr/>
          </p:nvSpPr>
          <p:spPr>
            <a:xfrm>
              <a:off x="2853750" y="2447500"/>
              <a:ext cx="2249050" cy="1273225"/>
            </a:xfrm>
            <a:custGeom>
              <a:avLst/>
              <a:gdLst/>
              <a:ahLst/>
              <a:cxnLst/>
              <a:rect l="l" t="t" r="r" b="b"/>
              <a:pathLst>
                <a:path w="89962" h="50929" extrusionOk="0">
                  <a:moveTo>
                    <a:pt x="34884" y="0"/>
                  </a:moveTo>
                  <a:lnTo>
                    <a:pt x="34911" y="581"/>
                  </a:lnTo>
                  <a:lnTo>
                    <a:pt x="34921" y="1264"/>
                  </a:lnTo>
                  <a:lnTo>
                    <a:pt x="34930" y="2149"/>
                  </a:lnTo>
                  <a:lnTo>
                    <a:pt x="34930" y="2656"/>
                  </a:lnTo>
                  <a:lnTo>
                    <a:pt x="34921" y="3209"/>
                  </a:lnTo>
                  <a:lnTo>
                    <a:pt x="34902" y="3790"/>
                  </a:lnTo>
                  <a:lnTo>
                    <a:pt x="34875" y="4408"/>
                  </a:lnTo>
                  <a:lnTo>
                    <a:pt x="34838" y="5044"/>
                  </a:lnTo>
                  <a:lnTo>
                    <a:pt x="34801" y="5708"/>
                  </a:lnTo>
                  <a:lnTo>
                    <a:pt x="34745" y="6381"/>
                  </a:lnTo>
                  <a:lnTo>
                    <a:pt x="34672" y="7073"/>
                  </a:lnTo>
                  <a:lnTo>
                    <a:pt x="34589" y="7764"/>
                  </a:lnTo>
                  <a:lnTo>
                    <a:pt x="34497" y="8465"/>
                  </a:lnTo>
                  <a:lnTo>
                    <a:pt x="34386" y="9166"/>
                  </a:lnTo>
                  <a:lnTo>
                    <a:pt x="34257" y="9867"/>
                  </a:lnTo>
                  <a:lnTo>
                    <a:pt x="34109" y="10549"/>
                  </a:lnTo>
                  <a:lnTo>
                    <a:pt x="34026" y="10890"/>
                  </a:lnTo>
                  <a:lnTo>
                    <a:pt x="33934" y="11222"/>
                  </a:lnTo>
                  <a:lnTo>
                    <a:pt x="33851" y="11545"/>
                  </a:lnTo>
                  <a:lnTo>
                    <a:pt x="33750" y="11868"/>
                  </a:lnTo>
                  <a:lnTo>
                    <a:pt x="33648" y="12191"/>
                  </a:lnTo>
                  <a:lnTo>
                    <a:pt x="33538" y="12495"/>
                  </a:lnTo>
                  <a:lnTo>
                    <a:pt x="33427" y="12799"/>
                  </a:lnTo>
                  <a:lnTo>
                    <a:pt x="33307" y="13103"/>
                  </a:lnTo>
                  <a:lnTo>
                    <a:pt x="33187" y="13389"/>
                  </a:lnTo>
                  <a:lnTo>
                    <a:pt x="33058" y="13666"/>
                  </a:lnTo>
                  <a:lnTo>
                    <a:pt x="32920" y="13943"/>
                  </a:lnTo>
                  <a:lnTo>
                    <a:pt x="32772" y="14201"/>
                  </a:lnTo>
                  <a:lnTo>
                    <a:pt x="32625" y="14450"/>
                  </a:lnTo>
                  <a:lnTo>
                    <a:pt x="32468" y="14689"/>
                  </a:lnTo>
                  <a:lnTo>
                    <a:pt x="32302" y="14920"/>
                  </a:lnTo>
                  <a:lnTo>
                    <a:pt x="32136" y="15141"/>
                  </a:lnTo>
                  <a:lnTo>
                    <a:pt x="31951" y="15344"/>
                  </a:lnTo>
                  <a:lnTo>
                    <a:pt x="31767" y="15538"/>
                  </a:lnTo>
                  <a:lnTo>
                    <a:pt x="31573" y="15713"/>
                  </a:lnTo>
                  <a:lnTo>
                    <a:pt x="31380" y="15879"/>
                  </a:lnTo>
                  <a:lnTo>
                    <a:pt x="31168" y="16027"/>
                  </a:lnTo>
                  <a:lnTo>
                    <a:pt x="30956" y="16156"/>
                  </a:lnTo>
                  <a:lnTo>
                    <a:pt x="30513" y="16405"/>
                  </a:lnTo>
                  <a:lnTo>
                    <a:pt x="30052" y="16635"/>
                  </a:lnTo>
                  <a:lnTo>
                    <a:pt x="29572" y="16856"/>
                  </a:lnTo>
                  <a:lnTo>
                    <a:pt x="29084" y="17069"/>
                  </a:lnTo>
                  <a:lnTo>
                    <a:pt x="28586" y="17271"/>
                  </a:lnTo>
                  <a:lnTo>
                    <a:pt x="28079" y="17465"/>
                  </a:lnTo>
                  <a:lnTo>
                    <a:pt x="27553" y="17640"/>
                  </a:lnTo>
                  <a:lnTo>
                    <a:pt x="27027" y="17815"/>
                  </a:lnTo>
                  <a:lnTo>
                    <a:pt x="26493" y="17981"/>
                  </a:lnTo>
                  <a:lnTo>
                    <a:pt x="25949" y="18129"/>
                  </a:lnTo>
                  <a:lnTo>
                    <a:pt x="25405" y="18286"/>
                  </a:lnTo>
                  <a:lnTo>
                    <a:pt x="24851" y="18424"/>
                  </a:lnTo>
                  <a:lnTo>
                    <a:pt x="24289" y="18553"/>
                  </a:lnTo>
                  <a:lnTo>
                    <a:pt x="23735" y="18691"/>
                  </a:lnTo>
                  <a:lnTo>
                    <a:pt x="22611" y="18931"/>
                  </a:lnTo>
                  <a:lnTo>
                    <a:pt x="21495" y="19162"/>
                  </a:lnTo>
                  <a:lnTo>
                    <a:pt x="20388" y="19374"/>
                  </a:lnTo>
                  <a:lnTo>
                    <a:pt x="18240" y="19798"/>
                  </a:lnTo>
                  <a:lnTo>
                    <a:pt x="17216" y="20010"/>
                  </a:lnTo>
                  <a:lnTo>
                    <a:pt x="16230" y="20222"/>
                  </a:lnTo>
                  <a:lnTo>
                    <a:pt x="15759" y="20333"/>
                  </a:lnTo>
                  <a:lnTo>
                    <a:pt x="15307" y="20453"/>
                  </a:lnTo>
                  <a:lnTo>
                    <a:pt x="14865" y="20573"/>
                  </a:lnTo>
                  <a:lnTo>
                    <a:pt x="14431" y="20692"/>
                  </a:lnTo>
                  <a:lnTo>
                    <a:pt x="14007" y="20822"/>
                  </a:lnTo>
                  <a:lnTo>
                    <a:pt x="13565" y="20969"/>
                  </a:lnTo>
                  <a:lnTo>
                    <a:pt x="13113" y="21126"/>
                  </a:lnTo>
                  <a:lnTo>
                    <a:pt x="12642" y="21301"/>
                  </a:lnTo>
                  <a:lnTo>
                    <a:pt x="12154" y="21485"/>
                  </a:lnTo>
                  <a:lnTo>
                    <a:pt x="11665" y="21688"/>
                  </a:lnTo>
                  <a:lnTo>
                    <a:pt x="11167" y="21910"/>
                  </a:lnTo>
                  <a:lnTo>
                    <a:pt x="10660" y="22140"/>
                  </a:lnTo>
                  <a:lnTo>
                    <a:pt x="10153" y="22398"/>
                  </a:lnTo>
                  <a:lnTo>
                    <a:pt x="9646" y="22666"/>
                  </a:lnTo>
                  <a:lnTo>
                    <a:pt x="9129" y="22952"/>
                  </a:lnTo>
                  <a:lnTo>
                    <a:pt x="8613" y="23265"/>
                  </a:lnTo>
                  <a:lnTo>
                    <a:pt x="8106" y="23588"/>
                  </a:lnTo>
                  <a:lnTo>
                    <a:pt x="7599" y="23938"/>
                  </a:lnTo>
                  <a:lnTo>
                    <a:pt x="7101" y="24298"/>
                  </a:lnTo>
                  <a:lnTo>
                    <a:pt x="6852" y="24492"/>
                  </a:lnTo>
                  <a:lnTo>
                    <a:pt x="6612" y="24694"/>
                  </a:lnTo>
                  <a:lnTo>
                    <a:pt x="6363" y="24897"/>
                  </a:lnTo>
                  <a:lnTo>
                    <a:pt x="6123" y="25100"/>
                  </a:lnTo>
                  <a:lnTo>
                    <a:pt x="5883" y="25321"/>
                  </a:lnTo>
                  <a:lnTo>
                    <a:pt x="5653" y="25534"/>
                  </a:lnTo>
                  <a:lnTo>
                    <a:pt x="5422" y="25764"/>
                  </a:lnTo>
                  <a:lnTo>
                    <a:pt x="5192" y="25995"/>
                  </a:lnTo>
                  <a:lnTo>
                    <a:pt x="4971" y="26234"/>
                  </a:lnTo>
                  <a:lnTo>
                    <a:pt x="4749" y="26474"/>
                  </a:lnTo>
                  <a:lnTo>
                    <a:pt x="4528" y="26723"/>
                  </a:lnTo>
                  <a:lnTo>
                    <a:pt x="4316" y="26981"/>
                  </a:lnTo>
                  <a:lnTo>
                    <a:pt x="4104" y="27239"/>
                  </a:lnTo>
                  <a:lnTo>
                    <a:pt x="3901" y="27507"/>
                  </a:lnTo>
                  <a:lnTo>
                    <a:pt x="3707" y="27783"/>
                  </a:lnTo>
                  <a:lnTo>
                    <a:pt x="3504" y="28069"/>
                  </a:lnTo>
                  <a:lnTo>
                    <a:pt x="3320" y="28355"/>
                  </a:lnTo>
                  <a:lnTo>
                    <a:pt x="3136" y="28650"/>
                  </a:lnTo>
                  <a:lnTo>
                    <a:pt x="2960" y="28955"/>
                  </a:lnTo>
                  <a:lnTo>
                    <a:pt x="2785" y="29259"/>
                  </a:lnTo>
                  <a:lnTo>
                    <a:pt x="2619" y="29572"/>
                  </a:lnTo>
                  <a:lnTo>
                    <a:pt x="2462" y="29895"/>
                  </a:lnTo>
                  <a:lnTo>
                    <a:pt x="2306" y="30227"/>
                  </a:lnTo>
                  <a:lnTo>
                    <a:pt x="2158" y="30559"/>
                  </a:lnTo>
                  <a:lnTo>
                    <a:pt x="2020" y="30909"/>
                  </a:lnTo>
                  <a:lnTo>
                    <a:pt x="1891" y="31260"/>
                  </a:lnTo>
                  <a:lnTo>
                    <a:pt x="1771" y="31610"/>
                  </a:lnTo>
                  <a:lnTo>
                    <a:pt x="1651" y="31979"/>
                  </a:lnTo>
                  <a:lnTo>
                    <a:pt x="1540" y="32348"/>
                  </a:lnTo>
                  <a:lnTo>
                    <a:pt x="1439" y="32735"/>
                  </a:lnTo>
                  <a:lnTo>
                    <a:pt x="1347" y="33123"/>
                  </a:lnTo>
                  <a:lnTo>
                    <a:pt x="1264" y="33519"/>
                  </a:lnTo>
                  <a:lnTo>
                    <a:pt x="1181" y="33925"/>
                  </a:lnTo>
                  <a:lnTo>
                    <a:pt x="1116" y="34330"/>
                  </a:lnTo>
                  <a:lnTo>
                    <a:pt x="1024" y="35004"/>
                  </a:lnTo>
                  <a:lnTo>
                    <a:pt x="932" y="35686"/>
                  </a:lnTo>
                  <a:lnTo>
                    <a:pt x="839" y="36387"/>
                  </a:lnTo>
                  <a:lnTo>
                    <a:pt x="766" y="37088"/>
                  </a:lnTo>
                  <a:lnTo>
                    <a:pt x="683" y="37788"/>
                  </a:lnTo>
                  <a:lnTo>
                    <a:pt x="618" y="38498"/>
                  </a:lnTo>
                  <a:lnTo>
                    <a:pt x="489" y="39918"/>
                  </a:lnTo>
                  <a:lnTo>
                    <a:pt x="388" y="41329"/>
                  </a:lnTo>
                  <a:lnTo>
                    <a:pt x="295" y="42703"/>
                  </a:lnTo>
                  <a:lnTo>
                    <a:pt x="222" y="44031"/>
                  </a:lnTo>
                  <a:lnTo>
                    <a:pt x="157" y="45294"/>
                  </a:lnTo>
                  <a:lnTo>
                    <a:pt x="111" y="46475"/>
                  </a:lnTo>
                  <a:lnTo>
                    <a:pt x="74" y="47554"/>
                  </a:lnTo>
                  <a:lnTo>
                    <a:pt x="28" y="49333"/>
                  </a:lnTo>
                  <a:lnTo>
                    <a:pt x="10" y="50514"/>
                  </a:lnTo>
                  <a:lnTo>
                    <a:pt x="0" y="50928"/>
                  </a:lnTo>
                  <a:lnTo>
                    <a:pt x="89961" y="50928"/>
                  </a:lnTo>
                  <a:lnTo>
                    <a:pt x="89952" y="50514"/>
                  </a:lnTo>
                  <a:lnTo>
                    <a:pt x="89934" y="49333"/>
                  </a:lnTo>
                  <a:lnTo>
                    <a:pt x="89888" y="47554"/>
                  </a:lnTo>
                  <a:lnTo>
                    <a:pt x="89851" y="46475"/>
                  </a:lnTo>
                  <a:lnTo>
                    <a:pt x="89805" y="45294"/>
                  </a:lnTo>
                  <a:lnTo>
                    <a:pt x="89740" y="44031"/>
                  </a:lnTo>
                  <a:lnTo>
                    <a:pt x="89666" y="42703"/>
                  </a:lnTo>
                  <a:lnTo>
                    <a:pt x="89574" y="41329"/>
                  </a:lnTo>
                  <a:lnTo>
                    <a:pt x="89473" y="39918"/>
                  </a:lnTo>
                  <a:lnTo>
                    <a:pt x="89344" y="38498"/>
                  </a:lnTo>
                  <a:lnTo>
                    <a:pt x="89270" y="37788"/>
                  </a:lnTo>
                  <a:lnTo>
                    <a:pt x="89196" y="37088"/>
                  </a:lnTo>
                  <a:lnTo>
                    <a:pt x="89122" y="36387"/>
                  </a:lnTo>
                  <a:lnTo>
                    <a:pt x="89030" y="35686"/>
                  </a:lnTo>
                  <a:lnTo>
                    <a:pt x="88938" y="35004"/>
                  </a:lnTo>
                  <a:lnTo>
                    <a:pt x="88846" y="34330"/>
                  </a:lnTo>
                  <a:lnTo>
                    <a:pt x="88772" y="33925"/>
                  </a:lnTo>
                  <a:lnTo>
                    <a:pt x="88698" y="33519"/>
                  </a:lnTo>
                  <a:lnTo>
                    <a:pt x="88615" y="33123"/>
                  </a:lnTo>
                  <a:lnTo>
                    <a:pt x="88523" y="32735"/>
                  </a:lnTo>
                  <a:lnTo>
                    <a:pt x="88422" y="32348"/>
                  </a:lnTo>
                  <a:lnTo>
                    <a:pt x="88311" y="31979"/>
                  </a:lnTo>
                  <a:lnTo>
                    <a:pt x="88191" y="31610"/>
                  </a:lnTo>
                  <a:lnTo>
                    <a:pt x="88071" y="31260"/>
                  </a:lnTo>
                  <a:lnTo>
                    <a:pt x="87942" y="30909"/>
                  </a:lnTo>
                  <a:lnTo>
                    <a:pt x="87804" y="30559"/>
                  </a:lnTo>
                  <a:lnTo>
                    <a:pt x="87656" y="30227"/>
                  </a:lnTo>
                  <a:lnTo>
                    <a:pt x="87499" y="29895"/>
                  </a:lnTo>
                  <a:lnTo>
                    <a:pt x="87343" y="29572"/>
                  </a:lnTo>
                  <a:lnTo>
                    <a:pt x="87177" y="29259"/>
                  </a:lnTo>
                  <a:lnTo>
                    <a:pt x="87001" y="28955"/>
                  </a:lnTo>
                  <a:lnTo>
                    <a:pt x="86826" y="28650"/>
                  </a:lnTo>
                  <a:lnTo>
                    <a:pt x="86642" y="28355"/>
                  </a:lnTo>
                  <a:lnTo>
                    <a:pt x="86457" y="28069"/>
                  </a:lnTo>
                  <a:lnTo>
                    <a:pt x="86264" y="27783"/>
                  </a:lnTo>
                  <a:lnTo>
                    <a:pt x="86061" y="27507"/>
                  </a:lnTo>
                  <a:lnTo>
                    <a:pt x="85858" y="27239"/>
                  </a:lnTo>
                  <a:lnTo>
                    <a:pt x="85646" y="26981"/>
                  </a:lnTo>
                  <a:lnTo>
                    <a:pt x="85434" y="26723"/>
                  </a:lnTo>
                  <a:lnTo>
                    <a:pt x="85222" y="26474"/>
                  </a:lnTo>
                  <a:lnTo>
                    <a:pt x="85001" y="26234"/>
                  </a:lnTo>
                  <a:lnTo>
                    <a:pt x="84770" y="25995"/>
                  </a:lnTo>
                  <a:lnTo>
                    <a:pt x="84549" y="25764"/>
                  </a:lnTo>
                  <a:lnTo>
                    <a:pt x="84318" y="25534"/>
                  </a:lnTo>
                  <a:lnTo>
                    <a:pt x="84078" y="25321"/>
                  </a:lnTo>
                  <a:lnTo>
                    <a:pt x="83839" y="25100"/>
                  </a:lnTo>
                  <a:lnTo>
                    <a:pt x="83599" y="24897"/>
                  </a:lnTo>
                  <a:lnTo>
                    <a:pt x="83359" y="24694"/>
                  </a:lnTo>
                  <a:lnTo>
                    <a:pt x="83110" y="24492"/>
                  </a:lnTo>
                  <a:lnTo>
                    <a:pt x="82861" y="24298"/>
                  </a:lnTo>
                  <a:lnTo>
                    <a:pt x="82363" y="23938"/>
                  </a:lnTo>
                  <a:lnTo>
                    <a:pt x="81856" y="23588"/>
                  </a:lnTo>
                  <a:lnTo>
                    <a:pt x="81349" y="23265"/>
                  </a:lnTo>
                  <a:lnTo>
                    <a:pt x="80833" y="22952"/>
                  </a:lnTo>
                  <a:lnTo>
                    <a:pt x="80325" y="22666"/>
                  </a:lnTo>
                  <a:lnTo>
                    <a:pt x="79809" y="22398"/>
                  </a:lnTo>
                  <a:lnTo>
                    <a:pt x="79302" y="22140"/>
                  </a:lnTo>
                  <a:lnTo>
                    <a:pt x="78795" y="21910"/>
                  </a:lnTo>
                  <a:lnTo>
                    <a:pt x="78297" y="21688"/>
                  </a:lnTo>
                  <a:lnTo>
                    <a:pt x="77808" y="21485"/>
                  </a:lnTo>
                  <a:lnTo>
                    <a:pt x="77329" y="21301"/>
                  </a:lnTo>
                  <a:lnTo>
                    <a:pt x="76858" y="21126"/>
                  </a:lnTo>
                  <a:lnTo>
                    <a:pt x="76397" y="20969"/>
                  </a:lnTo>
                  <a:lnTo>
                    <a:pt x="75955" y="20822"/>
                  </a:lnTo>
                  <a:lnTo>
                    <a:pt x="75530" y="20692"/>
                  </a:lnTo>
                  <a:lnTo>
                    <a:pt x="75106" y="20573"/>
                  </a:lnTo>
                  <a:lnTo>
                    <a:pt x="74664" y="20453"/>
                  </a:lnTo>
                  <a:lnTo>
                    <a:pt x="74203" y="20333"/>
                  </a:lnTo>
                  <a:lnTo>
                    <a:pt x="73732" y="20222"/>
                  </a:lnTo>
                  <a:lnTo>
                    <a:pt x="72755" y="20010"/>
                  </a:lnTo>
                  <a:lnTo>
                    <a:pt x="71731" y="19798"/>
                  </a:lnTo>
                  <a:lnTo>
                    <a:pt x="69583" y="19374"/>
                  </a:lnTo>
                  <a:lnTo>
                    <a:pt x="68476" y="19162"/>
                  </a:lnTo>
                  <a:lnTo>
                    <a:pt x="67351" y="18931"/>
                  </a:lnTo>
                  <a:lnTo>
                    <a:pt x="66236" y="18691"/>
                  </a:lnTo>
                  <a:lnTo>
                    <a:pt x="65673" y="18553"/>
                  </a:lnTo>
                  <a:lnTo>
                    <a:pt x="65120" y="18424"/>
                  </a:lnTo>
                  <a:lnTo>
                    <a:pt x="64567" y="18286"/>
                  </a:lnTo>
                  <a:lnTo>
                    <a:pt x="64013" y="18129"/>
                  </a:lnTo>
                  <a:lnTo>
                    <a:pt x="63478" y="17981"/>
                  </a:lnTo>
                  <a:lnTo>
                    <a:pt x="62934" y="17815"/>
                  </a:lnTo>
                  <a:lnTo>
                    <a:pt x="62409" y="17640"/>
                  </a:lnTo>
                  <a:lnTo>
                    <a:pt x="61892" y="17465"/>
                  </a:lnTo>
                  <a:lnTo>
                    <a:pt x="61376" y="17271"/>
                  </a:lnTo>
                  <a:lnTo>
                    <a:pt x="60878" y="17069"/>
                  </a:lnTo>
                  <a:lnTo>
                    <a:pt x="60389" y="16856"/>
                  </a:lnTo>
                  <a:lnTo>
                    <a:pt x="59919" y="16635"/>
                  </a:lnTo>
                  <a:lnTo>
                    <a:pt x="59458" y="16405"/>
                  </a:lnTo>
                  <a:lnTo>
                    <a:pt x="59015" y="16156"/>
                  </a:lnTo>
                  <a:lnTo>
                    <a:pt x="58794" y="16027"/>
                  </a:lnTo>
                  <a:lnTo>
                    <a:pt x="58591" y="15879"/>
                  </a:lnTo>
                  <a:lnTo>
                    <a:pt x="58388" y="15713"/>
                  </a:lnTo>
                  <a:lnTo>
                    <a:pt x="58195" y="15538"/>
                  </a:lnTo>
                  <a:lnTo>
                    <a:pt x="58010" y="15344"/>
                  </a:lnTo>
                  <a:lnTo>
                    <a:pt x="57835" y="15141"/>
                  </a:lnTo>
                  <a:lnTo>
                    <a:pt x="57660" y="14920"/>
                  </a:lnTo>
                  <a:lnTo>
                    <a:pt x="57503" y="14689"/>
                  </a:lnTo>
                  <a:lnTo>
                    <a:pt x="57346" y="14450"/>
                  </a:lnTo>
                  <a:lnTo>
                    <a:pt x="57190" y="14201"/>
                  </a:lnTo>
                  <a:lnTo>
                    <a:pt x="57051" y="13943"/>
                  </a:lnTo>
                  <a:lnTo>
                    <a:pt x="56913" y="13666"/>
                  </a:lnTo>
                  <a:lnTo>
                    <a:pt x="56784" y="13389"/>
                  </a:lnTo>
                  <a:lnTo>
                    <a:pt x="56655" y="13103"/>
                  </a:lnTo>
                  <a:lnTo>
                    <a:pt x="56535" y="12799"/>
                  </a:lnTo>
                  <a:lnTo>
                    <a:pt x="56424" y="12495"/>
                  </a:lnTo>
                  <a:lnTo>
                    <a:pt x="56314" y="12191"/>
                  </a:lnTo>
                  <a:lnTo>
                    <a:pt x="56212" y="11868"/>
                  </a:lnTo>
                  <a:lnTo>
                    <a:pt x="56120" y="11545"/>
                  </a:lnTo>
                  <a:lnTo>
                    <a:pt x="56028" y="11222"/>
                  </a:lnTo>
                  <a:lnTo>
                    <a:pt x="55936" y="10890"/>
                  </a:lnTo>
                  <a:lnTo>
                    <a:pt x="55862" y="10549"/>
                  </a:lnTo>
                  <a:lnTo>
                    <a:pt x="55714" y="9867"/>
                  </a:lnTo>
                  <a:lnTo>
                    <a:pt x="55585" y="9166"/>
                  </a:lnTo>
                  <a:lnTo>
                    <a:pt x="55465" y="8465"/>
                  </a:lnTo>
                  <a:lnTo>
                    <a:pt x="55373" y="7764"/>
                  </a:lnTo>
                  <a:lnTo>
                    <a:pt x="55290" y="7073"/>
                  </a:lnTo>
                  <a:lnTo>
                    <a:pt x="55216" y="6381"/>
                  </a:lnTo>
                  <a:lnTo>
                    <a:pt x="55161" y="5708"/>
                  </a:lnTo>
                  <a:lnTo>
                    <a:pt x="55124" y="5044"/>
                  </a:lnTo>
                  <a:lnTo>
                    <a:pt x="55087" y="4408"/>
                  </a:lnTo>
                  <a:lnTo>
                    <a:pt x="55060" y="3790"/>
                  </a:lnTo>
                  <a:lnTo>
                    <a:pt x="55041" y="3209"/>
                  </a:lnTo>
                  <a:lnTo>
                    <a:pt x="55032" y="2656"/>
                  </a:lnTo>
                  <a:lnTo>
                    <a:pt x="55032" y="2149"/>
                  </a:lnTo>
                  <a:lnTo>
                    <a:pt x="55032" y="1264"/>
                  </a:lnTo>
                  <a:lnTo>
                    <a:pt x="55050" y="581"/>
                  </a:lnTo>
                  <a:lnTo>
                    <a:pt x="55078" y="0"/>
                  </a:lnTo>
                  <a:close/>
                </a:path>
              </a:pathLst>
            </a:custGeom>
            <a:solidFill>
              <a:srgbClr val="F4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601;p32"/>
            <p:cNvSpPr/>
            <p:nvPr/>
          </p:nvSpPr>
          <p:spPr>
            <a:xfrm>
              <a:off x="2853750" y="2447500"/>
              <a:ext cx="2249050" cy="1273225"/>
            </a:xfrm>
            <a:custGeom>
              <a:avLst/>
              <a:gdLst/>
              <a:ahLst/>
              <a:cxnLst/>
              <a:rect l="l" t="t" r="r" b="b"/>
              <a:pathLst>
                <a:path w="89962" h="50929" fill="none" extrusionOk="0">
                  <a:moveTo>
                    <a:pt x="88846" y="34330"/>
                  </a:moveTo>
                  <a:lnTo>
                    <a:pt x="88846" y="34330"/>
                  </a:lnTo>
                  <a:lnTo>
                    <a:pt x="88772" y="33925"/>
                  </a:lnTo>
                  <a:lnTo>
                    <a:pt x="88698" y="33519"/>
                  </a:lnTo>
                  <a:lnTo>
                    <a:pt x="88615" y="33123"/>
                  </a:lnTo>
                  <a:lnTo>
                    <a:pt x="88523" y="32735"/>
                  </a:lnTo>
                  <a:lnTo>
                    <a:pt x="88422" y="32348"/>
                  </a:lnTo>
                  <a:lnTo>
                    <a:pt x="88311" y="31979"/>
                  </a:lnTo>
                  <a:lnTo>
                    <a:pt x="88191" y="31610"/>
                  </a:lnTo>
                  <a:lnTo>
                    <a:pt x="88071" y="31260"/>
                  </a:lnTo>
                  <a:lnTo>
                    <a:pt x="87942" y="30909"/>
                  </a:lnTo>
                  <a:lnTo>
                    <a:pt x="87804" y="30559"/>
                  </a:lnTo>
                  <a:lnTo>
                    <a:pt x="87656" y="30227"/>
                  </a:lnTo>
                  <a:lnTo>
                    <a:pt x="87499" y="29895"/>
                  </a:lnTo>
                  <a:lnTo>
                    <a:pt x="87343" y="29572"/>
                  </a:lnTo>
                  <a:lnTo>
                    <a:pt x="87177" y="29259"/>
                  </a:lnTo>
                  <a:lnTo>
                    <a:pt x="87001" y="28955"/>
                  </a:lnTo>
                  <a:lnTo>
                    <a:pt x="86826" y="28650"/>
                  </a:lnTo>
                  <a:lnTo>
                    <a:pt x="86642" y="28355"/>
                  </a:lnTo>
                  <a:lnTo>
                    <a:pt x="86457" y="28069"/>
                  </a:lnTo>
                  <a:lnTo>
                    <a:pt x="86264" y="27783"/>
                  </a:lnTo>
                  <a:lnTo>
                    <a:pt x="86061" y="27507"/>
                  </a:lnTo>
                  <a:lnTo>
                    <a:pt x="85858" y="27239"/>
                  </a:lnTo>
                  <a:lnTo>
                    <a:pt x="85646" y="26981"/>
                  </a:lnTo>
                  <a:lnTo>
                    <a:pt x="85434" y="26723"/>
                  </a:lnTo>
                  <a:lnTo>
                    <a:pt x="85222" y="26474"/>
                  </a:lnTo>
                  <a:lnTo>
                    <a:pt x="85001" y="26234"/>
                  </a:lnTo>
                  <a:lnTo>
                    <a:pt x="84770" y="25995"/>
                  </a:lnTo>
                  <a:lnTo>
                    <a:pt x="84549" y="25764"/>
                  </a:lnTo>
                  <a:lnTo>
                    <a:pt x="84318" y="25534"/>
                  </a:lnTo>
                  <a:lnTo>
                    <a:pt x="84078" y="25321"/>
                  </a:lnTo>
                  <a:lnTo>
                    <a:pt x="83839" y="25100"/>
                  </a:lnTo>
                  <a:lnTo>
                    <a:pt x="83599" y="24897"/>
                  </a:lnTo>
                  <a:lnTo>
                    <a:pt x="83359" y="24694"/>
                  </a:lnTo>
                  <a:lnTo>
                    <a:pt x="83110" y="24492"/>
                  </a:lnTo>
                  <a:lnTo>
                    <a:pt x="82861" y="24298"/>
                  </a:lnTo>
                  <a:lnTo>
                    <a:pt x="82363" y="23938"/>
                  </a:lnTo>
                  <a:lnTo>
                    <a:pt x="81856" y="23588"/>
                  </a:lnTo>
                  <a:lnTo>
                    <a:pt x="81349" y="23265"/>
                  </a:lnTo>
                  <a:lnTo>
                    <a:pt x="80833" y="22952"/>
                  </a:lnTo>
                  <a:lnTo>
                    <a:pt x="80325" y="22666"/>
                  </a:lnTo>
                  <a:lnTo>
                    <a:pt x="79809" y="22398"/>
                  </a:lnTo>
                  <a:lnTo>
                    <a:pt x="79302" y="22140"/>
                  </a:lnTo>
                  <a:lnTo>
                    <a:pt x="78795" y="21910"/>
                  </a:lnTo>
                  <a:lnTo>
                    <a:pt x="78297" y="21688"/>
                  </a:lnTo>
                  <a:lnTo>
                    <a:pt x="77808" y="21485"/>
                  </a:lnTo>
                  <a:lnTo>
                    <a:pt x="77329" y="21301"/>
                  </a:lnTo>
                  <a:lnTo>
                    <a:pt x="76858" y="21126"/>
                  </a:lnTo>
                  <a:lnTo>
                    <a:pt x="76397" y="20969"/>
                  </a:lnTo>
                  <a:lnTo>
                    <a:pt x="75955" y="20822"/>
                  </a:lnTo>
                  <a:lnTo>
                    <a:pt x="75530" y="20692"/>
                  </a:lnTo>
                  <a:lnTo>
                    <a:pt x="75530" y="20692"/>
                  </a:lnTo>
                  <a:lnTo>
                    <a:pt x="75106" y="20573"/>
                  </a:lnTo>
                  <a:lnTo>
                    <a:pt x="74664" y="20453"/>
                  </a:lnTo>
                  <a:lnTo>
                    <a:pt x="74203" y="20333"/>
                  </a:lnTo>
                  <a:lnTo>
                    <a:pt x="73732" y="20222"/>
                  </a:lnTo>
                  <a:lnTo>
                    <a:pt x="72755" y="20010"/>
                  </a:lnTo>
                  <a:lnTo>
                    <a:pt x="71731" y="19798"/>
                  </a:lnTo>
                  <a:lnTo>
                    <a:pt x="69583" y="19374"/>
                  </a:lnTo>
                  <a:lnTo>
                    <a:pt x="68476" y="19162"/>
                  </a:lnTo>
                  <a:lnTo>
                    <a:pt x="67351" y="18931"/>
                  </a:lnTo>
                  <a:lnTo>
                    <a:pt x="66236" y="18691"/>
                  </a:lnTo>
                  <a:lnTo>
                    <a:pt x="65673" y="18553"/>
                  </a:lnTo>
                  <a:lnTo>
                    <a:pt x="65120" y="18424"/>
                  </a:lnTo>
                  <a:lnTo>
                    <a:pt x="64567" y="18286"/>
                  </a:lnTo>
                  <a:lnTo>
                    <a:pt x="64013" y="18129"/>
                  </a:lnTo>
                  <a:lnTo>
                    <a:pt x="63478" y="17981"/>
                  </a:lnTo>
                  <a:lnTo>
                    <a:pt x="62934" y="17815"/>
                  </a:lnTo>
                  <a:lnTo>
                    <a:pt x="62409" y="17640"/>
                  </a:lnTo>
                  <a:lnTo>
                    <a:pt x="61892" y="17465"/>
                  </a:lnTo>
                  <a:lnTo>
                    <a:pt x="61376" y="17271"/>
                  </a:lnTo>
                  <a:lnTo>
                    <a:pt x="60878" y="17069"/>
                  </a:lnTo>
                  <a:lnTo>
                    <a:pt x="60389" y="16856"/>
                  </a:lnTo>
                  <a:lnTo>
                    <a:pt x="59919" y="16635"/>
                  </a:lnTo>
                  <a:lnTo>
                    <a:pt x="59458" y="16405"/>
                  </a:lnTo>
                  <a:lnTo>
                    <a:pt x="59015" y="16156"/>
                  </a:lnTo>
                  <a:lnTo>
                    <a:pt x="59015" y="16156"/>
                  </a:lnTo>
                  <a:lnTo>
                    <a:pt x="58794" y="16027"/>
                  </a:lnTo>
                  <a:lnTo>
                    <a:pt x="58591" y="15879"/>
                  </a:lnTo>
                  <a:lnTo>
                    <a:pt x="58388" y="15713"/>
                  </a:lnTo>
                  <a:lnTo>
                    <a:pt x="58195" y="15538"/>
                  </a:lnTo>
                  <a:lnTo>
                    <a:pt x="58010" y="15344"/>
                  </a:lnTo>
                  <a:lnTo>
                    <a:pt x="57835" y="15141"/>
                  </a:lnTo>
                  <a:lnTo>
                    <a:pt x="57660" y="14920"/>
                  </a:lnTo>
                  <a:lnTo>
                    <a:pt x="57503" y="14689"/>
                  </a:lnTo>
                  <a:lnTo>
                    <a:pt x="57346" y="14450"/>
                  </a:lnTo>
                  <a:lnTo>
                    <a:pt x="57190" y="14201"/>
                  </a:lnTo>
                  <a:lnTo>
                    <a:pt x="57051" y="13943"/>
                  </a:lnTo>
                  <a:lnTo>
                    <a:pt x="56913" y="13666"/>
                  </a:lnTo>
                  <a:lnTo>
                    <a:pt x="56784" y="13389"/>
                  </a:lnTo>
                  <a:lnTo>
                    <a:pt x="56655" y="13103"/>
                  </a:lnTo>
                  <a:lnTo>
                    <a:pt x="56535" y="12799"/>
                  </a:lnTo>
                  <a:lnTo>
                    <a:pt x="56424" y="12495"/>
                  </a:lnTo>
                  <a:lnTo>
                    <a:pt x="56314" y="12191"/>
                  </a:lnTo>
                  <a:lnTo>
                    <a:pt x="56212" y="11868"/>
                  </a:lnTo>
                  <a:lnTo>
                    <a:pt x="56120" y="11545"/>
                  </a:lnTo>
                  <a:lnTo>
                    <a:pt x="56028" y="11222"/>
                  </a:lnTo>
                  <a:lnTo>
                    <a:pt x="55936" y="10890"/>
                  </a:lnTo>
                  <a:lnTo>
                    <a:pt x="55862" y="10549"/>
                  </a:lnTo>
                  <a:lnTo>
                    <a:pt x="55714" y="9867"/>
                  </a:lnTo>
                  <a:lnTo>
                    <a:pt x="55585" y="9166"/>
                  </a:lnTo>
                  <a:lnTo>
                    <a:pt x="55465" y="8465"/>
                  </a:lnTo>
                  <a:lnTo>
                    <a:pt x="55373" y="7764"/>
                  </a:lnTo>
                  <a:lnTo>
                    <a:pt x="55290" y="7073"/>
                  </a:lnTo>
                  <a:lnTo>
                    <a:pt x="55216" y="6381"/>
                  </a:lnTo>
                  <a:lnTo>
                    <a:pt x="55161" y="5708"/>
                  </a:lnTo>
                  <a:lnTo>
                    <a:pt x="55124" y="5044"/>
                  </a:lnTo>
                  <a:lnTo>
                    <a:pt x="55087" y="4408"/>
                  </a:lnTo>
                  <a:lnTo>
                    <a:pt x="55060" y="3790"/>
                  </a:lnTo>
                  <a:lnTo>
                    <a:pt x="55041" y="3209"/>
                  </a:lnTo>
                  <a:lnTo>
                    <a:pt x="55032" y="2656"/>
                  </a:lnTo>
                  <a:lnTo>
                    <a:pt x="55032" y="2149"/>
                  </a:lnTo>
                  <a:lnTo>
                    <a:pt x="55032" y="1264"/>
                  </a:lnTo>
                  <a:lnTo>
                    <a:pt x="55050" y="581"/>
                  </a:lnTo>
                  <a:lnTo>
                    <a:pt x="55078" y="0"/>
                  </a:lnTo>
                  <a:lnTo>
                    <a:pt x="44981" y="0"/>
                  </a:lnTo>
                  <a:lnTo>
                    <a:pt x="34884" y="0"/>
                  </a:lnTo>
                  <a:lnTo>
                    <a:pt x="34884" y="0"/>
                  </a:lnTo>
                  <a:lnTo>
                    <a:pt x="34911" y="581"/>
                  </a:lnTo>
                  <a:lnTo>
                    <a:pt x="34921" y="1264"/>
                  </a:lnTo>
                  <a:lnTo>
                    <a:pt x="34930" y="2149"/>
                  </a:lnTo>
                  <a:lnTo>
                    <a:pt x="34930" y="2656"/>
                  </a:lnTo>
                  <a:lnTo>
                    <a:pt x="34921" y="3209"/>
                  </a:lnTo>
                  <a:lnTo>
                    <a:pt x="34902" y="3790"/>
                  </a:lnTo>
                  <a:lnTo>
                    <a:pt x="34875" y="4408"/>
                  </a:lnTo>
                  <a:lnTo>
                    <a:pt x="34838" y="5044"/>
                  </a:lnTo>
                  <a:lnTo>
                    <a:pt x="34801" y="5708"/>
                  </a:lnTo>
                  <a:lnTo>
                    <a:pt x="34745" y="6381"/>
                  </a:lnTo>
                  <a:lnTo>
                    <a:pt x="34672" y="7073"/>
                  </a:lnTo>
                  <a:lnTo>
                    <a:pt x="34589" y="7764"/>
                  </a:lnTo>
                  <a:lnTo>
                    <a:pt x="34497" y="8465"/>
                  </a:lnTo>
                  <a:lnTo>
                    <a:pt x="34386" y="9166"/>
                  </a:lnTo>
                  <a:lnTo>
                    <a:pt x="34257" y="9867"/>
                  </a:lnTo>
                  <a:lnTo>
                    <a:pt x="34109" y="10549"/>
                  </a:lnTo>
                  <a:lnTo>
                    <a:pt x="34026" y="10890"/>
                  </a:lnTo>
                  <a:lnTo>
                    <a:pt x="33934" y="11222"/>
                  </a:lnTo>
                  <a:lnTo>
                    <a:pt x="33851" y="11545"/>
                  </a:lnTo>
                  <a:lnTo>
                    <a:pt x="33750" y="11868"/>
                  </a:lnTo>
                  <a:lnTo>
                    <a:pt x="33648" y="12191"/>
                  </a:lnTo>
                  <a:lnTo>
                    <a:pt x="33538" y="12495"/>
                  </a:lnTo>
                  <a:lnTo>
                    <a:pt x="33427" y="12799"/>
                  </a:lnTo>
                  <a:lnTo>
                    <a:pt x="33307" y="13103"/>
                  </a:lnTo>
                  <a:lnTo>
                    <a:pt x="33187" y="13389"/>
                  </a:lnTo>
                  <a:lnTo>
                    <a:pt x="33058" y="13666"/>
                  </a:lnTo>
                  <a:lnTo>
                    <a:pt x="32920" y="13943"/>
                  </a:lnTo>
                  <a:lnTo>
                    <a:pt x="32772" y="14201"/>
                  </a:lnTo>
                  <a:lnTo>
                    <a:pt x="32625" y="14450"/>
                  </a:lnTo>
                  <a:lnTo>
                    <a:pt x="32468" y="14689"/>
                  </a:lnTo>
                  <a:lnTo>
                    <a:pt x="32302" y="14920"/>
                  </a:lnTo>
                  <a:lnTo>
                    <a:pt x="32136" y="15141"/>
                  </a:lnTo>
                  <a:lnTo>
                    <a:pt x="31951" y="15344"/>
                  </a:lnTo>
                  <a:lnTo>
                    <a:pt x="31767" y="15538"/>
                  </a:lnTo>
                  <a:lnTo>
                    <a:pt x="31573" y="15713"/>
                  </a:lnTo>
                  <a:lnTo>
                    <a:pt x="31380" y="15879"/>
                  </a:lnTo>
                  <a:lnTo>
                    <a:pt x="31168" y="16027"/>
                  </a:lnTo>
                  <a:lnTo>
                    <a:pt x="30956" y="16156"/>
                  </a:lnTo>
                  <a:lnTo>
                    <a:pt x="30956" y="16156"/>
                  </a:lnTo>
                  <a:lnTo>
                    <a:pt x="30513" y="16405"/>
                  </a:lnTo>
                  <a:lnTo>
                    <a:pt x="30052" y="16635"/>
                  </a:lnTo>
                  <a:lnTo>
                    <a:pt x="29572" y="16856"/>
                  </a:lnTo>
                  <a:lnTo>
                    <a:pt x="29084" y="17069"/>
                  </a:lnTo>
                  <a:lnTo>
                    <a:pt x="28586" y="17271"/>
                  </a:lnTo>
                  <a:lnTo>
                    <a:pt x="28079" y="17465"/>
                  </a:lnTo>
                  <a:lnTo>
                    <a:pt x="27553" y="17640"/>
                  </a:lnTo>
                  <a:lnTo>
                    <a:pt x="27027" y="17815"/>
                  </a:lnTo>
                  <a:lnTo>
                    <a:pt x="26493" y="17981"/>
                  </a:lnTo>
                  <a:lnTo>
                    <a:pt x="25949" y="18129"/>
                  </a:lnTo>
                  <a:lnTo>
                    <a:pt x="25405" y="18286"/>
                  </a:lnTo>
                  <a:lnTo>
                    <a:pt x="24851" y="18424"/>
                  </a:lnTo>
                  <a:lnTo>
                    <a:pt x="24289" y="18553"/>
                  </a:lnTo>
                  <a:lnTo>
                    <a:pt x="23735" y="18691"/>
                  </a:lnTo>
                  <a:lnTo>
                    <a:pt x="22611" y="18931"/>
                  </a:lnTo>
                  <a:lnTo>
                    <a:pt x="21495" y="19162"/>
                  </a:lnTo>
                  <a:lnTo>
                    <a:pt x="20388" y="19374"/>
                  </a:lnTo>
                  <a:lnTo>
                    <a:pt x="18240" y="19798"/>
                  </a:lnTo>
                  <a:lnTo>
                    <a:pt x="17216" y="20010"/>
                  </a:lnTo>
                  <a:lnTo>
                    <a:pt x="16230" y="20222"/>
                  </a:lnTo>
                  <a:lnTo>
                    <a:pt x="15759" y="20333"/>
                  </a:lnTo>
                  <a:lnTo>
                    <a:pt x="15307" y="20453"/>
                  </a:lnTo>
                  <a:lnTo>
                    <a:pt x="14865" y="20573"/>
                  </a:lnTo>
                  <a:lnTo>
                    <a:pt x="14431" y="20692"/>
                  </a:lnTo>
                  <a:lnTo>
                    <a:pt x="14431" y="20692"/>
                  </a:lnTo>
                  <a:lnTo>
                    <a:pt x="14007" y="20822"/>
                  </a:lnTo>
                  <a:lnTo>
                    <a:pt x="13565" y="20969"/>
                  </a:lnTo>
                  <a:lnTo>
                    <a:pt x="13113" y="21126"/>
                  </a:lnTo>
                  <a:lnTo>
                    <a:pt x="12642" y="21301"/>
                  </a:lnTo>
                  <a:lnTo>
                    <a:pt x="12154" y="21485"/>
                  </a:lnTo>
                  <a:lnTo>
                    <a:pt x="11665" y="21688"/>
                  </a:lnTo>
                  <a:lnTo>
                    <a:pt x="11167" y="21910"/>
                  </a:lnTo>
                  <a:lnTo>
                    <a:pt x="10660" y="22140"/>
                  </a:lnTo>
                  <a:lnTo>
                    <a:pt x="10153" y="22398"/>
                  </a:lnTo>
                  <a:lnTo>
                    <a:pt x="9646" y="22666"/>
                  </a:lnTo>
                  <a:lnTo>
                    <a:pt x="9129" y="22952"/>
                  </a:lnTo>
                  <a:lnTo>
                    <a:pt x="8613" y="23265"/>
                  </a:lnTo>
                  <a:lnTo>
                    <a:pt x="8106" y="23588"/>
                  </a:lnTo>
                  <a:lnTo>
                    <a:pt x="7599" y="23938"/>
                  </a:lnTo>
                  <a:lnTo>
                    <a:pt x="7101" y="24298"/>
                  </a:lnTo>
                  <a:lnTo>
                    <a:pt x="6852" y="24492"/>
                  </a:lnTo>
                  <a:lnTo>
                    <a:pt x="6612" y="24694"/>
                  </a:lnTo>
                  <a:lnTo>
                    <a:pt x="6363" y="24897"/>
                  </a:lnTo>
                  <a:lnTo>
                    <a:pt x="6123" y="25100"/>
                  </a:lnTo>
                  <a:lnTo>
                    <a:pt x="5883" y="25321"/>
                  </a:lnTo>
                  <a:lnTo>
                    <a:pt x="5653" y="25534"/>
                  </a:lnTo>
                  <a:lnTo>
                    <a:pt x="5422" y="25764"/>
                  </a:lnTo>
                  <a:lnTo>
                    <a:pt x="5192" y="25995"/>
                  </a:lnTo>
                  <a:lnTo>
                    <a:pt x="4971" y="26234"/>
                  </a:lnTo>
                  <a:lnTo>
                    <a:pt x="4749" y="26474"/>
                  </a:lnTo>
                  <a:lnTo>
                    <a:pt x="4528" y="26723"/>
                  </a:lnTo>
                  <a:lnTo>
                    <a:pt x="4316" y="26981"/>
                  </a:lnTo>
                  <a:lnTo>
                    <a:pt x="4104" y="27239"/>
                  </a:lnTo>
                  <a:lnTo>
                    <a:pt x="3901" y="27507"/>
                  </a:lnTo>
                  <a:lnTo>
                    <a:pt x="3707" y="27783"/>
                  </a:lnTo>
                  <a:lnTo>
                    <a:pt x="3504" y="28069"/>
                  </a:lnTo>
                  <a:lnTo>
                    <a:pt x="3320" y="28355"/>
                  </a:lnTo>
                  <a:lnTo>
                    <a:pt x="3136" y="28650"/>
                  </a:lnTo>
                  <a:lnTo>
                    <a:pt x="2960" y="28955"/>
                  </a:lnTo>
                  <a:lnTo>
                    <a:pt x="2785" y="29259"/>
                  </a:lnTo>
                  <a:lnTo>
                    <a:pt x="2619" y="29572"/>
                  </a:lnTo>
                  <a:lnTo>
                    <a:pt x="2462" y="29895"/>
                  </a:lnTo>
                  <a:lnTo>
                    <a:pt x="2306" y="30227"/>
                  </a:lnTo>
                  <a:lnTo>
                    <a:pt x="2158" y="30559"/>
                  </a:lnTo>
                  <a:lnTo>
                    <a:pt x="2020" y="30909"/>
                  </a:lnTo>
                  <a:lnTo>
                    <a:pt x="1891" y="31260"/>
                  </a:lnTo>
                  <a:lnTo>
                    <a:pt x="1771" y="31610"/>
                  </a:lnTo>
                  <a:lnTo>
                    <a:pt x="1651" y="31979"/>
                  </a:lnTo>
                  <a:lnTo>
                    <a:pt x="1540" y="32348"/>
                  </a:lnTo>
                  <a:lnTo>
                    <a:pt x="1439" y="32735"/>
                  </a:lnTo>
                  <a:lnTo>
                    <a:pt x="1347" y="33123"/>
                  </a:lnTo>
                  <a:lnTo>
                    <a:pt x="1264" y="33519"/>
                  </a:lnTo>
                  <a:lnTo>
                    <a:pt x="1181" y="33925"/>
                  </a:lnTo>
                  <a:lnTo>
                    <a:pt x="1116" y="34330"/>
                  </a:lnTo>
                  <a:lnTo>
                    <a:pt x="1116" y="34330"/>
                  </a:lnTo>
                  <a:lnTo>
                    <a:pt x="1024" y="35004"/>
                  </a:lnTo>
                  <a:lnTo>
                    <a:pt x="932" y="35686"/>
                  </a:lnTo>
                  <a:lnTo>
                    <a:pt x="839" y="36387"/>
                  </a:lnTo>
                  <a:lnTo>
                    <a:pt x="766" y="37088"/>
                  </a:lnTo>
                  <a:lnTo>
                    <a:pt x="683" y="37788"/>
                  </a:lnTo>
                  <a:lnTo>
                    <a:pt x="618" y="38498"/>
                  </a:lnTo>
                  <a:lnTo>
                    <a:pt x="489" y="39918"/>
                  </a:lnTo>
                  <a:lnTo>
                    <a:pt x="388" y="41329"/>
                  </a:lnTo>
                  <a:lnTo>
                    <a:pt x="295" y="42703"/>
                  </a:lnTo>
                  <a:lnTo>
                    <a:pt x="222" y="44031"/>
                  </a:lnTo>
                  <a:lnTo>
                    <a:pt x="157" y="45294"/>
                  </a:lnTo>
                  <a:lnTo>
                    <a:pt x="111" y="46475"/>
                  </a:lnTo>
                  <a:lnTo>
                    <a:pt x="74" y="47554"/>
                  </a:lnTo>
                  <a:lnTo>
                    <a:pt x="28" y="49333"/>
                  </a:lnTo>
                  <a:lnTo>
                    <a:pt x="10" y="50514"/>
                  </a:lnTo>
                  <a:lnTo>
                    <a:pt x="0" y="50928"/>
                  </a:lnTo>
                  <a:lnTo>
                    <a:pt x="44981" y="50928"/>
                  </a:lnTo>
                  <a:lnTo>
                    <a:pt x="89961" y="50928"/>
                  </a:lnTo>
                  <a:lnTo>
                    <a:pt x="89961" y="50928"/>
                  </a:lnTo>
                  <a:lnTo>
                    <a:pt x="89952" y="50514"/>
                  </a:lnTo>
                  <a:lnTo>
                    <a:pt x="89934" y="49333"/>
                  </a:lnTo>
                  <a:lnTo>
                    <a:pt x="89888" y="47554"/>
                  </a:lnTo>
                  <a:lnTo>
                    <a:pt x="89851" y="46475"/>
                  </a:lnTo>
                  <a:lnTo>
                    <a:pt x="89805" y="45294"/>
                  </a:lnTo>
                  <a:lnTo>
                    <a:pt x="89740" y="44031"/>
                  </a:lnTo>
                  <a:lnTo>
                    <a:pt x="89666" y="42703"/>
                  </a:lnTo>
                  <a:lnTo>
                    <a:pt x="89574" y="41329"/>
                  </a:lnTo>
                  <a:lnTo>
                    <a:pt x="89473" y="39918"/>
                  </a:lnTo>
                  <a:lnTo>
                    <a:pt x="89344" y="38498"/>
                  </a:lnTo>
                  <a:lnTo>
                    <a:pt x="89270" y="37788"/>
                  </a:lnTo>
                  <a:lnTo>
                    <a:pt x="89196" y="37088"/>
                  </a:lnTo>
                  <a:lnTo>
                    <a:pt x="89122" y="36387"/>
                  </a:lnTo>
                  <a:lnTo>
                    <a:pt x="89030" y="35686"/>
                  </a:lnTo>
                  <a:lnTo>
                    <a:pt x="88938" y="35004"/>
                  </a:lnTo>
                  <a:lnTo>
                    <a:pt x="88846" y="34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602;p32"/>
            <p:cNvSpPr/>
            <p:nvPr/>
          </p:nvSpPr>
          <p:spPr>
            <a:xfrm>
              <a:off x="3704625" y="2447500"/>
              <a:ext cx="527000" cy="274350"/>
            </a:xfrm>
            <a:custGeom>
              <a:avLst/>
              <a:gdLst/>
              <a:ahLst/>
              <a:cxnLst/>
              <a:rect l="l" t="t" r="r" b="b"/>
              <a:pathLst>
                <a:path w="21080" h="10974" extrusionOk="0">
                  <a:moveTo>
                    <a:pt x="886" y="0"/>
                  </a:moveTo>
                  <a:lnTo>
                    <a:pt x="904" y="277"/>
                  </a:lnTo>
                  <a:lnTo>
                    <a:pt x="923" y="1033"/>
                  </a:lnTo>
                  <a:lnTo>
                    <a:pt x="932" y="1577"/>
                  </a:lnTo>
                  <a:lnTo>
                    <a:pt x="932" y="2195"/>
                  </a:lnTo>
                  <a:lnTo>
                    <a:pt x="923" y="2905"/>
                  </a:lnTo>
                  <a:lnTo>
                    <a:pt x="904" y="3670"/>
                  </a:lnTo>
                  <a:lnTo>
                    <a:pt x="876" y="4500"/>
                  </a:lnTo>
                  <a:lnTo>
                    <a:pt x="821" y="5376"/>
                  </a:lnTo>
                  <a:lnTo>
                    <a:pt x="757" y="6280"/>
                  </a:lnTo>
                  <a:lnTo>
                    <a:pt x="710" y="6750"/>
                  </a:lnTo>
                  <a:lnTo>
                    <a:pt x="655" y="7211"/>
                  </a:lnTo>
                  <a:lnTo>
                    <a:pt x="600" y="7681"/>
                  </a:lnTo>
                  <a:lnTo>
                    <a:pt x="545" y="8161"/>
                  </a:lnTo>
                  <a:lnTo>
                    <a:pt x="471" y="8631"/>
                  </a:lnTo>
                  <a:lnTo>
                    <a:pt x="397" y="9101"/>
                  </a:lnTo>
                  <a:lnTo>
                    <a:pt x="314" y="9572"/>
                  </a:lnTo>
                  <a:lnTo>
                    <a:pt x="213" y="10042"/>
                  </a:lnTo>
                  <a:lnTo>
                    <a:pt x="111" y="10503"/>
                  </a:lnTo>
                  <a:lnTo>
                    <a:pt x="0" y="10955"/>
                  </a:lnTo>
                  <a:lnTo>
                    <a:pt x="0" y="10973"/>
                  </a:lnTo>
                  <a:lnTo>
                    <a:pt x="526" y="10872"/>
                  </a:lnTo>
                  <a:lnTo>
                    <a:pt x="1079" y="10752"/>
                  </a:lnTo>
                  <a:lnTo>
                    <a:pt x="1660" y="10623"/>
                  </a:lnTo>
                  <a:lnTo>
                    <a:pt x="2260" y="10475"/>
                  </a:lnTo>
                  <a:lnTo>
                    <a:pt x="2877" y="10328"/>
                  </a:lnTo>
                  <a:lnTo>
                    <a:pt x="3523" y="10153"/>
                  </a:lnTo>
                  <a:lnTo>
                    <a:pt x="4187" y="9977"/>
                  </a:lnTo>
                  <a:lnTo>
                    <a:pt x="4860" y="9784"/>
                  </a:lnTo>
                  <a:lnTo>
                    <a:pt x="5552" y="9590"/>
                  </a:lnTo>
                  <a:lnTo>
                    <a:pt x="6262" y="9378"/>
                  </a:lnTo>
                  <a:lnTo>
                    <a:pt x="6972" y="9157"/>
                  </a:lnTo>
                  <a:lnTo>
                    <a:pt x="7700" y="8917"/>
                  </a:lnTo>
                  <a:lnTo>
                    <a:pt x="8429" y="8677"/>
                  </a:lnTo>
                  <a:lnTo>
                    <a:pt x="9166" y="8428"/>
                  </a:lnTo>
                  <a:lnTo>
                    <a:pt x="9904" y="8170"/>
                  </a:lnTo>
                  <a:lnTo>
                    <a:pt x="10642" y="7903"/>
                  </a:lnTo>
                  <a:lnTo>
                    <a:pt x="11379" y="7617"/>
                  </a:lnTo>
                  <a:lnTo>
                    <a:pt x="12117" y="7340"/>
                  </a:lnTo>
                  <a:lnTo>
                    <a:pt x="12855" y="7045"/>
                  </a:lnTo>
                  <a:lnTo>
                    <a:pt x="13574" y="6741"/>
                  </a:lnTo>
                  <a:lnTo>
                    <a:pt x="14293" y="6437"/>
                  </a:lnTo>
                  <a:lnTo>
                    <a:pt x="14994" y="6123"/>
                  </a:lnTo>
                  <a:lnTo>
                    <a:pt x="15686" y="5800"/>
                  </a:lnTo>
                  <a:lnTo>
                    <a:pt x="16368" y="5478"/>
                  </a:lnTo>
                  <a:lnTo>
                    <a:pt x="17032" y="5146"/>
                  </a:lnTo>
                  <a:lnTo>
                    <a:pt x="17677" y="4814"/>
                  </a:lnTo>
                  <a:lnTo>
                    <a:pt x="18295" y="4472"/>
                  </a:lnTo>
                  <a:lnTo>
                    <a:pt x="18895" y="4122"/>
                  </a:lnTo>
                  <a:lnTo>
                    <a:pt x="19475" y="3772"/>
                  </a:lnTo>
                  <a:lnTo>
                    <a:pt x="20029" y="3421"/>
                  </a:lnTo>
                  <a:lnTo>
                    <a:pt x="20554" y="3062"/>
                  </a:lnTo>
                  <a:lnTo>
                    <a:pt x="21043" y="2702"/>
                  </a:lnTo>
                  <a:lnTo>
                    <a:pt x="21043" y="2130"/>
                  </a:lnTo>
                  <a:lnTo>
                    <a:pt x="21043" y="1605"/>
                  </a:lnTo>
                  <a:lnTo>
                    <a:pt x="21043" y="1577"/>
                  </a:lnTo>
                  <a:lnTo>
                    <a:pt x="21043" y="1365"/>
                  </a:lnTo>
                  <a:lnTo>
                    <a:pt x="21052" y="1162"/>
                  </a:lnTo>
                  <a:lnTo>
                    <a:pt x="21052" y="1088"/>
                  </a:lnTo>
                  <a:lnTo>
                    <a:pt x="21052" y="775"/>
                  </a:lnTo>
                  <a:lnTo>
                    <a:pt x="21061" y="710"/>
                  </a:lnTo>
                  <a:lnTo>
                    <a:pt x="21061" y="581"/>
                  </a:lnTo>
                  <a:lnTo>
                    <a:pt x="21061" y="461"/>
                  </a:lnTo>
                  <a:lnTo>
                    <a:pt x="21061" y="406"/>
                  </a:lnTo>
                  <a:lnTo>
                    <a:pt x="21080" y="222"/>
                  </a:lnTo>
                  <a:lnTo>
                    <a:pt x="21080" y="185"/>
                  </a:lnTo>
                  <a:lnTo>
                    <a:pt x="21080" y="74"/>
                  </a:lnTo>
                  <a:lnTo>
                    <a:pt x="21080" y="19"/>
                  </a:lnTo>
                  <a:lnTo>
                    <a:pt x="21080" y="0"/>
                  </a:lnTo>
                  <a:close/>
                </a:path>
              </a:pathLst>
            </a:custGeom>
            <a:solidFill>
              <a:srgbClr val="EDB3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603;p32"/>
            <p:cNvSpPr/>
            <p:nvPr/>
          </p:nvSpPr>
          <p:spPr>
            <a:xfrm>
              <a:off x="3704625" y="2447500"/>
              <a:ext cx="527000" cy="274350"/>
            </a:xfrm>
            <a:custGeom>
              <a:avLst/>
              <a:gdLst/>
              <a:ahLst/>
              <a:cxnLst/>
              <a:rect l="l" t="t" r="r" b="b"/>
              <a:pathLst>
                <a:path w="21080" h="10974" fill="none" extrusionOk="0">
                  <a:moveTo>
                    <a:pt x="0" y="10955"/>
                  </a:moveTo>
                  <a:lnTo>
                    <a:pt x="0" y="10955"/>
                  </a:lnTo>
                  <a:lnTo>
                    <a:pt x="0" y="10973"/>
                  </a:lnTo>
                  <a:lnTo>
                    <a:pt x="0" y="10973"/>
                  </a:lnTo>
                  <a:lnTo>
                    <a:pt x="526" y="10872"/>
                  </a:lnTo>
                  <a:lnTo>
                    <a:pt x="1079" y="10752"/>
                  </a:lnTo>
                  <a:lnTo>
                    <a:pt x="1660" y="10623"/>
                  </a:lnTo>
                  <a:lnTo>
                    <a:pt x="2260" y="10475"/>
                  </a:lnTo>
                  <a:lnTo>
                    <a:pt x="2877" y="10328"/>
                  </a:lnTo>
                  <a:lnTo>
                    <a:pt x="3523" y="10153"/>
                  </a:lnTo>
                  <a:lnTo>
                    <a:pt x="4187" y="9977"/>
                  </a:lnTo>
                  <a:lnTo>
                    <a:pt x="4860" y="9784"/>
                  </a:lnTo>
                  <a:lnTo>
                    <a:pt x="5552" y="9590"/>
                  </a:lnTo>
                  <a:lnTo>
                    <a:pt x="6262" y="9378"/>
                  </a:lnTo>
                  <a:lnTo>
                    <a:pt x="6972" y="9157"/>
                  </a:lnTo>
                  <a:lnTo>
                    <a:pt x="7700" y="8917"/>
                  </a:lnTo>
                  <a:lnTo>
                    <a:pt x="8429" y="8677"/>
                  </a:lnTo>
                  <a:lnTo>
                    <a:pt x="9166" y="8428"/>
                  </a:lnTo>
                  <a:lnTo>
                    <a:pt x="9904" y="8170"/>
                  </a:lnTo>
                  <a:lnTo>
                    <a:pt x="10642" y="7903"/>
                  </a:lnTo>
                  <a:lnTo>
                    <a:pt x="11379" y="7617"/>
                  </a:lnTo>
                  <a:lnTo>
                    <a:pt x="12117" y="7340"/>
                  </a:lnTo>
                  <a:lnTo>
                    <a:pt x="12855" y="7045"/>
                  </a:lnTo>
                  <a:lnTo>
                    <a:pt x="13574" y="6741"/>
                  </a:lnTo>
                  <a:lnTo>
                    <a:pt x="14293" y="6437"/>
                  </a:lnTo>
                  <a:lnTo>
                    <a:pt x="14994" y="6123"/>
                  </a:lnTo>
                  <a:lnTo>
                    <a:pt x="15686" y="5800"/>
                  </a:lnTo>
                  <a:lnTo>
                    <a:pt x="16368" y="5478"/>
                  </a:lnTo>
                  <a:lnTo>
                    <a:pt x="17032" y="5146"/>
                  </a:lnTo>
                  <a:lnTo>
                    <a:pt x="17677" y="4814"/>
                  </a:lnTo>
                  <a:lnTo>
                    <a:pt x="18295" y="4472"/>
                  </a:lnTo>
                  <a:lnTo>
                    <a:pt x="18895" y="4122"/>
                  </a:lnTo>
                  <a:lnTo>
                    <a:pt x="19475" y="3772"/>
                  </a:lnTo>
                  <a:lnTo>
                    <a:pt x="20029" y="3421"/>
                  </a:lnTo>
                  <a:lnTo>
                    <a:pt x="20554" y="3062"/>
                  </a:lnTo>
                  <a:lnTo>
                    <a:pt x="21043" y="2702"/>
                  </a:lnTo>
                  <a:lnTo>
                    <a:pt x="21043" y="2702"/>
                  </a:lnTo>
                  <a:lnTo>
                    <a:pt x="21043" y="2130"/>
                  </a:lnTo>
                  <a:lnTo>
                    <a:pt x="21043" y="1605"/>
                  </a:lnTo>
                  <a:lnTo>
                    <a:pt x="21043" y="1605"/>
                  </a:lnTo>
                  <a:lnTo>
                    <a:pt x="21043" y="1577"/>
                  </a:lnTo>
                  <a:lnTo>
                    <a:pt x="21043" y="1577"/>
                  </a:lnTo>
                  <a:lnTo>
                    <a:pt x="21043" y="1365"/>
                  </a:lnTo>
                  <a:lnTo>
                    <a:pt x="21052" y="1162"/>
                  </a:lnTo>
                  <a:lnTo>
                    <a:pt x="21052" y="1162"/>
                  </a:lnTo>
                  <a:lnTo>
                    <a:pt x="21052" y="1088"/>
                  </a:lnTo>
                  <a:lnTo>
                    <a:pt x="21052" y="1088"/>
                  </a:lnTo>
                  <a:lnTo>
                    <a:pt x="21052" y="775"/>
                  </a:lnTo>
                  <a:lnTo>
                    <a:pt x="21052" y="775"/>
                  </a:lnTo>
                  <a:lnTo>
                    <a:pt x="21061" y="710"/>
                  </a:lnTo>
                  <a:lnTo>
                    <a:pt x="21061" y="710"/>
                  </a:lnTo>
                  <a:lnTo>
                    <a:pt x="21061" y="581"/>
                  </a:lnTo>
                  <a:lnTo>
                    <a:pt x="21061" y="461"/>
                  </a:lnTo>
                  <a:lnTo>
                    <a:pt x="21061" y="461"/>
                  </a:lnTo>
                  <a:lnTo>
                    <a:pt x="21061" y="406"/>
                  </a:lnTo>
                  <a:lnTo>
                    <a:pt x="21061" y="406"/>
                  </a:lnTo>
                  <a:lnTo>
                    <a:pt x="21080" y="222"/>
                  </a:lnTo>
                  <a:lnTo>
                    <a:pt x="21080" y="222"/>
                  </a:lnTo>
                  <a:lnTo>
                    <a:pt x="21080" y="185"/>
                  </a:lnTo>
                  <a:lnTo>
                    <a:pt x="21080" y="185"/>
                  </a:lnTo>
                  <a:lnTo>
                    <a:pt x="21080" y="74"/>
                  </a:lnTo>
                  <a:lnTo>
                    <a:pt x="21080" y="74"/>
                  </a:lnTo>
                  <a:lnTo>
                    <a:pt x="21080" y="19"/>
                  </a:lnTo>
                  <a:lnTo>
                    <a:pt x="21080" y="0"/>
                  </a:lnTo>
                  <a:lnTo>
                    <a:pt x="10983" y="0"/>
                  </a:lnTo>
                  <a:lnTo>
                    <a:pt x="886" y="0"/>
                  </a:lnTo>
                  <a:lnTo>
                    <a:pt x="886" y="0"/>
                  </a:lnTo>
                  <a:lnTo>
                    <a:pt x="904" y="277"/>
                  </a:lnTo>
                  <a:lnTo>
                    <a:pt x="923" y="1033"/>
                  </a:lnTo>
                  <a:lnTo>
                    <a:pt x="932" y="1577"/>
                  </a:lnTo>
                  <a:lnTo>
                    <a:pt x="932" y="2195"/>
                  </a:lnTo>
                  <a:lnTo>
                    <a:pt x="923" y="2905"/>
                  </a:lnTo>
                  <a:lnTo>
                    <a:pt x="904" y="3670"/>
                  </a:lnTo>
                  <a:lnTo>
                    <a:pt x="876" y="4500"/>
                  </a:lnTo>
                  <a:lnTo>
                    <a:pt x="821" y="5376"/>
                  </a:lnTo>
                  <a:lnTo>
                    <a:pt x="757" y="6280"/>
                  </a:lnTo>
                  <a:lnTo>
                    <a:pt x="710" y="6750"/>
                  </a:lnTo>
                  <a:lnTo>
                    <a:pt x="655" y="7211"/>
                  </a:lnTo>
                  <a:lnTo>
                    <a:pt x="600" y="7681"/>
                  </a:lnTo>
                  <a:lnTo>
                    <a:pt x="545" y="8161"/>
                  </a:lnTo>
                  <a:lnTo>
                    <a:pt x="471" y="8631"/>
                  </a:lnTo>
                  <a:lnTo>
                    <a:pt x="397" y="9101"/>
                  </a:lnTo>
                  <a:lnTo>
                    <a:pt x="314" y="9572"/>
                  </a:lnTo>
                  <a:lnTo>
                    <a:pt x="213" y="10042"/>
                  </a:lnTo>
                  <a:lnTo>
                    <a:pt x="111" y="10503"/>
                  </a:lnTo>
                  <a:lnTo>
                    <a:pt x="0" y="109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604;p32"/>
            <p:cNvSpPr/>
            <p:nvPr/>
          </p:nvSpPr>
          <p:spPr>
            <a:xfrm>
              <a:off x="3170725" y="652825"/>
              <a:ext cx="1580975" cy="1937150"/>
            </a:xfrm>
            <a:custGeom>
              <a:avLst/>
              <a:gdLst/>
              <a:ahLst/>
              <a:cxnLst/>
              <a:rect l="l" t="t" r="r" b="b"/>
              <a:pathLst>
                <a:path w="63239" h="77486" extrusionOk="0">
                  <a:moveTo>
                    <a:pt x="31610" y="1"/>
                  </a:moveTo>
                  <a:lnTo>
                    <a:pt x="30974" y="10"/>
                  </a:lnTo>
                  <a:lnTo>
                    <a:pt x="30347" y="19"/>
                  </a:lnTo>
                  <a:lnTo>
                    <a:pt x="29720" y="47"/>
                  </a:lnTo>
                  <a:lnTo>
                    <a:pt x="29102" y="75"/>
                  </a:lnTo>
                  <a:lnTo>
                    <a:pt x="28503" y="111"/>
                  </a:lnTo>
                  <a:lnTo>
                    <a:pt x="27903" y="158"/>
                  </a:lnTo>
                  <a:lnTo>
                    <a:pt x="27323" y="213"/>
                  </a:lnTo>
                  <a:lnTo>
                    <a:pt x="26742" y="277"/>
                  </a:lnTo>
                  <a:lnTo>
                    <a:pt x="26170" y="351"/>
                  </a:lnTo>
                  <a:lnTo>
                    <a:pt x="25607" y="425"/>
                  </a:lnTo>
                  <a:lnTo>
                    <a:pt x="25054" y="517"/>
                  </a:lnTo>
                  <a:lnTo>
                    <a:pt x="24510" y="609"/>
                  </a:lnTo>
                  <a:lnTo>
                    <a:pt x="23966" y="711"/>
                  </a:lnTo>
                  <a:lnTo>
                    <a:pt x="23440" y="831"/>
                  </a:lnTo>
                  <a:lnTo>
                    <a:pt x="22924" y="951"/>
                  </a:lnTo>
                  <a:lnTo>
                    <a:pt x="22408" y="1080"/>
                  </a:lnTo>
                  <a:lnTo>
                    <a:pt x="21901" y="1209"/>
                  </a:lnTo>
                  <a:lnTo>
                    <a:pt x="21403" y="1356"/>
                  </a:lnTo>
                  <a:lnTo>
                    <a:pt x="20914" y="1513"/>
                  </a:lnTo>
                  <a:lnTo>
                    <a:pt x="20425" y="1670"/>
                  </a:lnTo>
                  <a:lnTo>
                    <a:pt x="19955" y="1836"/>
                  </a:lnTo>
                  <a:lnTo>
                    <a:pt x="19485" y="2011"/>
                  </a:lnTo>
                  <a:lnTo>
                    <a:pt x="19024" y="2195"/>
                  </a:lnTo>
                  <a:lnTo>
                    <a:pt x="18572" y="2389"/>
                  </a:lnTo>
                  <a:lnTo>
                    <a:pt x="18120" y="2592"/>
                  </a:lnTo>
                  <a:lnTo>
                    <a:pt x="17686" y="2795"/>
                  </a:lnTo>
                  <a:lnTo>
                    <a:pt x="17253" y="3016"/>
                  </a:lnTo>
                  <a:lnTo>
                    <a:pt x="16829" y="3237"/>
                  </a:lnTo>
                  <a:lnTo>
                    <a:pt x="16405" y="3468"/>
                  </a:lnTo>
                  <a:lnTo>
                    <a:pt x="15999" y="3708"/>
                  </a:lnTo>
                  <a:lnTo>
                    <a:pt x="15593" y="3947"/>
                  </a:lnTo>
                  <a:lnTo>
                    <a:pt x="15188" y="4206"/>
                  </a:lnTo>
                  <a:lnTo>
                    <a:pt x="14800" y="4464"/>
                  </a:lnTo>
                  <a:lnTo>
                    <a:pt x="14413" y="4731"/>
                  </a:lnTo>
                  <a:lnTo>
                    <a:pt x="14035" y="5008"/>
                  </a:lnTo>
                  <a:lnTo>
                    <a:pt x="13657" y="5285"/>
                  </a:lnTo>
                  <a:lnTo>
                    <a:pt x="13288" y="5580"/>
                  </a:lnTo>
                  <a:lnTo>
                    <a:pt x="12928" y="5875"/>
                  </a:lnTo>
                  <a:lnTo>
                    <a:pt x="12569" y="6179"/>
                  </a:lnTo>
                  <a:lnTo>
                    <a:pt x="12218" y="6492"/>
                  </a:lnTo>
                  <a:lnTo>
                    <a:pt x="11877" y="6806"/>
                  </a:lnTo>
                  <a:lnTo>
                    <a:pt x="11536" y="7138"/>
                  </a:lnTo>
                  <a:lnTo>
                    <a:pt x="11204" y="7470"/>
                  </a:lnTo>
                  <a:lnTo>
                    <a:pt x="10872" y="7811"/>
                  </a:lnTo>
                  <a:lnTo>
                    <a:pt x="10549" y="8161"/>
                  </a:lnTo>
                  <a:lnTo>
                    <a:pt x="10236" y="8512"/>
                  </a:lnTo>
                  <a:lnTo>
                    <a:pt x="9922" y="8872"/>
                  </a:lnTo>
                  <a:lnTo>
                    <a:pt x="9618" y="9240"/>
                  </a:lnTo>
                  <a:lnTo>
                    <a:pt x="9314" y="9618"/>
                  </a:lnTo>
                  <a:lnTo>
                    <a:pt x="9019" y="10006"/>
                  </a:lnTo>
                  <a:lnTo>
                    <a:pt x="8724" y="10393"/>
                  </a:lnTo>
                  <a:lnTo>
                    <a:pt x="8438" y="10790"/>
                  </a:lnTo>
                  <a:lnTo>
                    <a:pt x="8152" y="11186"/>
                  </a:lnTo>
                  <a:lnTo>
                    <a:pt x="7875" y="11601"/>
                  </a:lnTo>
                  <a:lnTo>
                    <a:pt x="7608" y="12016"/>
                  </a:lnTo>
                  <a:lnTo>
                    <a:pt x="7340" y="12440"/>
                  </a:lnTo>
                  <a:lnTo>
                    <a:pt x="7073" y="12873"/>
                  </a:lnTo>
                  <a:lnTo>
                    <a:pt x="6815" y="13307"/>
                  </a:lnTo>
                  <a:lnTo>
                    <a:pt x="6557" y="13749"/>
                  </a:lnTo>
                  <a:lnTo>
                    <a:pt x="6308" y="14201"/>
                  </a:lnTo>
                  <a:lnTo>
                    <a:pt x="6059" y="14653"/>
                  </a:lnTo>
                  <a:lnTo>
                    <a:pt x="5810" y="15123"/>
                  </a:lnTo>
                  <a:lnTo>
                    <a:pt x="5570" y="15594"/>
                  </a:lnTo>
                  <a:lnTo>
                    <a:pt x="5339" y="16064"/>
                  </a:lnTo>
                  <a:lnTo>
                    <a:pt x="5127" y="16516"/>
                  </a:lnTo>
                  <a:lnTo>
                    <a:pt x="4924" y="16977"/>
                  </a:lnTo>
                  <a:lnTo>
                    <a:pt x="4740" y="17447"/>
                  </a:lnTo>
                  <a:lnTo>
                    <a:pt x="4565" y="17927"/>
                  </a:lnTo>
                  <a:lnTo>
                    <a:pt x="4399" y="18415"/>
                  </a:lnTo>
                  <a:lnTo>
                    <a:pt x="4251" y="18913"/>
                  </a:lnTo>
                  <a:lnTo>
                    <a:pt x="4104" y="19411"/>
                  </a:lnTo>
                  <a:lnTo>
                    <a:pt x="3975" y="19928"/>
                  </a:lnTo>
                  <a:lnTo>
                    <a:pt x="3855" y="20444"/>
                  </a:lnTo>
                  <a:lnTo>
                    <a:pt x="3744" y="20970"/>
                  </a:lnTo>
                  <a:lnTo>
                    <a:pt x="3643" y="21495"/>
                  </a:lnTo>
                  <a:lnTo>
                    <a:pt x="3551" y="22030"/>
                  </a:lnTo>
                  <a:lnTo>
                    <a:pt x="3468" y="22574"/>
                  </a:lnTo>
                  <a:lnTo>
                    <a:pt x="3394" y="23109"/>
                  </a:lnTo>
                  <a:lnTo>
                    <a:pt x="3329" y="23662"/>
                  </a:lnTo>
                  <a:lnTo>
                    <a:pt x="3274" y="24206"/>
                  </a:lnTo>
                  <a:lnTo>
                    <a:pt x="3228" y="24760"/>
                  </a:lnTo>
                  <a:lnTo>
                    <a:pt x="3191" y="25313"/>
                  </a:lnTo>
                  <a:lnTo>
                    <a:pt x="3154" y="25866"/>
                  </a:lnTo>
                  <a:lnTo>
                    <a:pt x="3126" y="26419"/>
                  </a:lnTo>
                  <a:lnTo>
                    <a:pt x="3108" y="26973"/>
                  </a:lnTo>
                  <a:lnTo>
                    <a:pt x="3099" y="27526"/>
                  </a:lnTo>
                  <a:lnTo>
                    <a:pt x="3089" y="28070"/>
                  </a:lnTo>
                  <a:lnTo>
                    <a:pt x="3089" y="28623"/>
                  </a:lnTo>
                  <a:lnTo>
                    <a:pt x="3099" y="29167"/>
                  </a:lnTo>
                  <a:lnTo>
                    <a:pt x="3108" y="29711"/>
                  </a:lnTo>
                  <a:lnTo>
                    <a:pt x="3145" y="30790"/>
                  </a:lnTo>
                  <a:lnTo>
                    <a:pt x="3200" y="31841"/>
                  </a:lnTo>
                  <a:lnTo>
                    <a:pt x="3274" y="32883"/>
                  </a:lnTo>
                  <a:lnTo>
                    <a:pt x="3357" y="33888"/>
                  </a:lnTo>
                  <a:lnTo>
                    <a:pt x="3449" y="34857"/>
                  </a:lnTo>
                  <a:lnTo>
                    <a:pt x="3560" y="35797"/>
                  </a:lnTo>
                  <a:lnTo>
                    <a:pt x="3670" y="36692"/>
                  </a:lnTo>
                  <a:lnTo>
                    <a:pt x="3781" y="37540"/>
                  </a:lnTo>
                  <a:lnTo>
                    <a:pt x="3901" y="38342"/>
                  </a:lnTo>
                  <a:lnTo>
                    <a:pt x="4021" y="39089"/>
                  </a:lnTo>
                  <a:lnTo>
                    <a:pt x="4131" y="39772"/>
                  </a:lnTo>
                  <a:lnTo>
                    <a:pt x="4242" y="40399"/>
                  </a:lnTo>
                  <a:lnTo>
                    <a:pt x="4353" y="40952"/>
                  </a:lnTo>
                  <a:lnTo>
                    <a:pt x="4528" y="41837"/>
                  </a:lnTo>
                  <a:lnTo>
                    <a:pt x="4648" y="42390"/>
                  </a:lnTo>
                  <a:lnTo>
                    <a:pt x="4685" y="42584"/>
                  </a:lnTo>
                  <a:lnTo>
                    <a:pt x="4399" y="42529"/>
                  </a:lnTo>
                  <a:lnTo>
                    <a:pt x="4122" y="42492"/>
                  </a:lnTo>
                  <a:lnTo>
                    <a:pt x="3855" y="42464"/>
                  </a:lnTo>
                  <a:lnTo>
                    <a:pt x="3597" y="42446"/>
                  </a:lnTo>
                  <a:lnTo>
                    <a:pt x="3357" y="42436"/>
                  </a:lnTo>
                  <a:lnTo>
                    <a:pt x="3117" y="42436"/>
                  </a:lnTo>
                  <a:lnTo>
                    <a:pt x="2896" y="42455"/>
                  </a:lnTo>
                  <a:lnTo>
                    <a:pt x="2675" y="42473"/>
                  </a:lnTo>
                  <a:lnTo>
                    <a:pt x="2472" y="42510"/>
                  </a:lnTo>
                  <a:lnTo>
                    <a:pt x="2269" y="42547"/>
                  </a:lnTo>
                  <a:lnTo>
                    <a:pt x="2084" y="42602"/>
                  </a:lnTo>
                  <a:lnTo>
                    <a:pt x="1909" y="42658"/>
                  </a:lnTo>
                  <a:lnTo>
                    <a:pt x="1734" y="42731"/>
                  </a:lnTo>
                  <a:lnTo>
                    <a:pt x="1577" y="42805"/>
                  </a:lnTo>
                  <a:lnTo>
                    <a:pt x="1430" y="42888"/>
                  </a:lnTo>
                  <a:lnTo>
                    <a:pt x="1282" y="42980"/>
                  </a:lnTo>
                  <a:lnTo>
                    <a:pt x="1153" y="43082"/>
                  </a:lnTo>
                  <a:lnTo>
                    <a:pt x="1024" y="43193"/>
                  </a:lnTo>
                  <a:lnTo>
                    <a:pt x="904" y="43303"/>
                  </a:lnTo>
                  <a:lnTo>
                    <a:pt x="793" y="43423"/>
                  </a:lnTo>
                  <a:lnTo>
                    <a:pt x="692" y="43552"/>
                  </a:lnTo>
                  <a:lnTo>
                    <a:pt x="600" y="43690"/>
                  </a:lnTo>
                  <a:lnTo>
                    <a:pt x="508" y="43829"/>
                  </a:lnTo>
                  <a:lnTo>
                    <a:pt x="434" y="43967"/>
                  </a:lnTo>
                  <a:lnTo>
                    <a:pt x="360" y="44124"/>
                  </a:lnTo>
                  <a:lnTo>
                    <a:pt x="295" y="44281"/>
                  </a:lnTo>
                  <a:lnTo>
                    <a:pt x="231" y="44437"/>
                  </a:lnTo>
                  <a:lnTo>
                    <a:pt x="185" y="44603"/>
                  </a:lnTo>
                  <a:lnTo>
                    <a:pt x="139" y="44769"/>
                  </a:lnTo>
                  <a:lnTo>
                    <a:pt x="102" y="44945"/>
                  </a:lnTo>
                  <a:lnTo>
                    <a:pt x="65" y="45120"/>
                  </a:lnTo>
                  <a:lnTo>
                    <a:pt x="46" y="45304"/>
                  </a:lnTo>
                  <a:lnTo>
                    <a:pt x="19" y="45489"/>
                  </a:lnTo>
                  <a:lnTo>
                    <a:pt x="10" y="45673"/>
                  </a:lnTo>
                  <a:lnTo>
                    <a:pt x="0" y="45867"/>
                  </a:lnTo>
                  <a:lnTo>
                    <a:pt x="0" y="46051"/>
                  </a:lnTo>
                  <a:lnTo>
                    <a:pt x="10" y="46448"/>
                  </a:lnTo>
                  <a:lnTo>
                    <a:pt x="37" y="46835"/>
                  </a:lnTo>
                  <a:lnTo>
                    <a:pt x="93" y="47241"/>
                  </a:lnTo>
                  <a:lnTo>
                    <a:pt x="157" y="47637"/>
                  </a:lnTo>
                  <a:lnTo>
                    <a:pt x="240" y="48043"/>
                  </a:lnTo>
                  <a:lnTo>
                    <a:pt x="342" y="48439"/>
                  </a:lnTo>
                  <a:lnTo>
                    <a:pt x="452" y="48836"/>
                  </a:lnTo>
                  <a:lnTo>
                    <a:pt x="581" y="49223"/>
                  </a:lnTo>
                  <a:lnTo>
                    <a:pt x="720" y="49601"/>
                  </a:lnTo>
                  <a:lnTo>
                    <a:pt x="876" y="49961"/>
                  </a:lnTo>
                  <a:lnTo>
                    <a:pt x="1033" y="50320"/>
                  </a:lnTo>
                  <a:lnTo>
                    <a:pt x="1199" y="50652"/>
                  </a:lnTo>
                  <a:lnTo>
                    <a:pt x="1374" y="50975"/>
                  </a:lnTo>
                  <a:lnTo>
                    <a:pt x="1559" y="51279"/>
                  </a:lnTo>
                  <a:lnTo>
                    <a:pt x="2094" y="52146"/>
                  </a:lnTo>
                  <a:lnTo>
                    <a:pt x="2324" y="52515"/>
                  </a:lnTo>
                  <a:lnTo>
                    <a:pt x="2518" y="52847"/>
                  </a:lnTo>
                  <a:lnTo>
                    <a:pt x="2693" y="53161"/>
                  </a:lnTo>
                  <a:lnTo>
                    <a:pt x="2850" y="53456"/>
                  </a:lnTo>
                  <a:lnTo>
                    <a:pt x="2988" y="53742"/>
                  </a:lnTo>
                  <a:lnTo>
                    <a:pt x="3117" y="54018"/>
                  </a:lnTo>
                  <a:lnTo>
                    <a:pt x="3237" y="54295"/>
                  </a:lnTo>
                  <a:lnTo>
                    <a:pt x="3357" y="54590"/>
                  </a:lnTo>
                  <a:lnTo>
                    <a:pt x="3477" y="54894"/>
                  </a:lnTo>
                  <a:lnTo>
                    <a:pt x="3597" y="55226"/>
                  </a:lnTo>
                  <a:lnTo>
                    <a:pt x="3864" y="55991"/>
                  </a:lnTo>
                  <a:lnTo>
                    <a:pt x="4196" y="56941"/>
                  </a:lnTo>
                  <a:lnTo>
                    <a:pt x="4261" y="57126"/>
                  </a:lnTo>
                  <a:lnTo>
                    <a:pt x="4334" y="57301"/>
                  </a:lnTo>
                  <a:lnTo>
                    <a:pt x="4399" y="57467"/>
                  </a:lnTo>
                  <a:lnTo>
                    <a:pt x="4482" y="57624"/>
                  </a:lnTo>
                  <a:lnTo>
                    <a:pt x="4556" y="57771"/>
                  </a:lnTo>
                  <a:lnTo>
                    <a:pt x="4629" y="57909"/>
                  </a:lnTo>
                  <a:lnTo>
                    <a:pt x="4712" y="58039"/>
                  </a:lnTo>
                  <a:lnTo>
                    <a:pt x="4795" y="58168"/>
                  </a:lnTo>
                  <a:lnTo>
                    <a:pt x="4878" y="58278"/>
                  </a:lnTo>
                  <a:lnTo>
                    <a:pt x="4971" y="58380"/>
                  </a:lnTo>
                  <a:lnTo>
                    <a:pt x="5054" y="58481"/>
                  </a:lnTo>
                  <a:lnTo>
                    <a:pt x="5146" y="58564"/>
                  </a:lnTo>
                  <a:lnTo>
                    <a:pt x="5238" y="58647"/>
                  </a:lnTo>
                  <a:lnTo>
                    <a:pt x="5330" y="58721"/>
                  </a:lnTo>
                  <a:lnTo>
                    <a:pt x="5422" y="58795"/>
                  </a:lnTo>
                  <a:lnTo>
                    <a:pt x="5515" y="58850"/>
                  </a:lnTo>
                  <a:lnTo>
                    <a:pt x="5607" y="58905"/>
                  </a:lnTo>
                  <a:lnTo>
                    <a:pt x="5699" y="58961"/>
                  </a:lnTo>
                  <a:lnTo>
                    <a:pt x="5800" y="58998"/>
                  </a:lnTo>
                  <a:lnTo>
                    <a:pt x="5893" y="59034"/>
                  </a:lnTo>
                  <a:lnTo>
                    <a:pt x="6086" y="59090"/>
                  </a:lnTo>
                  <a:lnTo>
                    <a:pt x="6280" y="59127"/>
                  </a:lnTo>
                  <a:lnTo>
                    <a:pt x="6474" y="59145"/>
                  </a:lnTo>
                  <a:lnTo>
                    <a:pt x="6667" y="59136"/>
                  </a:lnTo>
                  <a:lnTo>
                    <a:pt x="6852" y="59127"/>
                  </a:lnTo>
                  <a:lnTo>
                    <a:pt x="7045" y="59090"/>
                  </a:lnTo>
                  <a:lnTo>
                    <a:pt x="7221" y="59053"/>
                  </a:lnTo>
                  <a:lnTo>
                    <a:pt x="7405" y="58998"/>
                  </a:lnTo>
                  <a:lnTo>
                    <a:pt x="7571" y="58933"/>
                  </a:lnTo>
                  <a:lnTo>
                    <a:pt x="7737" y="58868"/>
                  </a:lnTo>
                  <a:lnTo>
                    <a:pt x="7894" y="58795"/>
                  </a:lnTo>
                  <a:lnTo>
                    <a:pt x="8041" y="58721"/>
                  </a:lnTo>
                  <a:lnTo>
                    <a:pt x="8309" y="58573"/>
                  </a:lnTo>
                  <a:lnTo>
                    <a:pt x="8530" y="58426"/>
                  </a:lnTo>
                  <a:lnTo>
                    <a:pt x="8696" y="58306"/>
                  </a:lnTo>
                  <a:lnTo>
                    <a:pt x="8834" y="58195"/>
                  </a:lnTo>
                  <a:lnTo>
                    <a:pt x="9009" y="58675"/>
                  </a:lnTo>
                  <a:lnTo>
                    <a:pt x="9185" y="59127"/>
                  </a:lnTo>
                  <a:lnTo>
                    <a:pt x="9351" y="59560"/>
                  </a:lnTo>
                  <a:lnTo>
                    <a:pt x="9526" y="59984"/>
                  </a:lnTo>
                  <a:lnTo>
                    <a:pt x="9701" y="60381"/>
                  </a:lnTo>
                  <a:lnTo>
                    <a:pt x="9876" y="60768"/>
                  </a:lnTo>
                  <a:lnTo>
                    <a:pt x="10061" y="61146"/>
                  </a:lnTo>
                  <a:lnTo>
                    <a:pt x="10245" y="61506"/>
                  </a:lnTo>
                  <a:lnTo>
                    <a:pt x="10439" y="61865"/>
                  </a:lnTo>
                  <a:lnTo>
                    <a:pt x="10642" y="62206"/>
                  </a:lnTo>
                  <a:lnTo>
                    <a:pt x="10844" y="62548"/>
                  </a:lnTo>
                  <a:lnTo>
                    <a:pt x="11066" y="62889"/>
                  </a:lnTo>
                  <a:lnTo>
                    <a:pt x="11296" y="63221"/>
                  </a:lnTo>
                  <a:lnTo>
                    <a:pt x="11545" y="63562"/>
                  </a:lnTo>
                  <a:lnTo>
                    <a:pt x="11803" y="63894"/>
                  </a:lnTo>
                  <a:lnTo>
                    <a:pt x="12071" y="64235"/>
                  </a:lnTo>
                  <a:lnTo>
                    <a:pt x="12366" y="64576"/>
                  </a:lnTo>
                  <a:lnTo>
                    <a:pt x="12670" y="64927"/>
                  </a:lnTo>
                  <a:lnTo>
                    <a:pt x="13002" y="65286"/>
                  </a:lnTo>
                  <a:lnTo>
                    <a:pt x="13343" y="65664"/>
                  </a:lnTo>
                  <a:lnTo>
                    <a:pt x="13712" y="66042"/>
                  </a:lnTo>
                  <a:lnTo>
                    <a:pt x="14099" y="66439"/>
                  </a:lnTo>
                  <a:lnTo>
                    <a:pt x="14957" y="67278"/>
                  </a:lnTo>
                  <a:lnTo>
                    <a:pt x="15916" y="68191"/>
                  </a:lnTo>
                  <a:lnTo>
                    <a:pt x="16986" y="69196"/>
                  </a:lnTo>
                  <a:lnTo>
                    <a:pt x="19521" y="71538"/>
                  </a:lnTo>
                  <a:lnTo>
                    <a:pt x="20121" y="72092"/>
                  </a:lnTo>
                  <a:lnTo>
                    <a:pt x="20693" y="72599"/>
                  </a:lnTo>
                  <a:lnTo>
                    <a:pt x="21246" y="73078"/>
                  </a:lnTo>
                  <a:lnTo>
                    <a:pt x="21771" y="73521"/>
                  </a:lnTo>
                  <a:lnTo>
                    <a:pt x="22288" y="73936"/>
                  </a:lnTo>
                  <a:lnTo>
                    <a:pt x="22777" y="74323"/>
                  </a:lnTo>
                  <a:lnTo>
                    <a:pt x="23247" y="74683"/>
                  </a:lnTo>
                  <a:lnTo>
                    <a:pt x="23699" y="75005"/>
                  </a:lnTo>
                  <a:lnTo>
                    <a:pt x="24132" y="75310"/>
                  </a:lnTo>
                  <a:lnTo>
                    <a:pt x="24547" y="75586"/>
                  </a:lnTo>
                  <a:lnTo>
                    <a:pt x="24953" y="75835"/>
                  </a:lnTo>
                  <a:lnTo>
                    <a:pt x="25340" y="76066"/>
                  </a:lnTo>
                  <a:lnTo>
                    <a:pt x="25718" y="76269"/>
                  </a:lnTo>
                  <a:lnTo>
                    <a:pt x="26087" y="76453"/>
                  </a:lnTo>
                  <a:lnTo>
                    <a:pt x="26437" y="76619"/>
                  </a:lnTo>
                  <a:lnTo>
                    <a:pt x="26778" y="76767"/>
                  </a:lnTo>
                  <a:lnTo>
                    <a:pt x="27110" y="76896"/>
                  </a:lnTo>
                  <a:lnTo>
                    <a:pt x="27433" y="77006"/>
                  </a:lnTo>
                  <a:lnTo>
                    <a:pt x="27747" y="77108"/>
                  </a:lnTo>
                  <a:lnTo>
                    <a:pt x="28060" y="77191"/>
                  </a:lnTo>
                  <a:lnTo>
                    <a:pt x="28365" y="77265"/>
                  </a:lnTo>
                  <a:lnTo>
                    <a:pt x="28660" y="77320"/>
                  </a:lnTo>
                  <a:lnTo>
                    <a:pt x="28964" y="77366"/>
                  </a:lnTo>
                  <a:lnTo>
                    <a:pt x="29250" y="77403"/>
                  </a:lnTo>
                  <a:lnTo>
                    <a:pt x="29545" y="77431"/>
                  </a:lnTo>
                  <a:lnTo>
                    <a:pt x="29840" y="77449"/>
                  </a:lnTo>
                  <a:lnTo>
                    <a:pt x="30126" y="77467"/>
                  </a:lnTo>
                  <a:lnTo>
                    <a:pt x="30421" y="77477"/>
                  </a:lnTo>
                  <a:lnTo>
                    <a:pt x="31011" y="77486"/>
                  </a:lnTo>
                  <a:lnTo>
                    <a:pt x="32219" y="77486"/>
                  </a:lnTo>
                  <a:lnTo>
                    <a:pt x="32809" y="77477"/>
                  </a:lnTo>
                  <a:lnTo>
                    <a:pt x="33104" y="77467"/>
                  </a:lnTo>
                  <a:lnTo>
                    <a:pt x="33390" y="77449"/>
                  </a:lnTo>
                  <a:lnTo>
                    <a:pt x="33685" y="77431"/>
                  </a:lnTo>
                  <a:lnTo>
                    <a:pt x="33971" y="77403"/>
                  </a:lnTo>
                  <a:lnTo>
                    <a:pt x="34266" y="77366"/>
                  </a:lnTo>
                  <a:lnTo>
                    <a:pt x="34561" y="77320"/>
                  </a:lnTo>
                  <a:lnTo>
                    <a:pt x="34856" y="77265"/>
                  </a:lnTo>
                  <a:lnTo>
                    <a:pt x="35160" y="77191"/>
                  </a:lnTo>
                  <a:lnTo>
                    <a:pt x="35474" y="77108"/>
                  </a:lnTo>
                  <a:lnTo>
                    <a:pt x="35787" y="77006"/>
                  </a:lnTo>
                  <a:lnTo>
                    <a:pt x="36110" y="76896"/>
                  </a:lnTo>
                  <a:lnTo>
                    <a:pt x="36442" y="76767"/>
                  </a:lnTo>
                  <a:lnTo>
                    <a:pt x="36774" y="76619"/>
                  </a:lnTo>
                  <a:lnTo>
                    <a:pt x="37134" y="76453"/>
                  </a:lnTo>
                  <a:lnTo>
                    <a:pt x="37493" y="76269"/>
                  </a:lnTo>
                  <a:lnTo>
                    <a:pt x="37871" y="76066"/>
                  </a:lnTo>
                  <a:lnTo>
                    <a:pt x="38259" y="75835"/>
                  </a:lnTo>
                  <a:lnTo>
                    <a:pt x="38655" y="75586"/>
                  </a:lnTo>
                  <a:lnTo>
                    <a:pt x="39079" y="75310"/>
                  </a:lnTo>
                  <a:lnTo>
                    <a:pt x="39513" y="75005"/>
                  </a:lnTo>
                  <a:lnTo>
                    <a:pt x="39965" y="74683"/>
                  </a:lnTo>
                  <a:lnTo>
                    <a:pt x="40435" y="74323"/>
                  </a:lnTo>
                  <a:lnTo>
                    <a:pt x="40933" y="73936"/>
                  </a:lnTo>
                  <a:lnTo>
                    <a:pt x="41440" y="73521"/>
                  </a:lnTo>
                  <a:lnTo>
                    <a:pt x="41975" y="73078"/>
                  </a:lnTo>
                  <a:lnTo>
                    <a:pt x="42528" y="72599"/>
                  </a:lnTo>
                  <a:lnTo>
                    <a:pt x="43109" y="72092"/>
                  </a:lnTo>
                  <a:lnTo>
                    <a:pt x="43708" y="71538"/>
                  </a:lnTo>
                  <a:lnTo>
                    <a:pt x="45045" y="70321"/>
                  </a:lnTo>
                  <a:lnTo>
                    <a:pt x="46253" y="69215"/>
                  </a:lnTo>
                  <a:lnTo>
                    <a:pt x="47323" y="68209"/>
                  </a:lnTo>
                  <a:lnTo>
                    <a:pt x="48291" y="67297"/>
                  </a:lnTo>
                  <a:lnTo>
                    <a:pt x="48725" y="66863"/>
                  </a:lnTo>
                  <a:lnTo>
                    <a:pt x="49140" y="66457"/>
                  </a:lnTo>
                  <a:lnTo>
                    <a:pt x="49536" y="66061"/>
                  </a:lnTo>
                  <a:lnTo>
                    <a:pt x="49905" y="65674"/>
                  </a:lnTo>
                  <a:lnTo>
                    <a:pt x="50246" y="65305"/>
                  </a:lnTo>
                  <a:lnTo>
                    <a:pt x="50578" y="64945"/>
                  </a:lnTo>
                  <a:lnTo>
                    <a:pt x="50882" y="64595"/>
                  </a:lnTo>
                  <a:lnTo>
                    <a:pt x="51168" y="64244"/>
                  </a:lnTo>
                  <a:lnTo>
                    <a:pt x="51445" y="63912"/>
                  </a:lnTo>
                  <a:lnTo>
                    <a:pt x="51703" y="63571"/>
                  </a:lnTo>
                  <a:lnTo>
                    <a:pt x="51943" y="63239"/>
                  </a:lnTo>
                  <a:lnTo>
                    <a:pt x="52173" y="62898"/>
                  </a:lnTo>
                  <a:lnTo>
                    <a:pt x="52395" y="62557"/>
                  </a:lnTo>
                  <a:lnTo>
                    <a:pt x="52607" y="62216"/>
                  </a:lnTo>
                  <a:lnTo>
                    <a:pt x="52810" y="61865"/>
                  </a:lnTo>
                  <a:lnTo>
                    <a:pt x="52994" y="61515"/>
                  </a:lnTo>
                  <a:lnTo>
                    <a:pt x="53188" y="61146"/>
                  </a:lnTo>
                  <a:lnTo>
                    <a:pt x="53363" y="60777"/>
                  </a:lnTo>
                  <a:lnTo>
                    <a:pt x="53538" y="60390"/>
                  </a:lnTo>
                  <a:lnTo>
                    <a:pt x="53713" y="59984"/>
                  </a:lnTo>
                  <a:lnTo>
                    <a:pt x="53889" y="59560"/>
                  </a:lnTo>
                  <a:lnTo>
                    <a:pt x="54055" y="59127"/>
                  </a:lnTo>
                  <a:lnTo>
                    <a:pt x="54230" y="58675"/>
                  </a:lnTo>
                  <a:lnTo>
                    <a:pt x="54405" y="58195"/>
                  </a:lnTo>
                  <a:lnTo>
                    <a:pt x="54543" y="58306"/>
                  </a:lnTo>
                  <a:lnTo>
                    <a:pt x="54709" y="58426"/>
                  </a:lnTo>
                  <a:lnTo>
                    <a:pt x="54931" y="58573"/>
                  </a:lnTo>
                  <a:lnTo>
                    <a:pt x="55198" y="58721"/>
                  </a:lnTo>
                  <a:lnTo>
                    <a:pt x="55345" y="58795"/>
                  </a:lnTo>
                  <a:lnTo>
                    <a:pt x="55502" y="58868"/>
                  </a:lnTo>
                  <a:lnTo>
                    <a:pt x="55668" y="58933"/>
                  </a:lnTo>
                  <a:lnTo>
                    <a:pt x="55834" y="58998"/>
                  </a:lnTo>
                  <a:lnTo>
                    <a:pt x="56009" y="59053"/>
                  </a:lnTo>
                  <a:lnTo>
                    <a:pt x="56194" y="59090"/>
                  </a:lnTo>
                  <a:lnTo>
                    <a:pt x="56378" y="59127"/>
                  </a:lnTo>
                  <a:lnTo>
                    <a:pt x="56572" y="59136"/>
                  </a:lnTo>
                  <a:lnTo>
                    <a:pt x="56766" y="59145"/>
                  </a:lnTo>
                  <a:lnTo>
                    <a:pt x="56959" y="59127"/>
                  </a:lnTo>
                  <a:lnTo>
                    <a:pt x="57153" y="59090"/>
                  </a:lnTo>
                  <a:lnTo>
                    <a:pt x="57337" y="59034"/>
                  </a:lnTo>
                  <a:lnTo>
                    <a:pt x="57439" y="58998"/>
                  </a:lnTo>
                  <a:lnTo>
                    <a:pt x="57531" y="58961"/>
                  </a:lnTo>
                  <a:lnTo>
                    <a:pt x="57632" y="58905"/>
                  </a:lnTo>
                  <a:lnTo>
                    <a:pt x="57725" y="58850"/>
                  </a:lnTo>
                  <a:lnTo>
                    <a:pt x="57817" y="58795"/>
                  </a:lnTo>
                  <a:lnTo>
                    <a:pt x="57909" y="58721"/>
                  </a:lnTo>
                  <a:lnTo>
                    <a:pt x="58001" y="58647"/>
                  </a:lnTo>
                  <a:lnTo>
                    <a:pt x="58093" y="58564"/>
                  </a:lnTo>
                  <a:lnTo>
                    <a:pt x="58176" y="58481"/>
                  </a:lnTo>
                  <a:lnTo>
                    <a:pt x="58269" y="58380"/>
                  </a:lnTo>
                  <a:lnTo>
                    <a:pt x="58352" y="58278"/>
                  </a:lnTo>
                  <a:lnTo>
                    <a:pt x="58435" y="58168"/>
                  </a:lnTo>
                  <a:lnTo>
                    <a:pt x="58518" y="58039"/>
                  </a:lnTo>
                  <a:lnTo>
                    <a:pt x="58601" y="57909"/>
                  </a:lnTo>
                  <a:lnTo>
                    <a:pt x="58683" y="57771"/>
                  </a:lnTo>
                  <a:lnTo>
                    <a:pt x="58757" y="57624"/>
                  </a:lnTo>
                  <a:lnTo>
                    <a:pt x="58831" y="57467"/>
                  </a:lnTo>
                  <a:lnTo>
                    <a:pt x="58905" y="57301"/>
                  </a:lnTo>
                  <a:lnTo>
                    <a:pt x="58979" y="57126"/>
                  </a:lnTo>
                  <a:lnTo>
                    <a:pt x="59043" y="56941"/>
                  </a:lnTo>
                  <a:lnTo>
                    <a:pt x="59366" y="55991"/>
                  </a:lnTo>
                  <a:lnTo>
                    <a:pt x="59642" y="55226"/>
                  </a:lnTo>
                  <a:lnTo>
                    <a:pt x="59882" y="54590"/>
                  </a:lnTo>
                  <a:lnTo>
                    <a:pt x="59993" y="54295"/>
                  </a:lnTo>
                  <a:lnTo>
                    <a:pt x="60122" y="54018"/>
                  </a:lnTo>
                  <a:lnTo>
                    <a:pt x="60251" y="53742"/>
                  </a:lnTo>
                  <a:lnTo>
                    <a:pt x="60389" y="53456"/>
                  </a:lnTo>
                  <a:lnTo>
                    <a:pt x="60546" y="53161"/>
                  </a:lnTo>
                  <a:lnTo>
                    <a:pt x="60721" y="52847"/>
                  </a:lnTo>
                  <a:lnTo>
                    <a:pt x="60915" y="52515"/>
                  </a:lnTo>
                  <a:lnTo>
                    <a:pt x="61136" y="52146"/>
                  </a:lnTo>
                  <a:lnTo>
                    <a:pt x="61680" y="51279"/>
                  </a:lnTo>
                  <a:lnTo>
                    <a:pt x="61856" y="50975"/>
                  </a:lnTo>
                  <a:lnTo>
                    <a:pt x="62031" y="50652"/>
                  </a:lnTo>
                  <a:lnTo>
                    <a:pt x="62206" y="50320"/>
                  </a:lnTo>
                  <a:lnTo>
                    <a:pt x="62363" y="49961"/>
                  </a:lnTo>
                  <a:lnTo>
                    <a:pt x="62510" y="49601"/>
                  </a:lnTo>
                  <a:lnTo>
                    <a:pt x="62649" y="49223"/>
                  </a:lnTo>
                  <a:lnTo>
                    <a:pt x="62778" y="48836"/>
                  </a:lnTo>
                  <a:lnTo>
                    <a:pt x="62898" y="48439"/>
                  </a:lnTo>
                  <a:lnTo>
                    <a:pt x="62990" y="48043"/>
                  </a:lnTo>
                  <a:lnTo>
                    <a:pt x="63082" y="47637"/>
                  </a:lnTo>
                  <a:lnTo>
                    <a:pt x="63147" y="47241"/>
                  </a:lnTo>
                  <a:lnTo>
                    <a:pt x="63202" y="46835"/>
                  </a:lnTo>
                  <a:lnTo>
                    <a:pt x="63229" y="46448"/>
                  </a:lnTo>
                  <a:lnTo>
                    <a:pt x="63239" y="46051"/>
                  </a:lnTo>
                  <a:lnTo>
                    <a:pt x="63239" y="45867"/>
                  </a:lnTo>
                  <a:lnTo>
                    <a:pt x="63229" y="45673"/>
                  </a:lnTo>
                  <a:lnTo>
                    <a:pt x="63211" y="45489"/>
                  </a:lnTo>
                  <a:lnTo>
                    <a:pt x="63193" y="45304"/>
                  </a:lnTo>
                  <a:lnTo>
                    <a:pt x="63165" y="45120"/>
                  </a:lnTo>
                  <a:lnTo>
                    <a:pt x="63137" y="44945"/>
                  </a:lnTo>
                  <a:lnTo>
                    <a:pt x="63100" y="44769"/>
                  </a:lnTo>
                  <a:lnTo>
                    <a:pt x="63054" y="44603"/>
                  </a:lnTo>
                  <a:lnTo>
                    <a:pt x="62999" y="44437"/>
                  </a:lnTo>
                  <a:lnTo>
                    <a:pt x="62944" y="44281"/>
                  </a:lnTo>
                  <a:lnTo>
                    <a:pt x="62879" y="44124"/>
                  </a:lnTo>
                  <a:lnTo>
                    <a:pt x="62805" y="43967"/>
                  </a:lnTo>
                  <a:lnTo>
                    <a:pt x="62722" y="43829"/>
                  </a:lnTo>
                  <a:lnTo>
                    <a:pt x="62639" y="43690"/>
                  </a:lnTo>
                  <a:lnTo>
                    <a:pt x="62547" y="43552"/>
                  </a:lnTo>
                  <a:lnTo>
                    <a:pt x="62446" y="43423"/>
                  </a:lnTo>
                  <a:lnTo>
                    <a:pt x="62335" y="43303"/>
                  </a:lnTo>
                  <a:lnTo>
                    <a:pt x="62215" y="43193"/>
                  </a:lnTo>
                  <a:lnTo>
                    <a:pt x="62086" y="43082"/>
                  </a:lnTo>
                  <a:lnTo>
                    <a:pt x="61957" y="42980"/>
                  </a:lnTo>
                  <a:lnTo>
                    <a:pt x="61809" y="42888"/>
                  </a:lnTo>
                  <a:lnTo>
                    <a:pt x="61662" y="42805"/>
                  </a:lnTo>
                  <a:lnTo>
                    <a:pt x="61505" y="42731"/>
                  </a:lnTo>
                  <a:lnTo>
                    <a:pt x="61330" y="42658"/>
                  </a:lnTo>
                  <a:lnTo>
                    <a:pt x="61155" y="42602"/>
                  </a:lnTo>
                  <a:lnTo>
                    <a:pt x="60970" y="42547"/>
                  </a:lnTo>
                  <a:lnTo>
                    <a:pt x="60767" y="42510"/>
                  </a:lnTo>
                  <a:lnTo>
                    <a:pt x="60565" y="42473"/>
                  </a:lnTo>
                  <a:lnTo>
                    <a:pt x="60353" y="42455"/>
                  </a:lnTo>
                  <a:lnTo>
                    <a:pt x="60122" y="42436"/>
                  </a:lnTo>
                  <a:lnTo>
                    <a:pt x="59891" y="42436"/>
                  </a:lnTo>
                  <a:lnTo>
                    <a:pt x="59642" y="42446"/>
                  </a:lnTo>
                  <a:lnTo>
                    <a:pt x="59384" y="42464"/>
                  </a:lnTo>
                  <a:lnTo>
                    <a:pt x="59117" y="42492"/>
                  </a:lnTo>
                  <a:lnTo>
                    <a:pt x="58840" y="42529"/>
                  </a:lnTo>
                  <a:lnTo>
                    <a:pt x="58554" y="42584"/>
                  </a:lnTo>
                  <a:lnTo>
                    <a:pt x="58601" y="42390"/>
                  </a:lnTo>
                  <a:lnTo>
                    <a:pt x="58720" y="41837"/>
                  </a:lnTo>
                  <a:lnTo>
                    <a:pt x="58896" y="40952"/>
                  </a:lnTo>
                  <a:lnTo>
                    <a:pt x="58997" y="40399"/>
                  </a:lnTo>
                  <a:lnTo>
                    <a:pt x="59108" y="39772"/>
                  </a:lnTo>
                  <a:lnTo>
                    <a:pt x="59218" y="39089"/>
                  </a:lnTo>
                  <a:lnTo>
                    <a:pt x="59338" y="38342"/>
                  </a:lnTo>
                  <a:lnTo>
                    <a:pt x="59458" y="37540"/>
                  </a:lnTo>
                  <a:lnTo>
                    <a:pt x="59569" y="36692"/>
                  </a:lnTo>
                  <a:lnTo>
                    <a:pt x="59679" y="35797"/>
                  </a:lnTo>
                  <a:lnTo>
                    <a:pt x="59790" y="34857"/>
                  </a:lnTo>
                  <a:lnTo>
                    <a:pt x="59882" y="33888"/>
                  </a:lnTo>
                  <a:lnTo>
                    <a:pt x="59965" y="32883"/>
                  </a:lnTo>
                  <a:lnTo>
                    <a:pt x="60039" y="31841"/>
                  </a:lnTo>
                  <a:lnTo>
                    <a:pt x="60094" y="30790"/>
                  </a:lnTo>
                  <a:lnTo>
                    <a:pt x="60131" y="29711"/>
                  </a:lnTo>
                  <a:lnTo>
                    <a:pt x="60140" y="29167"/>
                  </a:lnTo>
                  <a:lnTo>
                    <a:pt x="60150" y="28623"/>
                  </a:lnTo>
                  <a:lnTo>
                    <a:pt x="60150" y="28070"/>
                  </a:lnTo>
                  <a:lnTo>
                    <a:pt x="60140" y="27526"/>
                  </a:lnTo>
                  <a:lnTo>
                    <a:pt x="60131" y="26973"/>
                  </a:lnTo>
                  <a:lnTo>
                    <a:pt x="60113" y="26419"/>
                  </a:lnTo>
                  <a:lnTo>
                    <a:pt x="60085" y="25866"/>
                  </a:lnTo>
                  <a:lnTo>
                    <a:pt x="60048" y="25313"/>
                  </a:lnTo>
                  <a:lnTo>
                    <a:pt x="60011" y="24760"/>
                  </a:lnTo>
                  <a:lnTo>
                    <a:pt x="59965" y="24206"/>
                  </a:lnTo>
                  <a:lnTo>
                    <a:pt x="59901" y="23662"/>
                  </a:lnTo>
                  <a:lnTo>
                    <a:pt x="59836" y="23109"/>
                  </a:lnTo>
                  <a:lnTo>
                    <a:pt x="59772" y="22574"/>
                  </a:lnTo>
                  <a:lnTo>
                    <a:pt x="59689" y="22030"/>
                  </a:lnTo>
                  <a:lnTo>
                    <a:pt x="59596" y="21495"/>
                  </a:lnTo>
                  <a:lnTo>
                    <a:pt x="59495" y="20970"/>
                  </a:lnTo>
                  <a:lnTo>
                    <a:pt x="59384" y="20444"/>
                  </a:lnTo>
                  <a:lnTo>
                    <a:pt x="59264" y="19928"/>
                  </a:lnTo>
                  <a:lnTo>
                    <a:pt x="59135" y="19411"/>
                  </a:lnTo>
                  <a:lnTo>
                    <a:pt x="58988" y="18913"/>
                  </a:lnTo>
                  <a:lnTo>
                    <a:pt x="58840" y="18415"/>
                  </a:lnTo>
                  <a:lnTo>
                    <a:pt x="58674" y="17927"/>
                  </a:lnTo>
                  <a:lnTo>
                    <a:pt x="58499" y="17447"/>
                  </a:lnTo>
                  <a:lnTo>
                    <a:pt x="58315" y="16977"/>
                  </a:lnTo>
                  <a:lnTo>
                    <a:pt x="58112" y="16516"/>
                  </a:lnTo>
                  <a:lnTo>
                    <a:pt x="57900" y="16064"/>
                  </a:lnTo>
                  <a:lnTo>
                    <a:pt x="57660" y="15594"/>
                  </a:lnTo>
                  <a:lnTo>
                    <a:pt x="57420" y="15123"/>
                  </a:lnTo>
                  <a:lnTo>
                    <a:pt x="57180" y="14653"/>
                  </a:lnTo>
                  <a:lnTo>
                    <a:pt x="56931" y="14201"/>
                  </a:lnTo>
                  <a:lnTo>
                    <a:pt x="56683" y="13749"/>
                  </a:lnTo>
                  <a:lnTo>
                    <a:pt x="56424" y="13307"/>
                  </a:lnTo>
                  <a:lnTo>
                    <a:pt x="56166" y="12873"/>
                  </a:lnTo>
                  <a:lnTo>
                    <a:pt x="55899" y="12440"/>
                  </a:lnTo>
                  <a:lnTo>
                    <a:pt x="55631" y="12016"/>
                  </a:lnTo>
                  <a:lnTo>
                    <a:pt x="55355" y="11601"/>
                  </a:lnTo>
                  <a:lnTo>
                    <a:pt x="55078" y="11186"/>
                  </a:lnTo>
                  <a:lnTo>
                    <a:pt x="54792" y="10790"/>
                  </a:lnTo>
                  <a:lnTo>
                    <a:pt x="54506" y="10393"/>
                  </a:lnTo>
                  <a:lnTo>
                    <a:pt x="54220" y="10006"/>
                  </a:lnTo>
                  <a:lnTo>
                    <a:pt x="53916" y="9618"/>
                  </a:lnTo>
                  <a:lnTo>
                    <a:pt x="53621" y="9240"/>
                  </a:lnTo>
                  <a:lnTo>
                    <a:pt x="53308" y="8872"/>
                  </a:lnTo>
                  <a:lnTo>
                    <a:pt x="53003" y="8512"/>
                  </a:lnTo>
                  <a:lnTo>
                    <a:pt x="52681" y="8161"/>
                  </a:lnTo>
                  <a:lnTo>
                    <a:pt x="52358" y="7811"/>
                  </a:lnTo>
                  <a:lnTo>
                    <a:pt x="52035" y="7470"/>
                  </a:lnTo>
                  <a:lnTo>
                    <a:pt x="51694" y="7138"/>
                  </a:lnTo>
                  <a:lnTo>
                    <a:pt x="51362" y="6806"/>
                  </a:lnTo>
                  <a:lnTo>
                    <a:pt x="51012" y="6492"/>
                  </a:lnTo>
                  <a:lnTo>
                    <a:pt x="50661" y="6179"/>
                  </a:lnTo>
                  <a:lnTo>
                    <a:pt x="50311" y="5875"/>
                  </a:lnTo>
                  <a:lnTo>
                    <a:pt x="49942" y="5580"/>
                  </a:lnTo>
                  <a:lnTo>
                    <a:pt x="49582" y="5285"/>
                  </a:lnTo>
                  <a:lnTo>
                    <a:pt x="49204" y="5008"/>
                  </a:lnTo>
                  <a:lnTo>
                    <a:pt x="48826" y="4731"/>
                  </a:lnTo>
                  <a:lnTo>
                    <a:pt x="48439" y="4464"/>
                  </a:lnTo>
                  <a:lnTo>
                    <a:pt x="48042" y="4206"/>
                  </a:lnTo>
                  <a:lnTo>
                    <a:pt x="47646" y="3947"/>
                  </a:lnTo>
                  <a:lnTo>
                    <a:pt x="47240" y="3708"/>
                  </a:lnTo>
                  <a:lnTo>
                    <a:pt x="46825" y="3468"/>
                  </a:lnTo>
                  <a:lnTo>
                    <a:pt x="46410" y="3237"/>
                  </a:lnTo>
                  <a:lnTo>
                    <a:pt x="45986" y="3016"/>
                  </a:lnTo>
                  <a:lnTo>
                    <a:pt x="45553" y="2795"/>
                  </a:lnTo>
                  <a:lnTo>
                    <a:pt x="45110" y="2592"/>
                  </a:lnTo>
                  <a:lnTo>
                    <a:pt x="44667" y="2389"/>
                  </a:lnTo>
                  <a:lnTo>
                    <a:pt x="44206" y="2195"/>
                  </a:lnTo>
                  <a:lnTo>
                    <a:pt x="43755" y="2011"/>
                  </a:lnTo>
                  <a:lnTo>
                    <a:pt x="43284" y="1836"/>
                  </a:lnTo>
                  <a:lnTo>
                    <a:pt x="42805" y="1670"/>
                  </a:lnTo>
                  <a:lnTo>
                    <a:pt x="42325" y="1513"/>
                  </a:lnTo>
                  <a:lnTo>
                    <a:pt x="41837" y="1356"/>
                  </a:lnTo>
                  <a:lnTo>
                    <a:pt x="41339" y="1209"/>
                  </a:lnTo>
                  <a:lnTo>
                    <a:pt x="40831" y="1080"/>
                  </a:lnTo>
                  <a:lnTo>
                    <a:pt x="40315" y="951"/>
                  </a:lnTo>
                  <a:lnTo>
                    <a:pt x="39789" y="831"/>
                  </a:lnTo>
                  <a:lnTo>
                    <a:pt x="39264" y="711"/>
                  </a:lnTo>
                  <a:lnTo>
                    <a:pt x="38729" y="609"/>
                  </a:lnTo>
                  <a:lnTo>
                    <a:pt x="38185" y="517"/>
                  </a:lnTo>
                  <a:lnTo>
                    <a:pt x="37622" y="425"/>
                  </a:lnTo>
                  <a:lnTo>
                    <a:pt x="37060" y="351"/>
                  </a:lnTo>
                  <a:lnTo>
                    <a:pt x="36498" y="277"/>
                  </a:lnTo>
                  <a:lnTo>
                    <a:pt x="35917" y="213"/>
                  </a:lnTo>
                  <a:lnTo>
                    <a:pt x="35326" y="158"/>
                  </a:lnTo>
                  <a:lnTo>
                    <a:pt x="34727" y="111"/>
                  </a:lnTo>
                  <a:lnTo>
                    <a:pt x="34128" y="75"/>
                  </a:lnTo>
                  <a:lnTo>
                    <a:pt x="33510" y="47"/>
                  </a:lnTo>
                  <a:lnTo>
                    <a:pt x="32892" y="19"/>
                  </a:lnTo>
                  <a:lnTo>
                    <a:pt x="32256" y="10"/>
                  </a:lnTo>
                  <a:lnTo>
                    <a:pt x="31610" y="1"/>
                  </a:lnTo>
                  <a:close/>
                </a:path>
              </a:pathLst>
            </a:custGeom>
            <a:solidFill>
              <a:srgbClr val="F4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605;p32"/>
            <p:cNvSpPr/>
            <p:nvPr/>
          </p:nvSpPr>
          <p:spPr>
            <a:xfrm>
              <a:off x="3170725" y="652825"/>
              <a:ext cx="1580975" cy="1937150"/>
            </a:xfrm>
            <a:custGeom>
              <a:avLst/>
              <a:gdLst/>
              <a:ahLst/>
              <a:cxnLst/>
              <a:rect l="l" t="t" r="r" b="b"/>
              <a:pathLst>
                <a:path w="63239" h="77486" fill="none" extrusionOk="0">
                  <a:moveTo>
                    <a:pt x="58554" y="42584"/>
                  </a:moveTo>
                  <a:lnTo>
                    <a:pt x="58554" y="42584"/>
                  </a:lnTo>
                  <a:lnTo>
                    <a:pt x="58601" y="42390"/>
                  </a:lnTo>
                  <a:lnTo>
                    <a:pt x="58720" y="41837"/>
                  </a:lnTo>
                  <a:lnTo>
                    <a:pt x="58896" y="40952"/>
                  </a:lnTo>
                  <a:lnTo>
                    <a:pt x="58997" y="40399"/>
                  </a:lnTo>
                  <a:lnTo>
                    <a:pt x="59108" y="39772"/>
                  </a:lnTo>
                  <a:lnTo>
                    <a:pt x="59218" y="39089"/>
                  </a:lnTo>
                  <a:lnTo>
                    <a:pt x="59338" y="38342"/>
                  </a:lnTo>
                  <a:lnTo>
                    <a:pt x="59458" y="37540"/>
                  </a:lnTo>
                  <a:lnTo>
                    <a:pt x="59569" y="36692"/>
                  </a:lnTo>
                  <a:lnTo>
                    <a:pt x="59679" y="35797"/>
                  </a:lnTo>
                  <a:lnTo>
                    <a:pt x="59790" y="34857"/>
                  </a:lnTo>
                  <a:lnTo>
                    <a:pt x="59882" y="33888"/>
                  </a:lnTo>
                  <a:lnTo>
                    <a:pt x="59965" y="32883"/>
                  </a:lnTo>
                  <a:lnTo>
                    <a:pt x="60039" y="31841"/>
                  </a:lnTo>
                  <a:lnTo>
                    <a:pt x="60094" y="30790"/>
                  </a:lnTo>
                  <a:lnTo>
                    <a:pt x="60131" y="29711"/>
                  </a:lnTo>
                  <a:lnTo>
                    <a:pt x="60140" y="29167"/>
                  </a:lnTo>
                  <a:lnTo>
                    <a:pt x="60150" y="28623"/>
                  </a:lnTo>
                  <a:lnTo>
                    <a:pt x="60150" y="28070"/>
                  </a:lnTo>
                  <a:lnTo>
                    <a:pt x="60140" y="27526"/>
                  </a:lnTo>
                  <a:lnTo>
                    <a:pt x="60131" y="26973"/>
                  </a:lnTo>
                  <a:lnTo>
                    <a:pt x="60113" y="26419"/>
                  </a:lnTo>
                  <a:lnTo>
                    <a:pt x="60085" y="25866"/>
                  </a:lnTo>
                  <a:lnTo>
                    <a:pt x="60048" y="25313"/>
                  </a:lnTo>
                  <a:lnTo>
                    <a:pt x="60011" y="24760"/>
                  </a:lnTo>
                  <a:lnTo>
                    <a:pt x="59965" y="24206"/>
                  </a:lnTo>
                  <a:lnTo>
                    <a:pt x="59901" y="23662"/>
                  </a:lnTo>
                  <a:lnTo>
                    <a:pt x="59836" y="23109"/>
                  </a:lnTo>
                  <a:lnTo>
                    <a:pt x="59772" y="22574"/>
                  </a:lnTo>
                  <a:lnTo>
                    <a:pt x="59689" y="22030"/>
                  </a:lnTo>
                  <a:lnTo>
                    <a:pt x="59596" y="21495"/>
                  </a:lnTo>
                  <a:lnTo>
                    <a:pt x="59495" y="20970"/>
                  </a:lnTo>
                  <a:lnTo>
                    <a:pt x="59384" y="20444"/>
                  </a:lnTo>
                  <a:lnTo>
                    <a:pt x="59264" y="19928"/>
                  </a:lnTo>
                  <a:lnTo>
                    <a:pt x="59135" y="19411"/>
                  </a:lnTo>
                  <a:lnTo>
                    <a:pt x="58988" y="18913"/>
                  </a:lnTo>
                  <a:lnTo>
                    <a:pt x="58840" y="18415"/>
                  </a:lnTo>
                  <a:lnTo>
                    <a:pt x="58674" y="17927"/>
                  </a:lnTo>
                  <a:lnTo>
                    <a:pt x="58499" y="17447"/>
                  </a:lnTo>
                  <a:lnTo>
                    <a:pt x="58315" y="16977"/>
                  </a:lnTo>
                  <a:lnTo>
                    <a:pt x="58112" y="16516"/>
                  </a:lnTo>
                  <a:lnTo>
                    <a:pt x="57900" y="16064"/>
                  </a:lnTo>
                  <a:lnTo>
                    <a:pt x="57900" y="16064"/>
                  </a:lnTo>
                  <a:lnTo>
                    <a:pt x="57660" y="15594"/>
                  </a:lnTo>
                  <a:lnTo>
                    <a:pt x="57420" y="15123"/>
                  </a:lnTo>
                  <a:lnTo>
                    <a:pt x="57180" y="14653"/>
                  </a:lnTo>
                  <a:lnTo>
                    <a:pt x="56931" y="14201"/>
                  </a:lnTo>
                  <a:lnTo>
                    <a:pt x="56683" y="13749"/>
                  </a:lnTo>
                  <a:lnTo>
                    <a:pt x="56424" y="13307"/>
                  </a:lnTo>
                  <a:lnTo>
                    <a:pt x="56166" y="12873"/>
                  </a:lnTo>
                  <a:lnTo>
                    <a:pt x="55899" y="12440"/>
                  </a:lnTo>
                  <a:lnTo>
                    <a:pt x="55631" y="12016"/>
                  </a:lnTo>
                  <a:lnTo>
                    <a:pt x="55355" y="11601"/>
                  </a:lnTo>
                  <a:lnTo>
                    <a:pt x="55078" y="11186"/>
                  </a:lnTo>
                  <a:lnTo>
                    <a:pt x="54792" y="10790"/>
                  </a:lnTo>
                  <a:lnTo>
                    <a:pt x="54506" y="10393"/>
                  </a:lnTo>
                  <a:lnTo>
                    <a:pt x="54220" y="10006"/>
                  </a:lnTo>
                  <a:lnTo>
                    <a:pt x="53916" y="9618"/>
                  </a:lnTo>
                  <a:lnTo>
                    <a:pt x="53621" y="9240"/>
                  </a:lnTo>
                  <a:lnTo>
                    <a:pt x="53308" y="8872"/>
                  </a:lnTo>
                  <a:lnTo>
                    <a:pt x="53003" y="8512"/>
                  </a:lnTo>
                  <a:lnTo>
                    <a:pt x="52681" y="8161"/>
                  </a:lnTo>
                  <a:lnTo>
                    <a:pt x="52358" y="7811"/>
                  </a:lnTo>
                  <a:lnTo>
                    <a:pt x="52035" y="7470"/>
                  </a:lnTo>
                  <a:lnTo>
                    <a:pt x="51694" y="7138"/>
                  </a:lnTo>
                  <a:lnTo>
                    <a:pt x="51362" y="6806"/>
                  </a:lnTo>
                  <a:lnTo>
                    <a:pt x="51012" y="6492"/>
                  </a:lnTo>
                  <a:lnTo>
                    <a:pt x="50661" y="6179"/>
                  </a:lnTo>
                  <a:lnTo>
                    <a:pt x="50311" y="5875"/>
                  </a:lnTo>
                  <a:lnTo>
                    <a:pt x="49942" y="5580"/>
                  </a:lnTo>
                  <a:lnTo>
                    <a:pt x="49582" y="5285"/>
                  </a:lnTo>
                  <a:lnTo>
                    <a:pt x="49204" y="5008"/>
                  </a:lnTo>
                  <a:lnTo>
                    <a:pt x="48826" y="4731"/>
                  </a:lnTo>
                  <a:lnTo>
                    <a:pt x="48439" y="4464"/>
                  </a:lnTo>
                  <a:lnTo>
                    <a:pt x="48042" y="4206"/>
                  </a:lnTo>
                  <a:lnTo>
                    <a:pt x="47646" y="3947"/>
                  </a:lnTo>
                  <a:lnTo>
                    <a:pt x="47240" y="3708"/>
                  </a:lnTo>
                  <a:lnTo>
                    <a:pt x="46825" y="3468"/>
                  </a:lnTo>
                  <a:lnTo>
                    <a:pt x="46410" y="3237"/>
                  </a:lnTo>
                  <a:lnTo>
                    <a:pt x="45986" y="3016"/>
                  </a:lnTo>
                  <a:lnTo>
                    <a:pt x="45553" y="2795"/>
                  </a:lnTo>
                  <a:lnTo>
                    <a:pt x="45110" y="2592"/>
                  </a:lnTo>
                  <a:lnTo>
                    <a:pt x="44667" y="2389"/>
                  </a:lnTo>
                  <a:lnTo>
                    <a:pt x="44206" y="2195"/>
                  </a:lnTo>
                  <a:lnTo>
                    <a:pt x="43755" y="2011"/>
                  </a:lnTo>
                  <a:lnTo>
                    <a:pt x="43284" y="1836"/>
                  </a:lnTo>
                  <a:lnTo>
                    <a:pt x="42805" y="1670"/>
                  </a:lnTo>
                  <a:lnTo>
                    <a:pt x="42325" y="1513"/>
                  </a:lnTo>
                  <a:lnTo>
                    <a:pt x="41837" y="1356"/>
                  </a:lnTo>
                  <a:lnTo>
                    <a:pt x="41339" y="1209"/>
                  </a:lnTo>
                  <a:lnTo>
                    <a:pt x="40831" y="1080"/>
                  </a:lnTo>
                  <a:lnTo>
                    <a:pt x="40315" y="951"/>
                  </a:lnTo>
                  <a:lnTo>
                    <a:pt x="39789" y="831"/>
                  </a:lnTo>
                  <a:lnTo>
                    <a:pt x="39264" y="711"/>
                  </a:lnTo>
                  <a:lnTo>
                    <a:pt x="38729" y="609"/>
                  </a:lnTo>
                  <a:lnTo>
                    <a:pt x="38185" y="517"/>
                  </a:lnTo>
                  <a:lnTo>
                    <a:pt x="37622" y="425"/>
                  </a:lnTo>
                  <a:lnTo>
                    <a:pt x="37060" y="351"/>
                  </a:lnTo>
                  <a:lnTo>
                    <a:pt x="36498" y="277"/>
                  </a:lnTo>
                  <a:lnTo>
                    <a:pt x="35917" y="213"/>
                  </a:lnTo>
                  <a:lnTo>
                    <a:pt x="35326" y="158"/>
                  </a:lnTo>
                  <a:lnTo>
                    <a:pt x="34727" y="111"/>
                  </a:lnTo>
                  <a:lnTo>
                    <a:pt x="34128" y="75"/>
                  </a:lnTo>
                  <a:lnTo>
                    <a:pt x="33510" y="47"/>
                  </a:lnTo>
                  <a:lnTo>
                    <a:pt x="32892" y="19"/>
                  </a:lnTo>
                  <a:lnTo>
                    <a:pt x="32256" y="10"/>
                  </a:lnTo>
                  <a:lnTo>
                    <a:pt x="31610" y="1"/>
                  </a:lnTo>
                  <a:lnTo>
                    <a:pt x="31610" y="1"/>
                  </a:lnTo>
                  <a:lnTo>
                    <a:pt x="30974" y="10"/>
                  </a:lnTo>
                  <a:lnTo>
                    <a:pt x="30347" y="19"/>
                  </a:lnTo>
                  <a:lnTo>
                    <a:pt x="29720" y="47"/>
                  </a:lnTo>
                  <a:lnTo>
                    <a:pt x="29102" y="75"/>
                  </a:lnTo>
                  <a:lnTo>
                    <a:pt x="28503" y="111"/>
                  </a:lnTo>
                  <a:lnTo>
                    <a:pt x="27903" y="158"/>
                  </a:lnTo>
                  <a:lnTo>
                    <a:pt x="27323" y="213"/>
                  </a:lnTo>
                  <a:lnTo>
                    <a:pt x="26742" y="277"/>
                  </a:lnTo>
                  <a:lnTo>
                    <a:pt x="26170" y="351"/>
                  </a:lnTo>
                  <a:lnTo>
                    <a:pt x="25607" y="425"/>
                  </a:lnTo>
                  <a:lnTo>
                    <a:pt x="25054" y="517"/>
                  </a:lnTo>
                  <a:lnTo>
                    <a:pt x="24510" y="609"/>
                  </a:lnTo>
                  <a:lnTo>
                    <a:pt x="23966" y="711"/>
                  </a:lnTo>
                  <a:lnTo>
                    <a:pt x="23440" y="831"/>
                  </a:lnTo>
                  <a:lnTo>
                    <a:pt x="22924" y="951"/>
                  </a:lnTo>
                  <a:lnTo>
                    <a:pt x="22408" y="1080"/>
                  </a:lnTo>
                  <a:lnTo>
                    <a:pt x="21901" y="1209"/>
                  </a:lnTo>
                  <a:lnTo>
                    <a:pt x="21403" y="1356"/>
                  </a:lnTo>
                  <a:lnTo>
                    <a:pt x="20914" y="1513"/>
                  </a:lnTo>
                  <a:lnTo>
                    <a:pt x="20425" y="1670"/>
                  </a:lnTo>
                  <a:lnTo>
                    <a:pt x="19955" y="1836"/>
                  </a:lnTo>
                  <a:lnTo>
                    <a:pt x="19485" y="2011"/>
                  </a:lnTo>
                  <a:lnTo>
                    <a:pt x="19024" y="2195"/>
                  </a:lnTo>
                  <a:lnTo>
                    <a:pt x="18572" y="2389"/>
                  </a:lnTo>
                  <a:lnTo>
                    <a:pt x="18120" y="2592"/>
                  </a:lnTo>
                  <a:lnTo>
                    <a:pt x="17686" y="2795"/>
                  </a:lnTo>
                  <a:lnTo>
                    <a:pt x="17253" y="3016"/>
                  </a:lnTo>
                  <a:lnTo>
                    <a:pt x="16829" y="3237"/>
                  </a:lnTo>
                  <a:lnTo>
                    <a:pt x="16405" y="3468"/>
                  </a:lnTo>
                  <a:lnTo>
                    <a:pt x="15999" y="3708"/>
                  </a:lnTo>
                  <a:lnTo>
                    <a:pt x="15593" y="3947"/>
                  </a:lnTo>
                  <a:lnTo>
                    <a:pt x="15188" y="4206"/>
                  </a:lnTo>
                  <a:lnTo>
                    <a:pt x="14800" y="4464"/>
                  </a:lnTo>
                  <a:lnTo>
                    <a:pt x="14413" y="4731"/>
                  </a:lnTo>
                  <a:lnTo>
                    <a:pt x="14035" y="5008"/>
                  </a:lnTo>
                  <a:lnTo>
                    <a:pt x="13657" y="5285"/>
                  </a:lnTo>
                  <a:lnTo>
                    <a:pt x="13288" y="5580"/>
                  </a:lnTo>
                  <a:lnTo>
                    <a:pt x="12928" y="5875"/>
                  </a:lnTo>
                  <a:lnTo>
                    <a:pt x="12569" y="6179"/>
                  </a:lnTo>
                  <a:lnTo>
                    <a:pt x="12218" y="6492"/>
                  </a:lnTo>
                  <a:lnTo>
                    <a:pt x="11877" y="6806"/>
                  </a:lnTo>
                  <a:lnTo>
                    <a:pt x="11536" y="7138"/>
                  </a:lnTo>
                  <a:lnTo>
                    <a:pt x="11204" y="7470"/>
                  </a:lnTo>
                  <a:lnTo>
                    <a:pt x="10872" y="7811"/>
                  </a:lnTo>
                  <a:lnTo>
                    <a:pt x="10549" y="8161"/>
                  </a:lnTo>
                  <a:lnTo>
                    <a:pt x="10236" y="8512"/>
                  </a:lnTo>
                  <a:lnTo>
                    <a:pt x="9922" y="8872"/>
                  </a:lnTo>
                  <a:lnTo>
                    <a:pt x="9618" y="9240"/>
                  </a:lnTo>
                  <a:lnTo>
                    <a:pt x="9314" y="9618"/>
                  </a:lnTo>
                  <a:lnTo>
                    <a:pt x="9019" y="10006"/>
                  </a:lnTo>
                  <a:lnTo>
                    <a:pt x="8724" y="10393"/>
                  </a:lnTo>
                  <a:lnTo>
                    <a:pt x="8438" y="10790"/>
                  </a:lnTo>
                  <a:lnTo>
                    <a:pt x="8152" y="11186"/>
                  </a:lnTo>
                  <a:lnTo>
                    <a:pt x="7875" y="11601"/>
                  </a:lnTo>
                  <a:lnTo>
                    <a:pt x="7608" y="12016"/>
                  </a:lnTo>
                  <a:lnTo>
                    <a:pt x="7340" y="12440"/>
                  </a:lnTo>
                  <a:lnTo>
                    <a:pt x="7073" y="12873"/>
                  </a:lnTo>
                  <a:lnTo>
                    <a:pt x="6815" y="13307"/>
                  </a:lnTo>
                  <a:lnTo>
                    <a:pt x="6557" y="13749"/>
                  </a:lnTo>
                  <a:lnTo>
                    <a:pt x="6308" y="14201"/>
                  </a:lnTo>
                  <a:lnTo>
                    <a:pt x="6059" y="14653"/>
                  </a:lnTo>
                  <a:lnTo>
                    <a:pt x="5810" y="15123"/>
                  </a:lnTo>
                  <a:lnTo>
                    <a:pt x="5570" y="15594"/>
                  </a:lnTo>
                  <a:lnTo>
                    <a:pt x="5339" y="16064"/>
                  </a:lnTo>
                  <a:lnTo>
                    <a:pt x="5339" y="16064"/>
                  </a:lnTo>
                  <a:lnTo>
                    <a:pt x="5127" y="16516"/>
                  </a:lnTo>
                  <a:lnTo>
                    <a:pt x="4924" y="16977"/>
                  </a:lnTo>
                  <a:lnTo>
                    <a:pt x="4740" y="17447"/>
                  </a:lnTo>
                  <a:lnTo>
                    <a:pt x="4565" y="17927"/>
                  </a:lnTo>
                  <a:lnTo>
                    <a:pt x="4399" y="18415"/>
                  </a:lnTo>
                  <a:lnTo>
                    <a:pt x="4251" y="18913"/>
                  </a:lnTo>
                  <a:lnTo>
                    <a:pt x="4104" y="19411"/>
                  </a:lnTo>
                  <a:lnTo>
                    <a:pt x="3975" y="19928"/>
                  </a:lnTo>
                  <a:lnTo>
                    <a:pt x="3855" y="20444"/>
                  </a:lnTo>
                  <a:lnTo>
                    <a:pt x="3744" y="20970"/>
                  </a:lnTo>
                  <a:lnTo>
                    <a:pt x="3643" y="21495"/>
                  </a:lnTo>
                  <a:lnTo>
                    <a:pt x="3551" y="22030"/>
                  </a:lnTo>
                  <a:lnTo>
                    <a:pt x="3468" y="22574"/>
                  </a:lnTo>
                  <a:lnTo>
                    <a:pt x="3394" y="23109"/>
                  </a:lnTo>
                  <a:lnTo>
                    <a:pt x="3329" y="23662"/>
                  </a:lnTo>
                  <a:lnTo>
                    <a:pt x="3274" y="24206"/>
                  </a:lnTo>
                  <a:lnTo>
                    <a:pt x="3228" y="24760"/>
                  </a:lnTo>
                  <a:lnTo>
                    <a:pt x="3191" y="25313"/>
                  </a:lnTo>
                  <a:lnTo>
                    <a:pt x="3154" y="25866"/>
                  </a:lnTo>
                  <a:lnTo>
                    <a:pt x="3126" y="26419"/>
                  </a:lnTo>
                  <a:lnTo>
                    <a:pt x="3108" y="26973"/>
                  </a:lnTo>
                  <a:lnTo>
                    <a:pt x="3099" y="27526"/>
                  </a:lnTo>
                  <a:lnTo>
                    <a:pt x="3089" y="28070"/>
                  </a:lnTo>
                  <a:lnTo>
                    <a:pt x="3089" y="28623"/>
                  </a:lnTo>
                  <a:lnTo>
                    <a:pt x="3099" y="29167"/>
                  </a:lnTo>
                  <a:lnTo>
                    <a:pt x="3108" y="29711"/>
                  </a:lnTo>
                  <a:lnTo>
                    <a:pt x="3145" y="30790"/>
                  </a:lnTo>
                  <a:lnTo>
                    <a:pt x="3200" y="31841"/>
                  </a:lnTo>
                  <a:lnTo>
                    <a:pt x="3274" y="32883"/>
                  </a:lnTo>
                  <a:lnTo>
                    <a:pt x="3357" y="33888"/>
                  </a:lnTo>
                  <a:lnTo>
                    <a:pt x="3449" y="34857"/>
                  </a:lnTo>
                  <a:lnTo>
                    <a:pt x="3560" y="35797"/>
                  </a:lnTo>
                  <a:lnTo>
                    <a:pt x="3670" y="36692"/>
                  </a:lnTo>
                  <a:lnTo>
                    <a:pt x="3781" y="37540"/>
                  </a:lnTo>
                  <a:lnTo>
                    <a:pt x="3901" y="38342"/>
                  </a:lnTo>
                  <a:lnTo>
                    <a:pt x="4021" y="39089"/>
                  </a:lnTo>
                  <a:lnTo>
                    <a:pt x="4131" y="39772"/>
                  </a:lnTo>
                  <a:lnTo>
                    <a:pt x="4242" y="40399"/>
                  </a:lnTo>
                  <a:lnTo>
                    <a:pt x="4353" y="40952"/>
                  </a:lnTo>
                  <a:lnTo>
                    <a:pt x="4528" y="41837"/>
                  </a:lnTo>
                  <a:lnTo>
                    <a:pt x="4648" y="42390"/>
                  </a:lnTo>
                  <a:lnTo>
                    <a:pt x="4685" y="42584"/>
                  </a:lnTo>
                  <a:lnTo>
                    <a:pt x="4685" y="42584"/>
                  </a:lnTo>
                  <a:lnTo>
                    <a:pt x="4399" y="42529"/>
                  </a:lnTo>
                  <a:lnTo>
                    <a:pt x="4122" y="42492"/>
                  </a:lnTo>
                  <a:lnTo>
                    <a:pt x="3855" y="42464"/>
                  </a:lnTo>
                  <a:lnTo>
                    <a:pt x="3597" y="42446"/>
                  </a:lnTo>
                  <a:lnTo>
                    <a:pt x="3357" y="42436"/>
                  </a:lnTo>
                  <a:lnTo>
                    <a:pt x="3117" y="42436"/>
                  </a:lnTo>
                  <a:lnTo>
                    <a:pt x="2896" y="42455"/>
                  </a:lnTo>
                  <a:lnTo>
                    <a:pt x="2675" y="42473"/>
                  </a:lnTo>
                  <a:lnTo>
                    <a:pt x="2472" y="42510"/>
                  </a:lnTo>
                  <a:lnTo>
                    <a:pt x="2269" y="42547"/>
                  </a:lnTo>
                  <a:lnTo>
                    <a:pt x="2084" y="42602"/>
                  </a:lnTo>
                  <a:lnTo>
                    <a:pt x="1909" y="42658"/>
                  </a:lnTo>
                  <a:lnTo>
                    <a:pt x="1734" y="42731"/>
                  </a:lnTo>
                  <a:lnTo>
                    <a:pt x="1577" y="42805"/>
                  </a:lnTo>
                  <a:lnTo>
                    <a:pt x="1430" y="42888"/>
                  </a:lnTo>
                  <a:lnTo>
                    <a:pt x="1282" y="42980"/>
                  </a:lnTo>
                  <a:lnTo>
                    <a:pt x="1153" y="43082"/>
                  </a:lnTo>
                  <a:lnTo>
                    <a:pt x="1024" y="43193"/>
                  </a:lnTo>
                  <a:lnTo>
                    <a:pt x="904" y="43303"/>
                  </a:lnTo>
                  <a:lnTo>
                    <a:pt x="793" y="43423"/>
                  </a:lnTo>
                  <a:lnTo>
                    <a:pt x="692" y="43552"/>
                  </a:lnTo>
                  <a:lnTo>
                    <a:pt x="600" y="43690"/>
                  </a:lnTo>
                  <a:lnTo>
                    <a:pt x="508" y="43829"/>
                  </a:lnTo>
                  <a:lnTo>
                    <a:pt x="434" y="43967"/>
                  </a:lnTo>
                  <a:lnTo>
                    <a:pt x="360" y="44124"/>
                  </a:lnTo>
                  <a:lnTo>
                    <a:pt x="295" y="44281"/>
                  </a:lnTo>
                  <a:lnTo>
                    <a:pt x="231" y="44437"/>
                  </a:lnTo>
                  <a:lnTo>
                    <a:pt x="185" y="44603"/>
                  </a:lnTo>
                  <a:lnTo>
                    <a:pt x="139" y="44769"/>
                  </a:lnTo>
                  <a:lnTo>
                    <a:pt x="102" y="44945"/>
                  </a:lnTo>
                  <a:lnTo>
                    <a:pt x="65" y="45120"/>
                  </a:lnTo>
                  <a:lnTo>
                    <a:pt x="46" y="45304"/>
                  </a:lnTo>
                  <a:lnTo>
                    <a:pt x="19" y="45489"/>
                  </a:lnTo>
                  <a:lnTo>
                    <a:pt x="10" y="45673"/>
                  </a:lnTo>
                  <a:lnTo>
                    <a:pt x="0" y="45867"/>
                  </a:lnTo>
                  <a:lnTo>
                    <a:pt x="0" y="46051"/>
                  </a:lnTo>
                  <a:lnTo>
                    <a:pt x="10" y="46448"/>
                  </a:lnTo>
                  <a:lnTo>
                    <a:pt x="37" y="46835"/>
                  </a:lnTo>
                  <a:lnTo>
                    <a:pt x="93" y="47241"/>
                  </a:lnTo>
                  <a:lnTo>
                    <a:pt x="157" y="47637"/>
                  </a:lnTo>
                  <a:lnTo>
                    <a:pt x="240" y="48043"/>
                  </a:lnTo>
                  <a:lnTo>
                    <a:pt x="342" y="48439"/>
                  </a:lnTo>
                  <a:lnTo>
                    <a:pt x="452" y="48836"/>
                  </a:lnTo>
                  <a:lnTo>
                    <a:pt x="581" y="49223"/>
                  </a:lnTo>
                  <a:lnTo>
                    <a:pt x="720" y="49601"/>
                  </a:lnTo>
                  <a:lnTo>
                    <a:pt x="876" y="49961"/>
                  </a:lnTo>
                  <a:lnTo>
                    <a:pt x="1033" y="50320"/>
                  </a:lnTo>
                  <a:lnTo>
                    <a:pt x="1199" y="50652"/>
                  </a:lnTo>
                  <a:lnTo>
                    <a:pt x="1374" y="50975"/>
                  </a:lnTo>
                  <a:lnTo>
                    <a:pt x="1559" y="51279"/>
                  </a:lnTo>
                  <a:lnTo>
                    <a:pt x="1559" y="51279"/>
                  </a:lnTo>
                  <a:lnTo>
                    <a:pt x="2094" y="52146"/>
                  </a:lnTo>
                  <a:lnTo>
                    <a:pt x="2324" y="52515"/>
                  </a:lnTo>
                  <a:lnTo>
                    <a:pt x="2518" y="52847"/>
                  </a:lnTo>
                  <a:lnTo>
                    <a:pt x="2693" y="53161"/>
                  </a:lnTo>
                  <a:lnTo>
                    <a:pt x="2850" y="53456"/>
                  </a:lnTo>
                  <a:lnTo>
                    <a:pt x="2988" y="53742"/>
                  </a:lnTo>
                  <a:lnTo>
                    <a:pt x="3117" y="54018"/>
                  </a:lnTo>
                  <a:lnTo>
                    <a:pt x="3237" y="54295"/>
                  </a:lnTo>
                  <a:lnTo>
                    <a:pt x="3357" y="54590"/>
                  </a:lnTo>
                  <a:lnTo>
                    <a:pt x="3477" y="54894"/>
                  </a:lnTo>
                  <a:lnTo>
                    <a:pt x="3597" y="55226"/>
                  </a:lnTo>
                  <a:lnTo>
                    <a:pt x="3864" y="55991"/>
                  </a:lnTo>
                  <a:lnTo>
                    <a:pt x="4196" y="56941"/>
                  </a:lnTo>
                  <a:lnTo>
                    <a:pt x="4196" y="56941"/>
                  </a:lnTo>
                  <a:lnTo>
                    <a:pt x="4261" y="57126"/>
                  </a:lnTo>
                  <a:lnTo>
                    <a:pt x="4334" y="57301"/>
                  </a:lnTo>
                  <a:lnTo>
                    <a:pt x="4399" y="57467"/>
                  </a:lnTo>
                  <a:lnTo>
                    <a:pt x="4482" y="57624"/>
                  </a:lnTo>
                  <a:lnTo>
                    <a:pt x="4556" y="57771"/>
                  </a:lnTo>
                  <a:lnTo>
                    <a:pt x="4629" y="57909"/>
                  </a:lnTo>
                  <a:lnTo>
                    <a:pt x="4712" y="58039"/>
                  </a:lnTo>
                  <a:lnTo>
                    <a:pt x="4795" y="58168"/>
                  </a:lnTo>
                  <a:lnTo>
                    <a:pt x="4878" y="58278"/>
                  </a:lnTo>
                  <a:lnTo>
                    <a:pt x="4971" y="58380"/>
                  </a:lnTo>
                  <a:lnTo>
                    <a:pt x="5054" y="58481"/>
                  </a:lnTo>
                  <a:lnTo>
                    <a:pt x="5146" y="58564"/>
                  </a:lnTo>
                  <a:lnTo>
                    <a:pt x="5238" y="58647"/>
                  </a:lnTo>
                  <a:lnTo>
                    <a:pt x="5330" y="58721"/>
                  </a:lnTo>
                  <a:lnTo>
                    <a:pt x="5422" y="58795"/>
                  </a:lnTo>
                  <a:lnTo>
                    <a:pt x="5515" y="58850"/>
                  </a:lnTo>
                  <a:lnTo>
                    <a:pt x="5607" y="58905"/>
                  </a:lnTo>
                  <a:lnTo>
                    <a:pt x="5699" y="58961"/>
                  </a:lnTo>
                  <a:lnTo>
                    <a:pt x="5800" y="58998"/>
                  </a:lnTo>
                  <a:lnTo>
                    <a:pt x="5893" y="59034"/>
                  </a:lnTo>
                  <a:lnTo>
                    <a:pt x="6086" y="59090"/>
                  </a:lnTo>
                  <a:lnTo>
                    <a:pt x="6280" y="59127"/>
                  </a:lnTo>
                  <a:lnTo>
                    <a:pt x="6474" y="59145"/>
                  </a:lnTo>
                  <a:lnTo>
                    <a:pt x="6667" y="59136"/>
                  </a:lnTo>
                  <a:lnTo>
                    <a:pt x="6852" y="59127"/>
                  </a:lnTo>
                  <a:lnTo>
                    <a:pt x="7045" y="59090"/>
                  </a:lnTo>
                  <a:lnTo>
                    <a:pt x="7221" y="59053"/>
                  </a:lnTo>
                  <a:lnTo>
                    <a:pt x="7405" y="58998"/>
                  </a:lnTo>
                  <a:lnTo>
                    <a:pt x="7571" y="58933"/>
                  </a:lnTo>
                  <a:lnTo>
                    <a:pt x="7737" y="58868"/>
                  </a:lnTo>
                  <a:lnTo>
                    <a:pt x="7894" y="58795"/>
                  </a:lnTo>
                  <a:lnTo>
                    <a:pt x="8041" y="58721"/>
                  </a:lnTo>
                  <a:lnTo>
                    <a:pt x="8309" y="58573"/>
                  </a:lnTo>
                  <a:lnTo>
                    <a:pt x="8530" y="58426"/>
                  </a:lnTo>
                  <a:lnTo>
                    <a:pt x="8696" y="58306"/>
                  </a:lnTo>
                  <a:lnTo>
                    <a:pt x="8834" y="58195"/>
                  </a:lnTo>
                  <a:lnTo>
                    <a:pt x="8834" y="58195"/>
                  </a:lnTo>
                  <a:lnTo>
                    <a:pt x="9009" y="58675"/>
                  </a:lnTo>
                  <a:lnTo>
                    <a:pt x="9185" y="59127"/>
                  </a:lnTo>
                  <a:lnTo>
                    <a:pt x="9351" y="59560"/>
                  </a:lnTo>
                  <a:lnTo>
                    <a:pt x="9526" y="59984"/>
                  </a:lnTo>
                  <a:lnTo>
                    <a:pt x="9701" y="60381"/>
                  </a:lnTo>
                  <a:lnTo>
                    <a:pt x="9876" y="60768"/>
                  </a:lnTo>
                  <a:lnTo>
                    <a:pt x="10061" y="61146"/>
                  </a:lnTo>
                  <a:lnTo>
                    <a:pt x="10245" y="61506"/>
                  </a:lnTo>
                  <a:lnTo>
                    <a:pt x="10439" y="61865"/>
                  </a:lnTo>
                  <a:lnTo>
                    <a:pt x="10642" y="62206"/>
                  </a:lnTo>
                  <a:lnTo>
                    <a:pt x="10844" y="62548"/>
                  </a:lnTo>
                  <a:lnTo>
                    <a:pt x="11066" y="62889"/>
                  </a:lnTo>
                  <a:lnTo>
                    <a:pt x="11296" y="63221"/>
                  </a:lnTo>
                  <a:lnTo>
                    <a:pt x="11545" y="63562"/>
                  </a:lnTo>
                  <a:lnTo>
                    <a:pt x="11803" y="63894"/>
                  </a:lnTo>
                  <a:lnTo>
                    <a:pt x="12071" y="64235"/>
                  </a:lnTo>
                  <a:lnTo>
                    <a:pt x="12366" y="64576"/>
                  </a:lnTo>
                  <a:lnTo>
                    <a:pt x="12670" y="64927"/>
                  </a:lnTo>
                  <a:lnTo>
                    <a:pt x="13002" y="65286"/>
                  </a:lnTo>
                  <a:lnTo>
                    <a:pt x="13343" y="65664"/>
                  </a:lnTo>
                  <a:lnTo>
                    <a:pt x="13712" y="66042"/>
                  </a:lnTo>
                  <a:lnTo>
                    <a:pt x="14099" y="66439"/>
                  </a:lnTo>
                  <a:lnTo>
                    <a:pt x="14957" y="67278"/>
                  </a:lnTo>
                  <a:lnTo>
                    <a:pt x="15916" y="68191"/>
                  </a:lnTo>
                  <a:lnTo>
                    <a:pt x="16986" y="69196"/>
                  </a:lnTo>
                  <a:lnTo>
                    <a:pt x="19521" y="71538"/>
                  </a:lnTo>
                  <a:lnTo>
                    <a:pt x="19521" y="71538"/>
                  </a:lnTo>
                  <a:lnTo>
                    <a:pt x="20121" y="72092"/>
                  </a:lnTo>
                  <a:lnTo>
                    <a:pt x="20693" y="72599"/>
                  </a:lnTo>
                  <a:lnTo>
                    <a:pt x="21246" y="73078"/>
                  </a:lnTo>
                  <a:lnTo>
                    <a:pt x="21771" y="73521"/>
                  </a:lnTo>
                  <a:lnTo>
                    <a:pt x="22288" y="73936"/>
                  </a:lnTo>
                  <a:lnTo>
                    <a:pt x="22777" y="74323"/>
                  </a:lnTo>
                  <a:lnTo>
                    <a:pt x="23247" y="74683"/>
                  </a:lnTo>
                  <a:lnTo>
                    <a:pt x="23699" y="75005"/>
                  </a:lnTo>
                  <a:lnTo>
                    <a:pt x="24132" y="75310"/>
                  </a:lnTo>
                  <a:lnTo>
                    <a:pt x="24547" y="75586"/>
                  </a:lnTo>
                  <a:lnTo>
                    <a:pt x="24953" y="75835"/>
                  </a:lnTo>
                  <a:lnTo>
                    <a:pt x="25340" y="76066"/>
                  </a:lnTo>
                  <a:lnTo>
                    <a:pt x="25718" y="76269"/>
                  </a:lnTo>
                  <a:lnTo>
                    <a:pt x="26087" y="76453"/>
                  </a:lnTo>
                  <a:lnTo>
                    <a:pt x="26437" y="76619"/>
                  </a:lnTo>
                  <a:lnTo>
                    <a:pt x="26778" y="76767"/>
                  </a:lnTo>
                  <a:lnTo>
                    <a:pt x="27110" y="76896"/>
                  </a:lnTo>
                  <a:lnTo>
                    <a:pt x="27433" y="77006"/>
                  </a:lnTo>
                  <a:lnTo>
                    <a:pt x="27747" y="77108"/>
                  </a:lnTo>
                  <a:lnTo>
                    <a:pt x="28060" y="77191"/>
                  </a:lnTo>
                  <a:lnTo>
                    <a:pt x="28365" y="77265"/>
                  </a:lnTo>
                  <a:lnTo>
                    <a:pt x="28660" y="77320"/>
                  </a:lnTo>
                  <a:lnTo>
                    <a:pt x="28964" y="77366"/>
                  </a:lnTo>
                  <a:lnTo>
                    <a:pt x="29250" y="77403"/>
                  </a:lnTo>
                  <a:lnTo>
                    <a:pt x="29545" y="77431"/>
                  </a:lnTo>
                  <a:lnTo>
                    <a:pt x="29840" y="77449"/>
                  </a:lnTo>
                  <a:lnTo>
                    <a:pt x="30126" y="77467"/>
                  </a:lnTo>
                  <a:lnTo>
                    <a:pt x="30421" y="77477"/>
                  </a:lnTo>
                  <a:lnTo>
                    <a:pt x="31011" y="77486"/>
                  </a:lnTo>
                  <a:lnTo>
                    <a:pt x="31610" y="77486"/>
                  </a:lnTo>
                  <a:lnTo>
                    <a:pt x="31610" y="77486"/>
                  </a:lnTo>
                  <a:lnTo>
                    <a:pt x="32219" y="77486"/>
                  </a:lnTo>
                  <a:lnTo>
                    <a:pt x="32809" y="77477"/>
                  </a:lnTo>
                  <a:lnTo>
                    <a:pt x="33104" y="77467"/>
                  </a:lnTo>
                  <a:lnTo>
                    <a:pt x="33390" y="77449"/>
                  </a:lnTo>
                  <a:lnTo>
                    <a:pt x="33685" y="77431"/>
                  </a:lnTo>
                  <a:lnTo>
                    <a:pt x="33971" y="77403"/>
                  </a:lnTo>
                  <a:lnTo>
                    <a:pt x="34266" y="77366"/>
                  </a:lnTo>
                  <a:lnTo>
                    <a:pt x="34561" y="77320"/>
                  </a:lnTo>
                  <a:lnTo>
                    <a:pt x="34856" y="77265"/>
                  </a:lnTo>
                  <a:lnTo>
                    <a:pt x="35160" y="77191"/>
                  </a:lnTo>
                  <a:lnTo>
                    <a:pt x="35474" y="77108"/>
                  </a:lnTo>
                  <a:lnTo>
                    <a:pt x="35787" y="77006"/>
                  </a:lnTo>
                  <a:lnTo>
                    <a:pt x="36110" y="76896"/>
                  </a:lnTo>
                  <a:lnTo>
                    <a:pt x="36442" y="76767"/>
                  </a:lnTo>
                  <a:lnTo>
                    <a:pt x="36774" y="76619"/>
                  </a:lnTo>
                  <a:lnTo>
                    <a:pt x="37134" y="76453"/>
                  </a:lnTo>
                  <a:lnTo>
                    <a:pt x="37493" y="76269"/>
                  </a:lnTo>
                  <a:lnTo>
                    <a:pt x="37871" y="76066"/>
                  </a:lnTo>
                  <a:lnTo>
                    <a:pt x="38259" y="75835"/>
                  </a:lnTo>
                  <a:lnTo>
                    <a:pt x="38655" y="75586"/>
                  </a:lnTo>
                  <a:lnTo>
                    <a:pt x="39079" y="75310"/>
                  </a:lnTo>
                  <a:lnTo>
                    <a:pt x="39513" y="75005"/>
                  </a:lnTo>
                  <a:lnTo>
                    <a:pt x="39965" y="74683"/>
                  </a:lnTo>
                  <a:lnTo>
                    <a:pt x="40435" y="74323"/>
                  </a:lnTo>
                  <a:lnTo>
                    <a:pt x="40933" y="73936"/>
                  </a:lnTo>
                  <a:lnTo>
                    <a:pt x="41440" y="73521"/>
                  </a:lnTo>
                  <a:lnTo>
                    <a:pt x="41975" y="73078"/>
                  </a:lnTo>
                  <a:lnTo>
                    <a:pt x="42528" y="72599"/>
                  </a:lnTo>
                  <a:lnTo>
                    <a:pt x="43109" y="72092"/>
                  </a:lnTo>
                  <a:lnTo>
                    <a:pt x="43708" y="71538"/>
                  </a:lnTo>
                  <a:lnTo>
                    <a:pt x="43708" y="71538"/>
                  </a:lnTo>
                  <a:lnTo>
                    <a:pt x="45045" y="70321"/>
                  </a:lnTo>
                  <a:lnTo>
                    <a:pt x="46253" y="69215"/>
                  </a:lnTo>
                  <a:lnTo>
                    <a:pt x="47323" y="68209"/>
                  </a:lnTo>
                  <a:lnTo>
                    <a:pt x="48291" y="67297"/>
                  </a:lnTo>
                  <a:lnTo>
                    <a:pt x="48725" y="66863"/>
                  </a:lnTo>
                  <a:lnTo>
                    <a:pt x="49140" y="66457"/>
                  </a:lnTo>
                  <a:lnTo>
                    <a:pt x="49536" y="66061"/>
                  </a:lnTo>
                  <a:lnTo>
                    <a:pt x="49905" y="65674"/>
                  </a:lnTo>
                  <a:lnTo>
                    <a:pt x="50246" y="65305"/>
                  </a:lnTo>
                  <a:lnTo>
                    <a:pt x="50578" y="64945"/>
                  </a:lnTo>
                  <a:lnTo>
                    <a:pt x="50882" y="64595"/>
                  </a:lnTo>
                  <a:lnTo>
                    <a:pt x="51168" y="64244"/>
                  </a:lnTo>
                  <a:lnTo>
                    <a:pt x="51445" y="63912"/>
                  </a:lnTo>
                  <a:lnTo>
                    <a:pt x="51703" y="63571"/>
                  </a:lnTo>
                  <a:lnTo>
                    <a:pt x="51943" y="63239"/>
                  </a:lnTo>
                  <a:lnTo>
                    <a:pt x="52173" y="62898"/>
                  </a:lnTo>
                  <a:lnTo>
                    <a:pt x="52395" y="62557"/>
                  </a:lnTo>
                  <a:lnTo>
                    <a:pt x="52607" y="62216"/>
                  </a:lnTo>
                  <a:lnTo>
                    <a:pt x="52810" y="61865"/>
                  </a:lnTo>
                  <a:lnTo>
                    <a:pt x="52994" y="61515"/>
                  </a:lnTo>
                  <a:lnTo>
                    <a:pt x="53188" y="61146"/>
                  </a:lnTo>
                  <a:lnTo>
                    <a:pt x="53363" y="60777"/>
                  </a:lnTo>
                  <a:lnTo>
                    <a:pt x="53538" y="60390"/>
                  </a:lnTo>
                  <a:lnTo>
                    <a:pt x="53713" y="59984"/>
                  </a:lnTo>
                  <a:lnTo>
                    <a:pt x="53889" y="59560"/>
                  </a:lnTo>
                  <a:lnTo>
                    <a:pt x="54055" y="59127"/>
                  </a:lnTo>
                  <a:lnTo>
                    <a:pt x="54230" y="58675"/>
                  </a:lnTo>
                  <a:lnTo>
                    <a:pt x="54405" y="58195"/>
                  </a:lnTo>
                  <a:lnTo>
                    <a:pt x="54405" y="58195"/>
                  </a:lnTo>
                  <a:lnTo>
                    <a:pt x="54543" y="58306"/>
                  </a:lnTo>
                  <a:lnTo>
                    <a:pt x="54709" y="58426"/>
                  </a:lnTo>
                  <a:lnTo>
                    <a:pt x="54931" y="58573"/>
                  </a:lnTo>
                  <a:lnTo>
                    <a:pt x="55198" y="58721"/>
                  </a:lnTo>
                  <a:lnTo>
                    <a:pt x="55345" y="58795"/>
                  </a:lnTo>
                  <a:lnTo>
                    <a:pt x="55502" y="58868"/>
                  </a:lnTo>
                  <a:lnTo>
                    <a:pt x="55668" y="58933"/>
                  </a:lnTo>
                  <a:lnTo>
                    <a:pt x="55834" y="58998"/>
                  </a:lnTo>
                  <a:lnTo>
                    <a:pt x="56009" y="59053"/>
                  </a:lnTo>
                  <a:lnTo>
                    <a:pt x="56194" y="59090"/>
                  </a:lnTo>
                  <a:lnTo>
                    <a:pt x="56378" y="59127"/>
                  </a:lnTo>
                  <a:lnTo>
                    <a:pt x="56572" y="59136"/>
                  </a:lnTo>
                  <a:lnTo>
                    <a:pt x="56766" y="59145"/>
                  </a:lnTo>
                  <a:lnTo>
                    <a:pt x="56959" y="59127"/>
                  </a:lnTo>
                  <a:lnTo>
                    <a:pt x="57153" y="59090"/>
                  </a:lnTo>
                  <a:lnTo>
                    <a:pt x="57337" y="59034"/>
                  </a:lnTo>
                  <a:lnTo>
                    <a:pt x="57439" y="58998"/>
                  </a:lnTo>
                  <a:lnTo>
                    <a:pt x="57531" y="58961"/>
                  </a:lnTo>
                  <a:lnTo>
                    <a:pt x="57632" y="58905"/>
                  </a:lnTo>
                  <a:lnTo>
                    <a:pt x="57725" y="58850"/>
                  </a:lnTo>
                  <a:lnTo>
                    <a:pt x="57817" y="58795"/>
                  </a:lnTo>
                  <a:lnTo>
                    <a:pt x="57909" y="58721"/>
                  </a:lnTo>
                  <a:lnTo>
                    <a:pt x="58001" y="58647"/>
                  </a:lnTo>
                  <a:lnTo>
                    <a:pt x="58093" y="58564"/>
                  </a:lnTo>
                  <a:lnTo>
                    <a:pt x="58176" y="58481"/>
                  </a:lnTo>
                  <a:lnTo>
                    <a:pt x="58269" y="58380"/>
                  </a:lnTo>
                  <a:lnTo>
                    <a:pt x="58352" y="58278"/>
                  </a:lnTo>
                  <a:lnTo>
                    <a:pt x="58435" y="58168"/>
                  </a:lnTo>
                  <a:lnTo>
                    <a:pt x="58518" y="58039"/>
                  </a:lnTo>
                  <a:lnTo>
                    <a:pt x="58601" y="57909"/>
                  </a:lnTo>
                  <a:lnTo>
                    <a:pt x="58683" y="57771"/>
                  </a:lnTo>
                  <a:lnTo>
                    <a:pt x="58757" y="57624"/>
                  </a:lnTo>
                  <a:lnTo>
                    <a:pt x="58831" y="57467"/>
                  </a:lnTo>
                  <a:lnTo>
                    <a:pt x="58905" y="57301"/>
                  </a:lnTo>
                  <a:lnTo>
                    <a:pt x="58979" y="57126"/>
                  </a:lnTo>
                  <a:lnTo>
                    <a:pt x="59043" y="56941"/>
                  </a:lnTo>
                  <a:lnTo>
                    <a:pt x="59043" y="56941"/>
                  </a:lnTo>
                  <a:lnTo>
                    <a:pt x="59366" y="55991"/>
                  </a:lnTo>
                  <a:lnTo>
                    <a:pt x="59642" y="55226"/>
                  </a:lnTo>
                  <a:lnTo>
                    <a:pt x="59882" y="54590"/>
                  </a:lnTo>
                  <a:lnTo>
                    <a:pt x="59993" y="54295"/>
                  </a:lnTo>
                  <a:lnTo>
                    <a:pt x="60122" y="54018"/>
                  </a:lnTo>
                  <a:lnTo>
                    <a:pt x="60251" y="53742"/>
                  </a:lnTo>
                  <a:lnTo>
                    <a:pt x="60389" y="53456"/>
                  </a:lnTo>
                  <a:lnTo>
                    <a:pt x="60546" y="53161"/>
                  </a:lnTo>
                  <a:lnTo>
                    <a:pt x="60721" y="52847"/>
                  </a:lnTo>
                  <a:lnTo>
                    <a:pt x="60915" y="52515"/>
                  </a:lnTo>
                  <a:lnTo>
                    <a:pt x="61136" y="52146"/>
                  </a:lnTo>
                  <a:lnTo>
                    <a:pt x="61680" y="51279"/>
                  </a:lnTo>
                  <a:lnTo>
                    <a:pt x="61680" y="51279"/>
                  </a:lnTo>
                  <a:lnTo>
                    <a:pt x="61856" y="50975"/>
                  </a:lnTo>
                  <a:lnTo>
                    <a:pt x="62031" y="50652"/>
                  </a:lnTo>
                  <a:lnTo>
                    <a:pt x="62206" y="50320"/>
                  </a:lnTo>
                  <a:lnTo>
                    <a:pt x="62363" y="49961"/>
                  </a:lnTo>
                  <a:lnTo>
                    <a:pt x="62510" y="49601"/>
                  </a:lnTo>
                  <a:lnTo>
                    <a:pt x="62649" y="49223"/>
                  </a:lnTo>
                  <a:lnTo>
                    <a:pt x="62778" y="48836"/>
                  </a:lnTo>
                  <a:lnTo>
                    <a:pt x="62898" y="48439"/>
                  </a:lnTo>
                  <a:lnTo>
                    <a:pt x="62990" y="48043"/>
                  </a:lnTo>
                  <a:lnTo>
                    <a:pt x="63082" y="47637"/>
                  </a:lnTo>
                  <a:lnTo>
                    <a:pt x="63147" y="47241"/>
                  </a:lnTo>
                  <a:lnTo>
                    <a:pt x="63202" y="46835"/>
                  </a:lnTo>
                  <a:lnTo>
                    <a:pt x="63229" y="46448"/>
                  </a:lnTo>
                  <a:lnTo>
                    <a:pt x="63239" y="46051"/>
                  </a:lnTo>
                  <a:lnTo>
                    <a:pt x="63239" y="45867"/>
                  </a:lnTo>
                  <a:lnTo>
                    <a:pt x="63229" y="45673"/>
                  </a:lnTo>
                  <a:lnTo>
                    <a:pt x="63211" y="45489"/>
                  </a:lnTo>
                  <a:lnTo>
                    <a:pt x="63193" y="45304"/>
                  </a:lnTo>
                  <a:lnTo>
                    <a:pt x="63165" y="45120"/>
                  </a:lnTo>
                  <a:lnTo>
                    <a:pt x="63137" y="44945"/>
                  </a:lnTo>
                  <a:lnTo>
                    <a:pt x="63100" y="44769"/>
                  </a:lnTo>
                  <a:lnTo>
                    <a:pt x="63054" y="44603"/>
                  </a:lnTo>
                  <a:lnTo>
                    <a:pt x="62999" y="44437"/>
                  </a:lnTo>
                  <a:lnTo>
                    <a:pt x="62944" y="44281"/>
                  </a:lnTo>
                  <a:lnTo>
                    <a:pt x="62879" y="44124"/>
                  </a:lnTo>
                  <a:lnTo>
                    <a:pt x="62805" y="43967"/>
                  </a:lnTo>
                  <a:lnTo>
                    <a:pt x="62722" y="43829"/>
                  </a:lnTo>
                  <a:lnTo>
                    <a:pt x="62639" y="43690"/>
                  </a:lnTo>
                  <a:lnTo>
                    <a:pt x="62547" y="43552"/>
                  </a:lnTo>
                  <a:lnTo>
                    <a:pt x="62446" y="43423"/>
                  </a:lnTo>
                  <a:lnTo>
                    <a:pt x="62335" y="43303"/>
                  </a:lnTo>
                  <a:lnTo>
                    <a:pt x="62215" y="43193"/>
                  </a:lnTo>
                  <a:lnTo>
                    <a:pt x="62086" y="43082"/>
                  </a:lnTo>
                  <a:lnTo>
                    <a:pt x="61957" y="42980"/>
                  </a:lnTo>
                  <a:lnTo>
                    <a:pt x="61809" y="42888"/>
                  </a:lnTo>
                  <a:lnTo>
                    <a:pt x="61662" y="42805"/>
                  </a:lnTo>
                  <a:lnTo>
                    <a:pt x="61505" y="42731"/>
                  </a:lnTo>
                  <a:lnTo>
                    <a:pt x="61330" y="42658"/>
                  </a:lnTo>
                  <a:lnTo>
                    <a:pt x="61155" y="42602"/>
                  </a:lnTo>
                  <a:lnTo>
                    <a:pt x="60970" y="42547"/>
                  </a:lnTo>
                  <a:lnTo>
                    <a:pt x="60767" y="42510"/>
                  </a:lnTo>
                  <a:lnTo>
                    <a:pt x="60565" y="42473"/>
                  </a:lnTo>
                  <a:lnTo>
                    <a:pt x="60353" y="42455"/>
                  </a:lnTo>
                  <a:lnTo>
                    <a:pt x="60122" y="42436"/>
                  </a:lnTo>
                  <a:lnTo>
                    <a:pt x="59891" y="42436"/>
                  </a:lnTo>
                  <a:lnTo>
                    <a:pt x="59642" y="42446"/>
                  </a:lnTo>
                  <a:lnTo>
                    <a:pt x="59384" y="42464"/>
                  </a:lnTo>
                  <a:lnTo>
                    <a:pt x="59117" y="42492"/>
                  </a:lnTo>
                  <a:lnTo>
                    <a:pt x="58840" y="42529"/>
                  </a:lnTo>
                  <a:lnTo>
                    <a:pt x="58554" y="425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606;p32"/>
            <p:cNvSpPr/>
            <p:nvPr/>
          </p:nvSpPr>
          <p:spPr>
            <a:xfrm>
              <a:off x="3704625" y="2713750"/>
              <a:ext cx="1175" cy="4650"/>
            </a:xfrm>
            <a:custGeom>
              <a:avLst/>
              <a:gdLst/>
              <a:ahLst/>
              <a:cxnLst/>
              <a:rect l="l" t="t" r="r" b="b"/>
              <a:pathLst>
                <a:path w="47" h="186" extrusionOk="0">
                  <a:moveTo>
                    <a:pt x="47" y="1"/>
                  </a:moveTo>
                  <a:lnTo>
                    <a:pt x="47" y="1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E8D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607;p32"/>
            <p:cNvSpPr/>
            <p:nvPr/>
          </p:nvSpPr>
          <p:spPr>
            <a:xfrm>
              <a:off x="3704625" y="2713750"/>
              <a:ext cx="1175" cy="4650"/>
            </a:xfrm>
            <a:custGeom>
              <a:avLst/>
              <a:gdLst/>
              <a:ahLst/>
              <a:cxnLst/>
              <a:rect l="l" t="t" r="r" b="b"/>
              <a:pathLst>
                <a:path w="47" h="186" fill="none" extrusionOk="0">
                  <a:moveTo>
                    <a:pt x="47" y="1"/>
                  </a:moveTo>
                  <a:lnTo>
                    <a:pt x="47" y="1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608;p32"/>
            <p:cNvSpPr/>
            <p:nvPr/>
          </p:nvSpPr>
          <p:spPr>
            <a:xfrm>
              <a:off x="3704625" y="2500525"/>
              <a:ext cx="269750" cy="358725"/>
            </a:xfrm>
            <a:custGeom>
              <a:avLst/>
              <a:gdLst/>
              <a:ahLst/>
              <a:cxnLst/>
              <a:rect l="l" t="t" r="r" b="b"/>
              <a:pathLst>
                <a:path w="10790" h="14349" extrusionOk="0">
                  <a:moveTo>
                    <a:pt x="895" y="0"/>
                  </a:moveTo>
                  <a:lnTo>
                    <a:pt x="886" y="867"/>
                  </a:lnTo>
                  <a:lnTo>
                    <a:pt x="858" y="1826"/>
                  </a:lnTo>
                  <a:lnTo>
                    <a:pt x="840" y="2333"/>
                  </a:lnTo>
                  <a:lnTo>
                    <a:pt x="812" y="2859"/>
                  </a:lnTo>
                  <a:lnTo>
                    <a:pt x="775" y="3403"/>
                  </a:lnTo>
                  <a:lnTo>
                    <a:pt x="738" y="3956"/>
                  </a:lnTo>
                  <a:lnTo>
                    <a:pt x="683" y="4518"/>
                  </a:lnTo>
                  <a:lnTo>
                    <a:pt x="627" y="5090"/>
                  </a:lnTo>
                  <a:lnTo>
                    <a:pt x="554" y="5671"/>
                  </a:lnTo>
                  <a:lnTo>
                    <a:pt x="480" y="6252"/>
                  </a:lnTo>
                  <a:lnTo>
                    <a:pt x="388" y="6824"/>
                  </a:lnTo>
                  <a:lnTo>
                    <a:pt x="286" y="7405"/>
                  </a:lnTo>
                  <a:lnTo>
                    <a:pt x="176" y="7967"/>
                  </a:lnTo>
                  <a:lnTo>
                    <a:pt x="47" y="8530"/>
                  </a:lnTo>
                  <a:lnTo>
                    <a:pt x="0" y="8714"/>
                  </a:lnTo>
                  <a:lnTo>
                    <a:pt x="28" y="8732"/>
                  </a:lnTo>
                  <a:lnTo>
                    <a:pt x="166" y="8161"/>
                  </a:lnTo>
                  <a:lnTo>
                    <a:pt x="286" y="7580"/>
                  </a:lnTo>
                  <a:lnTo>
                    <a:pt x="388" y="6999"/>
                  </a:lnTo>
                  <a:lnTo>
                    <a:pt x="489" y="6409"/>
                  </a:lnTo>
                  <a:lnTo>
                    <a:pt x="572" y="5819"/>
                  </a:lnTo>
                  <a:lnTo>
                    <a:pt x="646" y="5238"/>
                  </a:lnTo>
                  <a:lnTo>
                    <a:pt x="710" y="4657"/>
                  </a:lnTo>
                  <a:lnTo>
                    <a:pt x="757" y="4076"/>
                  </a:lnTo>
                  <a:lnTo>
                    <a:pt x="803" y="3513"/>
                  </a:lnTo>
                  <a:lnTo>
                    <a:pt x="840" y="2960"/>
                  </a:lnTo>
                  <a:lnTo>
                    <a:pt x="867" y="2416"/>
                  </a:lnTo>
                  <a:lnTo>
                    <a:pt x="895" y="1890"/>
                  </a:lnTo>
                  <a:lnTo>
                    <a:pt x="923" y="913"/>
                  </a:lnTo>
                  <a:lnTo>
                    <a:pt x="932" y="37"/>
                  </a:lnTo>
                  <a:lnTo>
                    <a:pt x="895" y="0"/>
                  </a:lnTo>
                  <a:close/>
                  <a:moveTo>
                    <a:pt x="10789" y="5726"/>
                  </a:moveTo>
                  <a:lnTo>
                    <a:pt x="10051" y="5994"/>
                  </a:lnTo>
                  <a:lnTo>
                    <a:pt x="9323" y="6252"/>
                  </a:lnTo>
                  <a:lnTo>
                    <a:pt x="8595" y="6501"/>
                  </a:lnTo>
                  <a:lnTo>
                    <a:pt x="7866" y="6741"/>
                  </a:lnTo>
                  <a:lnTo>
                    <a:pt x="7147" y="6980"/>
                  </a:lnTo>
                  <a:lnTo>
                    <a:pt x="6437" y="7202"/>
                  </a:lnTo>
                  <a:lnTo>
                    <a:pt x="5736" y="7414"/>
                  </a:lnTo>
                  <a:lnTo>
                    <a:pt x="5054" y="7617"/>
                  </a:lnTo>
                  <a:lnTo>
                    <a:pt x="4380" y="7801"/>
                  </a:lnTo>
                  <a:lnTo>
                    <a:pt x="3717" y="7986"/>
                  </a:lnTo>
                  <a:lnTo>
                    <a:pt x="3071" y="8152"/>
                  </a:lnTo>
                  <a:lnTo>
                    <a:pt x="2453" y="8308"/>
                  </a:lnTo>
                  <a:lnTo>
                    <a:pt x="1854" y="8456"/>
                  </a:lnTo>
                  <a:lnTo>
                    <a:pt x="1273" y="8585"/>
                  </a:lnTo>
                  <a:lnTo>
                    <a:pt x="720" y="8705"/>
                  </a:lnTo>
                  <a:lnTo>
                    <a:pt x="185" y="8815"/>
                  </a:lnTo>
                  <a:lnTo>
                    <a:pt x="10540" y="14348"/>
                  </a:lnTo>
                  <a:lnTo>
                    <a:pt x="10789" y="14219"/>
                  </a:lnTo>
                  <a:lnTo>
                    <a:pt x="10789" y="5726"/>
                  </a:lnTo>
                  <a:close/>
                </a:path>
              </a:pathLst>
            </a:custGeom>
            <a:solidFill>
              <a:srgbClr val="DE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609;p32"/>
            <p:cNvSpPr/>
            <p:nvPr/>
          </p:nvSpPr>
          <p:spPr>
            <a:xfrm>
              <a:off x="3709225" y="2643675"/>
              <a:ext cx="265150" cy="215575"/>
            </a:xfrm>
            <a:custGeom>
              <a:avLst/>
              <a:gdLst/>
              <a:ahLst/>
              <a:cxnLst/>
              <a:rect l="l" t="t" r="r" b="b"/>
              <a:pathLst>
                <a:path w="10606" h="8623" fill="none" extrusionOk="0">
                  <a:moveTo>
                    <a:pt x="10605" y="0"/>
                  </a:moveTo>
                  <a:lnTo>
                    <a:pt x="10605" y="0"/>
                  </a:lnTo>
                  <a:lnTo>
                    <a:pt x="9867" y="268"/>
                  </a:lnTo>
                  <a:lnTo>
                    <a:pt x="9139" y="526"/>
                  </a:lnTo>
                  <a:lnTo>
                    <a:pt x="8411" y="775"/>
                  </a:lnTo>
                  <a:lnTo>
                    <a:pt x="7682" y="1015"/>
                  </a:lnTo>
                  <a:lnTo>
                    <a:pt x="6963" y="1254"/>
                  </a:lnTo>
                  <a:lnTo>
                    <a:pt x="6253" y="1476"/>
                  </a:lnTo>
                  <a:lnTo>
                    <a:pt x="5552" y="1688"/>
                  </a:lnTo>
                  <a:lnTo>
                    <a:pt x="4870" y="1891"/>
                  </a:lnTo>
                  <a:lnTo>
                    <a:pt x="4196" y="2075"/>
                  </a:lnTo>
                  <a:lnTo>
                    <a:pt x="3533" y="2260"/>
                  </a:lnTo>
                  <a:lnTo>
                    <a:pt x="2887" y="2426"/>
                  </a:lnTo>
                  <a:lnTo>
                    <a:pt x="2269" y="2582"/>
                  </a:lnTo>
                  <a:lnTo>
                    <a:pt x="1670" y="2730"/>
                  </a:lnTo>
                  <a:lnTo>
                    <a:pt x="1089" y="2859"/>
                  </a:lnTo>
                  <a:lnTo>
                    <a:pt x="536" y="2979"/>
                  </a:lnTo>
                  <a:lnTo>
                    <a:pt x="1" y="3089"/>
                  </a:lnTo>
                  <a:lnTo>
                    <a:pt x="10356" y="8622"/>
                  </a:lnTo>
                  <a:lnTo>
                    <a:pt x="10605" y="8493"/>
                  </a:lnTo>
                  <a:lnTo>
                    <a:pt x="10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610;p32"/>
            <p:cNvSpPr/>
            <p:nvPr/>
          </p:nvSpPr>
          <p:spPr>
            <a:xfrm>
              <a:off x="3704625" y="2500525"/>
              <a:ext cx="23300" cy="218325"/>
            </a:xfrm>
            <a:custGeom>
              <a:avLst/>
              <a:gdLst/>
              <a:ahLst/>
              <a:cxnLst/>
              <a:rect l="l" t="t" r="r" b="b"/>
              <a:pathLst>
                <a:path w="932" h="8733" fill="none" extrusionOk="0">
                  <a:moveTo>
                    <a:pt x="895" y="0"/>
                  </a:moveTo>
                  <a:lnTo>
                    <a:pt x="895" y="0"/>
                  </a:lnTo>
                  <a:lnTo>
                    <a:pt x="886" y="867"/>
                  </a:lnTo>
                  <a:lnTo>
                    <a:pt x="858" y="1826"/>
                  </a:lnTo>
                  <a:lnTo>
                    <a:pt x="840" y="2333"/>
                  </a:lnTo>
                  <a:lnTo>
                    <a:pt x="812" y="2859"/>
                  </a:lnTo>
                  <a:lnTo>
                    <a:pt x="775" y="3403"/>
                  </a:lnTo>
                  <a:lnTo>
                    <a:pt x="738" y="3956"/>
                  </a:lnTo>
                  <a:lnTo>
                    <a:pt x="683" y="4518"/>
                  </a:lnTo>
                  <a:lnTo>
                    <a:pt x="627" y="5090"/>
                  </a:lnTo>
                  <a:lnTo>
                    <a:pt x="554" y="5671"/>
                  </a:lnTo>
                  <a:lnTo>
                    <a:pt x="480" y="6252"/>
                  </a:lnTo>
                  <a:lnTo>
                    <a:pt x="388" y="6824"/>
                  </a:lnTo>
                  <a:lnTo>
                    <a:pt x="286" y="7405"/>
                  </a:lnTo>
                  <a:lnTo>
                    <a:pt x="176" y="7967"/>
                  </a:lnTo>
                  <a:lnTo>
                    <a:pt x="47" y="8530"/>
                  </a:lnTo>
                  <a:lnTo>
                    <a:pt x="47" y="8530"/>
                  </a:lnTo>
                  <a:lnTo>
                    <a:pt x="0" y="8714"/>
                  </a:lnTo>
                  <a:lnTo>
                    <a:pt x="28" y="8732"/>
                  </a:lnTo>
                  <a:lnTo>
                    <a:pt x="28" y="8732"/>
                  </a:lnTo>
                  <a:lnTo>
                    <a:pt x="166" y="8161"/>
                  </a:lnTo>
                  <a:lnTo>
                    <a:pt x="286" y="7580"/>
                  </a:lnTo>
                  <a:lnTo>
                    <a:pt x="388" y="6999"/>
                  </a:lnTo>
                  <a:lnTo>
                    <a:pt x="489" y="6409"/>
                  </a:lnTo>
                  <a:lnTo>
                    <a:pt x="572" y="5819"/>
                  </a:lnTo>
                  <a:lnTo>
                    <a:pt x="646" y="5238"/>
                  </a:lnTo>
                  <a:lnTo>
                    <a:pt x="710" y="4657"/>
                  </a:lnTo>
                  <a:lnTo>
                    <a:pt x="757" y="4076"/>
                  </a:lnTo>
                  <a:lnTo>
                    <a:pt x="803" y="3513"/>
                  </a:lnTo>
                  <a:lnTo>
                    <a:pt x="840" y="2960"/>
                  </a:lnTo>
                  <a:lnTo>
                    <a:pt x="867" y="2416"/>
                  </a:lnTo>
                  <a:lnTo>
                    <a:pt x="895" y="1890"/>
                  </a:lnTo>
                  <a:lnTo>
                    <a:pt x="923" y="913"/>
                  </a:lnTo>
                  <a:lnTo>
                    <a:pt x="932" y="37"/>
                  </a:lnTo>
                  <a:lnTo>
                    <a:pt x="932" y="37"/>
                  </a:lnTo>
                  <a:lnTo>
                    <a:pt x="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611;p32"/>
            <p:cNvSpPr/>
            <p:nvPr/>
          </p:nvSpPr>
          <p:spPr>
            <a:xfrm>
              <a:off x="3705325" y="2501425"/>
              <a:ext cx="269050" cy="219500"/>
            </a:xfrm>
            <a:custGeom>
              <a:avLst/>
              <a:gdLst/>
              <a:ahLst/>
              <a:cxnLst/>
              <a:rect l="l" t="t" r="r" b="b"/>
              <a:pathLst>
                <a:path w="10762" h="8780" extrusionOk="0">
                  <a:moveTo>
                    <a:pt x="904" y="1"/>
                  </a:moveTo>
                  <a:lnTo>
                    <a:pt x="895" y="877"/>
                  </a:lnTo>
                  <a:lnTo>
                    <a:pt x="867" y="1854"/>
                  </a:lnTo>
                  <a:lnTo>
                    <a:pt x="839" y="2380"/>
                  </a:lnTo>
                  <a:lnTo>
                    <a:pt x="812" y="2924"/>
                  </a:lnTo>
                  <a:lnTo>
                    <a:pt x="775" y="3477"/>
                  </a:lnTo>
                  <a:lnTo>
                    <a:pt x="729" y="4040"/>
                  </a:lnTo>
                  <a:lnTo>
                    <a:pt x="682" y="4621"/>
                  </a:lnTo>
                  <a:lnTo>
                    <a:pt x="618" y="5202"/>
                  </a:lnTo>
                  <a:lnTo>
                    <a:pt x="544" y="5783"/>
                  </a:lnTo>
                  <a:lnTo>
                    <a:pt x="461" y="6373"/>
                  </a:lnTo>
                  <a:lnTo>
                    <a:pt x="360" y="6963"/>
                  </a:lnTo>
                  <a:lnTo>
                    <a:pt x="258" y="7544"/>
                  </a:lnTo>
                  <a:lnTo>
                    <a:pt x="138" y="8125"/>
                  </a:lnTo>
                  <a:lnTo>
                    <a:pt x="0" y="8696"/>
                  </a:lnTo>
                  <a:lnTo>
                    <a:pt x="157" y="8779"/>
                  </a:lnTo>
                  <a:lnTo>
                    <a:pt x="692" y="8669"/>
                  </a:lnTo>
                  <a:lnTo>
                    <a:pt x="1245" y="8549"/>
                  </a:lnTo>
                  <a:lnTo>
                    <a:pt x="1826" y="8420"/>
                  </a:lnTo>
                  <a:lnTo>
                    <a:pt x="2425" y="8272"/>
                  </a:lnTo>
                  <a:lnTo>
                    <a:pt x="3043" y="8116"/>
                  </a:lnTo>
                  <a:lnTo>
                    <a:pt x="3689" y="7950"/>
                  </a:lnTo>
                  <a:lnTo>
                    <a:pt x="4352" y="7765"/>
                  </a:lnTo>
                  <a:lnTo>
                    <a:pt x="5026" y="7581"/>
                  </a:lnTo>
                  <a:lnTo>
                    <a:pt x="5708" y="7378"/>
                  </a:lnTo>
                  <a:lnTo>
                    <a:pt x="6409" y="7166"/>
                  </a:lnTo>
                  <a:lnTo>
                    <a:pt x="7119" y="6944"/>
                  </a:lnTo>
                  <a:lnTo>
                    <a:pt x="7838" y="6705"/>
                  </a:lnTo>
                  <a:lnTo>
                    <a:pt x="8567" y="6465"/>
                  </a:lnTo>
                  <a:lnTo>
                    <a:pt x="9295" y="6216"/>
                  </a:lnTo>
                  <a:lnTo>
                    <a:pt x="10023" y="5958"/>
                  </a:lnTo>
                  <a:lnTo>
                    <a:pt x="10761" y="5690"/>
                  </a:lnTo>
                  <a:lnTo>
                    <a:pt x="10761" y="3542"/>
                  </a:lnTo>
                  <a:lnTo>
                    <a:pt x="9526" y="3542"/>
                  </a:lnTo>
                  <a:lnTo>
                    <a:pt x="9037" y="3533"/>
                  </a:lnTo>
                  <a:lnTo>
                    <a:pt x="8557" y="3514"/>
                  </a:lnTo>
                  <a:lnTo>
                    <a:pt x="8078" y="3477"/>
                  </a:lnTo>
                  <a:lnTo>
                    <a:pt x="7838" y="3459"/>
                  </a:lnTo>
                  <a:lnTo>
                    <a:pt x="7598" y="3422"/>
                  </a:lnTo>
                  <a:lnTo>
                    <a:pt x="7359" y="3385"/>
                  </a:lnTo>
                  <a:lnTo>
                    <a:pt x="7110" y="3339"/>
                  </a:lnTo>
                  <a:lnTo>
                    <a:pt x="6861" y="3293"/>
                  </a:lnTo>
                  <a:lnTo>
                    <a:pt x="6612" y="3228"/>
                  </a:lnTo>
                  <a:lnTo>
                    <a:pt x="6363" y="3164"/>
                  </a:lnTo>
                  <a:lnTo>
                    <a:pt x="6095" y="3081"/>
                  </a:lnTo>
                  <a:lnTo>
                    <a:pt x="5837" y="2989"/>
                  </a:lnTo>
                  <a:lnTo>
                    <a:pt x="5560" y="2896"/>
                  </a:lnTo>
                  <a:lnTo>
                    <a:pt x="5284" y="2777"/>
                  </a:lnTo>
                  <a:lnTo>
                    <a:pt x="5007" y="2657"/>
                  </a:lnTo>
                  <a:lnTo>
                    <a:pt x="4712" y="2518"/>
                  </a:lnTo>
                  <a:lnTo>
                    <a:pt x="4417" y="2371"/>
                  </a:lnTo>
                  <a:lnTo>
                    <a:pt x="4113" y="2205"/>
                  </a:lnTo>
                  <a:lnTo>
                    <a:pt x="3799" y="2030"/>
                  </a:lnTo>
                  <a:lnTo>
                    <a:pt x="3476" y="1836"/>
                  </a:lnTo>
                  <a:lnTo>
                    <a:pt x="3145" y="1624"/>
                  </a:lnTo>
                  <a:lnTo>
                    <a:pt x="2794" y="1393"/>
                  </a:lnTo>
                  <a:lnTo>
                    <a:pt x="2444" y="1154"/>
                  </a:lnTo>
                  <a:lnTo>
                    <a:pt x="2075" y="895"/>
                  </a:lnTo>
                  <a:lnTo>
                    <a:pt x="1697" y="610"/>
                  </a:lnTo>
                  <a:lnTo>
                    <a:pt x="1310" y="314"/>
                  </a:lnTo>
                  <a:lnTo>
                    <a:pt x="904" y="1"/>
                  </a:lnTo>
                  <a:close/>
                </a:path>
              </a:pathLst>
            </a:custGeom>
            <a:solidFill>
              <a:srgbClr val="D89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612;p32"/>
            <p:cNvSpPr/>
            <p:nvPr/>
          </p:nvSpPr>
          <p:spPr>
            <a:xfrm>
              <a:off x="3705325" y="2501425"/>
              <a:ext cx="269050" cy="219500"/>
            </a:xfrm>
            <a:custGeom>
              <a:avLst/>
              <a:gdLst/>
              <a:ahLst/>
              <a:cxnLst/>
              <a:rect l="l" t="t" r="r" b="b"/>
              <a:pathLst>
                <a:path w="10762" h="8780" fill="none" extrusionOk="0">
                  <a:moveTo>
                    <a:pt x="904" y="1"/>
                  </a:moveTo>
                  <a:lnTo>
                    <a:pt x="904" y="1"/>
                  </a:lnTo>
                  <a:lnTo>
                    <a:pt x="895" y="877"/>
                  </a:lnTo>
                  <a:lnTo>
                    <a:pt x="867" y="1854"/>
                  </a:lnTo>
                  <a:lnTo>
                    <a:pt x="839" y="2380"/>
                  </a:lnTo>
                  <a:lnTo>
                    <a:pt x="812" y="2924"/>
                  </a:lnTo>
                  <a:lnTo>
                    <a:pt x="775" y="3477"/>
                  </a:lnTo>
                  <a:lnTo>
                    <a:pt x="729" y="4040"/>
                  </a:lnTo>
                  <a:lnTo>
                    <a:pt x="682" y="4621"/>
                  </a:lnTo>
                  <a:lnTo>
                    <a:pt x="618" y="5202"/>
                  </a:lnTo>
                  <a:lnTo>
                    <a:pt x="544" y="5783"/>
                  </a:lnTo>
                  <a:lnTo>
                    <a:pt x="461" y="6373"/>
                  </a:lnTo>
                  <a:lnTo>
                    <a:pt x="360" y="6963"/>
                  </a:lnTo>
                  <a:lnTo>
                    <a:pt x="258" y="7544"/>
                  </a:lnTo>
                  <a:lnTo>
                    <a:pt x="138" y="8125"/>
                  </a:lnTo>
                  <a:lnTo>
                    <a:pt x="0" y="8696"/>
                  </a:lnTo>
                  <a:lnTo>
                    <a:pt x="157" y="8779"/>
                  </a:lnTo>
                  <a:lnTo>
                    <a:pt x="157" y="8779"/>
                  </a:lnTo>
                  <a:lnTo>
                    <a:pt x="692" y="8669"/>
                  </a:lnTo>
                  <a:lnTo>
                    <a:pt x="1245" y="8549"/>
                  </a:lnTo>
                  <a:lnTo>
                    <a:pt x="1826" y="8420"/>
                  </a:lnTo>
                  <a:lnTo>
                    <a:pt x="2425" y="8272"/>
                  </a:lnTo>
                  <a:lnTo>
                    <a:pt x="3043" y="8116"/>
                  </a:lnTo>
                  <a:lnTo>
                    <a:pt x="3689" y="7950"/>
                  </a:lnTo>
                  <a:lnTo>
                    <a:pt x="4352" y="7765"/>
                  </a:lnTo>
                  <a:lnTo>
                    <a:pt x="5026" y="7581"/>
                  </a:lnTo>
                  <a:lnTo>
                    <a:pt x="5708" y="7378"/>
                  </a:lnTo>
                  <a:lnTo>
                    <a:pt x="6409" y="7166"/>
                  </a:lnTo>
                  <a:lnTo>
                    <a:pt x="7119" y="6944"/>
                  </a:lnTo>
                  <a:lnTo>
                    <a:pt x="7838" y="6705"/>
                  </a:lnTo>
                  <a:lnTo>
                    <a:pt x="8567" y="6465"/>
                  </a:lnTo>
                  <a:lnTo>
                    <a:pt x="9295" y="6216"/>
                  </a:lnTo>
                  <a:lnTo>
                    <a:pt x="10023" y="5958"/>
                  </a:lnTo>
                  <a:lnTo>
                    <a:pt x="10761" y="5690"/>
                  </a:lnTo>
                  <a:lnTo>
                    <a:pt x="10761" y="3542"/>
                  </a:lnTo>
                  <a:lnTo>
                    <a:pt x="10761" y="3542"/>
                  </a:lnTo>
                  <a:lnTo>
                    <a:pt x="10448" y="3542"/>
                  </a:lnTo>
                  <a:lnTo>
                    <a:pt x="10448" y="3542"/>
                  </a:lnTo>
                  <a:lnTo>
                    <a:pt x="10226" y="3542"/>
                  </a:lnTo>
                  <a:lnTo>
                    <a:pt x="10226" y="3542"/>
                  </a:lnTo>
                  <a:lnTo>
                    <a:pt x="10014" y="3542"/>
                  </a:lnTo>
                  <a:lnTo>
                    <a:pt x="10014" y="3542"/>
                  </a:lnTo>
                  <a:lnTo>
                    <a:pt x="9526" y="3542"/>
                  </a:lnTo>
                  <a:lnTo>
                    <a:pt x="9037" y="3533"/>
                  </a:lnTo>
                  <a:lnTo>
                    <a:pt x="8557" y="3514"/>
                  </a:lnTo>
                  <a:lnTo>
                    <a:pt x="8078" y="3477"/>
                  </a:lnTo>
                  <a:lnTo>
                    <a:pt x="7838" y="3459"/>
                  </a:lnTo>
                  <a:lnTo>
                    <a:pt x="7598" y="3422"/>
                  </a:lnTo>
                  <a:lnTo>
                    <a:pt x="7359" y="3385"/>
                  </a:lnTo>
                  <a:lnTo>
                    <a:pt x="7110" y="3339"/>
                  </a:lnTo>
                  <a:lnTo>
                    <a:pt x="6861" y="3293"/>
                  </a:lnTo>
                  <a:lnTo>
                    <a:pt x="6612" y="3228"/>
                  </a:lnTo>
                  <a:lnTo>
                    <a:pt x="6363" y="3164"/>
                  </a:lnTo>
                  <a:lnTo>
                    <a:pt x="6095" y="3081"/>
                  </a:lnTo>
                  <a:lnTo>
                    <a:pt x="5837" y="2989"/>
                  </a:lnTo>
                  <a:lnTo>
                    <a:pt x="5560" y="2896"/>
                  </a:lnTo>
                  <a:lnTo>
                    <a:pt x="5284" y="2777"/>
                  </a:lnTo>
                  <a:lnTo>
                    <a:pt x="5007" y="2657"/>
                  </a:lnTo>
                  <a:lnTo>
                    <a:pt x="4712" y="2518"/>
                  </a:lnTo>
                  <a:lnTo>
                    <a:pt x="4417" y="2371"/>
                  </a:lnTo>
                  <a:lnTo>
                    <a:pt x="4113" y="2205"/>
                  </a:lnTo>
                  <a:lnTo>
                    <a:pt x="3799" y="2030"/>
                  </a:lnTo>
                  <a:lnTo>
                    <a:pt x="3476" y="1836"/>
                  </a:lnTo>
                  <a:lnTo>
                    <a:pt x="3145" y="1624"/>
                  </a:lnTo>
                  <a:lnTo>
                    <a:pt x="2794" y="1393"/>
                  </a:lnTo>
                  <a:lnTo>
                    <a:pt x="2444" y="1154"/>
                  </a:lnTo>
                  <a:lnTo>
                    <a:pt x="2075" y="895"/>
                  </a:lnTo>
                  <a:lnTo>
                    <a:pt x="1697" y="610"/>
                  </a:lnTo>
                  <a:lnTo>
                    <a:pt x="1310" y="314"/>
                  </a:lnTo>
                  <a:lnTo>
                    <a:pt x="90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613;p32"/>
            <p:cNvSpPr/>
            <p:nvPr/>
          </p:nvSpPr>
          <p:spPr>
            <a:xfrm>
              <a:off x="3170725" y="652825"/>
              <a:ext cx="803650" cy="1937150"/>
            </a:xfrm>
            <a:custGeom>
              <a:avLst/>
              <a:gdLst/>
              <a:ahLst/>
              <a:cxnLst/>
              <a:rect l="l" t="t" r="r" b="b"/>
              <a:pathLst>
                <a:path w="32146" h="77486" extrusionOk="0">
                  <a:moveTo>
                    <a:pt x="31610" y="1"/>
                  </a:moveTo>
                  <a:lnTo>
                    <a:pt x="30651" y="10"/>
                  </a:lnTo>
                  <a:lnTo>
                    <a:pt x="29711" y="47"/>
                  </a:lnTo>
                  <a:lnTo>
                    <a:pt x="28798" y="93"/>
                  </a:lnTo>
                  <a:lnTo>
                    <a:pt x="27894" y="158"/>
                  </a:lnTo>
                  <a:lnTo>
                    <a:pt x="27018" y="241"/>
                  </a:lnTo>
                  <a:lnTo>
                    <a:pt x="26151" y="351"/>
                  </a:lnTo>
                  <a:lnTo>
                    <a:pt x="25312" y="471"/>
                  </a:lnTo>
                  <a:lnTo>
                    <a:pt x="24482" y="619"/>
                  </a:lnTo>
                  <a:lnTo>
                    <a:pt x="23680" y="775"/>
                  </a:lnTo>
                  <a:lnTo>
                    <a:pt x="22896" y="951"/>
                  </a:lnTo>
                  <a:lnTo>
                    <a:pt x="22122" y="1153"/>
                  </a:lnTo>
                  <a:lnTo>
                    <a:pt x="21744" y="1255"/>
                  </a:lnTo>
                  <a:lnTo>
                    <a:pt x="21375" y="1366"/>
                  </a:lnTo>
                  <a:lnTo>
                    <a:pt x="21006" y="1476"/>
                  </a:lnTo>
                  <a:lnTo>
                    <a:pt x="20637" y="1596"/>
                  </a:lnTo>
                  <a:lnTo>
                    <a:pt x="20278" y="1725"/>
                  </a:lnTo>
                  <a:lnTo>
                    <a:pt x="19918" y="1854"/>
                  </a:lnTo>
                  <a:lnTo>
                    <a:pt x="19568" y="1983"/>
                  </a:lnTo>
                  <a:lnTo>
                    <a:pt x="19217" y="2122"/>
                  </a:lnTo>
                  <a:lnTo>
                    <a:pt x="18876" y="2260"/>
                  </a:lnTo>
                  <a:lnTo>
                    <a:pt x="18535" y="2408"/>
                  </a:lnTo>
                  <a:lnTo>
                    <a:pt x="18203" y="2555"/>
                  </a:lnTo>
                  <a:lnTo>
                    <a:pt x="17871" y="2712"/>
                  </a:lnTo>
                  <a:lnTo>
                    <a:pt x="17539" y="2869"/>
                  </a:lnTo>
                  <a:lnTo>
                    <a:pt x="17216" y="3035"/>
                  </a:lnTo>
                  <a:lnTo>
                    <a:pt x="16893" y="3201"/>
                  </a:lnTo>
                  <a:lnTo>
                    <a:pt x="16580" y="3367"/>
                  </a:lnTo>
                  <a:lnTo>
                    <a:pt x="16266" y="3551"/>
                  </a:lnTo>
                  <a:lnTo>
                    <a:pt x="15953" y="3726"/>
                  </a:lnTo>
                  <a:lnTo>
                    <a:pt x="15649" y="3911"/>
                  </a:lnTo>
                  <a:lnTo>
                    <a:pt x="15344" y="4104"/>
                  </a:lnTo>
                  <a:lnTo>
                    <a:pt x="14754" y="4491"/>
                  </a:lnTo>
                  <a:lnTo>
                    <a:pt x="14173" y="4897"/>
                  </a:lnTo>
                  <a:lnTo>
                    <a:pt x="13611" y="5321"/>
                  </a:lnTo>
                  <a:lnTo>
                    <a:pt x="13067" y="5764"/>
                  </a:lnTo>
                  <a:lnTo>
                    <a:pt x="12523" y="6216"/>
                  </a:lnTo>
                  <a:lnTo>
                    <a:pt x="12006" y="6695"/>
                  </a:lnTo>
                  <a:lnTo>
                    <a:pt x="11490" y="7184"/>
                  </a:lnTo>
                  <a:lnTo>
                    <a:pt x="10992" y="7691"/>
                  </a:lnTo>
                  <a:lnTo>
                    <a:pt x="10503" y="8208"/>
                  </a:lnTo>
                  <a:lnTo>
                    <a:pt x="10033" y="8752"/>
                  </a:lnTo>
                  <a:lnTo>
                    <a:pt x="9572" y="9305"/>
                  </a:lnTo>
                  <a:lnTo>
                    <a:pt x="9268" y="9674"/>
                  </a:lnTo>
                  <a:lnTo>
                    <a:pt x="8982" y="10052"/>
                  </a:lnTo>
                  <a:lnTo>
                    <a:pt x="8687" y="10439"/>
                  </a:lnTo>
                  <a:lnTo>
                    <a:pt x="8410" y="10836"/>
                  </a:lnTo>
                  <a:lnTo>
                    <a:pt x="8124" y="11232"/>
                  </a:lnTo>
                  <a:lnTo>
                    <a:pt x="7848" y="11638"/>
                  </a:lnTo>
                  <a:lnTo>
                    <a:pt x="7580" y="12053"/>
                  </a:lnTo>
                  <a:lnTo>
                    <a:pt x="7313" y="12477"/>
                  </a:lnTo>
                  <a:lnTo>
                    <a:pt x="7055" y="12901"/>
                  </a:lnTo>
                  <a:lnTo>
                    <a:pt x="6796" y="13335"/>
                  </a:lnTo>
                  <a:lnTo>
                    <a:pt x="6547" y="13768"/>
                  </a:lnTo>
                  <a:lnTo>
                    <a:pt x="6298" y="14220"/>
                  </a:lnTo>
                  <a:lnTo>
                    <a:pt x="6049" y="14672"/>
                  </a:lnTo>
                  <a:lnTo>
                    <a:pt x="5810" y="15133"/>
                  </a:lnTo>
                  <a:lnTo>
                    <a:pt x="5570" y="15594"/>
                  </a:lnTo>
                  <a:lnTo>
                    <a:pt x="5339" y="16064"/>
                  </a:lnTo>
                  <a:lnTo>
                    <a:pt x="5183" y="16396"/>
                  </a:lnTo>
                  <a:lnTo>
                    <a:pt x="5026" y="16728"/>
                  </a:lnTo>
                  <a:lnTo>
                    <a:pt x="4888" y="17069"/>
                  </a:lnTo>
                  <a:lnTo>
                    <a:pt x="4749" y="17420"/>
                  </a:lnTo>
                  <a:lnTo>
                    <a:pt x="4620" y="17770"/>
                  </a:lnTo>
                  <a:lnTo>
                    <a:pt x="4491" y="18130"/>
                  </a:lnTo>
                  <a:lnTo>
                    <a:pt x="4380" y="18489"/>
                  </a:lnTo>
                  <a:lnTo>
                    <a:pt x="4261" y="18849"/>
                  </a:lnTo>
                  <a:lnTo>
                    <a:pt x="4159" y="19218"/>
                  </a:lnTo>
                  <a:lnTo>
                    <a:pt x="4058" y="19596"/>
                  </a:lnTo>
                  <a:lnTo>
                    <a:pt x="3965" y="19974"/>
                  </a:lnTo>
                  <a:lnTo>
                    <a:pt x="3873" y="20352"/>
                  </a:lnTo>
                  <a:lnTo>
                    <a:pt x="3790" y="20739"/>
                  </a:lnTo>
                  <a:lnTo>
                    <a:pt x="3716" y="21126"/>
                  </a:lnTo>
                  <a:lnTo>
                    <a:pt x="3643" y="21514"/>
                  </a:lnTo>
                  <a:lnTo>
                    <a:pt x="3569" y="21910"/>
                  </a:lnTo>
                  <a:lnTo>
                    <a:pt x="3449" y="22703"/>
                  </a:lnTo>
                  <a:lnTo>
                    <a:pt x="3348" y="23496"/>
                  </a:lnTo>
                  <a:lnTo>
                    <a:pt x="3265" y="24308"/>
                  </a:lnTo>
                  <a:lnTo>
                    <a:pt x="3200" y="25119"/>
                  </a:lnTo>
                  <a:lnTo>
                    <a:pt x="3154" y="25931"/>
                  </a:lnTo>
                  <a:lnTo>
                    <a:pt x="3117" y="26742"/>
                  </a:lnTo>
                  <a:lnTo>
                    <a:pt x="3099" y="27554"/>
                  </a:lnTo>
                  <a:lnTo>
                    <a:pt x="3089" y="28365"/>
                  </a:lnTo>
                  <a:lnTo>
                    <a:pt x="3089" y="29057"/>
                  </a:lnTo>
                  <a:lnTo>
                    <a:pt x="3108" y="29748"/>
                  </a:lnTo>
                  <a:lnTo>
                    <a:pt x="3126" y="30431"/>
                  </a:lnTo>
                  <a:lnTo>
                    <a:pt x="3154" y="31104"/>
                  </a:lnTo>
                  <a:lnTo>
                    <a:pt x="3191" y="31768"/>
                  </a:lnTo>
                  <a:lnTo>
                    <a:pt x="3237" y="32431"/>
                  </a:lnTo>
                  <a:lnTo>
                    <a:pt x="3283" y="33077"/>
                  </a:lnTo>
                  <a:lnTo>
                    <a:pt x="3338" y="33713"/>
                  </a:lnTo>
                  <a:lnTo>
                    <a:pt x="3394" y="34331"/>
                  </a:lnTo>
                  <a:lnTo>
                    <a:pt x="3458" y="34949"/>
                  </a:lnTo>
                  <a:lnTo>
                    <a:pt x="3597" y="36120"/>
                  </a:lnTo>
                  <a:lnTo>
                    <a:pt x="3744" y="37226"/>
                  </a:lnTo>
                  <a:lnTo>
                    <a:pt x="3892" y="38250"/>
                  </a:lnTo>
                  <a:lnTo>
                    <a:pt x="4039" y="39191"/>
                  </a:lnTo>
                  <a:lnTo>
                    <a:pt x="4178" y="40039"/>
                  </a:lnTo>
                  <a:lnTo>
                    <a:pt x="4316" y="40777"/>
                  </a:lnTo>
                  <a:lnTo>
                    <a:pt x="4436" y="41404"/>
                  </a:lnTo>
                  <a:lnTo>
                    <a:pt x="4620" y="42280"/>
                  </a:lnTo>
                  <a:lnTo>
                    <a:pt x="4685" y="42584"/>
                  </a:lnTo>
                  <a:lnTo>
                    <a:pt x="4316" y="42519"/>
                  </a:lnTo>
                  <a:lnTo>
                    <a:pt x="3956" y="42473"/>
                  </a:lnTo>
                  <a:lnTo>
                    <a:pt x="3615" y="42446"/>
                  </a:lnTo>
                  <a:lnTo>
                    <a:pt x="3292" y="42436"/>
                  </a:lnTo>
                  <a:lnTo>
                    <a:pt x="3071" y="42436"/>
                  </a:lnTo>
                  <a:lnTo>
                    <a:pt x="2859" y="42455"/>
                  </a:lnTo>
                  <a:lnTo>
                    <a:pt x="2647" y="42473"/>
                  </a:lnTo>
                  <a:lnTo>
                    <a:pt x="2453" y="42510"/>
                  </a:lnTo>
                  <a:lnTo>
                    <a:pt x="2260" y="42547"/>
                  </a:lnTo>
                  <a:lnTo>
                    <a:pt x="2084" y="42602"/>
                  </a:lnTo>
                  <a:lnTo>
                    <a:pt x="1909" y="42658"/>
                  </a:lnTo>
                  <a:lnTo>
                    <a:pt x="1752" y="42722"/>
                  </a:lnTo>
                  <a:lnTo>
                    <a:pt x="1596" y="42796"/>
                  </a:lnTo>
                  <a:lnTo>
                    <a:pt x="1448" y="42879"/>
                  </a:lnTo>
                  <a:lnTo>
                    <a:pt x="1310" y="42962"/>
                  </a:lnTo>
                  <a:lnTo>
                    <a:pt x="1181" y="43063"/>
                  </a:lnTo>
                  <a:lnTo>
                    <a:pt x="1052" y="43165"/>
                  </a:lnTo>
                  <a:lnTo>
                    <a:pt x="941" y="43266"/>
                  </a:lnTo>
                  <a:lnTo>
                    <a:pt x="830" y="43386"/>
                  </a:lnTo>
                  <a:lnTo>
                    <a:pt x="729" y="43506"/>
                  </a:lnTo>
                  <a:lnTo>
                    <a:pt x="637" y="43626"/>
                  </a:lnTo>
                  <a:lnTo>
                    <a:pt x="554" y="43764"/>
                  </a:lnTo>
                  <a:lnTo>
                    <a:pt x="471" y="43903"/>
                  </a:lnTo>
                  <a:lnTo>
                    <a:pt x="397" y="44041"/>
                  </a:lnTo>
                  <a:lnTo>
                    <a:pt x="332" y="44188"/>
                  </a:lnTo>
                  <a:lnTo>
                    <a:pt x="268" y="44336"/>
                  </a:lnTo>
                  <a:lnTo>
                    <a:pt x="212" y="44493"/>
                  </a:lnTo>
                  <a:lnTo>
                    <a:pt x="166" y="44659"/>
                  </a:lnTo>
                  <a:lnTo>
                    <a:pt x="129" y="44815"/>
                  </a:lnTo>
                  <a:lnTo>
                    <a:pt x="93" y="44991"/>
                  </a:lnTo>
                  <a:lnTo>
                    <a:pt x="65" y="45157"/>
                  </a:lnTo>
                  <a:lnTo>
                    <a:pt x="37" y="45332"/>
                  </a:lnTo>
                  <a:lnTo>
                    <a:pt x="19" y="45507"/>
                  </a:lnTo>
                  <a:lnTo>
                    <a:pt x="10" y="45691"/>
                  </a:lnTo>
                  <a:lnTo>
                    <a:pt x="0" y="46051"/>
                  </a:lnTo>
                  <a:lnTo>
                    <a:pt x="10" y="46392"/>
                  </a:lnTo>
                  <a:lnTo>
                    <a:pt x="28" y="46743"/>
                  </a:lnTo>
                  <a:lnTo>
                    <a:pt x="65" y="47084"/>
                  </a:lnTo>
                  <a:lnTo>
                    <a:pt x="120" y="47434"/>
                  </a:lnTo>
                  <a:lnTo>
                    <a:pt x="185" y="47794"/>
                  </a:lnTo>
                  <a:lnTo>
                    <a:pt x="268" y="48144"/>
                  </a:lnTo>
                  <a:lnTo>
                    <a:pt x="360" y="48485"/>
                  </a:lnTo>
                  <a:lnTo>
                    <a:pt x="452" y="48836"/>
                  </a:lnTo>
                  <a:lnTo>
                    <a:pt x="572" y="49168"/>
                  </a:lnTo>
                  <a:lnTo>
                    <a:pt x="692" y="49500"/>
                  </a:lnTo>
                  <a:lnTo>
                    <a:pt x="821" y="49832"/>
                  </a:lnTo>
                  <a:lnTo>
                    <a:pt x="950" y="50145"/>
                  </a:lnTo>
                  <a:lnTo>
                    <a:pt x="1098" y="50450"/>
                  </a:lnTo>
                  <a:lnTo>
                    <a:pt x="1245" y="50735"/>
                  </a:lnTo>
                  <a:lnTo>
                    <a:pt x="1402" y="51012"/>
                  </a:lnTo>
                  <a:lnTo>
                    <a:pt x="1559" y="51279"/>
                  </a:lnTo>
                  <a:lnTo>
                    <a:pt x="2094" y="52146"/>
                  </a:lnTo>
                  <a:lnTo>
                    <a:pt x="2324" y="52515"/>
                  </a:lnTo>
                  <a:lnTo>
                    <a:pt x="2518" y="52847"/>
                  </a:lnTo>
                  <a:lnTo>
                    <a:pt x="2693" y="53161"/>
                  </a:lnTo>
                  <a:lnTo>
                    <a:pt x="2850" y="53456"/>
                  </a:lnTo>
                  <a:lnTo>
                    <a:pt x="2988" y="53742"/>
                  </a:lnTo>
                  <a:lnTo>
                    <a:pt x="3117" y="54018"/>
                  </a:lnTo>
                  <a:lnTo>
                    <a:pt x="3237" y="54295"/>
                  </a:lnTo>
                  <a:lnTo>
                    <a:pt x="3357" y="54590"/>
                  </a:lnTo>
                  <a:lnTo>
                    <a:pt x="3477" y="54894"/>
                  </a:lnTo>
                  <a:lnTo>
                    <a:pt x="3597" y="55226"/>
                  </a:lnTo>
                  <a:lnTo>
                    <a:pt x="3864" y="55991"/>
                  </a:lnTo>
                  <a:lnTo>
                    <a:pt x="4196" y="56941"/>
                  </a:lnTo>
                  <a:lnTo>
                    <a:pt x="4307" y="57246"/>
                  </a:lnTo>
                  <a:lnTo>
                    <a:pt x="4427" y="57531"/>
                  </a:lnTo>
                  <a:lnTo>
                    <a:pt x="4556" y="57780"/>
                  </a:lnTo>
                  <a:lnTo>
                    <a:pt x="4694" y="58002"/>
                  </a:lnTo>
                  <a:lnTo>
                    <a:pt x="4832" y="58205"/>
                  </a:lnTo>
                  <a:lnTo>
                    <a:pt x="4971" y="58389"/>
                  </a:lnTo>
                  <a:lnTo>
                    <a:pt x="5118" y="58546"/>
                  </a:lnTo>
                  <a:lnTo>
                    <a:pt x="5275" y="58684"/>
                  </a:lnTo>
                  <a:lnTo>
                    <a:pt x="5432" y="58795"/>
                  </a:lnTo>
                  <a:lnTo>
                    <a:pt x="5588" y="58896"/>
                  </a:lnTo>
                  <a:lnTo>
                    <a:pt x="5745" y="58979"/>
                  </a:lnTo>
                  <a:lnTo>
                    <a:pt x="5902" y="59034"/>
                  </a:lnTo>
                  <a:lnTo>
                    <a:pt x="6068" y="59090"/>
                  </a:lnTo>
                  <a:lnTo>
                    <a:pt x="6234" y="59117"/>
                  </a:lnTo>
                  <a:lnTo>
                    <a:pt x="6391" y="59136"/>
                  </a:lnTo>
                  <a:lnTo>
                    <a:pt x="6557" y="59145"/>
                  </a:lnTo>
                  <a:lnTo>
                    <a:pt x="6778" y="59136"/>
                  </a:lnTo>
                  <a:lnTo>
                    <a:pt x="6990" y="59099"/>
                  </a:lnTo>
                  <a:lnTo>
                    <a:pt x="7211" y="59053"/>
                  </a:lnTo>
                  <a:lnTo>
                    <a:pt x="7414" y="58998"/>
                  </a:lnTo>
                  <a:lnTo>
                    <a:pt x="7608" y="58924"/>
                  </a:lnTo>
                  <a:lnTo>
                    <a:pt x="7801" y="58841"/>
                  </a:lnTo>
                  <a:lnTo>
                    <a:pt x="7977" y="58758"/>
                  </a:lnTo>
                  <a:lnTo>
                    <a:pt x="8143" y="58666"/>
                  </a:lnTo>
                  <a:lnTo>
                    <a:pt x="8290" y="58583"/>
                  </a:lnTo>
                  <a:lnTo>
                    <a:pt x="8428" y="58490"/>
                  </a:lnTo>
                  <a:lnTo>
                    <a:pt x="8650" y="58343"/>
                  </a:lnTo>
                  <a:lnTo>
                    <a:pt x="8788" y="58232"/>
                  </a:lnTo>
                  <a:lnTo>
                    <a:pt x="8834" y="58195"/>
                  </a:lnTo>
                  <a:lnTo>
                    <a:pt x="9009" y="58675"/>
                  </a:lnTo>
                  <a:lnTo>
                    <a:pt x="9185" y="59127"/>
                  </a:lnTo>
                  <a:lnTo>
                    <a:pt x="9351" y="59560"/>
                  </a:lnTo>
                  <a:lnTo>
                    <a:pt x="9526" y="59984"/>
                  </a:lnTo>
                  <a:lnTo>
                    <a:pt x="9701" y="60381"/>
                  </a:lnTo>
                  <a:lnTo>
                    <a:pt x="9876" y="60768"/>
                  </a:lnTo>
                  <a:lnTo>
                    <a:pt x="10061" y="61146"/>
                  </a:lnTo>
                  <a:lnTo>
                    <a:pt x="10245" y="61506"/>
                  </a:lnTo>
                  <a:lnTo>
                    <a:pt x="10439" y="61865"/>
                  </a:lnTo>
                  <a:lnTo>
                    <a:pt x="10642" y="62206"/>
                  </a:lnTo>
                  <a:lnTo>
                    <a:pt x="10844" y="62548"/>
                  </a:lnTo>
                  <a:lnTo>
                    <a:pt x="11066" y="62889"/>
                  </a:lnTo>
                  <a:lnTo>
                    <a:pt x="11296" y="63221"/>
                  </a:lnTo>
                  <a:lnTo>
                    <a:pt x="11545" y="63562"/>
                  </a:lnTo>
                  <a:lnTo>
                    <a:pt x="11803" y="63894"/>
                  </a:lnTo>
                  <a:lnTo>
                    <a:pt x="12071" y="64235"/>
                  </a:lnTo>
                  <a:lnTo>
                    <a:pt x="12366" y="64576"/>
                  </a:lnTo>
                  <a:lnTo>
                    <a:pt x="12670" y="64927"/>
                  </a:lnTo>
                  <a:lnTo>
                    <a:pt x="13002" y="65286"/>
                  </a:lnTo>
                  <a:lnTo>
                    <a:pt x="13343" y="65664"/>
                  </a:lnTo>
                  <a:lnTo>
                    <a:pt x="13712" y="66042"/>
                  </a:lnTo>
                  <a:lnTo>
                    <a:pt x="14099" y="66439"/>
                  </a:lnTo>
                  <a:lnTo>
                    <a:pt x="14957" y="67278"/>
                  </a:lnTo>
                  <a:lnTo>
                    <a:pt x="15916" y="68191"/>
                  </a:lnTo>
                  <a:lnTo>
                    <a:pt x="16986" y="69196"/>
                  </a:lnTo>
                  <a:lnTo>
                    <a:pt x="19521" y="71538"/>
                  </a:lnTo>
                  <a:lnTo>
                    <a:pt x="20259" y="72211"/>
                  </a:lnTo>
                  <a:lnTo>
                    <a:pt x="20960" y="72820"/>
                  </a:lnTo>
                  <a:lnTo>
                    <a:pt x="21615" y="73382"/>
                  </a:lnTo>
                  <a:lnTo>
                    <a:pt x="22251" y="73899"/>
                  </a:lnTo>
                  <a:lnTo>
                    <a:pt x="22251" y="73908"/>
                  </a:lnTo>
                  <a:lnTo>
                    <a:pt x="22288" y="73945"/>
                  </a:lnTo>
                  <a:lnTo>
                    <a:pt x="22694" y="74258"/>
                  </a:lnTo>
                  <a:lnTo>
                    <a:pt x="23081" y="74554"/>
                  </a:lnTo>
                  <a:lnTo>
                    <a:pt x="23459" y="74839"/>
                  </a:lnTo>
                  <a:lnTo>
                    <a:pt x="23828" y="75098"/>
                  </a:lnTo>
                  <a:lnTo>
                    <a:pt x="24178" y="75337"/>
                  </a:lnTo>
                  <a:lnTo>
                    <a:pt x="24529" y="75568"/>
                  </a:lnTo>
                  <a:lnTo>
                    <a:pt x="24860" y="75780"/>
                  </a:lnTo>
                  <a:lnTo>
                    <a:pt x="25183" y="75974"/>
                  </a:lnTo>
                  <a:lnTo>
                    <a:pt x="25497" y="76149"/>
                  </a:lnTo>
                  <a:lnTo>
                    <a:pt x="25801" y="76315"/>
                  </a:lnTo>
                  <a:lnTo>
                    <a:pt x="26096" y="76462"/>
                  </a:lnTo>
                  <a:lnTo>
                    <a:pt x="26391" y="76601"/>
                  </a:lnTo>
                  <a:lnTo>
                    <a:pt x="26668" y="76721"/>
                  </a:lnTo>
                  <a:lnTo>
                    <a:pt x="26944" y="76840"/>
                  </a:lnTo>
                  <a:lnTo>
                    <a:pt x="27221" y="76933"/>
                  </a:lnTo>
                  <a:lnTo>
                    <a:pt x="27479" y="77025"/>
                  </a:lnTo>
                  <a:lnTo>
                    <a:pt x="27747" y="77108"/>
                  </a:lnTo>
                  <a:lnTo>
                    <a:pt x="27996" y="77172"/>
                  </a:lnTo>
                  <a:lnTo>
                    <a:pt x="28245" y="77237"/>
                  </a:lnTo>
                  <a:lnTo>
                    <a:pt x="28494" y="77283"/>
                  </a:lnTo>
                  <a:lnTo>
                    <a:pt x="28743" y="77329"/>
                  </a:lnTo>
                  <a:lnTo>
                    <a:pt x="28982" y="77366"/>
                  </a:lnTo>
                  <a:lnTo>
                    <a:pt x="29222" y="77403"/>
                  </a:lnTo>
                  <a:lnTo>
                    <a:pt x="29462" y="77421"/>
                  </a:lnTo>
                  <a:lnTo>
                    <a:pt x="29941" y="77458"/>
                  </a:lnTo>
                  <a:lnTo>
                    <a:pt x="30421" y="77477"/>
                  </a:lnTo>
                  <a:lnTo>
                    <a:pt x="30910" y="77486"/>
                  </a:lnTo>
                  <a:lnTo>
                    <a:pt x="32145" y="77486"/>
                  </a:lnTo>
                  <a:lnTo>
                    <a:pt x="32145" y="19"/>
                  </a:lnTo>
                  <a:lnTo>
                    <a:pt x="31887" y="10"/>
                  </a:lnTo>
                  <a:lnTo>
                    <a:pt x="31610" y="1"/>
                  </a:lnTo>
                  <a:close/>
                </a:path>
              </a:pathLst>
            </a:custGeom>
            <a:solidFill>
              <a:srgbClr val="DE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614;p32"/>
            <p:cNvSpPr/>
            <p:nvPr/>
          </p:nvSpPr>
          <p:spPr>
            <a:xfrm>
              <a:off x="3170725" y="652825"/>
              <a:ext cx="803650" cy="1937150"/>
            </a:xfrm>
            <a:custGeom>
              <a:avLst/>
              <a:gdLst/>
              <a:ahLst/>
              <a:cxnLst/>
              <a:rect l="l" t="t" r="r" b="b"/>
              <a:pathLst>
                <a:path w="32146" h="77486" fill="none" extrusionOk="0">
                  <a:moveTo>
                    <a:pt x="31610" y="1"/>
                  </a:moveTo>
                  <a:lnTo>
                    <a:pt x="31610" y="1"/>
                  </a:lnTo>
                  <a:lnTo>
                    <a:pt x="30651" y="10"/>
                  </a:lnTo>
                  <a:lnTo>
                    <a:pt x="29711" y="47"/>
                  </a:lnTo>
                  <a:lnTo>
                    <a:pt x="28798" y="93"/>
                  </a:lnTo>
                  <a:lnTo>
                    <a:pt x="27894" y="158"/>
                  </a:lnTo>
                  <a:lnTo>
                    <a:pt x="27018" y="241"/>
                  </a:lnTo>
                  <a:lnTo>
                    <a:pt x="26151" y="351"/>
                  </a:lnTo>
                  <a:lnTo>
                    <a:pt x="25312" y="471"/>
                  </a:lnTo>
                  <a:lnTo>
                    <a:pt x="24482" y="619"/>
                  </a:lnTo>
                  <a:lnTo>
                    <a:pt x="23680" y="775"/>
                  </a:lnTo>
                  <a:lnTo>
                    <a:pt x="22896" y="951"/>
                  </a:lnTo>
                  <a:lnTo>
                    <a:pt x="22122" y="1153"/>
                  </a:lnTo>
                  <a:lnTo>
                    <a:pt x="21744" y="1255"/>
                  </a:lnTo>
                  <a:lnTo>
                    <a:pt x="21375" y="1366"/>
                  </a:lnTo>
                  <a:lnTo>
                    <a:pt x="21006" y="1476"/>
                  </a:lnTo>
                  <a:lnTo>
                    <a:pt x="20637" y="1596"/>
                  </a:lnTo>
                  <a:lnTo>
                    <a:pt x="20278" y="1725"/>
                  </a:lnTo>
                  <a:lnTo>
                    <a:pt x="19918" y="1854"/>
                  </a:lnTo>
                  <a:lnTo>
                    <a:pt x="19568" y="1983"/>
                  </a:lnTo>
                  <a:lnTo>
                    <a:pt x="19217" y="2122"/>
                  </a:lnTo>
                  <a:lnTo>
                    <a:pt x="18876" y="2260"/>
                  </a:lnTo>
                  <a:lnTo>
                    <a:pt x="18535" y="2408"/>
                  </a:lnTo>
                  <a:lnTo>
                    <a:pt x="18203" y="2555"/>
                  </a:lnTo>
                  <a:lnTo>
                    <a:pt x="17871" y="2712"/>
                  </a:lnTo>
                  <a:lnTo>
                    <a:pt x="17539" y="2869"/>
                  </a:lnTo>
                  <a:lnTo>
                    <a:pt x="17216" y="3035"/>
                  </a:lnTo>
                  <a:lnTo>
                    <a:pt x="16893" y="3201"/>
                  </a:lnTo>
                  <a:lnTo>
                    <a:pt x="16580" y="3367"/>
                  </a:lnTo>
                  <a:lnTo>
                    <a:pt x="16266" y="3551"/>
                  </a:lnTo>
                  <a:lnTo>
                    <a:pt x="15953" y="3726"/>
                  </a:lnTo>
                  <a:lnTo>
                    <a:pt x="15649" y="3911"/>
                  </a:lnTo>
                  <a:lnTo>
                    <a:pt x="15344" y="4104"/>
                  </a:lnTo>
                  <a:lnTo>
                    <a:pt x="14754" y="4491"/>
                  </a:lnTo>
                  <a:lnTo>
                    <a:pt x="14173" y="4897"/>
                  </a:lnTo>
                  <a:lnTo>
                    <a:pt x="13611" y="5321"/>
                  </a:lnTo>
                  <a:lnTo>
                    <a:pt x="13067" y="5764"/>
                  </a:lnTo>
                  <a:lnTo>
                    <a:pt x="12523" y="6216"/>
                  </a:lnTo>
                  <a:lnTo>
                    <a:pt x="12006" y="6695"/>
                  </a:lnTo>
                  <a:lnTo>
                    <a:pt x="11490" y="7184"/>
                  </a:lnTo>
                  <a:lnTo>
                    <a:pt x="10992" y="7691"/>
                  </a:lnTo>
                  <a:lnTo>
                    <a:pt x="10503" y="8208"/>
                  </a:lnTo>
                  <a:lnTo>
                    <a:pt x="10033" y="8752"/>
                  </a:lnTo>
                  <a:lnTo>
                    <a:pt x="9572" y="9305"/>
                  </a:lnTo>
                  <a:lnTo>
                    <a:pt x="9572" y="9305"/>
                  </a:lnTo>
                  <a:lnTo>
                    <a:pt x="9268" y="9674"/>
                  </a:lnTo>
                  <a:lnTo>
                    <a:pt x="8982" y="10052"/>
                  </a:lnTo>
                  <a:lnTo>
                    <a:pt x="8687" y="10439"/>
                  </a:lnTo>
                  <a:lnTo>
                    <a:pt x="8410" y="10836"/>
                  </a:lnTo>
                  <a:lnTo>
                    <a:pt x="8124" y="11232"/>
                  </a:lnTo>
                  <a:lnTo>
                    <a:pt x="7848" y="11638"/>
                  </a:lnTo>
                  <a:lnTo>
                    <a:pt x="7580" y="12053"/>
                  </a:lnTo>
                  <a:lnTo>
                    <a:pt x="7313" y="12477"/>
                  </a:lnTo>
                  <a:lnTo>
                    <a:pt x="7055" y="12901"/>
                  </a:lnTo>
                  <a:lnTo>
                    <a:pt x="6796" y="13335"/>
                  </a:lnTo>
                  <a:lnTo>
                    <a:pt x="6547" y="13768"/>
                  </a:lnTo>
                  <a:lnTo>
                    <a:pt x="6298" y="14220"/>
                  </a:lnTo>
                  <a:lnTo>
                    <a:pt x="6049" y="14672"/>
                  </a:lnTo>
                  <a:lnTo>
                    <a:pt x="5810" y="15133"/>
                  </a:lnTo>
                  <a:lnTo>
                    <a:pt x="5570" y="15594"/>
                  </a:lnTo>
                  <a:lnTo>
                    <a:pt x="5339" y="16064"/>
                  </a:lnTo>
                  <a:lnTo>
                    <a:pt x="5339" y="16064"/>
                  </a:lnTo>
                  <a:lnTo>
                    <a:pt x="5183" y="16396"/>
                  </a:lnTo>
                  <a:lnTo>
                    <a:pt x="5026" y="16728"/>
                  </a:lnTo>
                  <a:lnTo>
                    <a:pt x="4888" y="17069"/>
                  </a:lnTo>
                  <a:lnTo>
                    <a:pt x="4749" y="17420"/>
                  </a:lnTo>
                  <a:lnTo>
                    <a:pt x="4620" y="17770"/>
                  </a:lnTo>
                  <a:lnTo>
                    <a:pt x="4491" y="18130"/>
                  </a:lnTo>
                  <a:lnTo>
                    <a:pt x="4380" y="18489"/>
                  </a:lnTo>
                  <a:lnTo>
                    <a:pt x="4261" y="18849"/>
                  </a:lnTo>
                  <a:lnTo>
                    <a:pt x="4159" y="19218"/>
                  </a:lnTo>
                  <a:lnTo>
                    <a:pt x="4058" y="19596"/>
                  </a:lnTo>
                  <a:lnTo>
                    <a:pt x="3965" y="19974"/>
                  </a:lnTo>
                  <a:lnTo>
                    <a:pt x="3873" y="20352"/>
                  </a:lnTo>
                  <a:lnTo>
                    <a:pt x="3790" y="20739"/>
                  </a:lnTo>
                  <a:lnTo>
                    <a:pt x="3716" y="21126"/>
                  </a:lnTo>
                  <a:lnTo>
                    <a:pt x="3643" y="21514"/>
                  </a:lnTo>
                  <a:lnTo>
                    <a:pt x="3569" y="21910"/>
                  </a:lnTo>
                  <a:lnTo>
                    <a:pt x="3449" y="22703"/>
                  </a:lnTo>
                  <a:lnTo>
                    <a:pt x="3348" y="23496"/>
                  </a:lnTo>
                  <a:lnTo>
                    <a:pt x="3265" y="24308"/>
                  </a:lnTo>
                  <a:lnTo>
                    <a:pt x="3200" y="25119"/>
                  </a:lnTo>
                  <a:lnTo>
                    <a:pt x="3154" y="25931"/>
                  </a:lnTo>
                  <a:lnTo>
                    <a:pt x="3117" y="26742"/>
                  </a:lnTo>
                  <a:lnTo>
                    <a:pt x="3099" y="27554"/>
                  </a:lnTo>
                  <a:lnTo>
                    <a:pt x="3089" y="28365"/>
                  </a:lnTo>
                  <a:lnTo>
                    <a:pt x="3089" y="28365"/>
                  </a:lnTo>
                  <a:lnTo>
                    <a:pt x="3089" y="29057"/>
                  </a:lnTo>
                  <a:lnTo>
                    <a:pt x="3108" y="29748"/>
                  </a:lnTo>
                  <a:lnTo>
                    <a:pt x="3126" y="30431"/>
                  </a:lnTo>
                  <a:lnTo>
                    <a:pt x="3154" y="31104"/>
                  </a:lnTo>
                  <a:lnTo>
                    <a:pt x="3191" y="31768"/>
                  </a:lnTo>
                  <a:lnTo>
                    <a:pt x="3237" y="32431"/>
                  </a:lnTo>
                  <a:lnTo>
                    <a:pt x="3283" y="33077"/>
                  </a:lnTo>
                  <a:lnTo>
                    <a:pt x="3338" y="33713"/>
                  </a:lnTo>
                  <a:lnTo>
                    <a:pt x="3394" y="34331"/>
                  </a:lnTo>
                  <a:lnTo>
                    <a:pt x="3458" y="34949"/>
                  </a:lnTo>
                  <a:lnTo>
                    <a:pt x="3597" y="36120"/>
                  </a:lnTo>
                  <a:lnTo>
                    <a:pt x="3744" y="37226"/>
                  </a:lnTo>
                  <a:lnTo>
                    <a:pt x="3892" y="38250"/>
                  </a:lnTo>
                  <a:lnTo>
                    <a:pt x="4039" y="39191"/>
                  </a:lnTo>
                  <a:lnTo>
                    <a:pt x="4178" y="40039"/>
                  </a:lnTo>
                  <a:lnTo>
                    <a:pt x="4316" y="40777"/>
                  </a:lnTo>
                  <a:lnTo>
                    <a:pt x="4436" y="41404"/>
                  </a:lnTo>
                  <a:lnTo>
                    <a:pt x="4620" y="42280"/>
                  </a:lnTo>
                  <a:lnTo>
                    <a:pt x="4685" y="42584"/>
                  </a:lnTo>
                  <a:lnTo>
                    <a:pt x="4685" y="42584"/>
                  </a:lnTo>
                  <a:lnTo>
                    <a:pt x="4685" y="42584"/>
                  </a:lnTo>
                  <a:lnTo>
                    <a:pt x="4685" y="42584"/>
                  </a:lnTo>
                  <a:lnTo>
                    <a:pt x="4316" y="42519"/>
                  </a:lnTo>
                  <a:lnTo>
                    <a:pt x="3956" y="42473"/>
                  </a:lnTo>
                  <a:lnTo>
                    <a:pt x="3615" y="42446"/>
                  </a:lnTo>
                  <a:lnTo>
                    <a:pt x="3292" y="42436"/>
                  </a:lnTo>
                  <a:lnTo>
                    <a:pt x="3292" y="42436"/>
                  </a:lnTo>
                  <a:lnTo>
                    <a:pt x="3071" y="42436"/>
                  </a:lnTo>
                  <a:lnTo>
                    <a:pt x="2859" y="42455"/>
                  </a:lnTo>
                  <a:lnTo>
                    <a:pt x="2647" y="42473"/>
                  </a:lnTo>
                  <a:lnTo>
                    <a:pt x="2453" y="42510"/>
                  </a:lnTo>
                  <a:lnTo>
                    <a:pt x="2260" y="42547"/>
                  </a:lnTo>
                  <a:lnTo>
                    <a:pt x="2084" y="42602"/>
                  </a:lnTo>
                  <a:lnTo>
                    <a:pt x="1909" y="42658"/>
                  </a:lnTo>
                  <a:lnTo>
                    <a:pt x="1752" y="42722"/>
                  </a:lnTo>
                  <a:lnTo>
                    <a:pt x="1596" y="42796"/>
                  </a:lnTo>
                  <a:lnTo>
                    <a:pt x="1448" y="42879"/>
                  </a:lnTo>
                  <a:lnTo>
                    <a:pt x="1310" y="42962"/>
                  </a:lnTo>
                  <a:lnTo>
                    <a:pt x="1181" y="43063"/>
                  </a:lnTo>
                  <a:lnTo>
                    <a:pt x="1052" y="43165"/>
                  </a:lnTo>
                  <a:lnTo>
                    <a:pt x="941" y="43266"/>
                  </a:lnTo>
                  <a:lnTo>
                    <a:pt x="830" y="43386"/>
                  </a:lnTo>
                  <a:lnTo>
                    <a:pt x="729" y="43506"/>
                  </a:lnTo>
                  <a:lnTo>
                    <a:pt x="637" y="43626"/>
                  </a:lnTo>
                  <a:lnTo>
                    <a:pt x="554" y="43764"/>
                  </a:lnTo>
                  <a:lnTo>
                    <a:pt x="471" y="43903"/>
                  </a:lnTo>
                  <a:lnTo>
                    <a:pt x="397" y="44041"/>
                  </a:lnTo>
                  <a:lnTo>
                    <a:pt x="332" y="44188"/>
                  </a:lnTo>
                  <a:lnTo>
                    <a:pt x="268" y="44336"/>
                  </a:lnTo>
                  <a:lnTo>
                    <a:pt x="212" y="44493"/>
                  </a:lnTo>
                  <a:lnTo>
                    <a:pt x="166" y="44659"/>
                  </a:lnTo>
                  <a:lnTo>
                    <a:pt x="129" y="44815"/>
                  </a:lnTo>
                  <a:lnTo>
                    <a:pt x="93" y="44991"/>
                  </a:lnTo>
                  <a:lnTo>
                    <a:pt x="65" y="45157"/>
                  </a:lnTo>
                  <a:lnTo>
                    <a:pt x="37" y="45332"/>
                  </a:lnTo>
                  <a:lnTo>
                    <a:pt x="19" y="45507"/>
                  </a:lnTo>
                  <a:lnTo>
                    <a:pt x="10" y="45691"/>
                  </a:lnTo>
                  <a:lnTo>
                    <a:pt x="0" y="46051"/>
                  </a:lnTo>
                  <a:lnTo>
                    <a:pt x="0" y="46051"/>
                  </a:lnTo>
                  <a:lnTo>
                    <a:pt x="10" y="46392"/>
                  </a:lnTo>
                  <a:lnTo>
                    <a:pt x="28" y="46743"/>
                  </a:lnTo>
                  <a:lnTo>
                    <a:pt x="65" y="47084"/>
                  </a:lnTo>
                  <a:lnTo>
                    <a:pt x="120" y="47434"/>
                  </a:lnTo>
                  <a:lnTo>
                    <a:pt x="185" y="47794"/>
                  </a:lnTo>
                  <a:lnTo>
                    <a:pt x="268" y="48144"/>
                  </a:lnTo>
                  <a:lnTo>
                    <a:pt x="360" y="48485"/>
                  </a:lnTo>
                  <a:lnTo>
                    <a:pt x="452" y="48836"/>
                  </a:lnTo>
                  <a:lnTo>
                    <a:pt x="572" y="49168"/>
                  </a:lnTo>
                  <a:lnTo>
                    <a:pt x="692" y="49500"/>
                  </a:lnTo>
                  <a:lnTo>
                    <a:pt x="821" y="49832"/>
                  </a:lnTo>
                  <a:lnTo>
                    <a:pt x="950" y="50145"/>
                  </a:lnTo>
                  <a:lnTo>
                    <a:pt x="1098" y="50450"/>
                  </a:lnTo>
                  <a:lnTo>
                    <a:pt x="1245" y="50735"/>
                  </a:lnTo>
                  <a:lnTo>
                    <a:pt x="1402" y="51012"/>
                  </a:lnTo>
                  <a:lnTo>
                    <a:pt x="1559" y="51279"/>
                  </a:lnTo>
                  <a:lnTo>
                    <a:pt x="1559" y="51279"/>
                  </a:lnTo>
                  <a:lnTo>
                    <a:pt x="2094" y="52146"/>
                  </a:lnTo>
                  <a:lnTo>
                    <a:pt x="2324" y="52515"/>
                  </a:lnTo>
                  <a:lnTo>
                    <a:pt x="2518" y="52847"/>
                  </a:lnTo>
                  <a:lnTo>
                    <a:pt x="2693" y="53161"/>
                  </a:lnTo>
                  <a:lnTo>
                    <a:pt x="2850" y="53456"/>
                  </a:lnTo>
                  <a:lnTo>
                    <a:pt x="2988" y="53742"/>
                  </a:lnTo>
                  <a:lnTo>
                    <a:pt x="3117" y="54018"/>
                  </a:lnTo>
                  <a:lnTo>
                    <a:pt x="3237" y="54295"/>
                  </a:lnTo>
                  <a:lnTo>
                    <a:pt x="3357" y="54590"/>
                  </a:lnTo>
                  <a:lnTo>
                    <a:pt x="3477" y="54894"/>
                  </a:lnTo>
                  <a:lnTo>
                    <a:pt x="3597" y="55226"/>
                  </a:lnTo>
                  <a:lnTo>
                    <a:pt x="3864" y="55991"/>
                  </a:lnTo>
                  <a:lnTo>
                    <a:pt x="4196" y="56941"/>
                  </a:lnTo>
                  <a:lnTo>
                    <a:pt x="4196" y="56941"/>
                  </a:lnTo>
                  <a:lnTo>
                    <a:pt x="4307" y="57246"/>
                  </a:lnTo>
                  <a:lnTo>
                    <a:pt x="4427" y="57531"/>
                  </a:lnTo>
                  <a:lnTo>
                    <a:pt x="4556" y="57780"/>
                  </a:lnTo>
                  <a:lnTo>
                    <a:pt x="4694" y="58002"/>
                  </a:lnTo>
                  <a:lnTo>
                    <a:pt x="4832" y="58205"/>
                  </a:lnTo>
                  <a:lnTo>
                    <a:pt x="4971" y="58389"/>
                  </a:lnTo>
                  <a:lnTo>
                    <a:pt x="5118" y="58546"/>
                  </a:lnTo>
                  <a:lnTo>
                    <a:pt x="5275" y="58684"/>
                  </a:lnTo>
                  <a:lnTo>
                    <a:pt x="5432" y="58795"/>
                  </a:lnTo>
                  <a:lnTo>
                    <a:pt x="5588" y="58896"/>
                  </a:lnTo>
                  <a:lnTo>
                    <a:pt x="5745" y="58979"/>
                  </a:lnTo>
                  <a:lnTo>
                    <a:pt x="5902" y="59034"/>
                  </a:lnTo>
                  <a:lnTo>
                    <a:pt x="6068" y="59090"/>
                  </a:lnTo>
                  <a:lnTo>
                    <a:pt x="6234" y="59117"/>
                  </a:lnTo>
                  <a:lnTo>
                    <a:pt x="6391" y="59136"/>
                  </a:lnTo>
                  <a:lnTo>
                    <a:pt x="6557" y="59145"/>
                  </a:lnTo>
                  <a:lnTo>
                    <a:pt x="6557" y="59145"/>
                  </a:lnTo>
                  <a:lnTo>
                    <a:pt x="6778" y="59136"/>
                  </a:lnTo>
                  <a:lnTo>
                    <a:pt x="6990" y="59099"/>
                  </a:lnTo>
                  <a:lnTo>
                    <a:pt x="7211" y="59053"/>
                  </a:lnTo>
                  <a:lnTo>
                    <a:pt x="7414" y="58998"/>
                  </a:lnTo>
                  <a:lnTo>
                    <a:pt x="7608" y="58924"/>
                  </a:lnTo>
                  <a:lnTo>
                    <a:pt x="7801" y="58841"/>
                  </a:lnTo>
                  <a:lnTo>
                    <a:pt x="7977" y="58758"/>
                  </a:lnTo>
                  <a:lnTo>
                    <a:pt x="8143" y="58666"/>
                  </a:lnTo>
                  <a:lnTo>
                    <a:pt x="8290" y="58583"/>
                  </a:lnTo>
                  <a:lnTo>
                    <a:pt x="8428" y="58490"/>
                  </a:lnTo>
                  <a:lnTo>
                    <a:pt x="8650" y="58343"/>
                  </a:lnTo>
                  <a:lnTo>
                    <a:pt x="8788" y="58232"/>
                  </a:lnTo>
                  <a:lnTo>
                    <a:pt x="8834" y="58195"/>
                  </a:lnTo>
                  <a:lnTo>
                    <a:pt x="8834" y="58195"/>
                  </a:lnTo>
                  <a:lnTo>
                    <a:pt x="9009" y="58675"/>
                  </a:lnTo>
                  <a:lnTo>
                    <a:pt x="9185" y="59127"/>
                  </a:lnTo>
                  <a:lnTo>
                    <a:pt x="9351" y="59560"/>
                  </a:lnTo>
                  <a:lnTo>
                    <a:pt x="9526" y="59984"/>
                  </a:lnTo>
                  <a:lnTo>
                    <a:pt x="9701" y="60381"/>
                  </a:lnTo>
                  <a:lnTo>
                    <a:pt x="9876" y="60768"/>
                  </a:lnTo>
                  <a:lnTo>
                    <a:pt x="10061" y="61146"/>
                  </a:lnTo>
                  <a:lnTo>
                    <a:pt x="10245" y="61506"/>
                  </a:lnTo>
                  <a:lnTo>
                    <a:pt x="10439" y="61865"/>
                  </a:lnTo>
                  <a:lnTo>
                    <a:pt x="10642" y="62206"/>
                  </a:lnTo>
                  <a:lnTo>
                    <a:pt x="10844" y="62548"/>
                  </a:lnTo>
                  <a:lnTo>
                    <a:pt x="11066" y="62889"/>
                  </a:lnTo>
                  <a:lnTo>
                    <a:pt x="11296" y="63221"/>
                  </a:lnTo>
                  <a:lnTo>
                    <a:pt x="11545" y="63562"/>
                  </a:lnTo>
                  <a:lnTo>
                    <a:pt x="11803" y="63894"/>
                  </a:lnTo>
                  <a:lnTo>
                    <a:pt x="12071" y="64235"/>
                  </a:lnTo>
                  <a:lnTo>
                    <a:pt x="12366" y="64576"/>
                  </a:lnTo>
                  <a:lnTo>
                    <a:pt x="12670" y="64927"/>
                  </a:lnTo>
                  <a:lnTo>
                    <a:pt x="13002" y="65286"/>
                  </a:lnTo>
                  <a:lnTo>
                    <a:pt x="13343" y="65664"/>
                  </a:lnTo>
                  <a:lnTo>
                    <a:pt x="13712" y="66042"/>
                  </a:lnTo>
                  <a:lnTo>
                    <a:pt x="14099" y="66439"/>
                  </a:lnTo>
                  <a:lnTo>
                    <a:pt x="14957" y="67278"/>
                  </a:lnTo>
                  <a:lnTo>
                    <a:pt x="15916" y="68191"/>
                  </a:lnTo>
                  <a:lnTo>
                    <a:pt x="16986" y="69196"/>
                  </a:lnTo>
                  <a:lnTo>
                    <a:pt x="19521" y="71538"/>
                  </a:lnTo>
                  <a:lnTo>
                    <a:pt x="19521" y="71538"/>
                  </a:lnTo>
                  <a:lnTo>
                    <a:pt x="20259" y="72211"/>
                  </a:lnTo>
                  <a:lnTo>
                    <a:pt x="20960" y="72820"/>
                  </a:lnTo>
                  <a:lnTo>
                    <a:pt x="21615" y="73382"/>
                  </a:lnTo>
                  <a:lnTo>
                    <a:pt x="22251" y="73899"/>
                  </a:lnTo>
                  <a:lnTo>
                    <a:pt x="22251" y="73899"/>
                  </a:lnTo>
                  <a:lnTo>
                    <a:pt x="22251" y="73908"/>
                  </a:lnTo>
                  <a:lnTo>
                    <a:pt x="22251" y="73908"/>
                  </a:lnTo>
                  <a:lnTo>
                    <a:pt x="22288" y="73945"/>
                  </a:lnTo>
                  <a:lnTo>
                    <a:pt x="22288" y="73945"/>
                  </a:lnTo>
                  <a:lnTo>
                    <a:pt x="22694" y="74258"/>
                  </a:lnTo>
                  <a:lnTo>
                    <a:pt x="23081" y="74554"/>
                  </a:lnTo>
                  <a:lnTo>
                    <a:pt x="23459" y="74839"/>
                  </a:lnTo>
                  <a:lnTo>
                    <a:pt x="23828" y="75098"/>
                  </a:lnTo>
                  <a:lnTo>
                    <a:pt x="24178" y="75337"/>
                  </a:lnTo>
                  <a:lnTo>
                    <a:pt x="24529" y="75568"/>
                  </a:lnTo>
                  <a:lnTo>
                    <a:pt x="24860" y="75780"/>
                  </a:lnTo>
                  <a:lnTo>
                    <a:pt x="25183" y="75974"/>
                  </a:lnTo>
                  <a:lnTo>
                    <a:pt x="25497" y="76149"/>
                  </a:lnTo>
                  <a:lnTo>
                    <a:pt x="25801" y="76315"/>
                  </a:lnTo>
                  <a:lnTo>
                    <a:pt x="26096" y="76462"/>
                  </a:lnTo>
                  <a:lnTo>
                    <a:pt x="26391" y="76601"/>
                  </a:lnTo>
                  <a:lnTo>
                    <a:pt x="26668" y="76721"/>
                  </a:lnTo>
                  <a:lnTo>
                    <a:pt x="26944" y="76840"/>
                  </a:lnTo>
                  <a:lnTo>
                    <a:pt x="27221" y="76933"/>
                  </a:lnTo>
                  <a:lnTo>
                    <a:pt x="27479" y="77025"/>
                  </a:lnTo>
                  <a:lnTo>
                    <a:pt x="27747" y="77108"/>
                  </a:lnTo>
                  <a:lnTo>
                    <a:pt x="27996" y="77172"/>
                  </a:lnTo>
                  <a:lnTo>
                    <a:pt x="28245" y="77237"/>
                  </a:lnTo>
                  <a:lnTo>
                    <a:pt x="28494" y="77283"/>
                  </a:lnTo>
                  <a:lnTo>
                    <a:pt x="28743" y="77329"/>
                  </a:lnTo>
                  <a:lnTo>
                    <a:pt x="28982" y="77366"/>
                  </a:lnTo>
                  <a:lnTo>
                    <a:pt x="29222" y="77403"/>
                  </a:lnTo>
                  <a:lnTo>
                    <a:pt x="29462" y="77421"/>
                  </a:lnTo>
                  <a:lnTo>
                    <a:pt x="29941" y="77458"/>
                  </a:lnTo>
                  <a:lnTo>
                    <a:pt x="30421" y="77477"/>
                  </a:lnTo>
                  <a:lnTo>
                    <a:pt x="30910" y="77486"/>
                  </a:lnTo>
                  <a:lnTo>
                    <a:pt x="31398" y="77486"/>
                  </a:lnTo>
                  <a:lnTo>
                    <a:pt x="31398" y="77486"/>
                  </a:lnTo>
                  <a:lnTo>
                    <a:pt x="31610" y="77486"/>
                  </a:lnTo>
                  <a:lnTo>
                    <a:pt x="31610" y="77486"/>
                  </a:lnTo>
                  <a:lnTo>
                    <a:pt x="31832" y="77486"/>
                  </a:lnTo>
                  <a:lnTo>
                    <a:pt x="31832" y="77486"/>
                  </a:lnTo>
                  <a:lnTo>
                    <a:pt x="32145" y="77486"/>
                  </a:lnTo>
                  <a:lnTo>
                    <a:pt x="32145" y="19"/>
                  </a:lnTo>
                  <a:lnTo>
                    <a:pt x="32145" y="19"/>
                  </a:lnTo>
                  <a:lnTo>
                    <a:pt x="31887" y="10"/>
                  </a:lnTo>
                  <a:lnTo>
                    <a:pt x="31610" y="1"/>
                  </a:lnTo>
                  <a:lnTo>
                    <a:pt x="316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615;p32"/>
            <p:cNvSpPr/>
            <p:nvPr/>
          </p:nvSpPr>
          <p:spPr>
            <a:xfrm>
              <a:off x="3140750" y="564075"/>
              <a:ext cx="1635625" cy="1178025"/>
            </a:xfrm>
            <a:custGeom>
              <a:avLst/>
              <a:gdLst/>
              <a:ahLst/>
              <a:cxnLst/>
              <a:rect l="l" t="t" r="r" b="b"/>
              <a:pathLst>
                <a:path w="65425" h="47121" extrusionOk="0">
                  <a:moveTo>
                    <a:pt x="36230" y="1"/>
                  </a:moveTo>
                  <a:lnTo>
                    <a:pt x="35649" y="10"/>
                  </a:lnTo>
                  <a:lnTo>
                    <a:pt x="35087" y="38"/>
                  </a:lnTo>
                  <a:lnTo>
                    <a:pt x="34524" y="74"/>
                  </a:lnTo>
                  <a:lnTo>
                    <a:pt x="33971" y="121"/>
                  </a:lnTo>
                  <a:lnTo>
                    <a:pt x="33436" y="167"/>
                  </a:lnTo>
                  <a:lnTo>
                    <a:pt x="32902" y="231"/>
                  </a:lnTo>
                  <a:lnTo>
                    <a:pt x="32385" y="305"/>
                  </a:lnTo>
                  <a:lnTo>
                    <a:pt x="31878" y="379"/>
                  </a:lnTo>
                  <a:lnTo>
                    <a:pt x="31380" y="462"/>
                  </a:lnTo>
                  <a:lnTo>
                    <a:pt x="30891" y="554"/>
                  </a:lnTo>
                  <a:lnTo>
                    <a:pt x="30412" y="646"/>
                  </a:lnTo>
                  <a:lnTo>
                    <a:pt x="29951" y="748"/>
                  </a:lnTo>
                  <a:lnTo>
                    <a:pt x="29499" y="858"/>
                  </a:lnTo>
                  <a:lnTo>
                    <a:pt x="29056" y="969"/>
                  </a:lnTo>
                  <a:lnTo>
                    <a:pt x="28632" y="1089"/>
                  </a:lnTo>
                  <a:lnTo>
                    <a:pt x="28217" y="1199"/>
                  </a:lnTo>
                  <a:lnTo>
                    <a:pt x="27811" y="1319"/>
                  </a:lnTo>
                  <a:lnTo>
                    <a:pt x="27415" y="1448"/>
                  </a:lnTo>
                  <a:lnTo>
                    <a:pt x="26677" y="1697"/>
                  </a:lnTo>
                  <a:lnTo>
                    <a:pt x="25986" y="1946"/>
                  </a:lnTo>
                  <a:lnTo>
                    <a:pt x="25359" y="2186"/>
                  </a:lnTo>
                  <a:lnTo>
                    <a:pt x="24787" y="2426"/>
                  </a:lnTo>
                  <a:lnTo>
                    <a:pt x="24271" y="2656"/>
                  </a:lnTo>
                  <a:lnTo>
                    <a:pt x="23828" y="2868"/>
                  </a:lnTo>
                  <a:lnTo>
                    <a:pt x="23441" y="3062"/>
                  </a:lnTo>
                  <a:lnTo>
                    <a:pt x="23118" y="3228"/>
                  </a:lnTo>
                  <a:lnTo>
                    <a:pt x="22685" y="3468"/>
                  </a:lnTo>
                  <a:lnTo>
                    <a:pt x="22537" y="3551"/>
                  </a:lnTo>
                  <a:lnTo>
                    <a:pt x="21799" y="3643"/>
                  </a:lnTo>
                  <a:lnTo>
                    <a:pt x="21080" y="3744"/>
                  </a:lnTo>
                  <a:lnTo>
                    <a:pt x="20370" y="3864"/>
                  </a:lnTo>
                  <a:lnTo>
                    <a:pt x="19678" y="3984"/>
                  </a:lnTo>
                  <a:lnTo>
                    <a:pt x="19005" y="4132"/>
                  </a:lnTo>
                  <a:lnTo>
                    <a:pt x="18341" y="4279"/>
                  </a:lnTo>
                  <a:lnTo>
                    <a:pt x="17696" y="4445"/>
                  </a:lnTo>
                  <a:lnTo>
                    <a:pt x="17069" y="4620"/>
                  </a:lnTo>
                  <a:lnTo>
                    <a:pt x="16451" y="4814"/>
                  </a:lnTo>
                  <a:lnTo>
                    <a:pt x="15852" y="5008"/>
                  </a:lnTo>
                  <a:lnTo>
                    <a:pt x="15262" y="5220"/>
                  </a:lnTo>
                  <a:lnTo>
                    <a:pt x="14690" y="5441"/>
                  </a:lnTo>
                  <a:lnTo>
                    <a:pt x="14127" y="5672"/>
                  </a:lnTo>
                  <a:lnTo>
                    <a:pt x="13583" y="5921"/>
                  </a:lnTo>
                  <a:lnTo>
                    <a:pt x="13049" y="6170"/>
                  </a:lnTo>
                  <a:lnTo>
                    <a:pt x="12532" y="6437"/>
                  </a:lnTo>
                  <a:lnTo>
                    <a:pt x="12025" y="6704"/>
                  </a:lnTo>
                  <a:lnTo>
                    <a:pt x="11527" y="6990"/>
                  </a:lnTo>
                  <a:lnTo>
                    <a:pt x="11048" y="7285"/>
                  </a:lnTo>
                  <a:lnTo>
                    <a:pt x="10577" y="7580"/>
                  </a:lnTo>
                  <a:lnTo>
                    <a:pt x="10125" y="7894"/>
                  </a:lnTo>
                  <a:lnTo>
                    <a:pt x="9683" y="8217"/>
                  </a:lnTo>
                  <a:lnTo>
                    <a:pt x="9249" y="8539"/>
                  </a:lnTo>
                  <a:lnTo>
                    <a:pt x="8834" y="8881"/>
                  </a:lnTo>
                  <a:lnTo>
                    <a:pt x="8429" y="9222"/>
                  </a:lnTo>
                  <a:lnTo>
                    <a:pt x="8032" y="9572"/>
                  </a:lnTo>
                  <a:lnTo>
                    <a:pt x="7654" y="9932"/>
                  </a:lnTo>
                  <a:lnTo>
                    <a:pt x="7276" y="10301"/>
                  </a:lnTo>
                  <a:lnTo>
                    <a:pt x="6916" y="10679"/>
                  </a:lnTo>
                  <a:lnTo>
                    <a:pt x="6575" y="11057"/>
                  </a:lnTo>
                  <a:lnTo>
                    <a:pt x="6234" y="11444"/>
                  </a:lnTo>
                  <a:lnTo>
                    <a:pt x="5911" y="11841"/>
                  </a:lnTo>
                  <a:lnTo>
                    <a:pt x="5589" y="12246"/>
                  </a:lnTo>
                  <a:lnTo>
                    <a:pt x="5284" y="12652"/>
                  </a:lnTo>
                  <a:lnTo>
                    <a:pt x="4989" y="13067"/>
                  </a:lnTo>
                  <a:lnTo>
                    <a:pt x="4713" y="13482"/>
                  </a:lnTo>
                  <a:lnTo>
                    <a:pt x="4436" y="13906"/>
                  </a:lnTo>
                  <a:lnTo>
                    <a:pt x="4169" y="14340"/>
                  </a:lnTo>
                  <a:lnTo>
                    <a:pt x="3920" y="14773"/>
                  </a:lnTo>
                  <a:lnTo>
                    <a:pt x="3671" y="15216"/>
                  </a:lnTo>
                  <a:lnTo>
                    <a:pt x="3431" y="15658"/>
                  </a:lnTo>
                  <a:lnTo>
                    <a:pt x="3210" y="16110"/>
                  </a:lnTo>
                  <a:lnTo>
                    <a:pt x="2997" y="16562"/>
                  </a:lnTo>
                  <a:lnTo>
                    <a:pt x="2785" y="17014"/>
                  </a:lnTo>
                  <a:lnTo>
                    <a:pt x="2583" y="17475"/>
                  </a:lnTo>
                  <a:lnTo>
                    <a:pt x="2398" y="17945"/>
                  </a:lnTo>
                  <a:lnTo>
                    <a:pt x="2214" y="18415"/>
                  </a:lnTo>
                  <a:lnTo>
                    <a:pt x="2039" y="18886"/>
                  </a:lnTo>
                  <a:lnTo>
                    <a:pt x="1882" y="19356"/>
                  </a:lnTo>
                  <a:lnTo>
                    <a:pt x="1725" y="19835"/>
                  </a:lnTo>
                  <a:lnTo>
                    <a:pt x="1577" y="20306"/>
                  </a:lnTo>
                  <a:lnTo>
                    <a:pt x="1430" y="20794"/>
                  </a:lnTo>
                  <a:lnTo>
                    <a:pt x="1301" y="21274"/>
                  </a:lnTo>
                  <a:lnTo>
                    <a:pt x="1172" y="21763"/>
                  </a:lnTo>
                  <a:lnTo>
                    <a:pt x="1052" y="22242"/>
                  </a:lnTo>
                  <a:lnTo>
                    <a:pt x="941" y="22731"/>
                  </a:lnTo>
                  <a:lnTo>
                    <a:pt x="840" y="23219"/>
                  </a:lnTo>
                  <a:lnTo>
                    <a:pt x="748" y="23708"/>
                  </a:lnTo>
                  <a:lnTo>
                    <a:pt x="655" y="24197"/>
                  </a:lnTo>
                  <a:lnTo>
                    <a:pt x="572" y="24695"/>
                  </a:lnTo>
                  <a:lnTo>
                    <a:pt x="489" y="25184"/>
                  </a:lnTo>
                  <a:lnTo>
                    <a:pt x="425" y="25672"/>
                  </a:lnTo>
                  <a:lnTo>
                    <a:pt x="360" y="26161"/>
                  </a:lnTo>
                  <a:lnTo>
                    <a:pt x="296" y="26650"/>
                  </a:lnTo>
                  <a:lnTo>
                    <a:pt x="250" y="27148"/>
                  </a:lnTo>
                  <a:lnTo>
                    <a:pt x="194" y="27636"/>
                  </a:lnTo>
                  <a:lnTo>
                    <a:pt x="121" y="28605"/>
                  </a:lnTo>
                  <a:lnTo>
                    <a:pt x="65" y="29573"/>
                  </a:lnTo>
                  <a:lnTo>
                    <a:pt x="28" y="30532"/>
                  </a:lnTo>
                  <a:lnTo>
                    <a:pt x="1" y="31482"/>
                  </a:lnTo>
                  <a:lnTo>
                    <a:pt x="1" y="32422"/>
                  </a:lnTo>
                  <a:lnTo>
                    <a:pt x="19" y="33353"/>
                  </a:lnTo>
                  <a:lnTo>
                    <a:pt x="47" y="34257"/>
                  </a:lnTo>
                  <a:lnTo>
                    <a:pt x="84" y="35152"/>
                  </a:lnTo>
                  <a:lnTo>
                    <a:pt x="139" y="36028"/>
                  </a:lnTo>
                  <a:lnTo>
                    <a:pt x="204" y="36885"/>
                  </a:lnTo>
                  <a:lnTo>
                    <a:pt x="277" y="37724"/>
                  </a:lnTo>
                  <a:lnTo>
                    <a:pt x="360" y="38536"/>
                  </a:lnTo>
                  <a:lnTo>
                    <a:pt x="452" y="39320"/>
                  </a:lnTo>
                  <a:lnTo>
                    <a:pt x="545" y="40076"/>
                  </a:lnTo>
                  <a:lnTo>
                    <a:pt x="646" y="40804"/>
                  </a:lnTo>
                  <a:lnTo>
                    <a:pt x="748" y="41505"/>
                  </a:lnTo>
                  <a:lnTo>
                    <a:pt x="858" y="42169"/>
                  </a:lnTo>
                  <a:lnTo>
                    <a:pt x="960" y="42805"/>
                  </a:lnTo>
                  <a:lnTo>
                    <a:pt x="1070" y="43395"/>
                  </a:lnTo>
                  <a:lnTo>
                    <a:pt x="1273" y="44474"/>
                  </a:lnTo>
                  <a:lnTo>
                    <a:pt x="1467" y="45387"/>
                  </a:lnTo>
                  <a:lnTo>
                    <a:pt x="1633" y="46125"/>
                  </a:lnTo>
                  <a:lnTo>
                    <a:pt x="1771" y="46669"/>
                  </a:lnTo>
                  <a:lnTo>
                    <a:pt x="1882" y="47121"/>
                  </a:lnTo>
                  <a:lnTo>
                    <a:pt x="1900" y="47121"/>
                  </a:lnTo>
                  <a:lnTo>
                    <a:pt x="2029" y="46945"/>
                  </a:lnTo>
                  <a:lnTo>
                    <a:pt x="2186" y="46798"/>
                  </a:lnTo>
                  <a:lnTo>
                    <a:pt x="2343" y="46650"/>
                  </a:lnTo>
                  <a:lnTo>
                    <a:pt x="2518" y="46521"/>
                  </a:lnTo>
                  <a:lnTo>
                    <a:pt x="2712" y="46401"/>
                  </a:lnTo>
                  <a:lnTo>
                    <a:pt x="2924" y="46300"/>
                  </a:lnTo>
                  <a:lnTo>
                    <a:pt x="3145" y="46208"/>
                  </a:lnTo>
                  <a:lnTo>
                    <a:pt x="3376" y="46125"/>
                  </a:lnTo>
                  <a:lnTo>
                    <a:pt x="3634" y="46069"/>
                  </a:lnTo>
                  <a:lnTo>
                    <a:pt x="3901" y="46023"/>
                  </a:lnTo>
                  <a:lnTo>
                    <a:pt x="4187" y="45996"/>
                  </a:lnTo>
                  <a:lnTo>
                    <a:pt x="4491" y="45986"/>
                  </a:lnTo>
                  <a:lnTo>
                    <a:pt x="4814" y="45996"/>
                  </a:lnTo>
                  <a:lnTo>
                    <a:pt x="5155" y="46023"/>
                  </a:lnTo>
                  <a:lnTo>
                    <a:pt x="5515" y="46069"/>
                  </a:lnTo>
                  <a:lnTo>
                    <a:pt x="5884" y="46134"/>
                  </a:lnTo>
                  <a:lnTo>
                    <a:pt x="5865" y="45996"/>
                  </a:lnTo>
                  <a:lnTo>
                    <a:pt x="5856" y="45857"/>
                  </a:lnTo>
                  <a:lnTo>
                    <a:pt x="5856" y="45719"/>
                  </a:lnTo>
                  <a:lnTo>
                    <a:pt x="5856" y="45581"/>
                  </a:lnTo>
                  <a:lnTo>
                    <a:pt x="5856" y="45442"/>
                  </a:lnTo>
                  <a:lnTo>
                    <a:pt x="5865" y="45295"/>
                  </a:lnTo>
                  <a:lnTo>
                    <a:pt x="5911" y="45009"/>
                  </a:lnTo>
                  <a:lnTo>
                    <a:pt x="5967" y="44723"/>
                  </a:lnTo>
                  <a:lnTo>
                    <a:pt x="6050" y="44428"/>
                  </a:lnTo>
                  <a:lnTo>
                    <a:pt x="6160" y="44133"/>
                  </a:lnTo>
                  <a:lnTo>
                    <a:pt x="6280" y="43829"/>
                  </a:lnTo>
                  <a:lnTo>
                    <a:pt x="6428" y="43524"/>
                  </a:lnTo>
                  <a:lnTo>
                    <a:pt x="6594" y="43220"/>
                  </a:lnTo>
                  <a:lnTo>
                    <a:pt x="6778" y="42907"/>
                  </a:lnTo>
                  <a:lnTo>
                    <a:pt x="6990" y="42584"/>
                  </a:lnTo>
                  <a:lnTo>
                    <a:pt x="7212" y="42270"/>
                  </a:lnTo>
                  <a:lnTo>
                    <a:pt x="7461" y="41948"/>
                  </a:lnTo>
                  <a:lnTo>
                    <a:pt x="7719" y="41616"/>
                  </a:lnTo>
                  <a:lnTo>
                    <a:pt x="8005" y="41284"/>
                  </a:lnTo>
                  <a:lnTo>
                    <a:pt x="8300" y="40952"/>
                  </a:lnTo>
                  <a:lnTo>
                    <a:pt x="8613" y="40610"/>
                  </a:lnTo>
                  <a:lnTo>
                    <a:pt x="8945" y="40269"/>
                  </a:lnTo>
                  <a:lnTo>
                    <a:pt x="9296" y="39928"/>
                  </a:lnTo>
                  <a:lnTo>
                    <a:pt x="9664" y="39578"/>
                  </a:lnTo>
                  <a:lnTo>
                    <a:pt x="10042" y="39227"/>
                  </a:lnTo>
                  <a:lnTo>
                    <a:pt x="10448" y="38868"/>
                  </a:lnTo>
                  <a:lnTo>
                    <a:pt x="10854" y="38508"/>
                  </a:lnTo>
                  <a:lnTo>
                    <a:pt x="11287" y="38148"/>
                  </a:lnTo>
                  <a:lnTo>
                    <a:pt x="11730" y="37780"/>
                  </a:lnTo>
                  <a:lnTo>
                    <a:pt x="12182" y="37411"/>
                  </a:lnTo>
                  <a:lnTo>
                    <a:pt x="12652" y="37033"/>
                  </a:lnTo>
                  <a:lnTo>
                    <a:pt x="13639" y="36277"/>
                  </a:lnTo>
                  <a:lnTo>
                    <a:pt x="14662" y="35502"/>
                  </a:lnTo>
                  <a:lnTo>
                    <a:pt x="15188" y="35105"/>
                  </a:lnTo>
                  <a:lnTo>
                    <a:pt x="15686" y="34700"/>
                  </a:lnTo>
                  <a:lnTo>
                    <a:pt x="16165" y="34285"/>
                  </a:lnTo>
                  <a:lnTo>
                    <a:pt x="16617" y="33861"/>
                  </a:lnTo>
                  <a:lnTo>
                    <a:pt x="17060" y="33436"/>
                  </a:lnTo>
                  <a:lnTo>
                    <a:pt x="17484" y="33003"/>
                  </a:lnTo>
                  <a:lnTo>
                    <a:pt x="17890" y="32579"/>
                  </a:lnTo>
                  <a:lnTo>
                    <a:pt x="18268" y="32146"/>
                  </a:lnTo>
                  <a:lnTo>
                    <a:pt x="18636" y="31712"/>
                  </a:lnTo>
                  <a:lnTo>
                    <a:pt x="18987" y="31279"/>
                  </a:lnTo>
                  <a:lnTo>
                    <a:pt x="19319" y="30855"/>
                  </a:lnTo>
                  <a:lnTo>
                    <a:pt x="19632" y="30430"/>
                  </a:lnTo>
                  <a:lnTo>
                    <a:pt x="19927" y="30015"/>
                  </a:lnTo>
                  <a:lnTo>
                    <a:pt x="20204" y="29610"/>
                  </a:lnTo>
                  <a:lnTo>
                    <a:pt x="20462" y="29213"/>
                  </a:lnTo>
                  <a:lnTo>
                    <a:pt x="20711" y="28826"/>
                  </a:lnTo>
                  <a:lnTo>
                    <a:pt x="20942" y="28448"/>
                  </a:lnTo>
                  <a:lnTo>
                    <a:pt x="21154" y="28088"/>
                  </a:lnTo>
                  <a:lnTo>
                    <a:pt x="21347" y="27738"/>
                  </a:lnTo>
                  <a:lnTo>
                    <a:pt x="21532" y="27415"/>
                  </a:lnTo>
                  <a:lnTo>
                    <a:pt x="21845" y="26806"/>
                  </a:lnTo>
                  <a:lnTo>
                    <a:pt x="22094" y="26290"/>
                  </a:lnTo>
                  <a:lnTo>
                    <a:pt x="22288" y="25866"/>
                  </a:lnTo>
                  <a:lnTo>
                    <a:pt x="22426" y="25543"/>
                  </a:lnTo>
                  <a:lnTo>
                    <a:pt x="22537" y="25276"/>
                  </a:lnTo>
                  <a:lnTo>
                    <a:pt x="22602" y="25396"/>
                  </a:lnTo>
                  <a:lnTo>
                    <a:pt x="22804" y="25737"/>
                  </a:lnTo>
                  <a:lnTo>
                    <a:pt x="22961" y="25986"/>
                  </a:lnTo>
                  <a:lnTo>
                    <a:pt x="23146" y="26281"/>
                  </a:lnTo>
                  <a:lnTo>
                    <a:pt x="23376" y="26613"/>
                  </a:lnTo>
                  <a:lnTo>
                    <a:pt x="23634" y="26982"/>
                  </a:lnTo>
                  <a:lnTo>
                    <a:pt x="23929" y="27387"/>
                  </a:lnTo>
                  <a:lnTo>
                    <a:pt x="24271" y="27830"/>
                  </a:lnTo>
                  <a:lnTo>
                    <a:pt x="24649" y="28300"/>
                  </a:lnTo>
                  <a:lnTo>
                    <a:pt x="25064" y="28789"/>
                  </a:lnTo>
                  <a:lnTo>
                    <a:pt x="25515" y="29305"/>
                  </a:lnTo>
                  <a:lnTo>
                    <a:pt x="26004" y="29840"/>
                  </a:lnTo>
                  <a:lnTo>
                    <a:pt x="26539" y="30384"/>
                  </a:lnTo>
                  <a:lnTo>
                    <a:pt x="27111" y="30947"/>
                  </a:lnTo>
                  <a:lnTo>
                    <a:pt x="27415" y="31233"/>
                  </a:lnTo>
                  <a:lnTo>
                    <a:pt x="27729" y="31518"/>
                  </a:lnTo>
                  <a:lnTo>
                    <a:pt x="28051" y="31804"/>
                  </a:lnTo>
                  <a:lnTo>
                    <a:pt x="28383" y="32090"/>
                  </a:lnTo>
                  <a:lnTo>
                    <a:pt x="28734" y="32376"/>
                  </a:lnTo>
                  <a:lnTo>
                    <a:pt x="29084" y="32662"/>
                  </a:lnTo>
                  <a:lnTo>
                    <a:pt x="29453" y="32948"/>
                  </a:lnTo>
                  <a:lnTo>
                    <a:pt x="29831" y="33234"/>
                  </a:lnTo>
                  <a:lnTo>
                    <a:pt x="30218" y="33519"/>
                  </a:lnTo>
                  <a:lnTo>
                    <a:pt x="30615" y="33805"/>
                  </a:lnTo>
                  <a:lnTo>
                    <a:pt x="31020" y="34082"/>
                  </a:lnTo>
                  <a:lnTo>
                    <a:pt x="31445" y="34359"/>
                  </a:lnTo>
                  <a:lnTo>
                    <a:pt x="31878" y="34635"/>
                  </a:lnTo>
                  <a:lnTo>
                    <a:pt x="32321" y="34912"/>
                  </a:lnTo>
                  <a:lnTo>
                    <a:pt x="32772" y="35179"/>
                  </a:lnTo>
                  <a:lnTo>
                    <a:pt x="33234" y="35437"/>
                  </a:lnTo>
                  <a:lnTo>
                    <a:pt x="33713" y="35696"/>
                  </a:lnTo>
                  <a:lnTo>
                    <a:pt x="34202" y="35954"/>
                  </a:lnTo>
                  <a:lnTo>
                    <a:pt x="34700" y="36203"/>
                  </a:lnTo>
                  <a:lnTo>
                    <a:pt x="35216" y="36443"/>
                  </a:lnTo>
                  <a:lnTo>
                    <a:pt x="35732" y="36673"/>
                  </a:lnTo>
                  <a:lnTo>
                    <a:pt x="36267" y="36904"/>
                  </a:lnTo>
                  <a:lnTo>
                    <a:pt x="36811" y="37125"/>
                  </a:lnTo>
                  <a:lnTo>
                    <a:pt x="37374" y="37346"/>
                  </a:lnTo>
                  <a:lnTo>
                    <a:pt x="37945" y="37549"/>
                  </a:lnTo>
                  <a:lnTo>
                    <a:pt x="38526" y="37743"/>
                  </a:lnTo>
                  <a:lnTo>
                    <a:pt x="39117" y="37936"/>
                  </a:lnTo>
                  <a:lnTo>
                    <a:pt x="39725" y="38112"/>
                  </a:lnTo>
                  <a:lnTo>
                    <a:pt x="40343" y="38287"/>
                  </a:lnTo>
                  <a:lnTo>
                    <a:pt x="40979" y="38444"/>
                  </a:lnTo>
                  <a:lnTo>
                    <a:pt x="41615" y="38591"/>
                  </a:lnTo>
                  <a:lnTo>
                    <a:pt x="42270" y="38729"/>
                  </a:lnTo>
                  <a:lnTo>
                    <a:pt x="43561" y="38988"/>
                  </a:lnTo>
                  <a:lnTo>
                    <a:pt x="44788" y="39246"/>
                  </a:lnTo>
                  <a:lnTo>
                    <a:pt x="45949" y="39504"/>
                  </a:lnTo>
                  <a:lnTo>
                    <a:pt x="47056" y="39753"/>
                  </a:lnTo>
                  <a:lnTo>
                    <a:pt x="48107" y="39993"/>
                  </a:lnTo>
                  <a:lnTo>
                    <a:pt x="49094" y="40232"/>
                  </a:lnTo>
                  <a:lnTo>
                    <a:pt x="50025" y="40472"/>
                  </a:lnTo>
                  <a:lnTo>
                    <a:pt x="50901" y="40712"/>
                  </a:lnTo>
                  <a:lnTo>
                    <a:pt x="51722" y="40942"/>
                  </a:lnTo>
                  <a:lnTo>
                    <a:pt x="52496" y="41173"/>
                  </a:lnTo>
                  <a:lnTo>
                    <a:pt x="53225" y="41394"/>
                  </a:lnTo>
                  <a:lnTo>
                    <a:pt x="53898" y="41625"/>
                  </a:lnTo>
                  <a:lnTo>
                    <a:pt x="54525" y="41846"/>
                  </a:lnTo>
                  <a:lnTo>
                    <a:pt x="55115" y="42067"/>
                  </a:lnTo>
                  <a:lnTo>
                    <a:pt x="55659" y="42289"/>
                  </a:lnTo>
                  <a:lnTo>
                    <a:pt x="56157" y="42510"/>
                  </a:lnTo>
                  <a:lnTo>
                    <a:pt x="56618" y="42731"/>
                  </a:lnTo>
                  <a:lnTo>
                    <a:pt x="57033" y="42953"/>
                  </a:lnTo>
                  <a:lnTo>
                    <a:pt x="57420" y="43174"/>
                  </a:lnTo>
                  <a:lnTo>
                    <a:pt x="57771" y="43395"/>
                  </a:lnTo>
                  <a:lnTo>
                    <a:pt x="58084" y="43607"/>
                  </a:lnTo>
                  <a:lnTo>
                    <a:pt x="58361" y="43829"/>
                  </a:lnTo>
                  <a:lnTo>
                    <a:pt x="58619" y="44050"/>
                  </a:lnTo>
                  <a:lnTo>
                    <a:pt x="58841" y="44280"/>
                  </a:lnTo>
                  <a:lnTo>
                    <a:pt x="59034" y="44502"/>
                  </a:lnTo>
                  <a:lnTo>
                    <a:pt x="59200" y="44723"/>
                  </a:lnTo>
                  <a:lnTo>
                    <a:pt x="59348" y="44954"/>
                  </a:lnTo>
                  <a:lnTo>
                    <a:pt x="59468" y="45184"/>
                  </a:lnTo>
                  <a:lnTo>
                    <a:pt x="59569" y="45415"/>
                  </a:lnTo>
                  <a:lnTo>
                    <a:pt x="59643" y="45654"/>
                  </a:lnTo>
                  <a:lnTo>
                    <a:pt x="59707" y="45894"/>
                  </a:lnTo>
                  <a:lnTo>
                    <a:pt x="59753" y="46134"/>
                  </a:lnTo>
                  <a:lnTo>
                    <a:pt x="60131" y="46069"/>
                  </a:lnTo>
                  <a:lnTo>
                    <a:pt x="60482" y="46023"/>
                  </a:lnTo>
                  <a:lnTo>
                    <a:pt x="60823" y="45996"/>
                  </a:lnTo>
                  <a:lnTo>
                    <a:pt x="61146" y="45986"/>
                  </a:lnTo>
                  <a:lnTo>
                    <a:pt x="61450" y="45996"/>
                  </a:lnTo>
                  <a:lnTo>
                    <a:pt x="61736" y="46023"/>
                  </a:lnTo>
                  <a:lnTo>
                    <a:pt x="62003" y="46069"/>
                  </a:lnTo>
                  <a:lnTo>
                    <a:pt x="62262" y="46125"/>
                  </a:lnTo>
                  <a:lnTo>
                    <a:pt x="62492" y="46208"/>
                  </a:lnTo>
                  <a:lnTo>
                    <a:pt x="62713" y="46300"/>
                  </a:lnTo>
                  <a:lnTo>
                    <a:pt x="62925" y="46401"/>
                  </a:lnTo>
                  <a:lnTo>
                    <a:pt x="63110" y="46521"/>
                  </a:lnTo>
                  <a:lnTo>
                    <a:pt x="63285" y="46650"/>
                  </a:lnTo>
                  <a:lnTo>
                    <a:pt x="63451" y="46798"/>
                  </a:lnTo>
                  <a:lnTo>
                    <a:pt x="63599" y="46945"/>
                  </a:lnTo>
                  <a:lnTo>
                    <a:pt x="63737" y="47121"/>
                  </a:lnTo>
                  <a:lnTo>
                    <a:pt x="63755" y="47121"/>
                  </a:lnTo>
                  <a:lnTo>
                    <a:pt x="63848" y="46752"/>
                  </a:lnTo>
                  <a:lnTo>
                    <a:pt x="63949" y="46309"/>
                  </a:lnTo>
                  <a:lnTo>
                    <a:pt x="64078" y="45710"/>
                  </a:lnTo>
                  <a:lnTo>
                    <a:pt x="64235" y="44954"/>
                  </a:lnTo>
                  <a:lnTo>
                    <a:pt x="64401" y="44059"/>
                  </a:lnTo>
                  <a:lnTo>
                    <a:pt x="64576" y="43036"/>
                  </a:lnTo>
                  <a:lnTo>
                    <a:pt x="64751" y="41892"/>
                  </a:lnTo>
                  <a:lnTo>
                    <a:pt x="64834" y="41284"/>
                  </a:lnTo>
                  <a:lnTo>
                    <a:pt x="64917" y="40638"/>
                  </a:lnTo>
                  <a:lnTo>
                    <a:pt x="65000" y="39974"/>
                  </a:lnTo>
                  <a:lnTo>
                    <a:pt x="65074" y="39283"/>
                  </a:lnTo>
                  <a:lnTo>
                    <a:pt x="65148" y="38573"/>
                  </a:lnTo>
                  <a:lnTo>
                    <a:pt x="65212" y="37835"/>
                  </a:lnTo>
                  <a:lnTo>
                    <a:pt x="65268" y="37079"/>
                  </a:lnTo>
                  <a:lnTo>
                    <a:pt x="65314" y="36304"/>
                  </a:lnTo>
                  <a:lnTo>
                    <a:pt x="65360" y="35511"/>
                  </a:lnTo>
                  <a:lnTo>
                    <a:pt x="65387" y="34700"/>
                  </a:lnTo>
                  <a:lnTo>
                    <a:pt x="65415" y="33879"/>
                  </a:lnTo>
                  <a:lnTo>
                    <a:pt x="65424" y="33040"/>
                  </a:lnTo>
                  <a:lnTo>
                    <a:pt x="65415" y="32182"/>
                  </a:lnTo>
                  <a:lnTo>
                    <a:pt x="65406" y="31316"/>
                  </a:lnTo>
                  <a:lnTo>
                    <a:pt x="65369" y="30440"/>
                  </a:lnTo>
                  <a:lnTo>
                    <a:pt x="65323" y="29554"/>
                  </a:lnTo>
                  <a:lnTo>
                    <a:pt x="65268" y="28669"/>
                  </a:lnTo>
                  <a:lnTo>
                    <a:pt x="65194" y="27765"/>
                  </a:lnTo>
                  <a:lnTo>
                    <a:pt x="65092" y="26862"/>
                  </a:lnTo>
                  <a:lnTo>
                    <a:pt x="64982" y="25949"/>
                  </a:lnTo>
                  <a:lnTo>
                    <a:pt x="64853" y="25036"/>
                  </a:lnTo>
                  <a:lnTo>
                    <a:pt x="64696" y="24123"/>
                  </a:lnTo>
                  <a:lnTo>
                    <a:pt x="64521" y="23201"/>
                  </a:lnTo>
                  <a:lnTo>
                    <a:pt x="64428" y="22740"/>
                  </a:lnTo>
                  <a:lnTo>
                    <a:pt x="64327" y="22288"/>
                  </a:lnTo>
                  <a:lnTo>
                    <a:pt x="64216" y="21827"/>
                  </a:lnTo>
                  <a:lnTo>
                    <a:pt x="64106" y="21375"/>
                  </a:lnTo>
                  <a:lnTo>
                    <a:pt x="63986" y="20914"/>
                  </a:lnTo>
                  <a:lnTo>
                    <a:pt x="63866" y="20462"/>
                  </a:lnTo>
                  <a:lnTo>
                    <a:pt x="63737" y="20001"/>
                  </a:lnTo>
                  <a:lnTo>
                    <a:pt x="63599" y="19549"/>
                  </a:lnTo>
                  <a:lnTo>
                    <a:pt x="63460" y="19098"/>
                  </a:lnTo>
                  <a:lnTo>
                    <a:pt x="63304" y="18646"/>
                  </a:lnTo>
                  <a:lnTo>
                    <a:pt x="63147" y="18194"/>
                  </a:lnTo>
                  <a:lnTo>
                    <a:pt x="62990" y="17751"/>
                  </a:lnTo>
                  <a:lnTo>
                    <a:pt x="62815" y="17309"/>
                  </a:lnTo>
                  <a:lnTo>
                    <a:pt x="62640" y="16857"/>
                  </a:lnTo>
                  <a:lnTo>
                    <a:pt x="62455" y="16423"/>
                  </a:lnTo>
                  <a:lnTo>
                    <a:pt x="62271" y="15981"/>
                  </a:lnTo>
                  <a:lnTo>
                    <a:pt x="62068" y="15547"/>
                  </a:lnTo>
                  <a:lnTo>
                    <a:pt x="61865" y="15114"/>
                  </a:lnTo>
                  <a:lnTo>
                    <a:pt x="61653" y="14681"/>
                  </a:lnTo>
                  <a:lnTo>
                    <a:pt x="61432" y="14257"/>
                  </a:lnTo>
                  <a:lnTo>
                    <a:pt x="61201" y="13823"/>
                  </a:lnTo>
                  <a:lnTo>
                    <a:pt x="60971" y="13408"/>
                  </a:lnTo>
                  <a:lnTo>
                    <a:pt x="60722" y="12984"/>
                  </a:lnTo>
                  <a:lnTo>
                    <a:pt x="60473" y="12569"/>
                  </a:lnTo>
                  <a:lnTo>
                    <a:pt x="60214" y="12163"/>
                  </a:lnTo>
                  <a:lnTo>
                    <a:pt x="59947" y="11758"/>
                  </a:lnTo>
                  <a:lnTo>
                    <a:pt x="59670" y="11352"/>
                  </a:lnTo>
                  <a:lnTo>
                    <a:pt x="59385" y="10955"/>
                  </a:lnTo>
                  <a:lnTo>
                    <a:pt x="59089" y="10559"/>
                  </a:lnTo>
                  <a:lnTo>
                    <a:pt x="58785" y="10172"/>
                  </a:lnTo>
                  <a:lnTo>
                    <a:pt x="58472" y="9784"/>
                  </a:lnTo>
                  <a:lnTo>
                    <a:pt x="58158" y="9406"/>
                  </a:lnTo>
                  <a:lnTo>
                    <a:pt x="57826" y="9028"/>
                  </a:lnTo>
                  <a:lnTo>
                    <a:pt x="57485" y="8659"/>
                  </a:lnTo>
                  <a:lnTo>
                    <a:pt x="57144" y="8290"/>
                  </a:lnTo>
                  <a:lnTo>
                    <a:pt x="56784" y="7931"/>
                  </a:lnTo>
                  <a:lnTo>
                    <a:pt x="56415" y="7580"/>
                  </a:lnTo>
                  <a:lnTo>
                    <a:pt x="56037" y="7230"/>
                  </a:lnTo>
                  <a:lnTo>
                    <a:pt x="55659" y="6889"/>
                  </a:lnTo>
                  <a:lnTo>
                    <a:pt x="55263" y="6557"/>
                  </a:lnTo>
                  <a:lnTo>
                    <a:pt x="54857" y="6225"/>
                  </a:lnTo>
                  <a:lnTo>
                    <a:pt x="54442" y="5902"/>
                  </a:lnTo>
                  <a:lnTo>
                    <a:pt x="54018" y="5579"/>
                  </a:lnTo>
                  <a:lnTo>
                    <a:pt x="53575" y="5275"/>
                  </a:lnTo>
                  <a:lnTo>
                    <a:pt x="53133" y="4971"/>
                  </a:lnTo>
                  <a:lnTo>
                    <a:pt x="52672" y="4667"/>
                  </a:lnTo>
                  <a:lnTo>
                    <a:pt x="52211" y="4381"/>
                  </a:lnTo>
                  <a:lnTo>
                    <a:pt x="51731" y="4095"/>
                  </a:lnTo>
                  <a:lnTo>
                    <a:pt x="51242" y="3818"/>
                  </a:lnTo>
                  <a:lnTo>
                    <a:pt x="50744" y="3551"/>
                  </a:lnTo>
                  <a:lnTo>
                    <a:pt x="50025" y="3191"/>
                  </a:lnTo>
                  <a:lnTo>
                    <a:pt x="49315" y="2850"/>
                  </a:lnTo>
                  <a:lnTo>
                    <a:pt x="48605" y="2536"/>
                  </a:lnTo>
                  <a:lnTo>
                    <a:pt x="47904" y="2232"/>
                  </a:lnTo>
                  <a:lnTo>
                    <a:pt x="47203" y="1965"/>
                  </a:lnTo>
                  <a:lnTo>
                    <a:pt x="46503" y="1707"/>
                  </a:lnTo>
                  <a:lnTo>
                    <a:pt x="45820" y="1476"/>
                  </a:lnTo>
                  <a:lnTo>
                    <a:pt x="45129" y="1255"/>
                  </a:lnTo>
                  <a:lnTo>
                    <a:pt x="44456" y="1061"/>
                  </a:lnTo>
                  <a:lnTo>
                    <a:pt x="43782" y="886"/>
                  </a:lnTo>
                  <a:lnTo>
                    <a:pt x="43109" y="729"/>
                  </a:lnTo>
                  <a:lnTo>
                    <a:pt x="42445" y="582"/>
                  </a:lnTo>
                  <a:lnTo>
                    <a:pt x="41791" y="462"/>
                  </a:lnTo>
                  <a:lnTo>
                    <a:pt x="41145" y="351"/>
                  </a:lnTo>
                  <a:lnTo>
                    <a:pt x="40509" y="259"/>
                  </a:lnTo>
                  <a:lnTo>
                    <a:pt x="39873" y="176"/>
                  </a:lnTo>
                  <a:lnTo>
                    <a:pt x="39246" y="111"/>
                  </a:lnTo>
                  <a:lnTo>
                    <a:pt x="38628" y="65"/>
                  </a:lnTo>
                  <a:lnTo>
                    <a:pt x="38010" y="28"/>
                  </a:lnTo>
                  <a:lnTo>
                    <a:pt x="37411" y="10"/>
                  </a:lnTo>
                  <a:lnTo>
                    <a:pt x="368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616;p32"/>
            <p:cNvSpPr/>
            <p:nvPr/>
          </p:nvSpPr>
          <p:spPr>
            <a:xfrm>
              <a:off x="4549500" y="2084875"/>
              <a:ext cx="71950" cy="71950"/>
            </a:xfrm>
            <a:custGeom>
              <a:avLst/>
              <a:gdLst/>
              <a:ahLst/>
              <a:cxnLst/>
              <a:rect l="l" t="t" r="r" b="b"/>
              <a:pathLst>
                <a:path w="2878" h="2878" extrusionOk="0">
                  <a:moveTo>
                    <a:pt x="1439" y="0"/>
                  </a:moveTo>
                  <a:lnTo>
                    <a:pt x="1292" y="10"/>
                  </a:lnTo>
                  <a:lnTo>
                    <a:pt x="1153" y="37"/>
                  </a:lnTo>
                  <a:lnTo>
                    <a:pt x="1015" y="65"/>
                  </a:lnTo>
                  <a:lnTo>
                    <a:pt x="877" y="120"/>
                  </a:lnTo>
                  <a:lnTo>
                    <a:pt x="757" y="176"/>
                  </a:lnTo>
                  <a:lnTo>
                    <a:pt x="637" y="249"/>
                  </a:lnTo>
                  <a:lnTo>
                    <a:pt x="526" y="332"/>
                  </a:lnTo>
                  <a:lnTo>
                    <a:pt x="425" y="425"/>
                  </a:lnTo>
                  <a:lnTo>
                    <a:pt x="333" y="526"/>
                  </a:lnTo>
                  <a:lnTo>
                    <a:pt x="250" y="637"/>
                  </a:lnTo>
                  <a:lnTo>
                    <a:pt x="176" y="757"/>
                  </a:lnTo>
                  <a:lnTo>
                    <a:pt x="121" y="886"/>
                  </a:lnTo>
                  <a:lnTo>
                    <a:pt x="65" y="1015"/>
                  </a:lnTo>
                  <a:lnTo>
                    <a:pt x="38" y="1153"/>
                  </a:lnTo>
                  <a:lnTo>
                    <a:pt x="10" y="1291"/>
                  </a:lnTo>
                  <a:lnTo>
                    <a:pt x="1" y="1439"/>
                  </a:lnTo>
                  <a:lnTo>
                    <a:pt x="10" y="1586"/>
                  </a:lnTo>
                  <a:lnTo>
                    <a:pt x="38" y="1734"/>
                  </a:lnTo>
                  <a:lnTo>
                    <a:pt x="65" y="1872"/>
                  </a:lnTo>
                  <a:lnTo>
                    <a:pt x="121" y="2001"/>
                  </a:lnTo>
                  <a:lnTo>
                    <a:pt x="176" y="2121"/>
                  </a:lnTo>
                  <a:lnTo>
                    <a:pt x="250" y="2241"/>
                  </a:lnTo>
                  <a:lnTo>
                    <a:pt x="333" y="2352"/>
                  </a:lnTo>
                  <a:lnTo>
                    <a:pt x="425" y="2453"/>
                  </a:lnTo>
                  <a:lnTo>
                    <a:pt x="526" y="2545"/>
                  </a:lnTo>
                  <a:lnTo>
                    <a:pt x="637" y="2628"/>
                  </a:lnTo>
                  <a:lnTo>
                    <a:pt x="757" y="2702"/>
                  </a:lnTo>
                  <a:lnTo>
                    <a:pt x="877" y="2758"/>
                  </a:lnTo>
                  <a:lnTo>
                    <a:pt x="1015" y="2813"/>
                  </a:lnTo>
                  <a:lnTo>
                    <a:pt x="1153" y="2841"/>
                  </a:lnTo>
                  <a:lnTo>
                    <a:pt x="1292" y="2868"/>
                  </a:lnTo>
                  <a:lnTo>
                    <a:pt x="1439" y="2877"/>
                  </a:lnTo>
                  <a:lnTo>
                    <a:pt x="1587" y="2868"/>
                  </a:lnTo>
                  <a:lnTo>
                    <a:pt x="1725" y="2841"/>
                  </a:lnTo>
                  <a:lnTo>
                    <a:pt x="1863" y="2813"/>
                  </a:lnTo>
                  <a:lnTo>
                    <a:pt x="2002" y="2758"/>
                  </a:lnTo>
                  <a:lnTo>
                    <a:pt x="2122" y="2702"/>
                  </a:lnTo>
                  <a:lnTo>
                    <a:pt x="2242" y="2628"/>
                  </a:lnTo>
                  <a:lnTo>
                    <a:pt x="2352" y="2545"/>
                  </a:lnTo>
                  <a:lnTo>
                    <a:pt x="2454" y="2453"/>
                  </a:lnTo>
                  <a:lnTo>
                    <a:pt x="2546" y="2352"/>
                  </a:lnTo>
                  <a:lnTo>
                    <a:pt x="2629" y="2241"/>
                  </a:lnTo>
                  <a:lnTo>
                    <a:pt x="2703" y="2121"/>
                  </a:lnTo>
                  <a:lnTo>
                    <a:pt x="2767" y="2001"/>
                  </a:lnTo>
                  <a:lnTo>
                    <a:pt x="2813" y="1872"/>
                  </a:lnTo>
                  <a:lnTo>
                    <a:pt x="2850" y="1734"/>
                  </a:lnTo>
                  <a:lnTo>
                    <a:pt x="2869" y="1586"/>
                  </a:lnTo>
                  <a:lnTo>
                    <a:pt x="2878" y="1439"/>
                  </a:lnTo>
                  <a:lnTo>
                    <a:pt x="2869" y="1291"/>
                  </a:lnTo>
                  <a:lnTo>
                    <a:pt x="2850" y="1153"/>
                  </a:lnTo>
                  <a:lnTo>
                    <a:pt x="2813" y="1015"/>
                  </a:lnTo>
                  <a:lnTo>
                    <a:pt x="2767" y="886"/>
                  </a:lnTo>
                  <a:lnTo>
                    <a:pt x="2703" y="757"/>
                  </a:lnTo>
                  <a:lnTo>
                    <a:pt x="2629" y="637"/>
                  </a:lnTo>
                  <a:lnTo>
                    <a:pt x="2546" y="526"/>
                  </a:lnTo>
                  <a:lnTo>
                    <a:pt x="2454" y="425"/>
                  </a:lnTo>
                  <a:lnTo>
                    <a:pt x="2352" y="332"/>
                  </a:lnTo>
                  <a:lnTo>
                    <a:pt x="2242" y="249"/>
                  </a:lnTo>
                  <a:lnTo>
                    <a:pt x="2122" y="176"/>
                  </a:lnTo>
                  <a:lnTo>
                    <a:pt x="2002" y="120"/>
                  </a:lnTo>
                  <a:lnTo>
                    <a:pt x="1863" y="65"/>
                  </a:lnTo>
                  <a:lnTo>
                    <a:pt x="1725" y="37"/>
                  </a:lnTo>
                  <a:lnTo>
                    <a:pt x="1587" y="10"/>
                  </a:lnTo>
                  <a:lnTo>
                    <a:pt x="1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617;p32"/>
            <p:cNvSpPr/>
            <p:nvPr/>
          </p:nvSpPr>
          <p:spPr>
            <a:xfrm>
              <a:off x="3300975" y="2084875"/>
              <a:ext cx="71725" cy="71950"/>
            </a:xfrm>
            <a:custGeom>
              <a:avLst/>
              <a:gdLst/>
              <a:ahLst/>
              <a:cxnLst/>
              <a:rect l="l" t="t" r="r" b="b"/>
              <a:pathLst>
                <a:path w="2869" h="2878" extrusionOk="0">
                  <a:moveTo>
                    <a:pt x="1439" y="0"/>
                  </a:moveTo>
                  <a:lnTo>
                    <a:pt x="1291" y="10"/>
                  </a:lnTo>
                  <a:lnTo>
                    <a:pt x="1153" y="37"/>
                  </a:lnTo>
                  <a:lnTo>
                    <a:pt x="1015" y="65"/>
                  </a:lnTo>
                  <a:lnTo>
                    <a:pt x="876" y="120"/>
                  </a:lnTo>
                  <a:lnTo>
                    <a:pt x="756" y="176"/>
                  </a:lnTo>
                  <a:lnTo>
                    <a:pt x="637" y="249"/>
                  </a:lnTo>
                  <a:lnTo>
                    <a:pt x="526" y="332"/>
                  </a:lnTo>
                  <a:lnTo>
                    <a:pt x="424" y="425"/>
                  </a:lnTo>
                  <a:lnTo>
                    <a:pt x="323" y="526"/>
                  </a:lnTo>
                  <a:lnTo>
                    <a:pt x="240" y="637"/>
                  </a:lnTo>
                  <a:lnTo>
                    <a:pt x="176" y="757"/>
                  </a:lnTo>
                  <a:lnTo>
                    <a:pt x="111" y="886"/>
                  </a:lnTo>
                  <a:lnTo>
                    <a:pt x="65" y="1015"/>
                  </a:lnTo>
                  <a:lnTo>
                    <a:pt x="28" y="1153"/>
                  </a:lnTo>
                  <a:lnTo>
                    <a:pt x="0" y="1291"/>
                  </a:lnTo>
                  <a:lnTo>
                    <a:pt x="0" y="1439"/>
                  </a:lnTo>
                  <a:lnTo>
                    <a:pt x="0" y="1586"/>
                  </a:lnTo>
                  <a:lnTo>
                    <a:pt x="28" y="1734"/>
                  </a:lnTo>
                  <a:lnTo>
                    <a:pt x="65" y="1872"/>
                  </a:lnTo>
                  <a:lnTo>
                    <a:pt x="111" y="2001"/>
                  </a:lnTo>
                  <a:lnTo>
                    <a:pt x="176" y="2121"/>
                  </a:lnTo>
                  <a:lnTo>
                    <a:pt x="240" y="2241"/>
                  </a:lnTo>
                  <a:lnTo>
                    <a:pt x="323" y="2352"/>
                  </a:lnTo>
                  <a:lnTo>
                    <a:pt x="424" y="2453"/>
                  </a:lnTo>
                  <a:lnTo>
                    <a:pt x="526" y="2545"/>
                  </a:lnTo>
                  <a:lnTo>
                    <a:pt x="637" y="2628"/>
                  </a:lnTo>
                  <a:lnTo>
                    <a:pt x="756" y="2702"/>
                  </a:lnTo>
                  <a:lnTo>
                    <a:pt x="876" y="2758"/>
                  </a:lnTo>
                  <a:lnTo>
                    <a:pt x="1015" y="2813"/>
                  </a:lnTo>
                  <a:lnTo>
                    <a:pt x="1153" y="2841"/>
                  </a:lnTo>
                  <a:lnTo>
                    <a:pt x="1291" y="2868"/>
                  </a:lnTo>
                  <a:lnTo>
                    <a:pt x="1439" y="2877"/>
                  </a:lnTo>
                  <a:lnTo>
                    <a:pt x="1586" y="2868"/>
                  </a:lnTo>
                  <a:lnTo>
                    <a:pt x="1725" y="2841"/>
                  </a:lnTo>
                  <a:lnTo>
                    <a:pt x="1863" y="2813"/>
                  </a:lnTo>
                  <a:lnTo>
                    <a:pt x="1992" y="2758"/>
                  </a:lnTo>
                  <a:lnTo>
                    <a:pt x="2121" y="2702"/>
                  </a:lnTo>
                  <a:lnTo>
                    <a:pt x="2232" y="2628"/>
                  </a:lnTo>
                  <a:lnTo>
                    <a:pt x="2342" y="2545"/>
                  </a:lnTo>
                  <a:lnTo>
                    <a:pt x="2444" y="2453"/>
                  </a:lnTo>
                  <a:lnTo>
                    <a:pt x="2545" y="2352"/>
                  </a:lnTo>
                  <a:lnTo>
                    <a:pt x="2628" y="2241"/>
                  </a:lnTo>
                  <a:lnTo>
                    <a:pt x="2693" y="2121"/>
                  </a:lnTo>
                  <a:lnTo>
                    <a:pt x="2757" y="2001"/>
                  </a:lnTo>
                  <a:lnTo>
                    <a:pt x="2804" y="1872"/>
                  </a:lnTo>
                  <a:lnTo>
                    <a:pt x="2840" y="1734"/>
                  </a:lnTo>
                  <a:lnTo>
                    <a:pt x="2859" y="1586"/>
                  </a:lnTo>
                  <a:lnTo>
                    <a:pt x="2868" y="1439"/>
                  </a:lnTo>
                  <a:lnTo>
                    <a:pt x="2859" y="1291"/>
                  </a:lnTo>
                  <a:lnTo>
                    <a:pt x="2840" y="1153"/>
                  </a:lnTo>
                  <a:lnTo>
                    <a:pt x="2804" y="1015"/>
                  </a:lnTo>
                  <a:lnTo>
                    <a:pt x="2757" y="886"/>
                  </a:lnTo>
                  <a:lnTo>
                    <a:pt x="2693" y="757"/>
                  </a:lnTo>
                  <a:lnTo>
                    <a:pt x="2628" y="637"/>
                  </a:lnTo>
                  <a:lnTo>
                    <a:pt x="2545" y="526"/>
                  </a:lnTo>
                  <a:lnTo>
                    <a:pt x="2444" y="425"/>
                  </a:lnTo>
                  <a:lnTo>
                    <a:pt x="2342" y="332"/>
                  </a:lnTo>
                  <a:lnTo>
                    <a:pt x="2232" y="249"/>
                  </a:lnTo>
                  <a:lnTo>
                    <a:pt x="2121" y="176"/>
                  </a:lnTo>
                  <a:lnTo>
                    <a:pt x="1992" y="120"/>
                  </a:lnTo>
                  <a:lnTo>
                    <a:pt x="1863" y="65"/>
                  </a:lnTo>
                  <a:lnTo>
                    <a:pt x="1725" y="37"/>
                  </a:lnTo>
                  <a:lnTo>
                    <a:pt x="1586" y="10"/>
                  </a:lnTo>
                  <a:lnTo>
                    <a:pt x="1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618;p32"/>
            <p:cNvSpPr/>
            <p:nvPr/>
          </p:nvSpPr>
          <p:spPr>
            <a:xfrm>
              <a:off x="3974350" y="2768150"/>
              <a:ext cx="1145275" cy="1106100"/>
            </a:xfrm>
            <a:custGeom>
              <a:avLst/>
              <a:gdLst/>
              <a:ahLst/>
              <a:cxnLst/>
              <a:rect l="l" t="t" r="r" b="b"/>
              <a:pathLst>
                <a:path w="45811" h="44244" extrusionOk="0">
                  <a:moveTo>
                    <a:pt x="11139" y="1"/>
                  </a:moveTo>
                  <a:lnTo>
                    <a:pt x="0" y="7747"/>
                  </a:lnTo>
                  <a:lnTo>
                    <a:pt x="0" y="44244"/>
                  </a:lnTo>
                  <a:lnTo>
                    <a:pt x="45811" y="38102"/>
                  </a:lnTo>
                  <a:lnTo>
                    <a:pt x="45811" y="37688"/>
                  </a:lnTo>
                  <a:lnTo>
                    <a:pt x="45792" y="36507"/>
                  </a:lnTo>
                  <a:lnTo>
                    <a:pt x="45746" y="34728"/>
                  </a:lnTo>
                  <a:lnTo>
                    <a:pt x="45709" y="33649"/>
                  </a:lnTo>
                  <a:lnTo>
                    <a:pt x="45654" y="32468"/>
                  </a:lnTo>
                  <a:lnTo>
                    <a:pt x="45599" y="31205"/>
                  </a:lnTo>
                  <a:lnTo>
                    <a:pt x="45516" y="29877"/>
                  </a:lnTo>
                  <a:lnTo>
                    <a:pt x="45423" y="28503"/>
                  </a:lnTo>
                  <a:lnTo>
                    <a:pt x="45313" y="27092"/>
                  </a:lnTo>
                  <a:lnTo>
                    <a:pt x="45184" y="25672"/>
                  </a:lnTo>
                  <a:lnTo>
                    <a:pt x="45119" y="24962"/>
                  </a:lnTo>
                  <a:lnTo>
                    <a:pt x="45036" y="24262"/>
                  </a:lnTo>
                  <a:lnTo>
                    <a:pt x="44953" y="23561"/>
                  </a:lnTo>
                  <a:lnTo>
                    <a:pt x="44870" y="22860"/>
                  </a:lnTo>
                  <a:lnTo>
                    <a:pt x="44778" y="22178"/>
                  </a:lnTo>
                  <a:lnTo>
                    <a:pt x="44676" y="21504"/>
                  </a:lnTo>
                  <a:lnTo>
                    <a:pt x="44621" y="21200"/>
                  </a:lnTo>
                  <a:lnTo>
                    <a:pt x="44566" y="20905"/>
                  </a:lnTo>
                  <a:lnTo>
                    <a:pt x="44501" y="20610"/>
                  </a:lnTo>
                  <a:lnTo>
                    <a:pt x="44437" y="20315"/>
                  </a:lnTo>
                  <a:lnTo>
                    <a:pt x="44280" y="19752"/>
                  </a:lnTo>
                  <a:lnTo>
                    <a:pt x="44114" y="19199"/>
                  </a:lnTo>
                  <a:lnTo>
                    <a:pt x="43911" y="18849"/>
                  </a:lnTo>
                  <a:lnTo>
                    <a:pt x="43699" y="18517"/>
                  </a:lnTo>
                  <a:lnTo>
                    <a:pt x="43496" y="18203"/>
                  </a:lnTo>
                  <a:lnTo>
                    <a:pt x="43302" y="17908"/>
                  </a:lnTo>
                  <a:lnTo>
                    <a:pt x="43100" y="17632"/>
                  </a:lnTo>
                  <a:lnTo>
                    <a:pt x="42906" y="17373"/>
                  </a:lnTo>
                  <a:lnTo>
                    <a:pt x="42712" y="17134"/>
                  </a:lnTo>
                  <a:lnTo>
                    <a:pt x="42519" y="16903"/>
                  </a:lnTo>
                  <a:lnTo>
                    <a:pt x="42325" y="16682"/>
                  </a:lnTo>
                  <a:lnTo>
                    <a:pt x="42141" y="16479"/>
                  </a:lnTo>
                  <a:lnTo>
                    <a:pt x="41956" y="16295"/>
                  </a:lnTo>
                  <a:lnTo>
                    <a:pt x="41772" y="16119"/>
                  </a:lnTo>
                  <a:lnTo>
                    <a:pt x="41597" y="15953"/>
                  </a:lnTo>
                  <a:lnTo>
                    <a:pt x="41421" y="15806"/>
                  </a:lnTo>
                  <a:lnTo>
                    <a:pt x="41246" y="15658"/>
                  </a:lnTo>
                  <a:lnTo>
                    <a:pt x="41080" y="15529"/>
                  </a:lnTo>
                  <a:lnTo>
                    <a:pt x="40748" y="15299"/>
                  </a:lnTo>
                  <a:lnTo>
                    <a:pt x="40425" y="15087"/>
                  </a:lnTo>
                  <a:lnTo>
                    <a:pt x="40112" y="14911"/>
                  </a:lnTo>
                  <a:lnTo>
                    <a:pt x="39817" y="14755"/>
                  </a:lnTo>
                  <a:lnTo>
                    <a:pt x="39264" y="14478"/>
                  </a:lnTo>
                  <a:lnTo>
                    <a:pt x="39005" y="14349"/>
                  </a:lnTo>
                  <a:lnTo>
                    <a:pt x="38756" y="14229"/>
                  </a:lnTo>
                  <a:lnTo>
                    <a:pt x="38037" y="13833"/>
                  </a:lnTo>
                  <a:lnTo>
                    <a:pt x="36802" y="13196"/>
                  </a:lnTo>
                  <a:lnTo>
                    <a:pt x="33168" y="11315"/>
                  </a:lnTo>
                  <a:lnTo>
                    <a:pt x="28475" y="8899"/>
                  </a:lnTo>
                  <a:lnTo>
                    <a:pt x="23366" y="6262"/>
                  </a:lnTo>
                  <a:lnTo>
                    <a:pt x="22103" y="6013"/>
                  </a:lnTo>
                  <a:lnTo>
                    <a:pt x="21476" y="5875"/>
                  </a:lnTo>
                  <a:lnTo>
                    <a:pt x="20840" y="5736"/>
                  </a:lnTo>
                  <a:lnTo>
                    <a:pt x="20222" y="5589"/>
                  </a:lnTo>
                  <a:lnTo>
                    <a:pt x="19595" y="5432"/>
                  </a:lnTo>
                  <a:lnTo>
                    <a:pt x="18977" y="5275"/>
                  </a:lnTo>
                  <a:lnTo>
                    <a:pt x="18369" y="5100"/>
                  </a:lnTo>
                  <a:lnTo>
                    <a:pt x="17769" y="4925"/>
                  </a:lnTo>
                  <a:lnTo>
                    <a:pt x="17179" y="4731"/>
                  </a:lnTo>
                  <a:lnTo>
                    <a:pt x="16607" y="4528"/>
                  </a:lnTo>
                  <a:lnTo>
                    <a:pt x="16036" y="4316"/>
                  </a:lnTo>
                  <a:lnTo>
                    <a:pt x="15492" y="4095"/>
                  </a:lnTo>
                  <a:lnTo>
                    <a:pt x="14948" y="3855"/>
                  </a:lnTo>
                  <a:lnTo>
                    <a:pt x="14431" y="3597"/>
                  </a:lnTo>
                  <a:lnTo>
                    <a:pt x="14182" y="3468"/>
                  </a:lnTo>
                  <a:lnTo>
                    <a:pt x="13933" y="3330"/>
                  </a:lnTo>
                  <a:lnTo>
                    <a:pt x="13730" y="3210"/>
                  </a:lnTo>
                  <a:lnTo>
                    <a:pt x="13537" y="3081"/>
                  </a:lnTo>
                  <a:lnTo>
                    <a:pt x="13352" y="2942"/>
                  </a:lnTo>
                  <a:lnTo>
                    <a:pt x="13177" y="2786"/>
                  </a:lnTo>
                  <a:lnTo>
                    <a:pt x="13002" y="2620"/>
                  </a:lnTo>
                  <a:lnTo>
                    <a:pt x="12836" y="2444"/>
                  </a:lnTo>
                  <a:lnTo>
                    <a:pt x="12679" y="2251"/>
                  </a:lnTo>
                  <a:lnTo>
                    <a:pt x="12522" y="2057"/>
                  </a:lnTo>
                  <a:lnTo>
                    <a:pt x="12375" y="1845"/>
                  </a:lnTo>
                  <a:lnTo>
                    <a:pt x="12227" y="1633"/>
                  </a:lnTo>
                  <a:lnTo>
                    <a:pt x="12089" y="1412"/>
                  </a:lnTo>
                  <a:lnTo>
                    <a:pt x="11960" y="1172"/>
                  </a:lnTo>
                  <a:lnTo>
                    <a:pt x="11831" y="932"/>
                  </a:lnTo>
                  <a:lnTo>
                    <a:pt x="11702" y="683"/>
                  </a:lnTo>
                  <a:lnTo>
                    <a:pt x="11591" y="434"/>
                  </a:lnTo>
                  <a:lnTo>
                    <a:pt x="11471" y="167"/>
                  </a:lnTo>
                  <a:lnTo>
                    <a:pt x="11139" y="1"/>
                  </a:lnTo>
                  <a:close/>
                </a:path>
              </a:pathLst>
            </a:custGeom>
            <a:solidFill>
              <a:srgbClr val="E8F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619;p32"/>
            <p:cNvSpPr/>
            <p:nvPr/>
          </p:nvSpPr>
          <p:spPr>
            <a:xfrm>
              <a:off x="3974350" y="2758475"/>
              <a:ext cx="388925" cy="417975"/>
            </a:xfrm>
            <a:custGeom>
              <a:avLst/>
              <a:gdLst/>
              <a:ahLst/>
              <a:cxnLst/>
              <a:rect l="l" t="t" r="r" b="b"/>
              <a:pathLst>
                <a:path w="15557" h="16719" extrusionOk="0">
                  <a:moveTo>
                    <a:pt x="11241" y="1"/>
                  </a:moveTo>
                  <a:lnTo>
                    <a:pt x="10153" y="812"/>
                  </a:lnTo>
                  <a:lnTo>
                    <a:pt x="7395" y="2841"/>
                  </a:lnTo>
                  <a:lnTo>
                    <a:pt x="5634" y="4122"/>
                  </a:lnTo>
                  <a:lnTo>
                    <a:pt x="3753" y="5487"/>
                  </a:lnTo>
                  <a:lnTo>
                    <a:pt x="1835" y="6852"/>
                  </a:lnTo>
                  <a:lnTo>
                    <a:pt x="0" y="8152"/>
                  </a:lnTo>
                  <a:lnTo>
                    <a:pt x="7515" y="16718"/>
                  </a:lnTo>
                  <a:lnTo>
                    <a:pt x="15556" y="3873"/>
                  </a:lnTo>
                  <a:lnTo>
                    <a:pt x="11241" y="1"/>
                  </a:lnTo>
                  <a:close/>
                </a:path>
              </a:pathLst>
            </a:custGeom>
            <a:solidFill>
              <a:srgbClr val="CF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20;p32"/>
            <p:cNvSpPr/>
            <p:nvPr/>
          </p:nvSpPr>
          <p:spPr>
            <a:xfrm>
              <a:off x="2828850" y="2768150"/>
              <a:ext cx="1145525" cy="1106100"/>
            </a:xfrm>
            <a:custGeom>
              <a:avLst/>
              <a:gdLst/>
              <a:ahLst/>
              <a:cxnLst/>
              <a:rect l="l" t="t" r="r" b="b"/>
              <a:pathLst>
                <a:path w="45821" h="44244" extrusionOk="0">
                  <a:moveTo>
                    <a:pt x="34681" y="1"/>
                  </a:moveTo>
                  <a:lnTo>
                    <a:pt x="34340" y="167"/>
                  </a:lnTo>
                  <a:lnTo>
                    <a:pt x="34229" y="434"/>
                  </a:lnTo>
                  <a:lnTo>
                    <a:pt x="34109" y="683"/>
                  </a:lnTo>
                  <a:lnTo>
                    <a:pt x="33989" y="932"/>
                  </a:lnTo>
                  <a:lnTo>
                    <a:pt x="33860" y="1172"/>
                  </a:lnTo>
                  <a:lnTo>
                    <a:pt x="33722" y="1412"/>
                  </a:lnTo>
                  <a:lnTo>
                    <a:pt x="33593" y="1633"/>
                  </a:lnTo>
                  <a:lnTo>
                    <a:pt x="33445" y="1845"/>
                  </a:lnTo>
                  <a:lnTo>
                    <a:pt x="33298" y="2057"/>
                  </a:lnTo>
                  <a:lnTo>
                    <a:pt x="33141" y="2251"/>
                  </a:lnTo>
                  <a:lnTo>
                    <a:pt x="32984" y="2444"/>
                  </a:lnTo>
                  <a:lnTo>
                    <a:pt x="32818" y="2620"/>
                  </a:lnTo>
                  <a:lnTo>
                    <a:pt x="32643" y="2786"/>
                  </a:lnTo>
                  <a:lnTo>
                    <a:pt x="32468" y="2942"/>
                  </a:lnTo>
                  <a:lnTo>
                    <a:pt x="32284" y="3081"/>
                  </a:lnTo>
                  <a:lnTo>
                    <a:pt x="32090" y="3210"/>
                  </a:lnTo>
                  <a:lnTo>
                    <a:pt x="31896" y="3330"/>
                  </a:lnTo>
                  <a:lnTo>
                    <a:pt x="31647" y="3468"/>
                  </a:lnTo>
                  <a:lnTo>
                    <a:pt x="31389" y="3597"/>
                  </a:lnTo>
                  <a:lnTo>
                    <a:pt x="30873" y="3855"/>
                  </a:lnTo>
                  <a:lnTo>
                    <a:pt x="30338" y="4095"/>
                  </a:lnTo>
                  <a:lnTo>
                    <a:pt x="29785" y="4316"/>
                  </a:lnTo>
                  <a:lnTo>
                    <a:pt x="29213" y="4528"/>
                  </a:lnTo>
                  <a:lnTo>
                    <a:pt x="28632" y="4731"/>
                  </a:lnTo>
                  <a:lnTo>
                    <a:pt x="28042" y="4925"/>
                  </a:lnTo>
                  <a:lnTo>
                    <a:pt x="27442" y="5100"/>
                  </a:lnTo>
                  <a:lnTo>
                    <a:pt x="26834" y="5275"/>
                  </a:lnTo>
                  <a:lnTo>
                    <a:pt x="26225" y="5432"/>
                  </a:lnTo>
                  <a:lnTo>
                    <a:pt x="25598" y="5589"/>
                  </a:lnTo>
                  <a:lnTo>
                    <a:pt x="24971" y="5736"/>
                  </a:lnTo>
                  <a:lnTo>
                    <a:pt x="24344" y="5875"/>
                  </a:lnTo>
                  <a:lnTo>
                    <a:pt x="23717" y="6013"/>
                  </a:lnTo>
                  <a:lnTo>
                    <a:pt x="22454" y="6262"/>
                  </a:lnTo>
                  <a:lnTo>
                    <a:pt x="17336" y="8899"/>
                  </a:lnTo>
                  <a:lnTo>
                    <a:pt x="12652" y="11315"/>
                  </a:lnTo>
                  <a:lnTo>
                    <a:pt x="9010" y="13196"/>
                  </a:lnTo>
                  <a:lnTo>
                    <a:pt x="7783" y="13833"/>
                  </a:lnTo>
                  <a:lnTo>
                    <a:pt x="7055" y="14229"/>
                  </a:lnTo>
                  <a:lnTo>
                    <a:pt x="6806" y="14349"/>
                  </a:lnTo>
                  <a:lnTo>
                    <a:pt x="6547" y="14478"/>
                  </a:lnTo>
                  <a:lnTo>
                    <a:pt x="5994" y="14755"/>
                  </a:lnTo>
                  <a:lnTo>
                    <a:pt x="5699" y="14911"/>
                  </a:lnTo>
                  <a:lnTo>
                    <a:pt x="5395" y="15087"/>
                  </a:lnTo>
                  <a:lnTo>
                    <a:pt x="5072" y="15299"/>
                  </a:lnTo>
                  <a:lnTo>
                    <a:pt x="4740" y="15529"/>
                  </a:lnTo>
                  <a:lnTo>
                    <a:pt x="4565" y="15658"/>
                  </a:lnTo>
                  <a:lnTo>
                    <a:pt x="4390" y="15806"/>
                  </a:lnTo>
                  <a:lnTo>
                    <a:pt x="4215" y="15953"/>
                  </a:lnTo>
                  <a:lnTo>
                    <a:pt x="4039" y="16119"/>
                  </a:lnTo>
                  <a:lnTo>
                    <a:pt x="3855" y="16295"/>
                  </a:lnTo>
                  <a:lnTo>
                    <a:pt x="3670" y="16479"/>
                  </a:lnTo>
                  <a:lnTo>
                    <a:pt x="3486" y="16682"/>
                  </a:lnTo>
                  <a:lnTo>
                    <a:pt x="3292" y="16903"/>
                  </a:lnTo>
                  <a:lnTo>
                    <a:pt x="3099" y="17134"/>
                  </a:lnTo>
                  <a:lnTo>
                    <a:pt x="2905" y="17373"/>
                  </a:lnTo>
                  <a:lnTo>
                    <a:pt x="2711" y="17632"/>
                  </a:lnTo>
                  <a:lnTo>
                    <a:pt x="2518" y="17908"/>
                  </a:lnTo>
                  <a:lnTo>
                    <a:pt x="2315" y="18203"/>
                  </a:lnTo>
                  <a:lnTo>
                    <a:pt x="2112" y="18517"/>
                  </a:lnTo>
                  <a:lnTo>
                    <a:pt x="1900" y="18849"/>
                  </a:lnTo>
                  <a:lnTo>
                    <a:pt x="1697" y="19199"/>
                  </a:lnTo>
                  <a:lnTo>
                    <a:pt x="1531" y="19752"/>
                  </a:lnTo>
                  <a:lnTo>
                    <a:pt x="1384" y="20315"/>
                  </a:lnTo>
                  <a:lnTo>
                    <a:pt x="1310" y="20610"/>
                  </a:lnTo>
                  <a:lnTo>
                    <a:pt x="1255" y="20905"/>
                  </a:lnTo>
                  <a:lnTo>
                    <a:pt x="1199" y="21200"/>
                  </a:lnTo>
                  <a:lnTo>
                    <a:pt x="1144" y="21504"/>
                  </a:lnTo>
                  <a:lnTo>
                    <a:pt x="1042" y="22178"/>
                  </a:lnTo>
                  <a:lnTo>
                    <a:pt x="950" y="22860"/>
                  </a:lnTo>
                  <a:lnTo>
                    <a:pt x="858" y="23561"/>
                  </a:lnTo>
                  <a:lnTo>
                    <a:pt x="775" y="24262"/>
                  </a:lnTo>
                  <a:lnTo>
                    <a:pt x="701" y="24962"/>
                  </a:lnTo>
                  <a:lnTo>
                    <a:pt x="628" y="25672"/>
                  </a:lnTo>
                  <a:lnTo>
                    <a:pt x="498" y="27092"/>
                  </a:lnTo>
                  <a:lnTo>
                    <a:pt x="388" y="28503"/>
                  </a:lnTo>
                  <a:lnTo>
                    <a:pt x="296" y="29877"/>
                  </a:lnTo>
                  <a:lnTo>
                    <a:pt x="222" y="31205"/>
                  </a:lnTo>
                  <a:lnTo>
                    <a:pt x="157" y="32468"/>
                  </a:lnTo>
                  <a:lnTo>
                    <a:pt x="111" y="33649"/>
                  </a:lnTo>
                  <a:lnTo>
                    <a:pt x="65" y="34728"/>
                  </a:lnTo>
                  <a:lnTo>
                    <a:pt x="19" y="36507"/>
                  </a:lnTo>
                  <a:lnTo>
                    <a:pt x="0" y="37688"/>
                  </a:lnTo>
                  <a:lnTo>
                    <a:pt x="0" y="38102"/>
                  </a:lnTo>
                  <a:lnTo>
                    <a:pt x="45820" y="44244"/>
                  </a:lnTo>
                  <a:lnTo>
                    <a:pt x="45820" y="7747"/>
                  </a:lnTo>
                  <a:lnTo>
                    <a:pt x="34681" y="1"/>
                  </a:lnTo>
                  <a:close/>
                </a:path>
              </a:pathLst>
            </a:custGeom>
            <a:solidFill>
              <a:srgbClr val="CF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21;p32"/>
            <p:cNvSpPr/>
            <p:nvPr/>
          </p:nvSpPr>
          <p:spPr>
            <a:xfrm>
              <a:off x="3585450" y="2758475"/>
              <a:ext cx="388925" cy="417975"/>
            </a:xfrm>
            <a:custGeom>
              <a:avLst/>
              <a:gdLst/>
              <a:ahLst/>
              <a:cxnLst/>
              <a:rect l="l" t="t" r="r" b="b"/>
              <a:pathLst>
                <a:path w="15557" h="16719" extrusionOk="0">
                  <a:moveTo>
                    <a:pt x="4316" y="1"/>
                  </a:moveTo>
                  <a:lnTo>
                    <a:pt x="0" y="3873"/>
                  </a:lnTo>
                  <a:lnTo>
                    <a:pt x="8041" y="16718"/>
                  </a:lnTo>
                  <a:lnTo>
                    <a:pt x="15556" y="8152"/>
                  </a:lnTo>
                  <a:lnTo>
                    <a:pt x="13712" y="6852"/>
                  </a:lnTo>
                  <a:lnTo>
                    <a:pt x="11803" y="5487"/>
                  </a:lnTo>
                  <a:lnTo>
                    <a:pt x="9922" y="4122"/>
                  </a:lnTo>
                  <a:lnTo>
                    <a:pt x="8161" y="2841"/>
                  </a:lnTo>
                  <a:lnTo>
                    <a:pt x="5404" y="812"/>
                  </a:lnTo>
                  <a:lnTo>
                    <a:pt x="4316" y="1"/>
                  </a:lnTo>
                  <a:close/>
                </a:path>
              </a:pathLst>
            </a:custGeom>
            <a:solidFill>
              <a:srgbClr val="BA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622;p32"/>
            <p:cNvSpPr/>
            <p:nvPr/>
          </p:nvSpPr>
          <p:spPr>
            <a:xfrm>
              <a:off x="3968125" y="2693225"/>
              <a:ext cx="624750" cy="1252275"/>
            </a:xfrm>
            <a:custGeom>
              <a:avLst/>
              <a:gdLst/>
              <a:ahLst/>
              <a:cxnLst/>
              <a:rect l="l" t="t" r="r" b="b"/>
              <a:pathLst>
                <a:path w="24990" h="50091" extrusionOk="0">
                  <a:moveTo>
                    <a:pt x="12430" y="1"/>
                  </a:moveTo>
                  <a:lnTo>
                    <a:pt x="0" y="6640"/>
                  </a:lnTo>
                  <a:lnTo>
                    <a:pt x="0" y="50090"/>
                  </a:lnTo>
                  <a:lnTo>
                    <a:pt x="24252" y="6659"/>
                  </a:lnTo>
                  <a:lnTo>
                    <a:pt x="24989" y="6612"/>
                  </a:lnTo>
                  <a:lnTo>
                    <a:pt x="12430" y="1"/>
                  </a:lnTo>
                  <a:close/>
                </a:path>
              </a:pathLst>
            </a:custGeom>
            <a:solidFill>
              <a:srgbClr val="E1E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623;p32"/>
            <p:cNvSpPr/>
            <p:nvPr/>
          </p:nvSpPr>
          <p:spPr>
            <a:xfrm>
              <a:off x="3968125" y="2693225"/>
              <a:ext cx="624750" cy="1252275"/>
            </a:xfrm>
            <a:custGeom>
              <a:avLst/>
              <a:gdLst/>
              <a:ahLst/>
              <a:cxnLst/>
              <a:rect l="l" t="t" r="r" b="b"/>
              <a:pathLst>
                <a:path w="24990" h="50091" fill="none" extrusionOk="0">
                  <a:moveTo>
                    <a:pt x="12430" y="1"/>
                  </a:moveTo>
                  <a:lnTo>
                    <a:pt x="12430" y="1"/>
                  </a:lnTo>
                  <a:lnTo>
                    <a:pt x="24989" y="6612"/>
                  </a:lnTo>
                  <a:lnTo>
                    <a:pt x="24252" y="6659"/>
                  </a:lnTo>
                  <a:lnTo>
                    <a:pt x="0" y="50090"/>
                  </a:lnTo>
                  <a:lnTo>
                    <a:pt x="0" y="6640"/>
                  </a:lnTo>
                  <a:lnTo>
                    <a:pt x="124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624;p32"/>
            <p:cNvSpPr/>
            <p:nvPr/>
          </p:nvSpPr>
          <p:spPr>
            <a:xfrm>
              <a:off x="3968125" y="2858300"/>
              <a:ext cx="2053775" cy="2519700"/>
            </a:xfrm>
            <a:custGeom>
              <a:avLst/>
              <a:gdLst/>
              <a:ahLst/>
              <a:cxnLst/>
              <a:rect l="l" t="t" r="r" b="b"/>
              <a:pathLst>
                <a:path w="82151" h="100788" extrusionOk="0">
                  <a:moveTo>
                    <a:pt x="25155" y="0"/>
                  </a:moveTo>
                  <a:lnTo>
                    <a:pt x="24252" y="56"/>
                  </a:lnTo>
                  <a:lnTo>
                    <a:pt x="0" y="43487"/>
                  </a:lnTo>
                  <a:lnTo>
                    <a:pt x="0" y="72985"/>
                  </a:lnTo>
                  <a:lnTo>
                    <a:pt x="1310" y="72322"/>
                  </a:lnTo>
                  <a:lnTo>
                    <a:pt x="4814" y="70570"/>
                  </a:lnTo>
                  <a:lnTo>
                    <a:pt x="7202" y="69380"/>
                  </a:lnTo>
                  <a:lnTo>
                    <a:pt x="9913" y="68034"/>
                  </a:lnTo>
                  <a:lnTo>
                    <a:pt x="12854" y="66586"/>
                  </a:lnTo>
                  <a:lnTo>
                    <a:pt x="15971" y="65065"/>
                  </a:lnTo>
                  <a:lnTo>
                    <a:pt x="19162" y="63515"/>
                  </a:lnTo>
                  <a:lnTo>
                    <a:pt x="22371" y="61975"/>
                  </a:lnTo>
                  <a:lnTo>
                    <a:pt x="23957" y="61229"/>
                  </a:lnTo>
                  <a:lnTo>
                    <a:pt x="25515" y="60491"/>
                  </a:lnTo>
                  <a:lnTo>
                    <a:pt x="27027" y="59781"/>
                  </a:lnTo>
                  <a:lnTo>
                    <a:pt x="28503" y="59108"/>
                  </a:lnTo>
                  <a:lnTo>
                    <a:pt x="29923" y="58462"/>
                  </a:lnTo>
                  <a:lnTo>
                    <a:pt x="31278" y="57854"/>
                  </a:lnTo>
                  <a:lnTo>
                    <a:pt x="32551" y="57291"/>
                  </a:lnTo>
                  <a:lnTo>
                    <a:pt x="33749" y="56775"/>
                  </a:lnTo>
                  <a:lnTo>
                    <a:pt x="34847" y="56314"/>
                  </a:lnTo>
                  <a:lnTo>
                    <a:pt x="35843" y="55917"/>
                  </a:lnTo>
                  <a:lnTo>
                    <a:pt x="36728" y="55585"/>
                  </a:lnTo>
                  <a:lnTo>
                    <a:pt x="37124" y="55438"/>
                  </a:lnTo>
                  <a:lnTo>
                    <a:pt x="37484" y="55318"/>
                  </a:lnTo>
                  <a:lnTo>
                    <a:pt x="37862" y="55189"/>
                  </a:lnTo>
                  <a:lnTo>
                    <a:pt x="38185" y="55096"/>
                  </a:lnTo>
                  <a:lnTo>
                    <a:pt x="38461" y="55032"/>
                  </a:lnTo>
                  <a:lnTo>
                    <a:pt x="38692" y="54986"/>
                  </a:lnTo>
                  <a:lnTo>
                    <a:pt x="38784" y="54977"/>
                  </a:lnTo>
                  <a:lnTo>
                    <a:pt x="38867" y="54977"/>
                  </a:lnTo>
                  <a:lnTo>
                    <a:pt x="39024" y="54986"/>
                  </a:lnTo>
                  <a:lnTo>
                    <a:pt x="39190" y="55004"/>
                  </a:lnTo>
                  <a:lnTo>
                    <a:pt x="39356" y="55050"/>
                  </a:lnTo>
                  <a:lnTo>
                    <a:pt x="39531" y="55106"/>
                  </a:lnTo>
                  <a:lnTo>
                    <a:pt x="39706" y="55170"/>
                  </a:lnTo>
                  <a:lnTo>
                    <a:pt x="39881" y="55262"/>
                  </a:lnTo>
                  <a:lnTo>
                    <a:pt x="40066" y="55355"/>
                  </a:lnTo>
                  <a:lnTo>
                    <a:pt x="40250" y="55475"/>
                  </a:lnTo>
                  <a:lnTo>
                    <a:pt x="40444" y="55594"/>
                  </a:lnTo>
                  <a:lnTo>
                    <a:pt x="40638" y="55733"/>
                  </a:lnTo>
                  <a:lnTo>
                    <a:pt x="40831" y="55880"/>
                  </a:lnTo>
                  <a:lnTo>
                    <a:pt x="41025" y="56046"/>
                  </a:lnTo>
                  <a:lnTo>
                    <a:pt x="41228" y="56212"/>
                  </a:lnTo>
                  <a:lnTo>
                    <a:pt x="41431" y="56397"/>
                  </a:lnTo>
                  <a:lnTo>
                    <a:pt x="41633" y="56590"/>
                  </a:lnTo>
                  <a:lnTo>
                    <a:pt x="41836" y="56793"/>
                  </a:lnTo>
                  <a:lnTo>
                    <a:pt x="42251" y="57236"/>
                  </a:lnTo>
                  <a:lnTo>
                    <a:pt x="42675" y="57697"/>
                  </a:lnTo>
                  <a:lnTo>
                    <a:pt x="43100" y="58195"/>
                  </a:lnTo>
                  <a:lnTo>
                    <a:pt x="43524" y="58720"/>
                  </a:lnTo>
                  <a:lnTo>
                    <a:pt x="43948" y="59274"/>
                  </a:lnTo>
                  <a:lnTo>
                    <a:pt x="44372" y="59836"/>
                  </a:lnTo>
                  <a:lnTo>
                    <a:pt x="44787" y="60426"/>
                  </a:lnTo>
                  <a:lnTo>
                    <a:pt x="45202" y="61016"/>
                  </a:lnTo>
                  <a:lnTo>
                    <a:pt x="45608" y="61625"/>
                  </a:lnTo>
                  <a:lnTo>
                    <a:pt x="46004" y="62234"/>
                  </a:lnTo>
                  <a:lnTo>
                    <a:pt x="46392" y="62842"/>
                  </a:lnTo>
                  <a:lnTo>
                    <a:pt x="46760" y="63442"/>
                  </a:lnTo>
                  <a:lnTo>
                    <a:pt x="47120" y="64041"/>
                  </a:lnTo>
                  <a:lnTo>
                    <a:pt x="47461" y="64631"/>
                  </a:lnTo>
                  <a:lnTo>
                    <a:pt x="47793" y="65212"/>
                  </a:lnTo>
                  <a:lnTo>
                    <a:pt x="48097" y="65775"/>
                  </a:lnTo>
                  <a:lnTo>
                    <a:pt x="48383" y="66309"/>
                  </a:lnTo>
                  <a:lnTo>
                    <a:pt x="48651" y="66826"/>
                  </a:lnTo>
                  <a:lnTo>
                    <a:pt x="48890" y="67314"/>
                  </a:lnTo>
                  <a:lnTo>
                    <a:pt x="49103" y="67766"/>
                  </a:lnTo>
                  <a:lnTo>
                    <a:pt x="49296" y="68181"/>
                  </a:lnTo>
                  <a:lnTo>
                    <a:pt x="49453" y="68569"/>
                  </a:lnTo>
                  <a:lnTo>
                    <a:pt x="49582" y="68901"/>
                  </a:lnTo>
                  <a:lnTo>
                    <a:pt x="49683" y="69196"/>
                  </a:lnTo>
                  <a:lnTo>
                    <a:pt x="49702" y="69269"/>
                  </a:lnTo>
                  <a:lnTo>
                    <a:pt x="49711" y="69334"/>
                  </a:lnTo>
                  <a:lnTo>
                    <a:pt x="49720" y="69408"/>
                  </a:lnTo>
                  <a:lnTo>
                    <a:pt x="49711" y="69481"/>
                  </a:lnTo>
                  <a:lnTo>
                    <a:pt x="49702" y="69555"/>
                  </a:lnTo>
                  <a:lnTo>
                    <a:pt x="49693" y="69629"/>
                  </a:lnTo>
                  <a:lnTo>
                    <a:pt x="49674" y="69703"/>
                  </a:lnTo>
                  <a:lnTo>
                    <a:pt x="49647" y="69767"/>
                  </a:lnTo>
                  <a:lnTo>
                    <a:pt x="49573" y="69915"/>
                  </a:lnTo>
                  <a:lnTo>
                    <a:pt x="49471" y="70053"/>
                  </a:lnTo>
                  <a:lnTo>
                    <a:pt x="49352" y="70201"/>
                  </a:lnTo>
                  <a:lnTo>
                    <a:pt x="49213" y="70339"/>
                  </a:lnTo>
                  <a:lnTo>
                    <a:pt x="49056" y="70487"/>
                  </a:lnTo>
                  <a:lnTo>
                    <a:pt x="48872" y="70625"/>
                  </a:lnTo>
                  <a:lnTo>
                    <a:pt x="48669" y="70763"/>
                  </a:lnTo>
                  <a:lnTo>
                    <a:pt x="48457" y="70901"/>
                  </a:lnTo>
                  <a:lnTo>
                    <a:pt x="48217" y="71040"/>
                  </a:lnTo>
                  <a:lnTo>
                    <a:pt x="47968" y="71178"/>
                  </a:lnTo>
                  <a:lnTo>
                    <a:pt x="47701" y="71316"/>
                  </a:lnTo>
                  <a:lnTo>
                    <a:pt x="47424" y="71446"/>
                  </a:lnTo>
                  <a:lnTo>
                    <a:pt x="47129" y="71584"/>
                  </a:lnTo>
                  <a:lnTo>
                    <a:pt x="46825" y="71713"/>
                  </a:lnTo>
                  <a:lnTo>
                    <a:pt x="46179" y="71971"/>
                  </a:lnTo>
                  <a:lnTo>
                    <a:pt x="45488" y="72220"/>
                  </a:lnTo>
                  <a:lnTo>
                    <a:pt x="44778" y="72469"/>
                  </a:lnTo>
                  <a:lnTo>
                    <a:pt x="44040" y="72709"/>
                  </a:lnTo>
                  <a:lnTo>
                    <a:pt x="43284" y="72930"/>
                  </a:lnTo>
                  <a:lnTo>
                    <a:pt x="42528" y="73151"/>
                  </a:lnTo>
                  <a:lnTo>
                    <a:pt x="41763" y="73364"/>
                  </a:lnTo>
                  <a:lnTo>
                    <a:pt x="41062" y="73539"/>
                  </a:lnTo>
                  <a:lnTo>
                    <a:pt x="40379" y="73714"/>
                  </a:lnTo>
                  <a:lnTo>
                    <a:pt x="39079" y="74027"/>
                  </a:lnTo>
                  <a:lnTo>
                    <a:pt x="37880" y="74304"/>
                  </a:lnTo>
                  <a:lnTo>
                    <a:pt x="36838" y="74525"/>
                  </a:lnTo>
                  <a:lnTo>
                    <a:pt x="36119" y="74673"/>
                  </a:lnTo>
                  <a:lnTo>
                    <a:pt x="35566" y="74784"/>
                  </a:lnTo>
                  <a:lnTo>
                    <a:pt x="35086" y="74876"/>
                  </a:lnTo>
                  <a:lnTo>
                    <a:pt x="36838" y="85554"/>
                  </a:lnTo>
                  <a:lnTo>
                    <a:pt x="38471" y="95448"/>
                  </a:lnTo>
                  <a:lnTo>
                    <a:pt x="39337" y="100732"/>
                  </a:lnTo>
                  <a:lnTo>
                    <a:pt x="39347" y="100787"/>
                  </a:lnTo>
                  <a:lnTo>
                    <a:pt x="39384" y="100769"/>
                  </a:lnTo>
                  <a:lnTo>
                    <a:pt x="39494" y="100732"/>
                  </a:lnTo>
                  <a:lnTo>
                    <a:pt x="40370" y="100363"/>
                  </a:lnTo>
                  <a:lnTo>
                    <a:pt x="41984" y="99690"/>
                  </a:lnTo>
                  <a:lnTo>
                    <a:pt x="44225" y="98740"/>
                  </a:lnTo>
                  <a:lnTo>
                    <a:pt x="47000" y="97551"/>
                  </a:lnTo>
                  <a:lnTo>
                    <a:pt x="50181" y="96167"/>
                  </a:lnTo>
                  <a:lnTo>
                    <a:pt x="51887" y="95411"/>
                  </a:lnTo>
                  <a:lnTo>
                    <a:pt x="53667" y="94627"/>
                  </a:lnTo>
                  <a:lnTo>
                    <a:pt x="55484" y="93807"/>
                  </a:lnTo>
                  <a:lnTo>
                    <a:pt x="57346" y="92958"/>
                  </a:lnTo>
                  <a:lnTo>
                    <a:pt x="59218" y="92101"/>
                  </a:lnTo>
                  <a:lnTo>
                    <a:pt x="61108" y="91225"/>
                  </a:lnTo>
                  <a:lnTo>
                    <a:pt x="63534" y="90072"/>
                  </a:lnTo>
                  <a:lnTo>
                    <a:pt x="64732" y="89500"/>
                  </a:lnTo>
                  <a:lnTo>
                    <a:pt x="65922" y="88920"/>
                  </a:lnTo>
                  <a:lnTo>
                    <a:pt x="67084" y="88348"/>
                  </a:lnTo>
                  <a:lnTo>
                    <a:pt x="68236" y="87776"/>
                  </a:lnTo>
                  <a:lnTo>
                    <a:pt x="69352" y="87204"/>
                  </a:lnTo>
                  <a:lnTo>
                    <a:pt x="70449" y="86642"/>
                  </a:lnTo>
                  <a:lnTo>
                    <a:pt x="71510" y="86079"/>
                  </a:lnTo>
                  <a:lnTo>
                    <a:pt x="72533" y="85535"/>
                  </a:lnTo>
                  <a:lnTo>
                    <a:pt x="73520" y="84991"/>
                  </a:lnTo>
                  <a:lnTo>
                    <a:pt x="74470" y="84457"/>
                  </a:lnTo>
                  <a:lnTo>
                    <a:pt x="75364" y="83940"/>
                  </a:lnTo>
                  <a:lnTo>
                    <a:pt x="76203" y="83433"/>
                  </a:lnTo>
                  <a:lnTo>
                    <a:pt x="76996" y="82944"/>
                  </a:lnTo>
                  <a:lnTo>
                    <a:pt x="77734" y="82465"/>
                  </a:lnTo>
                  <a:lnTo>
                    <a:pt x="77955" y="82308"/>
                  </a:lnTo>
                  <a:lnTo>
                    <a:pt x="78186" y="82151"/>
                  </a:lnTo>
                  <a:lnTo>
                    <a:pt x="78398" y="81985"/>
                  </a:lnTo>
                  <a:lnTo>
                    <a:pt x="78601" y="81819"/>
                  </a:lnTo>
                  <a:lnTo>
                    <a:pt x="78804" y="81653"/>
                  </a:lnTo>
                  <a:lnTo>
                    <a:pt x="78997" y="81478"/>
                  </a:lnTo>
                  <a:lnTo>
                    <a:pt x="79191" y="81312"/>
                  </a:lnTo>
                  <a:lnTo>
                    <a:pt x="79366" y="81137"/>
                  </a:lnTo>
                  <a:lnTo>
                    <a:pt x="79541" y="80962"/>
                  </a:lnTo>
                  <a:lnTo>
                    <a:pt x="79717" y="80777"/>
                  </a:lnTo>
                  <a:lnTo>
                    <a:pt x="79873" y="80602"/>
                  </a:lnTo>
                  <a:lnTo>
                    <a:pt x="80030" y="80418"/>
                  </a:lnTo>
                  <a:lnTo>
                    <a:pt x="80178" y="80233"/>
                  </a:lnTo>
                  <a:lnTo>
                    <a:pt x="80316" y="80040"/>
                  </a:lnTo>
                  <a:lnTo>
                    <a:pt x="80454" y="79855"/>
                  </a:lnTo>
                  <a:lnTo>
                    <a:pt x="80583" y="79662"/>
                  </a:lnTo>
                  <a:lnTo>
                    <a:pt x="80713" y="79468"/>
                  </a:lnTo>
                  <a:lnTo>
                    <a:pt x="80832" y="79274"/>
                  </a:lnTo>
                  <a:lnTo>
                    <a:pt x="80943" y="79081"/>
                  </a:lnTo>
                  <a:lnTo>
                    <a:pt x="81054" y="78878"/>
                  </a:lnTo>
                  <a:lnTo>
                    <a:pt x="81155" y="78684"/>
                  </a:lnTo>
                  <a:lnTo>
                    <a:pt x="81247" y="78481"/>
                  </a:lnTo>
                  <a:lnTo>
                    <a:pt x="81423" y="78076"/>
                  </a:lnTo>
                  <a:lnTo>
                    <a:pt x="81579" y="77661"/>
                  </a:lnTo>
                  <a:lnTo>
                    <a:pt x="81718" y="77246"/>
                  </a:lnTo>
                  <a:lnTo>
                    <a:pt x="81828" y="76831"/>
                  </a:lnTo>
                  <a:lnTo>
                    <a:pt x="81930" y="76406"/>
                  </a:lnTo>
                  <a:lnTo>
                    <a:pt x="82003" y="75973"/>
                  </a:lnTo>
                  <a:lnTo>
                    <a:pt x="82068" y="75549"/>
                  </a:lnTo>
                  <a:lnTo>
                    <a:pt x="82114" y="75116"/>
                  </a:lnTo>
                  <a:lnTo>
                    <a:pt x="82142" y="74682"/>
                  </a:lnTo>
                  <a:lnTo>
                    <a:pt x="82151" y="74249"/>
                  </a:lnTo>
                  <a:lnTo>
                    <a:pt x="82151" y="73815"/>
                  </a:lnTo>
                  <a:lnTo>
                    <a:pt x="82133" y="73382"/>
                  </a:lnTo>
                  <a:lnTo>
                    <a:pt x="82105" y="72949"/>
                  </a:lnTo>
                  <a:lnTo>
                    <a:pt x="82059" y="72515"/>
                  </a:lnTo>
                  <a:lnTo>
                    <a:pt x="82003" y="72082"/>
                  </a:lnTo>
                  <a:lnTo>
                    <a:pt x="81939" y="71648"/>
                  </a:lnTo>
                  <a:lnTo>
                    <a:pt x="81865" y="71224"/>
                  </a:lnTo>
                  <a:lnTo>
                    <a:pt x="81773" y="70800"/>
                  </a:lnTo>
                  <a:lnTo>
                    <a:pt x="81681" y="70376"/>
                  </a:lnTo>
                  <a:lnTo>
                    <a:pt x="81579" y="69961"/>
                  </a:lnTo>
                  <a:lnTo>
                    <a:pt x="81459" y="69546"/>
                  </a:lnTo>
                  <a:lnTo>
                    <a:pt x="81340" y="69140"/>
                  </a:lnTo>
                  <a:lnTo>
                    <a:pt x="81210" y="68735"/>
                  </a:lnTo>
                  <a:lnTo>
                    <a:pt x="81081" y="68338"/>
                  </a:lnTo>
                  <a:lnTo>
                    <a:pt x="80943" y="67951"/>
                  </a:lnTo>
                  <a:lnTo>
                    <a:pt x="80805" y="67563"/>
                  </a:lnTo>
                  <a:lnTo>
                    <a:pt x="80657" y="67185"/>
                  </a:lnTo>
                  <a:lnTo>
                    <a:pt x="80510" y="66817"/>
                  </a:lnTo>
                  <a:lnTo>
                    <a:pt x="80353" y="66457"/>
                  </a:lnTo>
                  <a:lnTo>
                    <a:pt x="80049" y="65765"/>
                  </a:lnTo>
                  <a:lnTo>
                    <a:pt x="79735" y="65111"/>
                  </a:lnTo>
                  <a:lnTo>
                    <a:pt x="79431" y="64502"/>
                  </a:lnTo>
                  <a:lnTo>
                    <a:pt x="79126" y="63930"/>
                  </a:lnTo>
                  <a:lnTo>
                    <a:pt x="78850" y="63423"/>
                  </a:lnTo>
                  <a:lnTo>
                    <a:pt x="78582" y="62962"/>
                  </a:lnTo>
                  <a:lnTo>
                    <a:pt x="78343" y="62566"/>
                  </a:lnTo>
                  <a:lnTo>
                    <a:pt x="78140" y="62234"/>
                  </a:lnTo>
                  <a:lnTo>
                    <a:pt x="77836" y="61773"/>
                  </a:lnTo>
                  <a:lnTo>
                    <a:pt x="77734" y="61607"/>
                  </a:lnTo>
                  <a:lnTo>
                    <a:pt x="77301" y="60795"/>
                  </a:lnTo>
                  <a:lnTo>
                    <a:pt x="76794" y="59818"/>
                  </a:lnTo>
                  <a:lnTo>
                    <a:pt x="76111" y="58518"/>
                  </a:lnTo>
                  <a:lnTo>
                    <a:pt x="75254" y="56931"/>
                  </a:lnTo>
                  <a:lnTo>
                    <a:pt x="74258" y="55087"/>
                  </a:lnTo>
                  <a:lnTo>
                    <a:pt x="73124" y="53022"/>
                  </a:lnTo>
                  <a:lnTo>
                    <a:pt x="71869" y="50772"/>
                  </a:lnTo>
                  <a:lnTo>
                    <a:pt x="70505" y="48365"/>
                  </a:lnTo>
                  <a:lnTo>
                    <a:pt x="69786" y="47120"/>
                  </a:lnTo>
                  <a:lnTo>
                    <a:pt x="69057" y="45857"/>
                  </a:lnTo>
                  <a:lnTo>
                    <a:pt x="68301" y="44566"/>
                  </a:lnTo>
                  <a:lnTo>
                    <a:pt x="67526" y="43257"/>
                  </a:lnTo>
                  <a:lnTo>
                    <a:pt x="66733" y="41938"/>
                  </a:lnTo>
                  <a:lnTo>
                    <a:pt x="65931" y="40619"/>
                  </a:lnTo>
                  <a:lnTo>
                    <a:pt x="65120" y="39291"/>
                  </a:lnTo>
                  <a:lnTo>
                    <a:pt x="64299" y="37973"/>
                  </a:lnTo>
                  <a:lnTo>
                    <a:pt x="63469" y="36654"/>
                  </a:lnTo>
                  <a:lnTo>
                    <a:pt x="62630" y="35354"/>
                  </a:lnTo>
                  <a:lnTo>
                    <a:pt x="61782" y="34063"/>
                  </a:lnTo>
                  <a:lnTo>
                    <a:pt x="60942" y="32791"/>
                  </a:lnTo>
                  <a:lnTo>
                    <a:pt x="60094" y="31546"/>
                  </a:lnTo>
                  <a:lnTo>
                    <a:pt x="59246" y="30338"/>
                  </a:lnTo>
                  <a:lnTo>
                    <a:pt x="57835" y="28309"/>
                  </a:lnTo>
                  <a:lnTo>
                    <a:pt x="56526" y="26410"/>
                  </a:lnTo>
                  <a:lnTo>
                    <a:pt x="55327" y="24639"/>
                  </a:lnTo>
                  <a:lnTo>
                    <a:pt x="54220" y="22998"/>
                  </a:lnTo>
                  <a:lnTo>
                    <a:pt x="52256" y="20047"/>
                  </a:lnTo>
                  <a:lnTo>
                    <a:pt x="51389" y="18738"/>
                  </a:lnTo>
                  <a:lnTo>
                    <a:pt x="50587" y="17539"/>
                  </a:lnTo>
                  <a:lnTo>
                    <a:pt x="50098" y="16810"/>
                  </a:lnTo>
                  <a:lnTo>
                    <a:pt x="49628" y="16128"/>
                  </a:lnTo>
                  <a:lnTo>
                    <a:pt x="49176" y="15483"/>
                  </a:lnTo>
                  <a:lnTo>
                    <a:pt x="48743" y="14874"/>
                  </a:lnTo>
                  <a:lnTo>
                    <a:pt x="48319" y="14302"/>
                  </a:lnTo>
                  <a:lnTo>
                    <a:pt x="47913" y="13767"/>
                  </a:lnTo>
                  <a:lnTo>
                    <a:pt x="47526" y="13269"/>
                  </a:lnTo>
                  <a:lnTo>
                    <a:pt x="47138" y="12799"/>
                  </a:lnTo>
                  <a:lnTo>
                    <a:pt x="46751" y="12366"/>
                  </a:lnTo>
                  <a:lnTo>
                    <a:pt x="46373" y="11960"/>
                  </a:lnTo>
                  <a:lnTo>
                    <a:pt x="46004" y="11582"/>
                  </a:lnTo>
                  <a:lnTo>
                    <a:pt x="45626" y="11232"/>
                  </a:lnTo>
                  <a:lnTo>
                    <a:pt x="45442" y="11075"/>
                  </a:lnTo>
                  <a:lnTo>
                    <a:pt x="45248" y="10918"/>
                  </a:lnTo>
                  <a:lnTo>
                    <a:pt x="45064" y="10761"/>
                  </a:lnTo>
                  <a:lnTo>
                    <a:pt x="44870" y="10623"/>
                  </a:lnTo>
                  <a:lnTo>
                    <a:pt x="44676" y="10485"/>
                  </a:lnTo>
                  <a:lnTo>
                    <a:pt x="44483" y="10346"/>
                  </a:lnTo>
                  <a:lnTo>
                    <a:pt x="44289" y="10227"/>
                  </a:lnTo>
                  <a:lnTo>
                    <a:pt x="44086" y="10107"/>
                  </a:lnTo>
                  <a:lnTo>
                    <a:pt x="43570" y="9802"/>
                  </a:lnTo>
                  <a:lnTo>
                    <a:pt x="42897" y="9433"/>
                  </a:lnTo>
                  <a:lnTo>
                    <a:pt x="41145" y="8474"/>
                  </a:lnTo>
                  <a:lnTo>
                    <a:pt x="38941" y="7285"/>
                  </a:lnTo>
                  <a:lnTo>
                    <a:pt x="36396" y="5929"/>
                  </a:lnTo>
                  <a:lnTo>
                    <a:pt x="30762" y="2951"/>
                  </a:lnTo>
                  <a:lnTo>
                    <a:pt x="25155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625;p32"/>
            <p:cNvSpPr/>
            <p:nvPr/>
          </p:nvSpPr>
          <p:spPr>
            <a:xfrm>
              <a:off x="3968125" y="2858300"/>
              <a:ext cx="2053775" cy="2519700"/>
            </a:xfrm>
            <a:custGeom>
              <a:avLst/>
              <a:gdLst/>
              <a:ahLst/>
              <a:cxnLst/>
              <a:rect l="l" t="t" r="r" b="b"/>
              <a:pathLst>
                <a:path w="82151" h="100788" fill="none" extrusionOk="0">
                  <a:moveTo>
                    <a:pt x="38867" y="54977"/>
                  </a:moveTo>
                  <a:lnTo>
                    <a:pt x="38867" y="54977"/>
                  </a:lnTo>
                  <a:lnTo>
                    <a:pt x="38784" y="54977"/>
                  </a:lnTo>
                  <a:lnTo>
                    <a:pt x="38692" y="54986"/>
                  </a:lnTo>
                  <a:lnTo>
                    <a:pt x="38461" y="55032"/>
                  </a:lnTo>
                  <a:lnTo>
                    <a:pt x="38185" y="55096"/>
                  </a:lnTo>
                  <a:lnTo>
                    <a:pt x="37862" y="55189"/>
                  </a:lnTo>
                  <a:lnTo>
                    <a:pt x="37862" y="55189"/>
                  </a:lnTo>
                  <a:lnTo>
                    <a:pt x="37484" y="55318"/>
                  </a:lnTo>
                  <a:lnTo>
                    <a:pt x="37484" y="55318"/>
                  </a:lnTo>
                  <a:lnTo>
                    <a:pt x="37124" y="55438"/>
                  </a:lnTo>
                  <a:lnTo>
                    <a:pt x="36728" y="55585"/>
                  </a:lnTo>
                  <a:lnTo>
                    <a:pt x="35843" y="55917"/>
                  </a:lnTo>
                  <a:lnTo>
                    <a:pt x="34847" y="56314"/>
                  </a:lnTo>
                  <a:lnTo>
                    <a:pt x="33749" y="56775"/>
                  </a:lnTo>
                  <a:lnTo>
                    <a:pt x="32551" y="57291"/>
                  </a:lnTo>
                  <a:lnTo>
                    <a:pt x="31278" y="57854"/>
                  </a:lnTo>
                  <a:lnTo>
                    <a:pt x="29923" y="58462"/>
                  </a:lnTo>
                  <a:lnTo>
                    <a:pt x="28503" y="59108"/>
                  </a:lnTo>
                  <a:lnTo>
                    <a:pt x="27027" y="59781"/>
                  </a:lnTo>
                  <a:lnTo>
                    <a:pt x="25515" y="60491"/>
                  </a:lnTo>
                  <a:lnTo>
                    <a:pt x="23957" y="61229"/>
                  </a:lnTo>
                  <a:lnTo>
                    <a:pt x="22371" y="61975"/>
                  </a:lnTo>
                  <a:lnTo>
                    <a:pt x="19162" y="63515"/>
                  </a:lnTo>
                  <a:lnTo>
                    <a:pt x="15971" y="65065"/>
                  </a:lnTo>
                  <a:lnTo>
                    <a:pt x="12854" y="66586"/>
                  </a:lnTo>
                  <a:lnTo>
                    <a:pt x="9913" y="68034"/>
                  </a:lnTo>
                  <a:lnTo>
                    <a:pt x="7202" y="69380"/>
                  </a:lnTo>
                  <a:lnTo>
                    <a:pt x="4814" y="70570"/>
                  </a:lnTo>
                  <a:lnTo>
                    <a:pt x="1310" y="72322"/>
                  </a:lnTo>
                  <a:lnTo>
                    <a:pt x="0" y="72985"/>
                  </a:lnTo>
                  <a:lnTo>
                    <a:pt x="0" y="43487"/>
                  </a:lnTo>
                  <a:lnTo>
                    <a:pt x="24252" y="56"/>
                  </a:lnTo>
                  <a:lnTo>
                    <a:pt x="25155" y="0"/>
                  </a:lnTo>
                  <a:lnTo>
                    <a:pt x="25155" y="0"/>
                  </a:lnTo>
                  <a:lnTo>
                    <a:pt x="30762" y="2951"/>
                  </a:lnTo>
                  <a:lnTo>
                    <a:pt x="36396" y="5929"/>
                  </a:lnTo>
                  <a:lnTo>
                    <a:pt x="38941" y="7285"/>
                  </a:lnTo>
                  <a:lnTo>
                    <a:pt x="41145" y="8474"/>
                  </a:lnTo>
                  <a:lnTo>
                    <a:pt x="42897" y="9433"/>
                  </a:lnTo>
                  <a:lnTo>
                    <a:pt x="43570" y="9802"/>
                  </a:lnTo>
                  <a:lnTo>
                    <a:pt x="44086" y="10107"/>
                  </a:lnTo>
                  <a:lnTo>
                    <a:pt x="44086" y="10107"/>
                  </a:lnTo>
                  <a:lnTo>
                    <a:pt x="44289" y="10227"/>
                  </a:lnTo>
                  <a:lnTo>
                    <a:pt x="44483" y="10346"/>
                  </a:lnTo>
                  <a:lnTo>
                    <a:pt x="44676" y="10485"/>
                  </a:lnTo>
                  <a:lnTo>
                    <a:pt x="44870" y="10623"/>
                  </a:lnTo>
                  <a:lnTo>
                    <a:pt x="45064" y="10761"/>
                  </a:lnTo>
                  <a:lnTo>
                    <a:pt x="45248" y="10918"/>
                  </a:lnTo>
                  <a:lnTo>
                    <a:pt x="45442" y="11075"/>
                  </a:lnTo>
                  <a:lnTo>
                    <a:pt x="45626" y="11232"/>
                  </a:lnTo>
                  <a:lnTo>
                    <a:pt x="46004" y="11582"/>
                  </a:lnTo>
                  <a:lnTo>
                    <a:pt x="46373" y="11960"/>
                  </a:lnTo>
                  <a:lnTo>
                    <a:pt x="46751" y="12366"/>
                  </a:lnTo>
                  <a:lnTo>
                    <a:pt x="47138" y="12799"/>
                  </a:lnTo>
                  <a:lnTo>
                    <a:pt x="47526" y="13269"/>
                  </a:lnTo>
                  <a:lnTo>
                    <a:pt x="47913" y="13767"/>
                  </a:lnTo>
                  <a:lnTo>
                    <a:pt x="48319" y="14302"/>
                  </a:lnTo>
                  <a:lnTo>
                    <a:pt x="48743" y="14874"/>
                  </a:lnTo>
                  <a:lnTo>
                    <a:pt x="49176" y="15483"/>
                  </a:lnTo>
                  <a:lnTo>
                    <a:pt x="49628" y="16128"/>
                  </a:lnTo>
                  <a:lnTo>
                    <a:pt x="50098" y="16810"/>
                  </a:lnTo>
                  <a:lnTo>
                    <a:pt x="50587" y="17539"/>
                  </a:lnTo>
                  <a:lnTo>
                    <a:pt x="50587" y="17539"/>
                  </a:lnTo>
                  <a:lnTo>
                    <a:pt x="51389" y="18738"/>
                  </a:lnTo>
                  <a:lnTo>
                    <a:pt x="52256" y="20047"/>
                  </a:lnTo>
                  <a:lnTo>
                    <a:pt x="54220" y="22998"/>
                  </a:lnTo>
                  <a:lnTo>
                    <a:pt x="55327" y="24639"/>
                  </a:lnTo>
                  <a:lnTo>
                    <a:pt x="56526" y="26410"/>
                  </a:lnTo>
                  <a:lnTo>
                    <a:pt x="57835" y="28309"/>
                  </a:lnTo>
                  <a:lnTo>
                    <a:pt x="59246" y="30338"/>
                  </a:lnTo>
                  <a:lnTo>
                    <a:pt x="59246" y="30338"/>
                  </a:lnTo>
                  <a:lnTo>
                    <a:pt x="60094" y="31546"/>
                  </a:lnTo>
                  <a:lnTo>
                    <a:pt x="60942" y="32791"/>
                  </a:lnTo>
                  <a:lnTo>
                    <a:pt x="61782" y="34063"/>
                  </a:lnTo>
                  <a:lnTo>
                    <a:pt x="62630" y="35354"/>
                  </a:lnTo>
                  <a:lnTo>
                    <a:pt x="63469" y="36654"/>
                  </a:lnTo>
                  <a:lnTo>
                    <a:pt x="64299" y="37973"/>
                  </a:lnTo>
                  <a:lnTo>
                    <a:pt x="65120" y="39291"/>
                  </a:lnTo>
                  <a:lnTo>
                    <a:pt x="65931" y="40619"/>
                  </a:lnTo>
                  <a:lnTo>
                    <a:pt x="66733" y="41938"/>
                  </a:lnTo>
                  <a:lnTo>
                    <a:pt x="67526" y="43257"/>
                  </a:lnTo>
                  <a:lnTo>
                    <a:pt x="68301" y="44566"/>
                  </a:lnTo>
                  <a:lnTo>
                    <a:pt x="69057" y="45857"/>
                  </a:lnTo>
                  <a:lnTo>
                    <a:pt x="69786" y="47120"/>
                  </a:lnTo>
                  <a:lnTo>
                    <a:pt x="70505" y="48365"/>
                  </a:lnTo>
                  <a:lnTo>
                    <a:pt x="71869" y="50772"/>
                  </a:lnTo>
                  <a:lnTo>
                    <a:pt x="73124" y="53022"/>
                  </a:lnTo>
                  <a:lnTo>
                    <a:pt x="74258" y="55087"/>
                  </a:lnTo>
                  <a:lnTo>
                    <a:pt x="75254" y="56931"/>
                  </a:lnTo>
                  <a:lnTo>
                    <a:pt x="76111" y="58518"/>
                  </a:lnTo>
                  <a:lnTo>
                    <a:pt x="76794" y="59818"/>
                  </a:lnTo>
                  <a:lnTo>
                    <a:pt x="77301" y="60795"/>
                  </a:lnTo>
                  <a:lnTo>
                    <a:pt x="77734" y="61607"/>
                  </a:lnTo>
                  <a:lnTo>
                    <a:pt x="77734" y="61607"/>
                  </a:lnTo>
                  <a:lnTo>
                    <a:pt x="77836" y="61773"/>
                  </a:lnTo>
                  <a:lnTo>
                    <a:pt x="78140" y="62234"/>
                  </a:lnTo>
                  <a:lnTo>
                    <a:pt x="78343" y="62566"/>
                  </a:lnTo>
                  <a:lnTo>
                    <a:pt x="78582" y="62962"/>
                  </a:lnTo>
                  <a:lnTo>
                    <a:pt x="78850" y="63423"/>
                  </a:lnTo>
                  <a:lnTo>
                    <a:pt x="79126" y="63930"/>
                  </a:lnTo>
                  <a:lnTo>
                    <a:pt x="79431" y="64502"/>
                  </a:lnTo>
                  <a:lnTo>
                    <a:pt x="79735" y="65111"/>
                  </a:lnTo>
                  <a:lnTo>
                    <a:pt x="80049" y="65765"/>
                  </a:lnTo>
                  <a:lnTo>
                    <a:pt x="80353" y="66457"/>
                  </a:lnTo>
                  <a:lnTo>
                    <a:pt x="80510" y="66817"/>
                  </a:lnTo>
                  <a:lnTo>
                    <a:pt x="80657" y="67185"/>
                  </a:lnTo>
                  <a:lnTo>
                    <a:pt x="80805" y="67563"/>
                  </a:lnTo>
                  <a:lnTo>
                    <a:pt x="80943" y="67951"/>
                  </a:lnTo>
                  <a:lnTo>
                    <a:pt x="81081" y="68338"/>
                  </a:lnTo>
                  <a:lnTo>
                    <a:pt x="81210" y="68735"/>
                  </a:lnTo>
                  <a:lnTo>
                    <a:pt x="81340" y="69140"/>
                  </a:lnTo>
                  <a:lnTo>
                    <a:pt x="81459" y="69546"/>
                  </a:lnTo>
                  <a:lnTo>
                    <a:pt x="81579" y="69961"/>
                  </a:lnTo>
                  <a:lnTo>
                    <a:pt x="81681" y="70376"/>
                  </a:lnTo>
                  <a:lnTo>
                    <a:pt x="81773" y="70800"/>
                  </a:lnTo>
                  <a:lnTo>
                    <a:pt x="81865" y="71224"/>
                  </a:lnTo>
                  <a:lnTo>
                    <a:pt x="81939" y="71648"/>
                  </a:lnTo>
                  <a:lnTo>
                    <a:pt x="82003" y="72082"/>
                  </a:lnTo>
                  <a:lnTo>
                    <a:pt x="82059" y="72515"/>
                  </a:lnTo>
                  <a:lnTo>
                    <a:pt x="82105" y="72949"/>
                  </a:lnTo>
                  <a:lnTo>
                    <a:pt x="82133" y="73382"/>
                  </a:lnTo>
                  <a:lnTo>
                    <a:pt x="82151" y="73815"/>
                  </a:lnTo>
                  <a:lnTo>
                    <a:pt x="82151" y="74249"/>
                  </a:lnTo>
                  <a:lnTo>
                    <a:pt x="82142" y="74682"/>
                  </a:lnTo>
                  <a:lnTo>
                    <a:pt x="82114" y="75116"/>
                  </a:lnTo>
                  <a:lnTo>
                    <a:pt x="82068" y="75549"/>
                  </a:lnTo>
                  <a:lnTo>
                    <a:pt x="82003" y="75973"/>
                  </a:lnTo>
                  <a:lnTo>
                    <a:pt x="81930" y="76406"/>
                  </a:lnTo>
                  <a:lnTo>
                    <a:pt x="81828" y="76831"/>
                  </a:lnTo>
                  <a:lnTo>
                    <a:pt x="81718" y="77246"/>
                  </a:lnTo>
                  <a:lnTo>
                    <a:pt x="81579" y="77661"/>
                  </a:lnTo>
                  <a:lnTo>
                    <a:pt x="81423" y="78076"/>
                  </a:lnTo>
                  <a:lnTo>
                    <a:pt x="81247" y="78481"/>
                  </a:lnTo>
                  <a:lnTo>
                    <a:pt x="81155" y="78684"/>
                  </a:lnTo>
                  <a:lnTo>
                    <a:pt x="81054" y="78878"/>
                  </a:lnTo>
                  <a:lnTo>
                    <a:pt x="80943" y="79081"/>
                  </a:lnTo>
                  <a:lnTo>
                    <a:pt x="80832" y="79274"/>
                  </a:lnTo>
                  <a:lnTo>
                    <a:pt x="80713" y="79468"/>
                  </a:lnTo>
                  <a:lnTo>
                    <a:pt x="80583" y="79662"/>
                  </a:lnTo>
                  <a:lnTo>
                    <a:pt x="80454" y="79855"/>
                  </a:lnTo>
                  <a:lnTo>
                    <a:pt x="80316" y="80040"/>
                  </a:lnTo>
                  <a:lnTo>
                    <a:pt x="80178" y="80233"/>
                  </a:lnTo>
                  <a:lnTo>
                    <a:pt x="80030" y="80418"/>
                  </a:lnTo>
                  <a:lnTo>
                    <a:pt x="79873" y="80602"/>
                  </a:lnTo>
                  <a:lnTo>
                    <a:pt x="79717" y="80777"/>
                  </a:lnTo>
                  <a:lnTo>
                    <a:pt x="79541" y="80962"/>
                  </a:lnTo>
                  <a:lnTo>
                    <a:pt x="79366" y="81137"/>
                  </a:lnTo>
                  <a:lnTo>
                    <a:pt x="79191" y="81312"/>
                  </a:lnTo>
                  <a:lnTo>
                    <a:pt x="78997" y="81478"/>
                  </a:lnTo>
                  <a:lnTo>
                    <a:pt x="78804" y="81653"/>
                  </a:lnTo>
                  <a:lnTo>
                    <a:pt x="78601" y="81819"/>
                  </a:lnTo>
                  <a:lnTo>
                    <a:pt x="78398" y="81985"/>
                  </a:lnTo>
                  <a:lnTo>
                    <a:pt x="78186" y="82151"/>
                  </a:lnTo>
                  <a:lnTo>
                    <a:pt x="77955" y="82308"/>
                  </a:lnTo>
                  <a:lnTo>
                    <a:pt x="77734" y="82465"/>
                  </a:lnTo>
                  <a:lnTo>
                    <a:pt x="77734" y="82465"/>
                  </a:lnTo>
                  <a:lnTo>
                    <a:pt x="76996" y="82944"/>
                  </a:lnTo>
                  <a:lnTo>
                    <a:pt x="76203" y="83433"/>
                  </a:lnTo>
                  <a:lnTo>
                    <a:pt x="75364" y="83940"/>
                  </a:lnTo>
                  <a:lnTo>
                    <a:pt x="74470" y="84457"/>
                  </a:lnTo>
                  <a:lnTo>
                    <a:pt x="73520" y="84991"/>
                  </a:lnTo>
                  <a:lnTo>
                    <a:pt x="72533" y="85535"/>
                  </a:lnTo>
                  <a:lnTo>
                    <a:pt x="71510" y="86079"/>
                  </a:lnTo>
                  <a:lnTo>
                    <a:pt x="70449" y="86642"/>
                  </a:lnTo>
                  <a:lnTo>
                    <a:pt x="69352" y="87204"/>
                  </a:lnTo>
                  <a:lnTo>
                    <a:pt x="68236" y="87776"/>
                  </a:lnTo>
                  <a:lnTo>
                    <a:pt x="67084" y="88348"/>
                  </a:lnTo>
                  <a:lnTo>
                    <a:pt x="65922" y="88920"/>
                  </a:lnTo>
                  <a:lnTo>
                    <a:pt x="64732" y="89500"/>
                  </a:lnTo>
                  <a:lnTo>
                    <a:pt x="63534" y="90072"/>
                  </a:lnTo>
                  <a:lnTo>
                    <a:pt x="61108" y="91225"/>
                  </a:lnTo>
                  <a:lnTo>
                    <a:pt x="61108" y="91225"/>
                  </a:lnTo>
                  <a:lnTo>
                    <a:pt x="59218" y="92101"/>
                  </a:lnTo>
                  <a:lnTo>
                    <a:pt x="57346" y="92958"/>
                  </a:lnTo>
                  <a:lnTo>
                    <a:pt x="55484" y="93807"/>
                  </a:lnTo>
                  <a:lnTo>
                    <a:pt x="53667" y="94627"/>
                  </a:lnTo>
                  <a:lnTo>
                    <a:pt x="51887" y="95411"/>
                  </a:lnTo>
                  <a:lnTo>
                    <a:pt x="50181" y="96167"/>
                  </a:lnTo>
                  <a:lnTo>
                    <a:pt x="47000" y="97551"/>
                  </a:lnTo>
                  <a:lnTo>
                    <a:pt x="44225" y="98740"/>
                  </a:lnTo>
                  <a:lnTo>
                    <a:pt x="41984" y="99690"/>
                  </a:lnTo>
                  <a:lnTo>
                    <a:pt x="40370" y="100363"/>
                  </a:lnTo>
                  <a:lnTo>
                    <a:pt x="39494" y="100732"/>
                  </a:lnTo>
                  <a:lnTo>
                    <a:pt x="39494" y="100732"/>
                  </a:lnTo>
                  <a:lnTo>
                    <a:pt x="39384" y="100769"/>
                  </a:lnTo>
                  <a:lnTo>
                    <a:pt x="39347" y="100787"/>
                  </a:lnTo>
                  <a:lnTo>
                    <a:pt x="39337" y="100732"/>
                  </a:lnTo>
                  <a:lnTo>
                    <a:pt x="38471" y="95448"/>
                  </a:lnTo>
                  <a:lnTo>
                    <a:pt x="36838" y="85554"/>
                  </a:lnTo>
                  <a:lnTo>
                    <a:pt x="35086" y="74876"/>
                  </a:lnTo>
                  <a:lnTo>
                    <a:pt x="35086" y="74876"/>
                  </a:lnTo>
                  <a:lnTo>
                    <a:pt x="35566" y="74784"/>
                  </a:lnTo>
                  <a:lnTo>
                    <a:pt x="36119" y="74673"/>
                  </a:lnTo>
                  <a:lnTo>
                    <a:pt x="36838" y="74525"/>
                  </a:lnTo>
                  <a:lnTo>
                    <a:pt x="36838" y="74525"/>
                  </a:lnTo>
                  <a:lnTo>
                    <a:pt x="37880" y="74304"/>
                  </a:lnTo>
                  <a:lnTo>
                    <a:pt x="39079" y="74027"/>
                  </a:lnTo>
                  <a:lnTo>
                    <a:pt x="40379" y="73714"/>
                  </a:lnTo>
                  <a:lnTo>
                    <a:pt x="41062" y="73539"/>
                  </a:lnTo>
                  <a:lnTo>
                    <a:pt x="41763" y="73364"/>
                  </a:lnTo>
                  <a:lnTo>
                    <a:pt x="41763" y="73364"/>
                  </a:lnTo>
                  <a:lnTo>
                    <a:pt x="42528" y="73151"/>
                  </a:lnTo>
                  <a:lnTo>
                    <a:pt x="43284" y="72930"/>
                  </a:lnTo>
                  <a:lnTo>
                    <a:pt x="44040" y="72709"/>
                  </a:lnTo>
                  <a:lnTo>
                    <a:pt x="44778" y="72469"/>
                  </a:lnTo>
                  <a:lnTo>
                    <a:pt x="45488" y="72220"/>
                  </a:lnTo>
                  <a:lnTo>
                    <a:pt x="46179" y="71971"/>
                  </a:lnTo>
                  <a:lnTo>
                    <a:pt x="46825" y="71713"/>
                  </a:lnTo>
                  <a:lnTo>
                    <a:pt x="47129" y="71584"/>
                  </a:lnTo>
                  <a:lnTo>
                    <a:pt x="47424" y="71446"/>
                  </a:lnTo>
                  <a:lnTo>
                    <a:pt x="47701" y="71316"/>
                  </a:lnTo>
                  <a:lnTo>
                    <a:pt x="47968" y="71178"/>
                  </a:lnTo>
                  <a:lnTo>
                    <a:pt x="48217" y="71040"/>
                  </a:lnTo>
                  <a:lnTo>
                    <a:pt x="48457" y="70901"/>
                  </a:lnTo>
                  <a:lnTo>
                    <a:pt x="48669" y="70763"/>
                  </a:lnTo>
                  <a:lnTo>
                    <a:pt x="48872" y="70625"/>
                  </a:lnTo>
                  <a:lnTo>
                    <a:pt x="49056" y="70487"/>
                  </a:lnTo>
                  <a:lnTo>
                    <a:pt x="49213" y="70339"/>
                  </a:lnTo>
                  <a:lnTo>
                    <a:pt x="49352" y="70201"/>
                  </a:lnTo>
                  <a:lnTo>
                    <a:pt x="49471" y="70053"/>
                  </a:lnTo>
                  <a:lnTo>
                    <a:pt x="49573" y="69915"/>
                  </a:lnTo>
                  <a:lnTo>
                    <a:pt x="49647" y="69767"/>
                  </a:lnTo>
                  <a:lnTo>
                    <a:pt x="49674" y="69703"/>
                  </a:lnTo>
                  <a:lnTo>
                    <a:pt x="49693" y="69629"/>
                  </a:lnTo>
                  <a:lnTo>
                    <a:pt x="49702" y="69555"/>
                  </a:lnTo>
                  <a:lnTo>
                    <a:pt x="49711" y="69481"/>
                  </a:lnTo>
                  <a:lnTo>
                    <a:pt x="49720" y="69408"/>
                  </a:lnTo>
                  <a:lnTo>
                    <a:pt x="49711" y="69334"/>
                  </a:lnTo>
                  <a:lnTo>
                    <a:pt x="49702" y="69269"/>
                  </a:lnTo>
                  <a:lnTo>
                    <a:pt x="49683" y="69196"/>
                  </a:lnTo>
                  <a:lnTo>
                    <a:pt x="49683" y="69196"/>
                  </a:lnTo>
                  <a:lnTo>
                    <a:pt x="49582" y="68901"/>
                  </a:lnTo>
                  <a:lnTo>
                    <a:pt x="49453" y="68569"/>
                  </a:lnTo>
                  <a:lnTo>
                    <a:pt x="49296" y="68181"/>
                  </a:lnTo>
                  <a:lnTo>
                    <a:pt x="49103" y="67766"/>
                  </a:lnTo>
                  <a:lnTo>
                    <a:pt x="48890" y="67314"/>
                  </a:lnTo>
                  <a:lnTo>
                    <a:pt x="48651" y="66826"/>
                  </a:lnTo>
                  <a:lnTo>
                    <a:pt x="48383" y="66309"/>
                  </a:lnTo>
                  <a:lnTo>
                    <a:pt x="48097" y="65775"/>
                  </a:lnTo>
                  <a:lnTo>
                    <a:pt x="47793" y="65212"/>
                  </a:lnTo>
                  <a:lnTo>
                    <a:pt x="47461" y="64631"/>
                  </a:lnTo>
                  <a:lnTo>
                    <a:pt x="47120" y="64041"/>
                  </a:lnTo>
                  <a:lnTo>
                    <a:pt x="46760" y="63442"/>
                  </a:lnTo>
                  <a:lnTo>
                    <a:pt x="46392" y="62842"/>
                  </a:lnTo>
                  <a:lnTo>
                    <a:pt x="46004" y="62234"/>
                  </a:lnTo>
                  <a:lnTo>
                    <a:pt x="45608" y="61625"/>
                  </a:lnTo>
                  <a:lnTo>
                    <a:pt x="45202" y="61016"/>
                  </a:lnTo>
                  <a:lnTo>
                    <a:pt x="44787" y="60426"/>
                  </a:lnTo>
                  <a:lnTo>
                    <a:pt x="44372" y="59836"/>
                  </a:lnTo>
                  <a:lnTo>
                    <a:pt x="43948" y="59274"/>
                  </a:lnTo>
                  <a:lnTo>
                    <a:pt x="43524" y="58720"/>
                  </a:lnTo>
                  <a:lnTo>
                    <a:pt x="43100" y="58195"/>
                  </a:lnTo>
                  <a:lnTo>
                    <a:pt x="42675" y="57697"/>
                  </a:lnTo>
                  <a:lnTo>
                    <a:pt x="42251" y="57236"/>
                  </a:lnTo>
                  <a:lnTo>
                    <a:pt x="41836" y="56793"/>
                  </a:lnTo>
                  <a:lnTo>
                    <a:pt x="41633" y="56590"/>
                  </a:lnTo>
                  <a:lnTo>
                    <a:pt x="41431" y="56397"/>
                  </a:lnTo>
                  <a:lnTo>
                    <a:pt x="41228" y="56212"/>
                  </a:lnTo>
                  <a:lnTo>
                    <a:pt x="41025" y="56046"/>
                  </a:lnTo>
                  <a:lnTo>
                    <a:pt x="40831" y="55880"/>
                  </a:lnTo>
                  <a:lnTo>
                    <a:pt x="40638" y="55733"/>
                  </a:lnTo>
                  <a:lnTo>
                    <a:pt x="40444" y="55594"/>
                  </a:lnTo>
                  <a:lnTo>
                    <a:pt x="40250" y="55475"/>
                  </a:lnTo>
                  <a:lnTo>
                    <a:pt x="40066" y="55355"/>
                  </a:lnTo>
                  <a:lnTo>
                    <a:pt x="39881" y="55262"/>
                  </a:lnTo>
                  <a:lnTo>
                    <a:pt x="39706" y="55170"/>
                  </a:lnTo>
                  <a:lnTo>
                    <a:pt x="39531" y="55106"/>
                  </a:lnTo>
                  <a:lnTo>
                    <a:pt x="39356" y="55050"/>
                  </a:lnTo>
                  <a:lnTo>
                    <a:pt x="39190" y="55004"/>
                  </a:lnTo>
                  <a:lnTo>
                    <a:pt x="39024" y="54986"/>
                  </a:lnTo>
                  <a:lnTo>
                    <a:pt x="38867" y="549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626;p32"/>
            <p:cNvSpPr/>
            <p:nvPr/>
          </p:nvSpPr>
          <p:spPr>
            <a:xfrm>
              <a:off x="3343375" y="2693225"/>
              <a:ext cx="624775" cy="1252275"/>
            </a:xfrm>
            <a:custGeom>
              <a:avLst/>
              <a:gdLst/>
              <a:ahLst/>
              <a:cxnLst/>
              <a:rect l="l" t="t" r="r" b="b"/>
              <a:pathLst>
                <a:path w="24991" h="50091" extrusionOk="0">
                  <a:moveTo>
                    <a:pt x="12569" y="1"/>
                  </a:moveTo>
                  <a:lnTo>
                    <a:pt x="1" y="6612"/>
                  </a:lnTo>
                  <a:lnTo>
                    <a:pt x="739" y="6659"/>
                  </a:lnTo>
                  <a:lnTo>
                    <a:pt x="24990" y="50090"/>
                  </a:lnTo>
                  <a:lnTo>
                    <a:pt x="24990" y="6640"/>
                  </a:lnTo>
                  <a:lnTo>
                    <a:pt x="12569" y="1"/>
                  </a:lnTo>
                  <a:close/>
                </a:path>
              </a:pathLst>
            </a:custGeom>
            <a:solidFill>
              <a:srgbClr val="CF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627;p32"/>
            <p:cNvSpPr/>
            <p:nvPr/>
          </p:nvSpPr>
          <p:spPr>
            <a:xfrm>
              <a:off x="3343375" y="2693225"/>
              <a:ext cx="624775" cy="1252275"/>
            </a:xfrm>
            <a:custGeom>
              <a:avLst/>
              <a:gdLst/>
              <a:ahLst/>
              <a:cxnLst/>
              <a:rect l="l" t="t" r="r" b="b"/>
              <a:pathLst>
                <a:path w="24991" h="50091" fill="none" extrusionOk="0">
                  <a:moveTo>
                    <a:pt x="12569" y="1"/>
                  </a:moveTo>
                  <a:lnTo>
                    <a:pt x="12569" y="1"/>
                  </a:lnTo>
                  <a:lnTo>
                    <a:pt x="1" y="6612"/>
                  </a:lnTo>
                  <a:lnTo>
                    <a:pt x="739" y="6659"/>
                  </a:lnTo>
                  <a:lnTo>
                    <a:pt x="24990" y="50090"/>
                  </a:lnTo>
                  <a:lnTo>
                    <a:pt x="24990" y="6640"/>
                  </a:lnTo>
                  <a:lnTo>
                    <a:pt x="125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628;p32"/>
            <p:cNvSpPr/>
            <p:nvPr/>
          </p:nvSpPr>
          <p:spPr>
            <a:xfrm>
              <a:off x="2843576" y="3459615"/>
              <a:ext cx="430199" cy="417749"/>
            </a:xfrm>
            <a:custGeom>
              <a:avLst/>
              <a:gdLst/>
              <a:ahLst/>
              <a:cxnLst/>
              <a:rect l="l" t="t" r="r" b="b"/>
              <a:pathLst>
                <a:path w="17208" h="16710" extrusionOk="0">
                  <a:moveTo>
                    <a:pt x="4786" y="1"/>
                  </a:moveTo>
                  <a:lnTo>
                    <a:pt x="1" y="2454"/>
                  </a:lnTo>
                  <a:lnTo>
                    <a:pt x="8401" y="16710"/>
                  </a:lnTo>
                  <a:lnTo>
                    <a:pt x="17207" y="6640"/>
                  </a:lnTo>
                  <a:lnTo>
                    <a:pt x="16700" y="6511"/>
                  </a:lnTo>
                  <a:lnTo>
                    <a:pt x="16193" y="6364"/>
                  </a:lnTo>
                  <a:lnTo>
                    <a:pt x="15667" y="6198"/>
                  </a:lnTo>
                  <a:lnTo>
                    <a:pt x="15142" y="6013"/>
                  </a:lnTo>
                  <a:lnTo>
                    <a:pt x="14616" y="5801"/>
                  </a:lnTo>
                  <a:lnTo>
                    <a:pt x="14081" y="5580"/>
                  </a:lnTo>
                  <a:lnTo>
                    <a:pt x="13546" y="5349"/>
                  </a:lnTo>
                  <a:lnTo>
                    <a:pt x="13021" y="5100"/>
                  </a:lnTo>
                  <a:lnTo>
                    <a:pt x="12486" y="4842"/>
                  </a:lnTo>
                  <a:lnTo>
                    <a:pt x="11970" y="4565"/>
                  </a:lnTo>
                  <a:lnTo>
                    <a:pt x="11444" y="4298"/>
                  </a:lnTo>
                  <a:lnTo>
                    <a:pt x="10937" y="4012"/>
                  </a:lnTo>
                  <a:lnTo>
                    <a:pt x="10430" y="3726"/>
                  </a:lnTo>
                  <a:lnTo>
                    <a:pt x="9941" y="3440"/>
                  </a:lnTo>
                  <a:lnTo>
                    <a:pt x="9461" y="3155"/>
                  </a:lnTo>
                  <a:lnTo>
                    <a:pt x="9000" y="2869"/>
                  </a:lnTo>
                  <a:lnTo>
                    <a:pt x="8115" y="2315"/>
                  </a:lnTo>
                  <a:lnTo>
                    <a:pt x="7313" y="1790"/>
                  </a:lnTo>
                  <a:lnTo>
                    <a:pt x="6594" y="1301"/>
                  </a:lnTo>
                  <a:lnTo>
                    <a:pt x="5976" y="868"/>
                  </a:lnTo>
                  <a:lnTo>
                    <a:pt x="5478" y="508"/>
                  </a:lnTo>
                  <a:lnTo>
                    <a:pt x="5100" y="241"/>
                  </a:lnTo>
                  <a:lnTo>
                    <a:pt x="4786" y="1"/>
                  </a:lnTo>
                  <a:close/>
                </a:path>
              </a:pathLst>
            </a:custGeom>
            <a:solidFill>
              <a:srgbClr val="BA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629;p32"/>
            <p:cNvSpPr/>
            <p:nvPr/>
          </p:nvSpPr>
          <p:spPr>
            <a:xfrm>
              <a:off x="3968125" y="2693225"/>
              <a:ext cx="430400" cy="417750"/>
            </a:xfrm>
            <a:custGeom>
              <a:avLst/>
              <a:gdLst/>
              <a:ahLst/>
              <a:cxnLst/>
              <a:rect l="l" t="t" r="r" b="b"/>
              <a:pathLst>
                <a:path w="17216" h="16710" extrusionOk="0">
                  <a:moveTo>
                    <a:pt x="12430" y="1"/>
                  </a:moveTo>
                  <a:lnTo>
                    <a:pt x="12117" y="241"/>
                  </a:lnTo>
                  <a:lnTo>
                    <a:pt x="11739" y="508"/>
                  </a:lnTo>
                  <a:lnTo>
                    <a:pt x="11241" y="868"/>
                  </a:lnTo>
                  <a:lnTo>
                    <a:pt x="10623" y="1301"/>
                  </a:lnTo>
                  <a:lnTo>
                    <a:pt x="9904" y="1790"/>
                  </a:lnTo>
                  <a:lnTo>
                    <a:pt x="9101" y="2315"/>
                  </a:lnTo>
                  <a:lnTo>
                    <a:pt x="8216" y="2869"/>
                  </a:lnTo>
                  <a:lnTo>
                    <a:pt x="7746" y="3155"/>
                  </a:lnTo>
                  <a:lnTo>
                    <a:pt x="7276" y="3440"/>
                  </a:lnTo>
                  <a:lnTo>
                    <a:pt x="6778" y="3726"/>
                  </a:lnTo>
                  <a:lnTo>
                    <a:pt x="6280" y="4012"/>
                  </a:lnTo>
                  <a:lnTo>
                    <a:pt x="5763" y="4298"/>
                  </a:lnTo>
                  <a:lnTo>
                    <a:pt x="5247" y="4565"/>
                  </a:lnTo>
                  <a:lnTo>
                    <a:pt x="4721" y="4842"/>
                  </a:lnTo>
                  <a:lnTo>
                    <a:pt x="4196" y="5100"/>
                  </a:lnTo>
                  <a:lnTo>
                    <a:pt x="3661" y="5349"/>
                  </a:lnTo>
                  <a:lnTo>
                    <a:pt x="3126" y="5580"/>
                  </a:lnTo>
                  <a:lnTo>
                    <a:pt x="2601" y="5801"/>
                  </a:lnTo>
                  <a:lnTo>
                    <a:pt x="2066" y="6013"/>
                  </a:lnTo>
                  <a:lnTo>
                    <a:pt x="1540" y="6198"/>
                  </a:lnTo>
                  <a:lnTo>
                    <a:pt x="1024" y="6364"/>
                  </a:lnTo>
                  <a:lnTo>
                    <a:pt x="507" y="6511"/>
                  </a:lnTo>
                  <a:lnTo>
                    <a:pt x="0" y="6640"/>
                  </a:lnTo>
                  <a:lnTo>
                    <a:pt x="8825" y="16710"/>
                  </a:lnTo>
                  <a:lnTo>
                    <a:pt x="17216" y="2454"/>
                  </a:lnTo>
                  <a:lnTo>
                    <a:pt x="12430" y="1"/>
                  </a:lnTo>
                  <a:close/>
                </a:path>
              </a:pathLst>
            </a:custGeom>
            <a:solidFill>
              <a:srgbClr val="CF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630;p32"/>
            <p:cNvSpPr/>
            <p:nvPr/>
          </p:nvSpPr>
          <p:spPr>
            <a:xfrm>
              <a:off x="1914350" y="2858300"/>
              <a:ext cx="2053800" cy="2519700"/>
            </a:xfrm>
            <a:custGeom>
              <a:avLst/>
              <a:gdLst/>
              <a:ahLst/>
              <a:cxnLst/>
              <a:rect l="l" t="t" r="r" b="b"/>
              <a:pathLst>
                <a:path w="82152" h="100788" extrusionOk="0">
                  <a:moveTo>
                    <a:pt x="57014" y="0"/>
                  </a:moveTo>
                  <a:lnTo>
                    <a:pt x="51408" y="2951"/>
                  </a:lnTo>
                  <a:lnTo>
                    <a:pt x="45765" y="5929"/>
                  </a:lnTo>
                  <a:lnTo>
                    <a:pt x="43229" y="7285"/>
                  </a:lnTo>
                  <a:lnTo>
                    <a:pt x="41016" y="8474"/>
                  </a:lnTo>
                  <a:lnTo>
                    <a:pt x="39264" y="9433"/>
                  </a:lnTo>
                  <a:lnTo>
                    <a:pt x="38591" y="9802"/>
                  </a:lnTo>
                  <a:lnTo>
                    <a:pt x="38074" y="10107"/>
                  </a:lnTo>
                  <a:lnTo>
                    <a:pt x="37871" y="10227"/>
                  </a:lnTo>
                  <a:lnTo>
                    <a:pt x="37678" y="10346"/>
                  </a:lnTo>
                  <a:lnTo>
                    <a:pt x="37484" y="10485"/>
                  </a:lnTo>
                  <a:lnTo>
                    <a:pt x="37291" y="10623"/>
                  </a:lnTo>
                  <a:lnTo>
                    <a:pt x="37097" y="10761"/>
                  </a:lnTo>
                  <a:lnTo>
                    <a:pt x="36912" y="10918"/>
                  </a:lnTo>
                  <a:lnTo>
                    <a:pt x="36719" y="11075"/>
                  </a:lnTo>
                  <a:lnTo>
                    <a:pt x="36534" y="11232"/>
                  </a:lnTo>
                  <a:lnTo>
                    <a:pt x="36156" y="11582"/>
                  </a:lnTo>
                  <a:lnTo>
                    <a:pt x="35787" y="11960"/>
                  </a:lnTo>
                  <a:lnTo>
                    <a:pt x="35409" y="12366"/>
                  </a:lnTo>
                  <a:lnTo>
                    <a:pt x="35022" y="12799"/>
                  </a:lnTo>
                  <a:lnTo>
                    <a:pt x="34635" y="13269"/>
                  </a:lnTo>
                  <a:lnTo>
                    <a:pt x="34248" y="13767"/>
                  </a:lnTo>
                  <a:lnTo>
                    <a:pt x="33833" y="14302"/>
                  </a:lnTo>
                  <a:lnTo>
                    <a:pt x="33418" y="14874"/>
                  </a:lnTo>
                  <a:lnTo>
                    <a:pt x="32984" y="15483"/>
                  </a:lnTo>
                  <a:lnTo>
                    <a:pt x="32532" y="16128"/>
                  </a:lnTo>
                  <a:lnTo>
                    <a:pt x="31564" y="17539"/>
                  </a:lnTo>
                  <a:lnTo>
                    <a:pt x="30762" y="18738"/>
                  </a:lnTo>
                  <a:lnTo>
                    <a:pt x="29895" y="20047"/>
                  </a:lnTo>
                  <a:lnTo>
                    <a:pt x="27931" y="22998"/>
                  </a:lnTo>
                  <a:lnTo>
                    <a:pt x="26825" y="24639"/>
                  </a:lnTo>
                  <a:lnTo>
                    <a:pt x="25626" y="26410"/>
                  </a:lnTo>
                  <a:lnTo>
                    <a:pt x="24326" y="28309"/>
                  </a:lnTo>
                  <a:lnTo>
                    <a:pt x="22915" y="30338"/>
                  </a:lnTo>
                  <a:lnTo>
                    <a:pt x="22066" y="31546"/>
                  </a:lnTo>
                  <a:lnTo>
                    <a:pt x="21218" y="32791"/>
                  </a:lnTo>
                  <a:lnTo>
                    <a:pt x="20370" y="34063"/>
                  </a:lnTo>
                  <a:lnTo>
                    <a:pt x="19531" y="35354"/>
                  </a:lnTo>
                  <a:lnTo>
                    <a:pt x="18692" y="36654"/>
                  </a:lnTo>
                  <a:lnTo>
                    <a:pt x="17862" y="37973"/>
                  </a:lnTo>
                  <a:lnTo>
                    <a:pt x="17032" y="39291"/>
                  </a:lnTo>
                  <a:lnTo>
                    <a:pt x="16220" y="40619"/>
                  </a:lnTo>
                  <a:lnTo>
                    <a:pt x="15418" y="41938"/>
                  </a:lnTo>
                  <a:lnTo>
                    <a:pt x="14634" y="43257"/>
                  </a:lnTo>
                  <a:lnTo>
                    <a:pt x="13860" y="44566"/>
                  </a:lnTo>
                  <a:lnTo>
                    <a:pt x="13104" y="45857"/>
                  </a:lnTo>
                  <a:lnTo>
                    <a:pt x="12366" y="47120"/>
                  </a:lnTo>
                  <a:lnTo>
                    <a:pt x="11647" y="48365"/>
                  </a:lnTo>
                  <a:lnTo>
                    <a:pt x="10291" y="50772"/>
                  </a:lnTo>
                  <a:lnTo>
                    <a:pt x="9037" y="53022"/>
                  </a:lnTo>
                  <a:lnTo>
                    <a:pt x="7894" y="55087"/>
                  </a:lnTo>
                  <a:lnTo>
                    <a:pt x="6898" y="56931"/>
                  </a:lnTo>
                  <a:lnTo>
                    <a:pt x="6049" y="58518"/>
                  </a:lnTo>
                  <a:lnTo>
                    <a:pt x="5358" y="59818"/>
                  </a:lnTo>
                  <a:lnTo>
                    <a:pt x="4851" y="60795"/>
                  </a:lnTo>
                  <a:lnTo>
                    <a:pt x="4426" y="61607"/>
                  </a:lnTo>
                  <a:lnTo>
                    <a:pt x="4316" y="61773"/>
                  </a:lnTo>
                  <a:lnTo>
                    <a:pt x="4012" y="62234"/>
                  </a:lnTo>
                  <a:lnTo>
                    <a:pt x="3809" y="62566"/>
                  </a:lnTo>
                  <a:lnTo>
                    <a:pt x="3569" y="62962"/>
                  </a:lnTo>
                  <a:lnTo>
                    <a:pt x="3311" y="63423"/>
                  </a:lnTo>
                  <a:lnTo>
                    <a:pt x="3025" y="63930"/>
                  </a:lnTo>
                  <a:lnTo>
                    <a:pt x="2730" y="64502"/>
                  </a:lnTo>
                  <a:lnTo>
                    <a:pt x="2416" y="65111"/>
                  </a:lnTo>
                  <a:lnTo>
                    <a:pt x="2112" y="65765"/>
                  </a:lnTo>
                  <a:lnTo>
                    <a:pt x="1798" y="66457"/>
                  </a:lnTo>
                  <a:lnTo>
                    <a:pt x="1651" y="66817"/>
                  </a:lnTo>
                  <a:lnTo>
                    <a:pt x="1503" y="67185"/>
                  </a:lnTo>
                  <a:lnTo>
                    <a:pt x="1356" y="67563"/>
                  </a:lnTo>
                  <a:lnTo>
                    <a:pt x="1208" y="67951"/>
                  </a:lnTo>
                  <a:lnTo>
                    <a:pt x="1070" y="68338"/>
                  </a:lnTo>
                  <a:lnTo>
                    <a:pt x="941" y="68735"/>
                  </a:lnTo>
                  <a:lnTo>
                    <a:pt x="812" y="69140"/>
                  </a:lnTo>
                  <a:lnTo>
                    <a:pt x="692" y="69546"/>
                  </a:lnTo>
                  <a:lnTo>
                    <a:pt x="581" y="69961"/>
                  </a:lnTo>
                  <a:lnTo>
                    <a:pt x="480" y="70376"/>
                  </a:lnTo>
                  <a:lnTo>
                    <a:pt x="378" y="70800"/>
                  </a:lnTo>
                  <a:lnTo>
                    <a:pt x="295" y="71224"/>
                  </a:lnTo>
                  <a:lnTo>
                    <a:pt x="212" y="71648"/>
                  </a:lnTo>
                  <a:lnTo>
                    <a:pt x="148" y="72082"/>
                  </a:lnTo>
                  <a:lnTo>
                    <a:pt x="93" y="72515"/>
                  </a:lnTo>
                  <a:lnTo>
                    <a:pt x="56" y="72949"/>
                  </a:lnTo>
                  <a:lnTo>
                    <a:pt x="19" y="73382"/>
                  </a:lnTo>
                  <a:lnTo>
                    <a:pt x="10" y="73815"/>
                  </a:lnTo>
                  <a:lnTo>
                    <a:pt x="0" y="74249"/>
                  </a:lnTo>
                  <a:lnTo>
                    <a:pt x="19" y="74682"/>
                  </a:lnTo>
                  <a:lnTo>
                    <a:pt x="46" y="75116"/>
                  </a:lnTo>
                  <a:lnTo>
                    <a:pt x="83" y="75549"/>
                  </a:lnTo>
                  <a:lnTo>
                    <a:pt x="148" y="75973"/>
                  </a:lnTo>
                  <a:lnTo>
                    <a:pt x="231" y="76406"/>
                  </a:lnTo>
                  <a:lnTo>
                    <a:pt x="323" y="76831"/>
                  </a:lnTo>
                  <a:lnTo>
                    <a:pt x="443" y="77246"/>
                  </a:lnTo>
                  <a:lnTo>
                    <a:pt x="572" y="77661"/>
                  </a:lnTo>
                  <a:lnTo>
                    <a:pt x="729" y="78076"/>
                  </a:lnTo>
                  <a:lnTo>
                    <a:pt x="904" y="78481"/>
                  </a:lnTo>
                  <a:lnTo>
                    <a:pt x="1005" y="78684"/>
                  </a:lnTo>
                  <a:lnTo>
                    <a:pt x="1107" y="78878"/>
                  </a:lnTo>
                  <a:lnTo>
                    <a:pt x="1208" y="79081"/>
                  </a:lnTo>
                  <a:lnTo>
                    <a:pt x="1328" y="79274"/>
                  </a:lnTo>
                  <a:lnTo>
                    <a:pt x="1439" y="79468"/>
                  </a:lnTo>
                  <a:lnTo>
                    <a:pt x="1568" y="79662"/>
                  </a:lnTo>
                  <a:lnTo>
                    <a:pt x="1697" y="79855"/>
                  </a:lnTo>
                  <a:lnTo>
                    <a:pt x="1835" y="80040"/>
                  </a:lnTo>
                  <a:lnTo>
                    <a:pt x="1974" y="80233"/>
                  </a:lnTo>
                  <a:lnTo>
                    <a:pt x="2121" y="80418"/>
                  </a:lnTo>
                  <a:lnTo>
                    <a:pt x="2278" y="80602"/>
                  </a:lnTo>
                  <a:lnTo>
                    <a:pt x="2444" y="80777"/>
                  </a:lnTo>
                  <a:lnTo>
                    <a:pt x="2610" y="80962"/>
                  </a:lnTo>
                  <a:lnTo>
                    <a:pt x="2785" y="81137"/>
                  </a:lnTo>
                  <a:lnTo>
                    <a:pt x="2960" y="81312"/>
                  </a:lnTo>
                  <a:lnTo>
                    <a:pt x="3154" y="81478"/>
                  </a:lnTo>
                  <a:lnTo>
                    <a:pt x="3348" y="81653"/>
                  </a:lnTo>
                  <a:lnTo>
                    <a:pt x="3550" y="81819"/>
                  </a:lnTo>
                  <a:lnTo>
                    <a:pt x="3753" y="81985"/>
                  </a:lnTo>
                  <a:lnTo>
                    <a:pt x="3975" y="82151"/>
                  </a:lnTo>
                  <a:lnTo>
                    <a:pt x="4196" y="82308"/>
                  </a:lnTo>
                  <a:lnTo>
                    <a:pt x="4426" y="82465"/>
                  </a:lnTo>
                  <a:lnTo>
                    <a:pt x="5155" y="82944"/>
                  </a:lnTo>
                  <a:lnTo>
                    <a:pt x="5948" y="83433"/>
                  </a:lnTo>
                  <a:lnTo>
                    <a:pt x="6796" y="83940"/>
                  </a:lnTo>
                  <a:lnTo>
                    <a:pt x="7691" y="84457"/>
                  </a:lnTo>
                  <a:lnTo>
                    <a:pt x="8631" y="84991"/>
                  </a:lnTo>
                  <a:lnTo>
                    <a:pt x="9618" y="85535"/>
                  </a:lnTo>
                  <a:lnTo>
                    <a:pt x="10651" y="86079"/>
                  </a:lnTo>
                  <a:lnTo>
                    <a:pt x="11711" y="86642"/>
                  </a:lnTo>
                  <a:lnTo>
                    <a:pt x="12799" y="87204"/>
                  </a:lnTo>
                  <a:lnTo>
                    <a:pt x="13924" y="87776"/>
                  </a:lnTo>
                  <a:lnTo>
                    <a:pt x="15077" y="88348"/>
                  </a:lnTo>
                  <a:lnTo>
                    <a:pt x="16239" y="88920"/>
                  </a:lnTo>
                  <a:lnTo>
                    <a:pt x="17428" y="89500"/>
                  </a:lnTo>
                  <a:lnTo>
                    <a:pt x="18627" y="90072"/>
                  </a:lnTo>
                  <a:lnTo>
                    <a:pt x="19844" y="90653"/>
                  </a:lnTo>
                  <a:lnTo>
                    <a:pt x="21061" y="91225"/>
                  </a:lnTo>
                  <a:lnTo>
                    <a:pt x="22942" y="92101"/>
                  </a:lnTo>
                  <a:lnTo>
                    <a:pt x="24824" y="92958"/>
                  </a:lnTo>
                  <a:lnTo>
                    <a:pt x="26677" y="93807"/>
                  </a:lnTo>
                  <a:lnTo>
                    <a:pt x="28494" y="94627"/>
                  </a:lnTo>
                  <a:lnTo>
                    <a:pt x="30273" y="95411"/>
                  </a:lnTo>
                  <a:lnTo>
                    <a:pt x="31979" y="96167"/>
                  </a:lnTo>
                  <a:lnTo>
                    <a:pt x="35160" y="97551"/>
                  </a:lnTo>
                  <a:lnTo>
                    <a:pt x="37927" y="98740"/>
                  </a:lnTo>
                  <a:lnTo>
                    <a:pt x="40177" y="99690"/>
                  </a:lnTo>
                  <a:lnTo>
                    <a:pt x="41790" y="100363"/>
                  </a:lnTo>
                  <a:lnTo>
                    <a:pt x="42666" y="100732"/>
                  </a:lnTo>
                  <a:lnTo>
                    <a:pt x="42777" y="100769"/>
                  </a:lnTo>
                  <a:lnTo>
                    <a:pt x="42814" y="100787"/>
                  </a:lnTo>
                  <a:lnTo>
                    <a:pt x="42814" y="100732"/>
                  </a:lnTo>
                  <a:lnTo>
                    <a:pt x="43699" y="95448"/>
                  </a:lnTo>
                  <a:lnTo>
                    <a:pt x="45313" y="85554"/>
                  </a:lnTo>
                  <a:lnTo>
                    <a:pt x="47074" y="74876"/>
                  </a:lnTo>
                  <a:lnTo>
                    <a:pt x="46595" y="74784"/>
                  </a:lnTo>
                  <a:lnTo>
                    <a:pt x="46041" y="74673"/>
                  </a:lnTo>
                  <a:lnTo>
                    <a:pt x="45313" y="74525"/>
                  </a:lnTo>
                  <a:lnTo>
                    <a:pt x="44280" y="74304"/>
                  </a:lnTo>
                  <a:lnTo>
                    <a:pt x="43091" y="74027"/>
                  </a:lnTo>
                  <a:lnTo>
                    <a:pt x="41781" y="73714"/>
                  </a:lnTo>
                  <a:lnTo>
                    <a:pt x="41099" y="73539"/>
                  </a:lnTo>
                  <a:lnTo>
                    <a:pt x="40398" y="73364"/>
                  </a:lnTo>
                  <a:lnTo>
                    <a:pt x="39633" y="73151"/>
                  </a:lnTo>
                  <a:lnTo>
                    <a:pt x="38867" y="72930"/>
                  </a:lnTo>
                  <a:lnTo>
                    <a:pt x="38120" y="72709"/>
                  </a:lnTo>
                  <a:lnTo>
                    <a:pt x="37383" y="72469"/>
                  </a:lnTo>
                  <a:lnTo>
                    <a:pt x="36663" y="72220"/>
                  </a:lnTo>
                  <a:lnTo>
                    <a:pt x="35981" y="71971"/>
                  </a:lnTo>
                  <a:lnTo>
                    <a:pt x="35336" y="71713"/>
                  </a:lnTo>
                  <a:lnTo>
                    <a:pt x="35031" y="71584"/>
                  </a:lnTo>
                  <a:lnTo>
                    <a:pt x="34736" y="71446"/>
                  </a:lnTo>
                  <a:lnTo>
                    <a:pt x="34460" y="71316"/>
                  </a:lnTo>
                  <a:lnTo>
                    <a:pt x="34192" y="71178"/>
                  </a:lnTo>
                  <a:lnTo>
                    <a:pt x="33943" y="71040"/>
                  </a:lnTo>
                  <a:lnTo>
                    <a:pt x="33703" y="70901"/>
                  </a:lnTo>
                  <a:lnTo>
                    <a:pt x="33491" y="70763"/>
                  </a:lnTo>
                  <a:lnTo>
                    <a:pt x="33289" y="70625"/>
                  </a:lnTo>
                  <a:lnTo>
                    <a:pt x="33104" y="70487"/>
                  </a:lnTo>
                  <a:lnTo>
                    <a:pt x="32947" y="70339"/>
                  </a:lnTo>
                  <a:lnTo>
                    <a:pt x="32809" y="70201"/>
                  </a:lnTo>
                  <a:lnTo>
                    <a:pt x="32689" y="70053"/>
                  </a:lnTo>
                  <a:lnTo>
                    <a:pt x="32588" y="69915"/>
                  </a:lnTo>
                  <a:lnTo>
                    <a:pt x="32514" y="69767"/>
                  </a:lnTo>
                  <a:lnTo>
                    <a:pt x="32486" y="69703"/>
                  </a:lnTo>
                  <a:lnTo>
                    <a:pt x="32468" y="69629"/>
                  </a:lnTo>
                  <a:lnTo>
                    <a:pt x="32459" y="69555"/>
                  </a:lnTo>
                  <a:lnTo>
                    <a:pt x="32449" y="69481"/>
                  </a:lnTo>
                  <a:lnTo>
                    <a:pt x="32440" y="69408"/>
                  </a:lnTo>
                  <a:lnTo>
                    <a:pt x="32449" y="69334"/>
                  </a:lnTo>
                  <a:lnTo>
                    <a:pt x="32459" y="69269"/>
                  </a:lnTo>
                  <a:lnTo>
                    <a:pt x="32477" y="69196"/>
                  </a:lnTo>
                  <a:lnTo>
                    <a:pt x="32579" y="68901"/>
                  </a:lnTo>
                  <a:lnTo>
                    <a:pt x="32708" y="68569"/>
                  </a:lnTo>
                  <a:lnTo>
                    <a:pt x="32864" y="68181"/>
                  </a:lnTo>
                  <a:lnTo>
                    <a:pt x="33049" y="67766"/>
                  </a:lnTo>
                  <a:lnTo>
                    <a:pt x="33270" y="67314"/>
                  </a:lnTo>
                  <a:lnTo>
                    <a:pt x="33510" y="66826"/>
                  </a:lnTo>
                  <a:lnTo>
                    <a:pt x="33777" y="66309"/>
                  </a:lnTo>
                  <a:lnTo>
                    <a:pt x="34063" y="65775"/>
                  </a:lnTo>
                  <a:lnTo>
                    <a:pt x="34367" y="65212"/>
                  </a:lnTo>
                  <a:lnTo>
                    <a:pt x="34699" y="64631"/>
                  </a:lnTo>
                  <a:lnTo>
                    <a:pt x="35041" y="64041"/>
                  </a:lnTo>
                  <a:lnTo>
                    <a:pt x="35400" y="63442"/>
                  </a:lnTo>
                  <a:lnTo>
                    <a:pt x="35769" y="62842"/>
                  </a:lnTo>
                  <a:lnTo>
                    <a:pt x="36156" y="62234"/>
                  </a:lnTo>
                  <a:lnTo>
                    <a:pt x="36553" y="61625"/>
                  </a:lnTo>
                  <a:lnTo>
                    <a:pt x="36959" y="61016"/>
                  </a:lnTo>
                  <a:lnTo>
                    <a:pt x="37373" y="60426"/>
                  </a:lnTo>
                  <a:lnTo>
                    <a:pt x="37788" y="59836"/>
                  </a:lnTo>
                  <a:lnTo>
                    <a:pt x="38213" y="59274"/>
                  </a:lnTo>
                  <a:lnTo>
                    <a:pt x="38637" y="58720"/>
                  </a:lnTo>
                  <a:lnTo>
                    <a:pt x="39061" y="58195"/>
                  </a:lnTo>
                  <a:lnTo>
                    <a:pt x="39485" y="57697"/>
                  </a:lnTo>
                  <a:lnTo>
                    <a:pt x="39900" y="57236"/>
                  </a:lnTo>
                  <a:lnTo>
                    <a:pt x="40315" y="56793"/>
                  </a:lnTo>
                  <a:lnTo>
                    <a:pt x="40527" y="56590"/>
                  </a:lnTo>
                  <a:lnTo>
                    <a:pt x="40730" y="56397"/>
                  </a:lnTo>
                  <a:lnTo>
                    <a:pt x="40933" y="56212"/>
                  </a:lnTo>
                  <a:lnTo>
                    <a:pt x="41126" y="56046"/>
                  </a:lnTo>
                  <a:lnTo>
                    <a:pt x="41329" y="55880"/>
                  </a:lnTo>
                  <a:lnTo>
                    <a:pt x="41523" y="55733"/>
                  </a:lnTo>
                  <a:lnTo>
                    <a:pt x="41717" y="55594"/>
                  </a:lnTo>
                  <a:lnTo>
                    <a:pt x="41901" y="55475"/>
                  </a:lnTo>
                  <a:lnTo>
                    <a:pt x="42085" y="55355"/>
                  </a:lnTo>
                  <a:lnTo>
                    <a:pt x="42270" y="55262"/>
                  </a:lnTo>
                  <a:lnTo>
                    <a:pt x="42454" y="55170"/>
                  </a:lnTo>
                  <a:lnTo>
                    <a:pt x="42630" y="55106"/>
                  </a:lnTo>
                  <a:lnTo>
                    <a:pt x="42796" y="55050"/>
                  </a:lnTo>
                  <a:lnTo>
                    <a:pt x="42961" y="55004"/>
                  </a:lnTo>
                  <a:lnTo>
                    <a:pt x="43127" y="54986"/>
                  </a:lnTo>
                  <a:lnTo>
                    <a:pt x="43284" y="54977"/>
                  </a:lnTo>
                  <a:lnTo>
                    <a:pt x="43367" y="54977"/>
                  </a:lnTo>
                  <a:lnTo>
                    <a:pt x="43469" y="54986"/>
                  </a:lnTo>
                  <a:lnTo>
                    <a:pt x="43699" y="55032"/>
                  </a:lnTo>
                  <a:lnTo>
                    <a:pt x="43985" y="55096"/>
                  </a:lnTo>
                  <a:lnTo>
                    <a:pt x="44308" y="55189"/>
                  </a:lnTo>
                  <a:lnTo>
                    <a:pt x="44686" y="55318"/>
                  </a:lnTo>
                  <a:lnTo>
                    <a:pt x="45045" y="55438"/>
                  </a:lnTo>
                  <a:lnTo>
                    <a:pt x="45442" y="55585"/>
                  </a:lnTo>
                  <a:lnTo>
                    <a:pt x="46318" y="55917"/>
                  </a:lnTo>
                  <a:lnTo>
                    <a:pt x="47314" y="56314"/>
                  </a:lnTo>
                  <a:lnTo>
                    <a:pt x="48411" y="56775"/>
                  </a:lnTo>
                  <a:lnTo>
                    <a:pt x="49610" y="57291"/>
                  </a:lnTo>
                  <a:lnTo>
                    <a:pt x="50882" y="57854"/>
                  </a:lnTo>
                  <a:lnTo>
                    <a:pt x="52238" y="58462"/>
                  </a:lnTo>
                  <a:lnTo>
                    <a:pt x="53658" y="59108"/>
                  </a:lnTo>
                  <a:lnTo>
                    <a:pt x="55124" y="59781"/>
                  </a:lnTo>
                  <a:lnTo>
                    <a:pt x="56646" y="60491"/>
                  </a:lnTo>
                  <a:lnTo>
                    <a:pt x="59781" y="61975"/>
                  </a:lnTo>
                  <a:lnTo>
                    <a:pt x="62990" y="63515"/>
                  </a:lnTo>
                  <a:lnTo>
                    <a:pt x="66189" y="65065"/>
                  </a:lnTo>
                  <a:lnTo>
                    <a:pt x="69297" y="66586"/>
                  </a:lnTo>
                  <a:lnTo>
                    <a:pt x="72248" y="68034"/>
                  </a:lnTo>
                  <a:lnTo>
                    <a:pt x="74950" y="69380"/>
                  </a:lnTo>
                  <a:lnTo>
                    <a:pt x="77338" y="70570"/>
                  </a:lnTo>
                  <a:lnTo>
                    <a:pt x="80842" y="72322"/>
                  </a:lnTo>
                  <a:lnTo>
                    <a:pt x="82151" y="72985"/>
                  </a:lnTo>
                  <a:lnTo>
                    <a:pt x="82151" y="43487"/>
                  </a:lnTo>
                  <a:lnTo>
                    <a:pt x="57900" y="56"/>
                  </a:lnTo>
                  <a:lnTo>
                    <a:pt x="57014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631;p32"/>
            <p:cNvSpPr/>
            <p:nvPr/>
          </p:nvSpPr>
          <p:spPr>
            <a:xfrm>
              <a:off x="1914350" y="2858300"/>
              <a:ext cx="2053800" cy="2519700"/>
            </a:xfrm>
            <a:custGeom>
              <a:avLst/>
              <a:gdLst/>
              <a:ahLst/>
              <a:cxnLst/>
              <a:rect l="l" t="t" r="r" b="b"/>
              <a:pathLst>
                <a:path w="82152" h="100788" fill="none" extrusionOk="0">
                  <a:moveTo>
                    <a:pt x="43284" y="54977"/>
                  </a:moveTo>
                  <a:lnTo>
                    <a:pt x="43284" y="54977"/>
                  </a:lnTo>
                  <a:lnTo>
                    <a:pt x="43367" y="54977"/>
                  </a:lnTo>
                  <a:lnTo>
                    <a:pt x="43469" y="54986"/>
                  </a:lnTo>
                  <a:lnTo>
                    <a:pt x="43699" y="55032"/>
                  </a:lnTo>
                  <a:lnTo>
                    <a:pt x="43985" y="55096"/>
                  </a:lnTo>
                  <a:lnTo>
                    <a:pt x="44308" y="55189"/>
                  </a:lnTo>
                  <a:lnTo>
                    <a:pt x="44308" y="55189"/>
                  </a:lnTo>
                  <a:lnTo>
                    <a:pt x="44686" y="55318"/>
                  </a:lnTo>
                  <a:lnTo>
                    <a:pt x="44686" y="55318"/>
                  </a:lnTo>
                  <a:lnTo>
                    <a:pt x="45045" y="55438"/>
                  </a:lnTo>
                  <a:lnTo>
                    <a:pt x="45442" y="55585"/>
                  </a:lnTo>
                  <a:lnTo>
                    <a:pt x="46318" y="55917"/>
                  </a:lnTo>
                  <a:lnTo>
                    <a:pt x="47314" y="56314"/>
                  </a:lnTo>
                  <a:lnTo>
                    <a:pt x="48411" y="56775"/>
                  </a:lnTo>
                  <a:lnTo>
                    <a:pt x="49610" y="57291"/>
                  </a:lnTo>
                  <a:lnTo>
                    <a:pt x="50882" y="57854"/>
                  </a:lnTo>
                  <a:lnTo>
                    <a:pt x="52238" y="58462"/>
                  </a:lnTo>
                  <a:lnTo>
                    <a:pt x="53658" y="59108"/>
                  </a:lnTo>
                  <a:lnTo>
                    <a:pt x="55124" y="59781"/>
                  </a:lnTo>
                  <a:lnTo>
                    <a:pt x="56646" y="60491"/>
                  </a:lnTo>
                  <a:lnTo>
                    <a:pt x="59781" y="61975"/>
                  </a:lnTo>
                  <a:lnTo>
                    <a:pt x="62990" y="63515"/>
                  </a:lnTo>
                  <a:lnTo>
                    <a:pt x="66189" y="65065"/>
                  </a:lnTo>
                  <a:lnTo>
                    <a:pt x="69297" y="66586"/>
                  </a:lnTo>
                  <a:lnTo>
                    <a:pt x="72248" y="68034"/>
                  </a:lnTo>
                  <a:lnTo>
                    <a:pt x="74950" y="69380"/>
                  </a:lnTo>
                  <a:lnTo>
                    <a:pt x="77338" y="70570"/>
                  </a:lnTo>
                  <a:lnTo>
                    <a:pt x="80842" y="72322"/>
                  </a:lnTo>
                  <a:lnTo>
                    <a:pt x="82151" y="72985"/>
                  </a:lnTo>
                  <a:lnTo>
                    <a:pt x="82151" y="43487"/>
                  </a:lnTo>
                  <a:lnTo>
                    <a:pt x="57900" y="56"/>
                  </a:lnTo>
                  <a:lnTo>
                    <a:pt x="57014" y="0"/>
                  </a:lnTo>
                  <a:lnTo>
                    <a:pt x="57014" y="0"/>
                  </a:lnTo>
                  <a:lnTo>
                    <a:pt x="51408" y="2951"/>
                  </a:lnTo>
                  <a:lnTo>
                    <a:pt x="45765" y="5929"/>
                  </a:lnTo>
                  <a:lnTo>
                    <a:pt x="43229" y="7285"/>
                  </a:lnTo>
                  <a:lnTo>
                    <a:pt x="41016" y="8474"/>
                  </a:lnTo>
                  <a:lnTo>
                    <a:pt x="39264" y="9433"/>
                  </a:lnTo>
                  <a:lnTo>
                    <a:pt x="38591" y="9802"/>
                  </a:lnTo>
                  <a:lnTo>
                    <a:pt x="38074" y="10107"/>
                  </a:lnTo>
                  <a:lnTo>
                    <a:pt x="38074" y="10107"/>
                  </a:lnTo>
                  <a:lnTo>
                    <a:pt x="37871" y="10227"/>
                  </a:lnTo>
                  <a:lnTo>
                    <a:pt x="37678" y="10346"/>
                  </a:lnTo>
                  <a:lnTo>
                    <a:pt x="37484" y="10485"/>
                  </a:lnTo>
                  <a:lnTo>
                    <a:pt x="37291" y="10623"/>
                  </a:lnTo>
                  <a:lnTo>
                    <a:pt x="37097" y="10761"/>
                  </a:lnTo>
                  <a:lnTo>
                    <a:pt x="36912" y="10918"/>
                  </a:lnTo>
                  <a:lnTo>
                    <a:pt x="36719" y="11075"/>
                  </a:lnTo>
                  <a:lnTo>
                    <a:pt x="36534" y="11232"/>
                  </a:lnTo>
                  <a:lnTo>
                    <a:pt x="36156" y="11582"/>
                  </a:lnTo>
                  <a:lnTo>
                    <a:pt x="35787" y="11960"/>
                  </a:lnTo>
                  <a:lnTo>
                    <a:pt x="35409" y="12366"/>
                  </a:lnTo>
                  <a:lnTo>
                    <a:pt x="35022" y="12799"/>
                  </a:lnTo>
                  <a:lnTo>
                    <a:pt x="34635" y="13269"/>
                  </a:lnTo>
                  <a:lnTo>
                    <a:pt x="34248" y="13767"/>
                  </a:lnTo>
                  <a:lnTo>
                    <a:pt x="33833" y="14302"/>
                  </a:lnTo>
                  <a:lnTo>
                    <a:pt x="33418" y="14874"/>
                  </a:lnTo>
                  <a:lnTo>
                    <a:pt x="32984" y="15483"/>
                  </a:lnTo>
                  <a:lnTo>
                    <a:pt x="32532" y="16128"/>
                  </a:lnTo>
                  <a:lnTo>
                    <a:pt x="31564" y="17539"/>
                  </a:lnTo>
                  <a:lnTo>
                    <a:pt x="31564" y="17539"/>
                  </a:lnTo>
                  <a:lnTo>
                    <a:pt x="30762" y="18738"/>
                  </a:lnTo>
                  <a:lnTo>
                    <a:pt x="29895" y="20047"/>
                  </a:lnTo>
                  <a:lnTo>
                    <a:pt x="27931" y="22998"/>
                  </a:lnTo>
                  <a:lnTo>
                    <a:pt x="26825" y="24639"/>
                  </a:lnTo>
                  <a:lnTo>
                    <a:pt x="25626" y="26410"/>
                  </a:lnTo>
                  <a:lnTo>
                    <a:pt x="24326" y="28309"/>
                  </a:lnTo>
                  <a:lnTo>
                    <a:pt x="22915" y="30338"/>
                  </a:lnTo>
                  <a:lnTo>
                    <a:pt x="22915" y="30338"/>
                  </a:lnTo>
                  <a:lnTo>
                    <a:pt x="22066" y="31546"/>
                  </a:lnTo>
                  <a:lnTo>
                    <a:pt x="21218" y="32791"/>
                  </a:lnTo>
                  <a:lnTo>
                    <a:pt x="20370" y="34063"/>
                  </a:lnTo>
                  <a:lnTo>
                    <a:pt x="19531" y="35354"/>
                  </a:lnTo>
                  <a:lnTo>
                    <a:pt x="18692" y="36654"/>
                  </a:lnTo>
                  <a:lnTo>
                    <a:pt x="17862" y="37973"/>
                  </a:lnTo>
                  <a:lnTo>
                    <a:pt x="17032" y="39291"/>
                  </a:lnTo>
                  <a:lnTo>
                    <a:pt x="16220" y="40619"/>
                  </a:lnTo>
                  <a:lnTo>
                    <a:pt x="15418" y="41938"/>
                  </a:lnTo>
                  <a:lnTo>
                    <a:pt x="14634" y="43257"/>
                  </a:lnTo>
                  <a:lnTo>
                    <a:pt x="13860" y="44566"/>
                  </a:lnTo>
                  <a:lnTo>
                    <a:pt x="13104" y="45857"/>
                  </a:lnTo>
                  <a:lnTo>
                    <a:pt x="12366" y="47120"/>
                  </a:lnTo>
                  <a:lnTo>
                    <a:pt x="11647" y="48365"/>
                  </a:lnTo>
                  <a:lnTo>
                    <a:pt x="10291" y="50772"/>
                  </a:lnTo>
                  <a:lnTo>
                    <a:pt x="9037" y="53022"/>
                  </a:lnTo>
                  <a:lnTo>
                    <a:pt x="7894" y="55087"/>
                  </a:lnTo>
                  <a:lnTo>
                    <a:pt x="6898" y="56931"/>
                  </a:lnTo>
                  <a:lnTo>
                    <a:pt x="6049" y="58518"/>
                  </a:lnTo>
                  <a:lnTo>
                    <a:pt x="5358" y="59818"/>
                  </a:lnTo>
                  <a:lnTo>
                    <a:pt x="4851" y="60795"/>
                  </a:lnTo>
                  <a:lnTo>
                    <a:pt x="4426" y="61607"/>
                  </a:lnTo>
                  <a:lnTo>
                    <a:pt x="4426" y="61607"/>
                  </a:lnTo>
                  <a:lnTo>
                    <a:pt x="4316" y="61773"/>
                  </a:lnTo>
                  <a:lnTo>
                    <a:pt x="4012" y="62234"/>
                  </a:lnTo>
                  <a:lnTo>
                    <a:pt x="3809" y="62566"/>
                  </a:lnTo>
                  <a:lnTo>
                    <a:pt x="3569" y="62962"/>
                  </a:lnTo>
                  <a:lnTo>
                    <a:pt x="3311" y="63423"/>
                  </a:lnTo>
                  <a:lnTo>
                    <a:pt x="3025" y="63930"/>
                  </a:lnTo>
                  <a:lnTo>
                    <a:pt x="2730" y="64502"/>
                  </a:lnTo>
                  <a:lnTo>
                    <a:pt x="2416" y="65111"/>
                  </a:lnTo>
                  <a:lnTo>
                    <a:pt x="2112" y="65765"/>
                  </a:lnTo>
                  <a:lnTo>
                    <a:pt x="1798" y="66457"/>
                  </a:lnTo>
                  <a:lnTo>
                    <a:pt x="1651" y="66817"/>
                  </a:lnTo>
                  <a:lnTo>
                    <a:pt x="1503" y="67185"/>
                  </a:lnTo>
                  <a:lnTo>
                    <a:pt x="1356" y="67563"/>
                  </a:lnTo>
                  <a:lnTo>
                    <a:pt x="1208" y="67951"/>
                  </a:lnTo>
                  <a:lnTo>
                    <a:pt x="1070" y="68338"/>
                  </a:lnTo>
                  <a:lnTo>
                    <a:pt x="941" y="68735"/>
                  </a:lnTo>
                  <a:lnTo>
                    <a:pt x="812" y="69140"/>
                  </a:lnTo>
                  <a:lnTo>
                    <a:pt x="692" y="69546"/>
                  </a:lnTo>
                  <a:lnTo>
                    <a:pt x="581" y="69961"/>
                  </a:lnTo>
                  <a:lnTo>
                    <a:pt x="480" y="70376"/>
                  </a:lnTo>
                  <a:lnTo>
                    <a:pt x="378" y="70800"/>
                  </a:lnTo>
                  <a:lnTo>
                    <a:pt x="295" y="71224"/>
                  </a:lnTo>
                  <a:lnTo>
                    <a:pt x="212" y="71648"/>
                  </a:lnTo>
                  <a:lnTo>
                    <a:pt x="148" y="72082"/>
                  </a:lnTo>
                  <a:lnTo>
                    <a:pt x="93" y="72515"/>
                  </a:lnTo>
                  <a:lnTo>
                    <a:pt x="56" y="72949"/>
                  </a:lnTo>
                  <a:lnTo>
                    <a:pt x="19" y="73382"/>
                  </a:lnTo>
                  <a:lnTo>
                    <a:pt x="10" y="73815"/>
                  </a:lnTo>
                  <a:lnTo>
                    <a:pt x="0" y="74249"/>
                  </a:lnTo>
                  <a:lnTo>
                    <a:pt x="19" y="74682"/>
                  </a:lnTo>
                  <a:lnTo>
                    <a:pt x="46" y="75116"/>
                  </a:lnTo>
                  <a:lnTo>
                    <a:pt x="83" y="75549"/>
                  </a:lnTo>
                  <a:lnTo>
                    <a:pt x="148" y="75973"/>
                  </a:lnTo>
                  <a:lnTo>
                    <a:pt x="231" y="76406"/>
                  </a:lnTo>
                  <a:lnTo>
                    <a:pt x="323" y="76831"/>
                  </a:lnTo>
                  <a:lnTo>
                    <a:pt x="443" y="77246"/>
                  </a:lnTo>
                  <a:lnTo>
                    <a:pt x="572" y="77661"/>
                  </a:lnTo>
                  <a:lnTo>
                    <a:pt x="729" y="78076"/>
                  </a:lnTo>
                  <a:lnTo>
                    <a:pt x="904" y="78481"/>
                  </a:lnTo>
                  <a:lnTo>
                    <a:pt x="1005" y="78684"/>
                  </a:lnTo>
                  <a:lnTo>
                    <a:pt x="1107" y="78878"/>
                  </a:lnTo>
                  <a:lnTo>
                    <a:pt x="1208" y="79081"/>
                  </a:lnTo>
                  <a:lnTo>
                    <a:pt x="1328" y="79274"/>
                  </a:lnTo>
                  <a:lnTo>
                    <a:pt x="1439" y="79468"/>
                  </a:lnTo>
                  <a:lnTo>
                    <a:pt x="1568" y="79662"/>
                  </a:lnTo>
                  <a:lnTo>
                    <a:pt x="1697" y="79855"/>
                  </a:lnTo>
                  <a:lnTo>
                    <a:pt x="1835" y="80040"/>
                  </a:lnTo>
                  <a:lnTo>
                    <a:pt x="1974" y="80233"/>
                  </a:lnTo>
                  <a:lnTo>
                    <a:pt x="2121" y="80418"/>
                  </a:lnTo>
                  <a:lnTo>
                    <a:pt x="2278" y="80602"/>
                  </a:lnTo>
                  <a:lnTo>
                    <a:pt x="2444" y="80777"/>
                  </a:lnTo>
                  <a:lnTo>
                    <a:pt x="2610" y="80962"/>
                  </a:lnTo>
                  <a:lnTo>
                    <a:pt x="2785" y="81137"/>
                  </a:lnTo>
                  <a:lnTo>
                    <a:pt x="2960" y="81312"/>
                  </a:lnTo>
                  <a:lnTo>
                    <a:pt x="3154" y="81478"/>
                  </a:lnTo>
                  <a:lnTo>
                    <a:pt x="3348" y="81653"/>
                  </a:lnTo>
                  <a:lnTo>
                    <a:pt x="3550" y="81819"/>
                  </a:lnTo>
                  <a:lnTo>
                    <a:pt x="3753" y="81985"/>
                  </a:lnTo>
                  <a:lnTo>
                    <a:pt x="3975" y="82151"/>
                  </a:lnTo>
                  <a:lnTo>
                    <a:pt x="4196" y="82308"/>
                  </a:lnTo>
                  <a:lnTo>
                    <a:pt x="4426" y="82465"/>
                  </a:lnTo>
                  <a:lnTo>
                    <a:pt x="4426" y="82465"/>
                  </a:lnTo>
                  <a:lnTo>
                    <a:pt x="5155" y="82944"/>
                  </a:lnTo>
                  <a:lnTo>
                    <a:pt x="5948" y="83433"/>
                  </a:lnTo>
                  <a:lnTo>
                    <a:pt x="6796" y="83940"/>
                  </a:lnTo>
                  <a:lnTo>
                    <a:pt x="7691" y="84457"/>
                  </a:lnTo>
                  <a:lnTo>
                    <a:pt x="8631" y="84991"/>
                  </a:lnTo>
                  <a:lnTo>
                    <a:pt x="9618" y="85535"/>
                  </a:lnTo>
                  <a:lnTo>
                    <a:pt x="10651" y="86079"/>
                  </a:lnTo>
                  <a:lnTo>
                    <a:pt x="11711" y="86642"/>
                  </a:lnTo>
                  <a:lnTo>
                    <a:pt x="12799" y="87204"/>
                  </a:lnTo>
                  <a:lnTo>
                    <a:pt x="13924" y="87776"/>
                  </a:lnTo>
                  <a:lnTo>
                    <a:pt x="15077" y="88348"/>
                  </a:lnTo>
                  <a:lnTo>
                    <a:pt x="16239" y="88920"/>
                  </a:lnTo>
                  <a:lnTo>
                    <a:pt x="17428" y="89500"/>
                  </a:lnTo>
                  <a:lnTo>
                    <a:pt x="18627" y="90072"/>
                  </a:lnTo>
                  <a:lnTo>
                    <a:pt x="19844" y="90653"/>
                  </a:lnTo>
                  <a:lnTo>
                    <a:pt x="21061" y="91225"/>
                  </a:lnTo>
                  <a:lnTo>
                    <a:pt x="21061" y="91225"/>
                  </a:lnTo>
                  <a:lnTo>
                    <a:pt x="22942" y="92101"/>
                  </a:lnTo>
                  <a:lnTo>
                    <a:pt x="24824" y="92958"/>
                  </a:lnTo>
                  <a:lnTo>
                    <a:pt x="26677" y="93807"/>
                  </a:lnTo>
                  <a:lnTo>
                    <a:pt x="28494" y="94627"/>
                  </a:lnTo>
                  <a:lnTo>
                    <a:pt x="30273" y="95411"/>
                  </a:lnTo>
                  <a:lnTo>
                    <a:pt x="31979" y="96167"/>
                  </a:lnTo>
                  <a:lnTo>
                    <a:pt x="35160" y="97551"/>
                  </a:lnTo>
                  <a:lnTo>
                    <a:pt x="37927" y="98740"/>
                  </a:lnTo>
                  <a:lnTo>
                    <a:pt x="40177" y="99690"/>
                  </a:lnTo>
                  <a:lnTo>
                    <a:pt x="41790" y="100363"/>
                  </a:lnTo>
                  <a:lnTo>
                    <a:pt x="42666" y="100732"/>
                  </a:lnTo>
                  <a:lnTo>
                    <a:pt x="42666" y="100732"/>
                  </a:lnTo>
                  <a:lnTo>
                    <a:pt x="42777" y="100769"/>
                  </a:lnTo>
                  <a:lnTo>
                    <a:pt x="42814" y="100787"/>
                  </a:lnTo>
                  <a:lnTo>
                    <a:pt x="42814" y="100732"/>
                  </a:lnTo>
                  <a:lnTo>
                    <a:pt x="43699" y="95448"/>
                  </a:lnTo>
                  <a:lnTo>
                    <a:pt x="45313" y="85554"/>
                  </a:lnTo>
                  <a:lnTo>
                    <a:pt x="47074" y="74876"/>
                  </a:lnTo>
                  <a:lnTo>
                    <a:pt x="47074" y="74876"/>
                  </a:lnTo>
                  <a:lnTo>
                    <a:pt x="46595" y="74784"/>
                  </a:lnTo>
                  <a:lnTo>
                    <a:pt x="46041" y="74673"/>
                  </a:lnTo>
                  <a:lnTo>
                    <a:pt x="45313" y="74525"/>
                  </a:lnTo>
                  <a:lnTo>
                    <a:pt x="45313" y="74525"/>
                  </a:lnTo>
                  <a:lnTo>
                    <a:pt x="44280" y="74304"/>
                  </a:lnTo>
                  <a:lnTo>
                    <a:pt x="43091" y="74027"/>
                  </a:lnTo>
                  <a:lnTo>
                    <a:pt x="41781" y="73714"/>
                  </a:lnTo>
                  <a:lnTo>
                    <a:pt x="41099" y="73539"/>
                  </a:lnTo>
                  <a:lnTo>
                    <a:pt x="40398" y="73364"/>
                  </a:lnTo>
                  <a:lnTo>
                    <a:pt x="40398" y="73364"/>
                  </a:lnTo>
                  <a:lnTo>
                    <a:pt x="39633" y="73151"/>
                  </a:lnTo>
                  <a:lnTo>
                    <a:pt x="38867" y="72930"/>
                  </a:lnTo>
                  <a:lnTo>
                    <a:pt x="38120" y="72709"/>
                  </a:lnTo>
                  <a:lnTo>
                    <a:pt x="37383" y="72469"/>
                  </a:lnTo>
                  <a:lnTo>
                    <a:pt x="36663" y="72220"/>
                  </a:lnTo>
                  <a:lnTo>
                    <a:pt x="35981" y="71971"/>
                  </a:lnTo>
                  <a:lnTo>
                    <a:pt x="35336" y="71713"/>
                  </a:lnTo>
                  <a:lnTo>
                    <a:pt x="35031" y="71584"/>
                  </a:lnTo>
                  <a:lnTo>
                    <a:pt x="34736" y="71446"/>
                  </a:lnTo>
                  <a:lnTo>
                    <a:pt x="34460" y="71316"/>
                  </a:lnTo>
                  <a:lnTo>
                    <a:pt x="34192" y="71178"/>
                  </a:lnTo>
                  <a:lnTo>
                    <a:pt x="33943" y="71040"/>
                  </a:lnTo>
                  <a:lnTo>
                    <a:pt x="33703" y="70901"/>
                  </a:lnTo>
                  <a:lnTo>
                    <a:pt x="33491" y="70763"/>
                  </a:lnTo>
                  <a:lnTo>
                    <a:pt x="33289" y="70625"/>
                  </a:lnTo>
                  <a:lnTo>
                    <a:pt x="33104" y="70487"/>
                  </a:lnTo>
                  <a:lnTo>
                    <a:pt x="32947" y="70339"/>
                  </a:lnTo>
                  <a:lnTo>
                    <a:pt x="32809" y="70201"/>
                  </a:lnTo>
                  <a:lnTo>
                    <a:pt x="32689" y="70053"/>
                  </a:lnTo>
                  <a:lnTo>
                    <a:pt x="32588" y="69915"/>
                  </a:lnTo>
                  <a:lnTo>
                    <a:pt x="32514" y="69767"/>
                  </a:lnTo>
                  <a:lnTo>
                    <a:pt x="32486" y="69703"/>
                  </a:lnTo>
                  <a:lnTo>
                    <a:pt x="32468" y="69629"/>
                  </a:lnTo>
                  <a:lnTo>
                    <a:pt x="32459" y="69555"/>
                  </a:lnTo>
                  <a:lnTo>
                    <a:pt x="32449" y="69481"/>
                  </a:lnTo>
                  <a:lnTo>
                    <a:pt x="32440" y="69408"/>
                  </a:lnTo>
                  <a:lnTo>
                    <a:pt x="32449" y="69334"/>
                  </a:lnTo>
                  <a:lnTo>
                    <a:pt x="32459" y="69269"/>
                  </a:lnTo>
                  <a:lnTo>
                    <a:pt x="32477" y="69196"/>
                  </a:lnTo>
                  <a:lnTo>
                    <a:pt x="32477" y="69196"/>
                  </a:lnTo>
                  <a:lnTo>
                    <a:pt x="32579" y="68901"/>
                  </a:lnTo>
                  <a:lnTo>
                    <a:pt x="32708" y="68569"/>
                  </a:lnTo>
                  <a:lnTo>
                    <a:pt x="32864" y="68181"/>
                  </a:lnTo>
                  <a:lnTo>
                    <a:pt x="33049" y="67766"/>
                  </a:lnTo>
                  <a:lnTo>
                    <a:pt x="33270" y="67314"/>
                  </a:lnTo>
                  <a:lnTo>
                    <a:pt x="33510" y="66826"/>
                  </a:lnTo>
                  <a:lnTo>
                    <a:pt x="33777" y="66309"/>
                  </a:lnTo>
                  <a:lnTo>
                    <a:pt x="34063" y="65775"/>
                  </a:lnTo>
                  <a:lnTo>
                    <a:pt x="34367" y="65212"/>
                  </a:lnTo>
                  <a:lnTo>
                    <a:pt x="34699" y="64631"/>
                  </a:lnTo>
                  <a:lnTo>
                    <a:pt x="35041" y="64041"/>
                  </a:lnTo>
                  <a:lnTo>
                    <a:pt x="35400" y="63442"/>
                  </a:lnTo>
                  <a:lnTo>
                    <a:pt x="35769" y="62842"/>
                  </a:lnTo>
                  <a:lnTo>
                    <a:pt x="36156" y="62234"/>
                  </a:lnTo>
                  <a:lnTo>
                    <a:pt x="36553" y="61625"/>
                  </a:lnTo>
                  <a:lnTo>
                    <a:pt x="36959" y="61016"/>
                  </a:lnTo>
                  <a:lnTo>
                    <a:pt x="37373" y="60426"/>
                  </a:lnTo>
                  <a:lnTo>
                    <a:pt x="37788" y="59836"/>
                  </a:lnTo>
                  <a:lnTo>
                    <a:pt x="38213" y="59274"/>
                  </a:lnTo>
                  <a:lnTo>
                    <a:pt x="38637" y="58720"/>
                  </a:lnTo>
                  <a:lnTo>
                    <a:pt x="39061" y="58195"/>
                  </a:lnTo>
                  <a:lnTo>
                    <a:pt x="39485" y="57697"/>
                  </a:lnTo>
                  <a:lnTo>
                    <a:pt x="39900" y="57236"/>
                  </a:lnTo>
                  <a:lnTo>
                    <a:pt x="40315" y="56793"/>
                  </a:lnTo>
                  <a:lnTo>
                    <a:pt x="40527" y="56590"/>
                  </a:lnTo>
                  <a:lnTo>
                    <a:pt x="40730" y="56397"/>
                  </a:lnTo>
                  <a:lnTo>
                    <a:pt x="40933" y="56212"/>
                  </a:lnTo>
                  <a:lnTo>
                    <a:pt x="41126" y="56046"/>
                  </a:lnTo>
                  <a:lnTo>
                    <a:pt x="41329" y="55880"/>
                  </a:lnTo>
                  <a:lnTo>
                    <a:pt x="41523" y="55733"/>
                  </a:lnTo>
                  <a:lnTo>
                    <a:pt x="41717" y="55594"/>
                  </a:lnTo>
                  <a:lnTo>
                    <a:pt x="41901" y="55475"/>
                  </a:lnTo>
                  <a:lnTo>
                    <a:pt x="42085" y="55355"/>
                  </a:lnTo>
                  <a:lnTo>
                    <a:pt x="42270" y="55262"/>
                  </a:lnTo>
                  <a:lnTo>
                    <a:pt x="42454" y="55170"/>
                  </a:lnTo>
                  <a:lnTo>
                    <a:pt x="42630" y="55106"/>
                  </a:lnTo>
                  <a:lnTo>
                    <a:pt x="42796" y="55050"/>
                  </a:lnTo>
                  <a:lnTo>
                    <a:pt x="42961" y="55004"/>
                  </a:lnTo>
                  <a:lnTo>
                    <a:pt x="43127" y="54986"/>
                  </a:lnTo>
                  <a:lnTo>
                    <a:pt x="43284" y="549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632;p32"/>
            <p:cNvSpPr/>
            <p:nvPr/>
          </p:nvSpPr>
          <p:spPr>
            <a:xfrm>
              <a:off x="2947800" y="5287600"/>
              <a:ext cx="2075925" cy="189275"/>
            </a:xfrm>
            <a:custGeom>
              <a:avLst/>
              <a:gdLst/>
              <a:ahLst/>
              <a:cxnLst/>
              <a:rect l="l" t="t" r="r" b="b"/>
              <a:pathLst>
                <a:path w="83037" h="7571" extrusionOk="0">
                  <a:moveTo>
                    <a:pt x="3790" y="0"/>
                  </a:moveTo>
                  <a:lnTo>
                    <a:pt x="3588" y="10"/>
                  </a:lnTo>
                  <a:lnTo>
                    <a:pt x="3403" y="19"/>
                  </a:lnTo>
                  <a:lnTo>
                    <a:pt x="3210" y="47"/>
                  </a:lnTo>
                  <a:lnTo>
                    <a:pt x="3025" y="83"/>
                  </a:lnTo>
                  <a:lnTo>
                    <a:pt x="2841" y="120"/>
                  </a:lnTo>
                  <a:lnTo>
                    <a:pt x="2656" y="176"/>
                  </a:lnTo>
                  <a:lnTo>
                    <a:pt x="2481" y="231"/>
                  </a:lnTo>
                  <a:lnTo>
                    <a:pt x="2315" y="305"/>
                  </a:lnTo>
                  <a:lnTo>
                    <a:pt x="2149" y="379"/>
                  </a:lnTo>
                  <a:lnTo>
                    <a:pt x="1983" y="462"/>
                  </a:lnTo>
                  <a:lnTo>
                    <a:pt x="1826" y="554"/>
                  </a:lnTo>
                  <a:lnTo>
                    <a:pt x="1670" y="646"/>
                  </a:lnTo>
                  <a:lnTo>
                    <a:pt x="1522" y="757"/>
                  </a:lnTo>
                  <a:lnTo>
                    <a:pt x="1375" y="867"/>
                  </a:lnTo>
                  <a:lnTo>
                    <a:pt x="1236" y="987"/>
                  </a:lnTo>
                  <a:lnTo>
                    <a:pt x="1107" y="1116"/>
                  </a:lnTo>
                  <a:lnTo>
                    <a:pt x="978" y="1245"/>
                  </a:lnTo>
                  <a:lnTo>
                    <a:pt x="867" y="1384"/>
                  </a:lnTo>
                  <a:lnTo>
                    <a:pt x="747" y="1522"/>
                  </a:lnTo>
                  <a:lnTo>
                    <a:pt x="646" y="1669"/>
                  </a:lnTo>
                  <a:lnTo>
                    <a:pt x="545" y="1826"/>
                  </a:lnTo>
                  <a:lnTo>
                    <a:pt x="452" y="1983"/>
                  </a:lnTo>
                  <a:lnTo>
                    <a:pt x="369" y="2149"/>
                  </a:lnTo>
                  <a:lnTo>
                    <a:pt x="296" y="2315"/>
                  </a:lnTo>
                  <a:lnTo>
                    <a:pt x="231" y="2490"/>
                  </a:lnTo>
                  <a:lnTo>
                    <a:pt x="167" y="2665"/>
                  </a:lnTo>
                  <a:lnTo>
                    <a:pt x="120" y="2841"/>
                  </a:lnTo>
                  <a:lnTo>
                    <a:pt x="74" y="3025"/>
                  </a:lnTo>
                  <a:lnTo>
                    <a:pt x="37" y="3209"/>
                  </a:lnTo>
                  <a:lnTo>
                    <a:pt x="19" y="3403"/>
                  </a:lnTo>
                  <a:lnTo>
                    <a:pt x="1" y="3587"/>
                  </a:lnTo>
                  <a:lnTo>
                    <a:pt x="1" y="3790"/>
                  </a:lnTo>
                  <a:lnTo>
                    <a:pt x="1" y="3984"/>
                  </a:lnTo>
                  <a:lnTo>
                    <a:pt x="19" y="4178"/>
                  </a:lnTo>
                  <a:lnTo>
                    <a:pt x="37" y="4362"/>
                  </a:lnTo>
                  <a:lnTo>
                    <a:pt x="74" y="4546"/>
                  </a:lnTo>
                  <a:lnTo>
                    <a:pt x="120" y="4731"/>
                  </a:lnTo>
                  <a:lnTo>
                    <a:pt x="167" y="4915"/>
                  </a:lnTo>
                  <a:lnTo>
                    <a:pt x="231" y="5091"/>
                  </a:lnTo>
                  <a:lnTo>
                    <a:pt x="296" y="5257"/>
                  </a:lnTo>
                  <a:lnTo>
                    <a:pt x="369" y="5432"/>
                  </a:lnTo>
                  <a:lnTo>
                    <a:pt x="452" y="5588"/>
                  </a:lnTo>
                  <a:lnTo>
                    <a:pt x="545" y="5754"/>
                  </a:lnTo>
                  <a:lnTo>
                    <a:pt x="646" y="5902"/>
                  </a:lnTo>
                  <a:lnTo>
                    <a:pt x="747" y="6050"/>
                  </a:lnTo>
                  <a:lnTo>
                    <a:pt x="867" y="6197"/>
                  </a:lnTo>
                  <a:lnTo>
                    <a:pt x="978" y="6335"/>
                  </a:lnTo>
                  <a:lnTo>
                    <a:pt x="1107" y="6464"/>
                  </a:lnTo>
                  <a:lnTo>
                    <a:pt x="1236" y="6584"/>
                  </a:lnTo>
                  <a:lnTo>
                    <a:pt x="1375" y="6704"/>
                  </a:lnTo>
                  <a:lnTo>
                    <a:pt x="1522" y="6815"/>
                  </a:lnTo>
                  <a:lnTo>
                    <a:pt x="1670" y="6926"/>
                  </a:lnTo>
                  <a:lnTo>
                    <a:pt x="1826" y="7027"/>
                  </a:lnTo>
                  <a:lnTo>
                    <a:pt x="1983" y="7110"/>
                  </a:lnTo>
                  <a:lnTo>
                    <a:pt x="2149" y="7193"/>
                  </a:lnTo>
                  <a:lnTo>
                    <a:pt x="2315" y="7276"/>
                  </a:lnTo>
                  <a:lnTo>
                    <a:pt x="2481" y="7340"/>
                  </a:lnTo>
                  <a:lnTo>
                    <a:pt x="2656" y="7396"/>
                  </a:lnTo>
                  <a:lnTo>
                    <a:pt x="2841" y="7451"/>
                  </a:lnTo>
                  <a:lnTo>
                    <a:pt x="3025" y="7497"/>
                  </a:lnTo>
                  <a:lnTo>
                    <a:pt x="3210" y="7525"/>
                  </a:lnTo>
                  <a:lnTo>
                    <a:pt x="3403" y="7553"/>
                  </a:lnTo>
                  <a:lnTo>
                    <a:pt x="3588" y="7562"/>
                  </a:lnTo>
                  <a:lnTo>
                    <a:pt x="3790" y="7571"/>
                  </a:lnTo>
                  <a:lnTo>
                    <a:pt x="79256" y="7571"/>
                  </a:lnTo>
                  <a:lnTo>
                    <a:pt x="79450" y="7562"/>
                  </a:lnTo>
                  <a:lnTo>
                    <a:pt x="79643" y="7553"/>
                  </a:lnTo>
                  <a:lnTo>
                    <a:pt x="79828" y="7525"/>
                  </a:lnTo>
                  <a:lnTo>
                    <a:pt x="80012" y="7497"/>
                  </a:lnTo>
                  <a:lnTo>
                    <a:pt x="80197" y="7451"/>
                  </a:lnTo>
                  <a:lnTo>
                    <a:pt x="80381" y="7396"/>
                  </a:lnTo>
                  <a:lnTo>
                    <a:pt x="80556" y="7340"/>
                  </a:lnTo>
                  <a:lnTo>
                    <a:pt x="80722" y="7276"/>
                  </a:lnTo>
                  <a:lnTo>
                    <a:pt x="80888" y="7193"/>
                  </a:lnTo>
                  <a:lnTo>
                    <a:pt x="81054" y="7110"/>
                  </a:lnTo>
                  <a:lnTo>
                    <a:pt x="81211" y="7027"/>
                  </a:lnTo>
                  <a:lnTo>
                    <a:pt x="81368" y="6926"/>
                  </a:lnTo>
                  <a:lnTo>
                    <a:pt x="81515" y="6815"/>
                  </a:lnTo>
                  <a:lnTo>
                    <a:pt x="81663" y="6704"/>
                  </a:lnTo>
                  <a:lnTo>
                    <a:pt x="81792" y="6584"/>
                  </a:lnTo>
                  <a:lnTo>
                    <a:pt x="81930" y="6464"/>
                  </a:lnTo>
                  <a:lnTo>
                    <a:pt x="82050" y="6335"/>
                  </a:lnTo>
                  <a:lnTo>
                    <a:pt x="82170" y="6197"/>
                  </a:lnTo>
                  <a:lnTo>
                    <a:pt x="82280" y="6050"/>
                  </a:lnTo>
                  <a:lnTo>
                    <a:pt x="82391" y="5902"/>
                  </a:lnTo>
                  <a:lnTo>
                    <a:pt x="82483" y="5754"/>
                  </a:lnTo>
                  <a:lnTo>
                    <a:pt x="82576" y="5588"/>
                  </a:lnTo>
                  <a:lnTo>
                    <a:pt x="82659" y="5432"/>
                  </a:lnTo>
                  <a:lnTo>
                    <a:pt x="82742" y="5257"/>
                  </a:lnTo>
                  <a:lnTo>
                    <a:pt x="82806" y="5091"/>
                  </a:lnTo>
                  <a:lnTo>
                    <a:pt x="82861" y="4915"/>
                  </a:lnTo>
                  <a:lnTo>
                    <a:pt x="82917" y="4731"/>
                  </a:lnTo>
                  <a:lnTo>
                    <a:pt x="82963" y="4546"/>
                  </a:lnTo>
                  <a:lnTo>
                    <a:pt x="82991" y="4362"/>
                  </a:lnTo>
                  <a:lnTo>
                    <a:pt x="83018" y="4178"/>
                  </a:lnTo>
                  <a:lnTo>
                    <a:pt x="83027" y="3984"/>
                  </a:lnTo>
                  <a:lnTo>
                    <a:pt x="83037" y="3790"/>
                  </a:lnTo>
                  <a:lnTo>
                    <a:pt x="83027" y="3587"/>
                  </a:lnTo>
                  <a:lnTo>
                    <a:pt x="83018" y="3403"/>
                  </a:lnTo>
                  <a:lnTo>
                    <a:pt x="82991" y="3209"/>
                  </a:lnTo>
                  <a:lnTo>
                    <a:pt x="82963" y="3025"/>
                  </a:lnTo>
                  <a:lnTo>
                    <a:pt x="82917" y="2841"/>
                  </a:lnTo>
                  <a:lnTo>
                    <a:pt x="82861" y="2665"/>
                  </a:lnTo>
                  <a:lnTo>
                    <a:pt x="82806" y="2490"/>
                  </a:lnTo>
                  <a:lnTo>
                    <a:pt x="82742" y="2315"/>
                  </a:lnTo>
                  <a:lnTo>
                    <a:pt x="82659" y="2149"/>
                  </a:lnTo>
                  <a:lnTo>
                    <a:pt x="82576" y="1983"/>
                  </a:lnTo>
                  <a:lnTo>
                    <a:pt x="82483" y="1826"/>
                  </a:lnTo>
                  <a:lnTo>
                    <a:pt x="82391" y="1669"/>
                  </a:lnTo>
                  <a:lnTo>
                    <a:pt x="82280" y="1522"/>
                  </a:lnTo>
                  <a:lnTo>
                    <a:pt x="82170" y="1384"/>
                  </a:lnTo>
                  <a:lnTo>
                    <a:pt x="82050" y="1245"/>
                  </a:lnTo>
                  <a:lnTo>
                    <a:pt x="81930" y="1116"/>
                  </a:lnTo>
                  <a:lnTo>
                    <a:pt x="81792" y="987"/>
                  </a:lnTo>
                  <a:lnTo>
                    <a:pt x="81663" y="867"/>
                  </a:lnTo>
                  <a:lnTo>
                    <a:pt x="81515" y="757"/>
                  </a:lnTo>
                  <a:lnTo>
                    <a:pt x="81368" y="646"/>
                  </a:lnTo>
                  <a:lnTo>
                    <a:pt x="81211" y="554"/>
                  </a:lnTo>
                  <a:lnTo>
                    <a:pt x="81054" y="462"/>
                  </a:lnTo>
                  <a:lnTo>
                    <a:pt x="80888" y="379"/>
                  </a:lnTo>
                  <a:lnTo>
                    <a:pt x="80722" y="305"/>
                  </a:lnTo>
                  <a:lnTo>
                    <a:pt x="80556" y="231"/>
                  </a:lnTo>
                  <a:lnTo>
                    <a:pt x="80381" y="176"/>
                  </a:lnTo>
                  <a:lnTo>
                    <a:pt x="80197" y="120"/>
                  </a:lnTo>
                  <a:lnTo>
                    <a:pt x="80012" y="83"/>
                  </a:lnTo>
                  <a:lnTo>
                    <a:pt x="79828" y="47"/>
                  </a:lnTo>
                  <a:lnTo>
                    <a:pt x="79643" y="19"/>
                  </a:lnTo>
                  <a:lnTo>
                    <a:pt x="79450" y="10"/>
                  </a:lnTo>
                  <a:lnTo>
                    <a:pt x="79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633;p32"/>
            <p:cNvSpPr/>
            <p:nvPr/>
          </p:nvSpPr>
          <p:spPr>
            <a:xfrm>
              <a:off x="2947800" y="5287600"/>
              <a:ext cx="2075925" cy="189275"/>
            </a:xfrm>
            <a:custGeom>
              <a:avLst/>
              <a:gdLst/>
              <a:ahLst/>
              <a:cxnLst/>
              <a:rect l="l" t="t" r="r" b="b"/>
              <a:pathLst>
                <a:path w="83037" h="7571" fill="none" extrusionOk="0">
                  <a:moveTo>
                    <a:pt x="83037" y="3790"/>
                  </a:moveTo>
                  <a:lnTo>
                    <a:pt x="83037" y="3790"/>
                  </a:lnTo>
                  <a:lnTo>
                    <a:pt x="83027" y="3984"/>
                  </a:lnTo>
                  <a:lnTo>
                    <a:pt x="83018" y="4178"/>
                  </a:lnTo>
                  <a:lnTo>
                    <a:pt x="82991" y="4362"/>
                  </a:lnTo>
                  <a:lnTo>
                    <a:pt x="82963" y="4546"/>
                  </a:lnTo>
                  <a:lnTo>
                    <a:pt x="82917" y="4731"/>
                  </a:lnTo>
                  <a:lnTo>
                    <a:pt x="82861" y="4915"/>
                  </a:lnTo>
                  <a:lnTo>
                    <a:pt x="82806" y="5091"/>
                  </a:lnTo>
                  <a:lnTo>
                    <a:pt x="82742" y="5257"/>
                  </a:lnTo>
                  <a:lnTo>
                    <a:pt x="82659" y="5432"/>
                  </a:lnTo>
                  <a:lnTo>
                    <a:pt x="82576" y="5588"/>
                  </a:lnTo>
                  <a:lnTo>
                    <a:pt x="82483" y="5754"/>
                  </a:lnTo>
                  <a:lnTo>
                    <a:pt x="82391" y="5902"/>
                  </a:lnTo>
                  <a:lnTo>
                    <a:pt x="82280" y="6050"/>
                  </a:lnTo>
                  <a:lnTo>
                    <a:pt x="82170" y="6197"/>
                  </a:lnTo>
                  <a:lnTo>
                    <a:pt x="82050" y="6335"/>
                  </a:lnTo>
                  <a:lnTo>
                    <a:pt x="81930" y="6464"/>
                  </a:lnTo>
                  <a:lnTo>
                    <a:pt x="81792" y="6584"/>
                  </a:lnTo>
                  <a:lnTo>
                    <a:pt x="81663" y="6704"/>
                  </a:lnTo>
                  <a:lnTo>
                    <a:pt x="81515" y="6815"/>
                  </a:lnTo>
                  <a:lnTo>
                    <a:pt x="81368" y="6926"/>
                  </a:lnTo>
                  <a:lnTo>
                    <a:pt x="81211" y="7027"/>
                  </a:lnTo>
                  <a:lnTo>
                    <a:pt x="81054" y="7110"/>
                  </a:lnTo>
                  <a:lnTo>
                    <a:pt x="80888" y="7193"/>
                  </a:lnTo>
                  <a:lnTo>
                    <a:pt x="80722" y="7276"/>
                  </a:lnTo>
                  <a:lnTo>
                    <a:pt x="80556" y="7340"/>
                  </a:lnTo>
                  <a:lnTo>
                    <a:pt x="80381" y="7396"/>
                  </a:lnTo>
                  <a:lnTo>
                    <a:pt x="80197" y="7451"/>
                  </a:lnTo>
                  <a:lnTo>
                    <a:pt x="80012" y="7497"/>
                  </a:lnTo>
                  <a:lnTo>
                    <a:pt x="79828" y="7525"/>
                  </a:lnTo>
                  <a:lnTo>
                    <a:pt x="79643" y="7553"/>
                  </a:lnTo>
                  <a:lnTo>
                    <a:pt x="79450" y="7562"/>
                  </a:lnTo>
                  <a:lnTo>
                    <a:pt x="79256" y="7571"/>
                  </a:lnTo>
                  <a:lnTo>
                    <a:pt x="3790" y="7571"/>
                  </a:lnTo>
                  <a:lnTo>
                    <a:pt x="3790" y="7571"/>
                  </a:lnTo>
                  <a:lnTo>
                    <a:pt x="3588" y="7562"/>
                  </a:lnTo>
                  <a:lnTo>
                    <a:pt x="3403" y="7553"/>
                  </a:lnTo>
                  <a:lnTo>
                    <a:pt x="3210" y="7525"/>
                  </a:lnTo>
                  <a:lnTo>
                    <a:pt x="3025" y="7497"/>
                  </a:lnTo>
                  <a:lnTo>
                    <a:pt x="2841" y="7451"/>
                  </a:lnTo>
                  <a:lnTo>
                    <a:pt x="2656" y="7396"/>
                  </a:lnTo>
                  <a:lnTo>
                    <a:pt x="2481" y="7340"/>
                  </a:lnTo>
                  <a:lnTo>
                    <a:pt x="2315" y="7276"/>
                  </a:lnTo>
                  <a:lnTo>
                    <a:pt x="2149" y="7193"/>
                  </a:lnTo>
                  <a:lnTo>
                    <a:pt x="1983" y="7110"/>
                  </a:lnTo>
                  <a:lnTo>
                    <a:pt x="1826" y="7027"/>
                  </a:lnTo>
                  <a:lnTo>
                    <a:pt x="1670" y="6926"/>
                  </a:lnTo>
                  <a:lnTo>
                    <a:pt x="1522" y="6815"/>
                  </a:lnTo>
                  <a:lnTo>
                    <a:pt x="1375" y="6704"/>
                  </a:lnTo>
                  <a:lnTo>
                    <a:pt x="1236" y="6584"/>
                  </a:lnTo>
                  <a:lnTo>
                    <a:pt x="1107" y="6464"/>
                  </a:lnTo>
                  <a:lnTo>
                    <a:pt x="978" y="6335"/>
                  </a:lnTo>
                  <a:lnTo>
                    <a:pt x="867" y="6197"/>
                  </a:lnTo>
                  <a:lnTo>
                    <a:pt x="747" y="6050"/>
                  </a:lnTo>
                  <a:lnTo>
                    <a:pt x="646" y="5902"/>
                  </a:lnTo>
                  <a:lnTo>
                    <a:pt x="545" y="5754"/>
                  </a:lnTo>
                  <a:lnTo>
                    <a:pt x="452" y="5588"/>
                  </a:lnTo>
                  <a:lnTo>
                    <a:pt x="369" y="5432"/>
                  </a:lnTo>
                  <a:lnTo>
                    <a:pt x="296" y="5257"/>
                  </a:lnTo>
                  <a:lnTo>
                    <a:pt x="231" y="5091"/>
                  </a:lnTo>
                  <a:lnTo>
                    <a:pt x="167" y="4915"/>
                  </a:lnTo>
                  <a:lnTo>
                    <a:pt x="120" y="4731"/>
                  </a:lnTo>
                  <a:lnTo>
                    <a:pt x="74" y="4546"/>
                  </a:lnTo>
                  <a:lnTo>
                    <a:pt x="37" y="4362"/>
                  </a:lnTo>
                  <a:lnTo>
                    <a:pt x="19" y="4178"/>
                  </a:lnTo>
                  <a:lnTo>
                    <a:pt x="1" y="3984"/>
                  </a:lnTo>
                  <a:lnTo>
                    <a:pt x="1" y="3790"/>
                  </a:lnTo>
                  <a:lnTo>
                    <a:pt x="1" y="3790"/>
                  </a:lnTo>
                  <a:lnTo>
                    <a:pt x="1" y="3587"/>
                  </a:lnTo>
                  <a:lnTo>
                    <a:pt x="19" y="3403"/>
                  </a:lnTo>
                  <a:lnTo>
                    <a:pt x="37" y="3209"/>
                  </a:lnTo>
                  <a:lnTo>
                    <a:pt x="74" y="3025"/>
                  </a:lnTo>
                  <a:lnTo>
                    <a:pt x="120" y="2841"/>
                  </a:lnTo>
                  <a:lnTo>
                    <a:pt x="167" y="2665"/>
                  </a:lnTo>
                  <a:lnTo>
                    <a:pt x="231" y="2490"/>
                  </a:lnTo>
                  <a:lnTo>
                    <a:pt x="296" y="2315"/>
                  </a:lnTo>
                  <a:lnTo>
                    <a:pt x="369" y="2149"/>
                  </a:lnTo>
                  <a:lnTo>
                    <a:pt x="452" y="1983"/>
                  </a:lnTo>
                  <a:lnTo>
                    <a:pt x="545" y="1826"/>
                  </a:lnTo>
                  <a:lnTo>
                    <a:pt x="646" y="1669"/>
                  </a:lnTo>
                  <a:lnTo>
                    <a:pt x="747" y="1522"/>
                  </a:lnTo>
                  <a:lnTo>
                    <a:pt x="867" y="1384"/>
                  </a:lnTo>
                  <a:lnTo>
                    <a:pt x="978" y="1245"/>
                  </a:lnTo>
                  <a:lnTo>
                    <a:pt x="1107" y="1116"/>
                  </a:lnTo>
                  <a:lnTo>
                    <a:pt x="1236" y="987"/>
                  </a:lnTo>
                  <a:lnTo>
                    <a:pt x="1375" y="867"/>
                  </a:lnTo>
                  <a:lnTo>
                    <a:pt x="1522" y="757"/>
                  </a:lnTo>
                  <a:lnTo>
                    <a:pt x="1670" y="646"/>
                  </a:lnTo>
                  <a:lnTo>
                    <a:pt x="1826" y="554"/>
                  </a:lnTo>
                  <a:lnTo>
                    <a:pt x="1983" y="462"/>
                  </a:lnTo>
                  <a:lnTo>
                    <a:pt x="2149" y="379"/>
                  </a:lnTo>
                  <a:lnTo>
                    <a:pt x="2315" y="305"/>
                  </a:lnTo>
                  <a:lnTo>
                    <a:pt x="2481" y="231"/>
                  </a:lnTo>
                  <a:lnTo>
                    <a:pt x="2656" y="176"/>
                  </a:lnTo>
                  <a:lnTo>
                    <a:pt x="2841" y="120"/>
                  </a:lnTo>
                  <a:lnTo>
                    <a:pt x="3025" y="83"/>
                  </a:lnTo>
                  <a:lnTo>
                    <a:pt x="3210" y="47"/>
                  </a:lnTo>
                  <a:lnTo>
                    <a:pt x="3403" y="19"/>
                  </a:lnTo>
                  <a:lnTo>
                    <a:pt x="3588" y="10"/>
                  </a:lnTo>
                  <a:lnTo>
                    <a:pt x="3790" y="0"/>
                  </a:lnTo>
                  <a:lnTo>
                    <a:pt x="79256" y="0"/>
                  </a:lnTo>
                  <a:lnTo>
                    <a:pt x="79256" y="0"/>
                  </a:lnTo>
                  <a:lnTo>
                    <a:pt x="79450" y="10"/>
                  </a:lnTo>
                  <a:lnTo>
                    <a:pt x="79643" y="19"/>
                  </a:lnTo>
                  <a:lnTo>
                    <a:pt x="79828" y="47"/>
                  </a:lnTo>
                  <a:lnTo>
                    <a:pt x="80012" y="83"/>
                  </a:lnTo>
                  <a:lnTo>
                    <a:pt x="80197" y="120"/>
                  </a:lnTo>
                  <a:lnTo>
                    <a:pt x="80381" y="176"/>
                  </a:lnTo>
                  <a:lnTo>
                    <a:pt x="80556" y="231"/>
                  </a:lnTo>
                  <a:lnTo>
                    <a:pt x="80722" y="305"/>
                  </a:lnTo>
                  <a:lnTo>
                    <a:pt x="80888" y="379"/>
                  </a:lnTo>
                  <a:lnTo>
                    <a:pt x="81054" y="462"/>
                  </a:lnTo>
                  <a:lnTo>
                    <a:pt x="81211" y="554"/>
                  </a:lnTo>
                  <a:lnTo>
                    <a:pt x="81368" y="646"/>
                  </a:lnTo>
                  <a:lnTo>
                    <a:pt x="81515" y="757"/>
                  </a:lnTo>
                  <a:lnTo>
                    <a:pt x="81663" y="867"/>
                  </a:lnTo>
                  <a:lnTo>
                    <a:pt x="81792" y="987"/>
                  </a:lnTo>
                  <a:lnTo>
                    <a:pt x="81930" y="1116"/>
                  </a:lnTo>
                  <a:lnTo>
                    <a:pt x="82050" y="1245"/>
                  </a:lnTo>
                  <a:lnTo>
                    <a:pt x="82170" y="1384"/>
                  </a:lnTo>
                  <a:lnTo>
                    <a:pt x="82280" y="1522"/>
                  </a:lnTo>
                  <a:lnTo>
                    <a:pt x="82391" y="1669"/>
                  </a:lnTo>
                  <a:lnTo>
                    <a:pt x="82483" y="1826"/>
                  </a:lnTo>
                  <a:lnTo>
                    <a:pt x="82576" y="1983"/>
                  </a:lnTo>
                  <a:lnTo>
                    <a:pt x="82659" y="2149"/>
                  </a:lnTo>
                  <a:lnTo>
                    <a:pt x="82742" y="2315"/>
                  </a:lnTo>
                  <a:lnTo>
                    <a:pt x="82806" y="2490"/>
                  </a:lnTo>
                  <a:lnTo>
                    <a:pt x="82861" y="2665"/>
                  </a:lnTo>
                  <a:lnTo>
                    <a:pt x="82917" y="2841"/>
                  </a:lnTo>
                  <a:lnTo>
                    <a:pt x="82963" y="3025"/>
                  </a:lnTo>
                  <a:lnTo>
                    <a:pt x="82991" y="3209"/>
                  </a:lnTo>
                  <a:lnTo>
                    <a:pt x="83018" y="3403"/>
                  </a:lnTo>
                  <a:lnTo>
                    <a:pt x="83027" y="3587"/>
                  </a:lnTo>
                  <a:lnTo>
                    <a:pt x="83037" y="3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634;p32"/>
            <p:cNvSpPr/>
            <p:nvPr/>
          </p:nvSpPr>
          <p:spPr>
            <a:xfrm>
              <a:off x="2947800" y="5287600"/>
              <a:ext cx="1035325" cy="189275"/>
            </a:xfrm>
            <a:custGeom>
              <a:avLst/>
              <a:gdLst/>
              <a:ahLst/>
              <a:cxnLst/>
              <a:rect l="l" t="t" r="r" b="b"/>
              <a:pathLst>
                <a:path w="41413" h="7571" extrusionOk="0">
                  <a:moveTo>
                    <a:pt x="3790" y="0"/>
                  </a:moveTo>
                  <a:lnTo>
                    <a:pt x="3588" y="10"/>
                  </a:lnTo>
                  <a:lnTo>
                    <a:pt x="3403" y="19"/>
                  </a:lnTo>
                  <a:lnTo>
                    <a:pt x="3210" y="47"/>
                  </a:lnTo>
                  <a:lnTo>
                    <a:pt x="3025" y="83"/>
                  </a:lnTo>
                  <a:lnTo>
                    <a:pt x="2841" y="120"/>
                  </a:lnTo>
                  <a:lnTo>
                    <a:pt x="2656" y="176"/>
                  </a:lnTo>
                  <a:lnTo>
                    <a:pt x="2481" y="231"/>
                  </a:lnTo>
                  <a:lnTo>
                    <a:pt x="2315" y="305"/>
                  </a:lnTo>
                  <a:lnTo>
                    <a:pt x="2149" y="379"/>
                  </a:lnTo>
                  <a:lnTo>
                    <a:pt x="1983" y="462"/>
                  </a:lnTo>
                  <a:lnTo>
                    <a:pt x="1826" y="554"/>
                  </a:lnTo>
                  <a:lnTo>
                    <a:pt x="1670" y="646"/>
                  </a:lnTo>
                  <a:lnTo>
                    <a:pt x="1522" y="757"/>
                  </a:lnTo>
                  <a:lnTo>
                    <a:pt x="1375" y="867"/>
                  </a:lnTo>
                  <a:lnTo>
                    <a:pt x="1236" y="987"/>
                  </a:lnTo>
                  <a:lnTo>
                    <a:pt x="1107" y="1116"/>
                  </a:lnTo>
                  <a:lnTo>
                    <a:pt x="978" y="1245"/>
                  </a:lnTo>
                  <a:lnTo>
                    <a:pt x="867" y="1384"/>
                  </a:lnTo>
                  <a:lnTo>
                    <a:pt x="747" y="1522"/>
                  </a:lnTo>
                  <a:lnTo>
                    <a:pt x="646" y="1669"/>
                  </a:lnTo>
                  <a:lnTo>
                    <a:pt x="545" y="1826"/>
                  </a:lnTo>
                  <a:lnTo>
                    <a:pt x="452" y="1983"/>
                  </a:lnTo>
                  <a:lnTo>
                    <a:pt x="369" y="2149"/>
                  </a:lnTo>
                  <a:lnTo>
                    <a:pt x="296" y="2315"/>
                  </a:lnTo>
                  <a:lnTo>
                    <a:pt x="231" y="2490"/>
                  </a:lnTo>
                  <a:lnTo>
                    <a:pt x="167" y="2665"/>
                  </a:lnTo>
                  <a:lnTo>
                    <a:pt x="120" y="2841"/>
                  </a:lnTo>
                  <a:lnTo>
                    <a:pt x="74" y="3025"/>
                  </a:lnTo>
                  <a:lnTo>
                    <a:pt x="37" y="3209"/>
                  </a:lnTo>
                  <a:lnTo>
                    <a:pt x="19" y="3403"/>
                  </a:lnTo>
                  <a:lnTo>
                    <a:pt x="1" y="3587"/>
                  </a:lnTo>
                  <a:lnTo>
                    <a:pt x="1" y="3790"/>
                  </a:lnTo>
                  <a:lnTo>
                    <a:pt x="1" y="3984"/>
                  </a:lnTo>
                  <a:lnTo>
                    <a:pt x="19" y="4178"/>
                  </a:lnTo>
                  <a:lnTo>
                    <a:pt x="37" y="4362"/>
                  </a:lnTo>
                  <a:lnTo>
                    <a:pt x="74" y="4546"/>
                  </a:lnTo>
                  <a:lnTo>
                    <a:pt x="120" y="4731"/>
                  </a:lnTo>
                  <a:lnTo>
                    <a:pt x="167" y="4915"/>
                  </a:lnTo>
                  <a:lnTo>
                    <a:pt x="231" y="5091"/>
                  </a:lnTo>
                  <a:lnTo>
                    <a:pt x="296" y="5257"/>
                  </a:lnTo>
                  <a:lnTo>
                    <a:pt x="369" y="5432"/>
                  </a:lnTo>
                  <a:lnTo>
                    <a:pt x="452" y="5588"/>
                  </a:lnTo>
                  <a:lnTo>
                    <a:pt x="545" y="5754"/>
                  </a:lnTo>
                  <a:lnTo>
                    <a:pt x="646" y="5902"/>
                  </a:lnTo>
                  <a:lnTo>
                    <a:pt x="747" y="6050"/>
                  </a:lnTo>
                  <a:lnTo>
                    <a:pt x="867" y="6197"/>
                  </a:lnTo>
                  <a:lnTo>
                    <a:pt x="978" y="6335"/>
                  </a:lnTo>
                  <a:lnTo>
                    <a:pt x="1107" y="6464"/>
                  </a:lnTo>
                  <a:lnTo>
                    <a:pt x="1236" y="6584"/>
                  </a:lnTo>
                  <a:lnTo>
                    <a:pt x="1375" y="6704"/>
                  </a:lnTo>
                  <a:lnTo>
                    <a:pt x="1522" y="6815"/>
                  </a:lnTo>
                  <a:lnTo>
                    <a:pt x="1670" y="6926"/>
                  </a:lnTo>
                  <a:lnTo>
                    <a:pt x="1826" y="7027"/>
                  </a:lnTo>
                  <a:lnTo>
                    <a:pt x="1983" y="7110"/>
                  </a:lnTo>
                  <a:lnTo>
                    <a:pt x="2149" y="7193"/>
                  </a:lnTo>
                  <a:lnTo>
                    <a:pt x="2315" y="7276"/>
                  </a:lnTo>
                  <a:lnTo>
                    <a:pt x="2481" y="7340"/>
                  </a:lnTo>
                  <a:lnTo>
                    <a:pt x="2656" y="7396"/>
                  </a:lnTo>
                  <a:lnTo>
                    <a:pt x="2841" y="7451"/>
                  </a:lnTo>
                  <a:lnTo>
                    <a:pt x="3025" y="7497"/>
                  </a:lnTo>
                  <a:lnTo>
                    <a:pt x="3210" y="7525"/>
                  </a:lnTo>
                  <a:lnTo>
                    <a:pt x="3403" y="7553"/>
                  </a:lnTo>
                  <a:lnTo>
                    <a:pt x="3588" y="7562"/>
                  </a:lnTo>
                  <a:lnTo>
                    <a:pt x="3790" y="7571"/>
                  </a:lnTo>
                  <a:lnTo>
                    <a:pt x="41413" y="7571"/>
                  </a:lnTo>
                  <a:lnTo>
                    <a:pt x="414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635;p32"/>
            <p:cNvSpPr/>
            <p:nvPr/>
          </p:nvSpPr>
          <p:spPr>
            <a:xfrm>
              <a:off x="2947800" y="5287600"/>
              <a:ext cx="1035325" cy="189275"/>
            </a:xfrm>
            <a:custGeom>
              <a:avLst/>
              <a:gdLst/>
              <a:ahLst/>
              <a:cxnLst/>
              <a:rect l="l" t="t" r="r" b="b"/>
              <a:pathLst>
                <a:path w="41413" h="7571" fill="none" extrusionOk="0">
                  <a:moveTo>
                    <a:pt x="41413" y="0"/>
                  </a:moveTo>
                  <a:lnTo>
                    <a:pt x="3790" y="0"/>
                  </a:lnTo>
                  <a:lnTo>
                    <a:pt x="3790" y="0"/>
                  </a:lnTo>
                  <a:lnTo>
                    <a:pt x="3588" y="10"/>
                  </a:lnTo>
                  <a:lnTo>
                    <a:pt x="3403" y="19"/>
                  </a:lnTo>
                  <a:lnTo>
                    <a:pt x="3210" y="47"/>
                  </a:lnTo>
                  <a:lnTo>
                    <a:pt x="3025" y="83"/>
                  </a:lnTo>
                  <a:lnTo>
                    <a:pt x="2841" y="120"/>
                  </a:lnTo>
                  <a:lnTo>
                    <a:pt x="2656" y="176"/>
                  </a:lnTo>
                  <a:lnTo>
                    <a:pt x="2481" y="231"/>
                  </a:lnTo>
                  <a:lnTo>
                    <a:pt x="2315" y="305"/>
                  </a:lnTo>
                  <a:lnTo>
                    <a:pt x="2149" y="379"/>
                  </a:lnTo>
                  <a:lnTo>
                    <a:pt x="1983" y="462"/>
                  </a:lnTo>
                  <a:lnTo>
                    <a:pt x="1826" y="554"/>
                  </a:lnTo>
                  <a:lnTo>
                    <a:pt x="1670" y="646"/>
                  </a:lnTo>
                  <a:lnTo>
                    <a:pt x="1522" y="757"/>
                  </a:lnTo>
                  <a:lnTo>
                    <a:pt x="1375" y="867"/>
                  </a:lnTo>
                  <a:lnTo>
                    <a:pt x="1236" y="987"/>
                  </a:lnTo>
                  <a:lnTo>
                    <a:pt x="1107" y="1116"/>
                  </a:lnTo>
                  <a:lnTo>
                    <a:pt x="978" y="1245"/>
                  </a:lnTo>
                  <a:lnTo>
                    <a:pt x="867" y="1384"/>
                  </a:lnTo>
                  <a:lnTo>
                    <a:pt x="747" y="1522"/>
                  </a:lnTo>
                  <a:lnTo>
                    <a:pt x="646" y="1669"/>
                  </a:lnTo>
                  <a:lnTo>
                    <a:pt x="545" y="1826"/>
                  </a:lnTo>
                  <a:lnTo>
                    <a:pt x="452" y="1983"/>
                  </a:lnTo>
                  <a:lnTo>
                    <a:pt x="369" y="2149"/>
                  </a:lnTo>
                  <a:lnTo>
                    <a:pt x="296" y="2315"/>
                  </a:lnTo>
                  <a:lnTo>
                    <a:pt x="231" y="2490"/>
                  </a:lnTo>
                  <a:lnTo>
                    <a:pt x="167" y="2665"/>
                  </a:lnTo>
                  <a:lnTo>
                    <a:pt x="120" y="2841"/>
                  </a:lnTo>
                  <a:lnTo>
                    <a:pt x="74" y="3025"/>
                  </a:lnTo>
                  <a:lnTo>
                    <a:pt x="37" y="3209"/>
                  </a:lnTo>
                  <a:lnTo>
                    <a:pt x="19" y="3403"/>
                  </a:lnTo>
                  <a:lnTo>
                    <a:pt x="1" y="3587"/>
                  </a:lnTo>
                  <a:lnTo>
                    <a:pt x="1" y="3790"/>
                  </a:lnTo>
                  <a:lnTo>
                    <a:pt x="1" y="3790"/>
                  </a:lnTo>
                  <a:lnTo>
                    <a:pt x="1" y="3984"/>
                  </a:lnTo>
                  <a:lnTo>
                    <a:pt x="19" y="4178"/>
                  </a:lnTo>
                  <a:lnTo>
                    <a:pt x="37" y="4362"/>
                  </a:lnTo>
                  <a:lnTo>
                    <a:pt x="74" y="4546"/>
                  </a:lnTo>
                  <a:lnTo>
                    <a:pt x="120" y="4731"/>
                  </a:lnTo>
                  <a:lnTo>
                    <a:pt x="167" y="4915"/>
                  </a:lnTo>
                  <a:lnTo>
                    <a:pt x="231" y="5091"/>
                  </a:lnTo>
                  <a:lnTo>
                    <a:pt x="296" y="5257"/>
                  </a:lnTo>
                  <a:lnTo>
                    <a:pt x="369" y="5432"/>
                  </a:lnTo>
                  <a:lnTo>
                    <a:pt x="452" y="5588"/>
                  </a:lnTo>
                  <a:lnTo>
                    <a:pt x="545" y="5754"/>
                  </a:lnTo>
                  <a:lnTo>
                    <a:pt x="646" y="5902"/>
                  </a:lnTo>
                  <a:lnTo>
                    <a:pt x="747" y="6050"/>
                  </a:lnTo>
                  <a:lnTo>
                    <a:pt x="867" y="6197"/>
                  </a:lnTo>
                  <a:lnTo>
                    <a:pt x="978" y="6335"/>
                  </a:lnTo>
                  <a:lnTo>
                    <a:pt x="1107" y="6464"/>
                  </a:lnTo>
                  <a:lnTo>
                    <a:pt x="1236" y="6584"/>
                  </a:lnTo>
                  <a:lnTo>
                    <a:pt x="1375" y="6704"/>
                  </a:lnTo>
                  <a:lnTo>
                    <a:pt x="1522" y="6815"/>
                  </a:lnTo>
                  <a:lnTo>
                    <a:pt x="1670" y="6926"/>
                  </a:lnTo>
                  <a:lnTo>
                    <a:pt x="1826" y="7027"/>
                  </a:lnTo>
                  <a:lnTo>
                    <a:pt x="1983" y="7110"/>
                  </a:lnTo>
                  <a:lnTo>
                    <a:pt x="2149" y="7193"/>
                  </a:lnTo>
                  <a:lnTo>
                    <a:pt x="2315" y="7276"/>
                  </a:lnTo>
                  <a:lnTo>
                    <a:pt x="2481" y="7340"/>
                  </a:lnTo>
                  <a:lnTo>
                    <a:pt x="2656" y="7396"/>
                  </a:lnTo>
                  <a:lnTo>
                    <a:pt x="2841" y="7451"/>
                  </a:lnTo>
                  <a:lnTo>
                    <a:pt x="3025" y="7497"/>
                  </a:lnTo>
                  <a:lnTo>
                    <a:pt x="3210" y="7525"/>
                  </a:lnTo>
                  <a:lnTo>
                    <a:pt x="3403" y="7553"/>
                  </a:lnTo>
                  <a:lnTo>
                    <a:pt x="3588" y="7562"/>
                  </a:lnTo>
                  <a:lnTo>
                    <a:pt x="3790" y="7571"/>
                  </a:lnTo>
                  <a:lnTo>
                    <a:pt x="41413" y="7571"/>
                  </a:lnTo>
                  <a:lnTo>
                    <a:pt x="414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636;p32"/>
            <p:cNvSpPr/>
            <p:nvPr/>
          </p:nvSpPr>
          <p:spPr>
            <a:xfrm>
              <a:off x="2947800" y="3941325"/>
              <a:ext cx="2075925" cy="1379725"/>
            </a:xfrm>
            <a:custGeom>
              <a:avLst/>
              <a:gdLst/>
              <a:ahLst/>
              <a:cxnLst/>
              <a:rect l="l" t="t" r="r" b="b"/>
              <a:pathLst>
                <a:path w="83037" h="55189" extrusionOk="0">
                  <a:moveTo>
                    <a:pt x="3431" y="0"/>
                  </a:moveTo>
                  <a:lnTo>
                    <a:pt x="3246" y="19"/>
                  </a:lnTo>
                  <a:lnTo>
                    <a:pt x="3071" y="37"/>
                  </a:lnTo>
                  <a:lnTo>
                    <a:pt x="2887" y="74"/>
                  </a:lnTo>
                  <a:lnTo>
                    <a:pt x="2712" y="111"/>
                  </a:lnTo>
                  <a:lnTo>
                    <a:pt x="2546" y="157"/>
                  </a:lnTo>
                  <a:lnTo>
                    <a:pt x="2370" y="221"/>
                  </a:lnTo>
                  <a:lnTo>
                    <a:pt x="2214" y="286"/>
                  </a:lnTo>
                  <a:lnTo>
                    <a:pt x="2048" y="351"/>
                  </a:lnTo>
                  <a:lnTo>
                    <a:pt x="1891" y="434"/>
                  </a:lnTo>
                  <a:lnTo>
                    <a:pt x="1743" y="516"/>
                  </a:lnTo>
                  <a:lnTo>
                    <a:pt x="1596" y="618"/>
                  </a:lnTo>
                  <a:lnTo>
                    <a:pt x="1448" y="710"/>
                  </a:lnTo>
                  <a:lnTo>
                    <a:pt x="1319" y="821"/>
                  </a:lnTo>
                  <a:lnTo>
                    <a:pt x="1181" y="931"/>
                  </a:lnTo>
                  <a:lnTo>
                    <a:pt x="1061" y="1051"/>
                  </a:lnTo>
                  <a:lnTo>
                    <a:pt x="941" y="1180"/>
                  </a:lnTo>
                  <a:lnTo>
                    <a:pt x="821" y="1310"/>
                  </a:lnTo>
                  <a:lnTo>
                    <a:pt x="720" y="1448"/>
                  </a:lnTo>
                  <a:lnTo>
                    <a:pt x="618" y="1586"/>
                  </a:lnTo>
                  <a:lnTo>
                    <a:pt x="517" y="1734"/>
                  </a:lnTo>
                  <a:lnTo>
                    <a:pt x="434" y="1881"/>
                  </a:lnTo>
                  <a:lnTo>
                    <a:pt x="351" y="2038"/>
                  </a:lnTo>
                  <a:lnTo>
                    <a:pt x="277" y="2195"/>
                  </a:lnTo>
                  <a:lnTo>
                    <a:pt x="213" y="2361"/>
                  </a:lnTo>
                  <a:lnTo>
                    <a:pt x="157" y="2527"/>
                  </a:lnTo>
                  <a:lnTo>
                    <a:pt x="111" y="2702"/>
                  </a:lnTo>
                  <a:lnTo>
                    <a:pt x="74" y="2877"/>
                  </a:lnTo>
                  <a:lnTo>
                    <a:pt x="37" y="3052"/>
                  </a:lnTo>
                  <a:lnTo>
                    <a:pt x="19" y="3237"/>
                  </a:lnTo>
                  <a:lnTo>
                    <a:pt x="1" y="3421"/>
                  </a:lnTo>
                  <a:lnTo>
                    <a:pt x="1" y="3606"/>
                  </a:lnTo>
                  <a:lnTo>
                    <a:pt x="1" y="51565"/>
                  </a:lnTo>
                  <a:lnTo>
                    <a:pt x="1" y="51749"/>
                  </a:lnTo>
                  <a:lnTo>
                    <a:pt x="19" y="51933"/>
                  </a:lnTo>
                  <a:lnTo>
                    <a:pt x="37" y="52118"/>
                  </a:lnTo>
                  <a:lnTo>
                    <a:pt x="74" y="52293"/>
                  </a:lnTo>
                  <a:lnTo>
                    <a:pt x="111" y="52468"/>
                  </a:lnTo>
                  <a:lnTo>
                    <a:pt x="157" y="52643"/>
                  </a:lnTo>
                  <a:lnTo>
                    <a:pt x="213" y="52809"/>
                  </a:lnTo>
                  <a:lnTo>
                    <a:pt x="277" y="52975"/>
                  </a:lnTo>
                  <a:lnTo>
                    <a:pt x="351" y="53132"/>
                  </a:lnTo>
                  <a:lnTo>
                    <a:pt x="434" y="53289"/>
                  </a:lnTo>
                  <a:lnTo>
                    <a:pt x="517" y="53437"/>
                  </a:lnTo>
                  <a:lnTo>
                    <a:pt x="618" y="53584"/>
                  </a:lnTo>
                  <a:lnTo>
                    <a:pt x="720" y="53732"/>
                  </a:lnTo>
                  <a:lnTo>
                    <a:pt x="821" y="53870"/>
                  </a:lnTo>
                  <a:lnTo>
                    <a:pt x="941" y="53999"/>
                  </a:lnTo>
                  <a:lnTo>
                    <a:pt x="1061" y="54119"/>
                  </a:lnTo>
                  <a:lnTo>
                    <a:pt x="1181" y="54239"/>
                  </a:lnTo>
                  <a:lnTo>
                    <a:pt x="1319" y="54359"/>
                  </a:lnTo>
                  <a:lnTo>
                    <a:pt x="1448" y="54460"/>
                  </a:lnTo>
                  <a:lnTo>
                    <a:pt x="1596" y="54561"/>
                  </a:lnTo>
                  <a:lnTo>
                    <a:pt x="1743" y="54663"/>
                  </a:lnTo>
                  <a:lnTo>
                    <a:pt x="1891" y="54746"/>
                  </a:lnTo>
                  <a:lnTo>
                    <a:pt x="2048" y="54829"/>
                  </a:lnTo>
                  <a:lnTo>
                    <a:pt x="2214" y="54903"/>
                  </a:lnTo>
                  <a:lnTo>
                    <a:pt x="2370" y="54967"/>
                  </a:lnTo>
                  <a:lnTo>
                    <a:pt x="2546" y="55023"/>
                  </a:lnTo>
                  <a:lnTo>
                    <a:pt x="2712" y="55069"/>
                  </a:lnTo>
                  <a:lnTo>
                    <a:pt x="2887" y="55115"/>
                  </a:lnTo>
                  <a:lnTo>
                    <a:pt x="3071" y="55142"/>
                  </a:lnTo>
                  <a:lnTo>
                    <a:pt x="3246" y="55170"/>
                  </a:lnTo>
                  <a:lnTo>
                    <a:pt x="3431" y="55179"/>
                  </a:lnTo>
                  <a:lnTo>
                    <a:pt x="3624" y="55189"/>
                  </a:lnTo>
                  <a:lnTo>
                    <a:pt x="79422" y="55189"/>
                  </a:lnTo>
                  <a:lnTo>
                    <a:pt x="79606" y="55179"/>
                  </a:lnTo>
                  <a:lnTo>
                    <a:pt x="79791" y="55170"/>
                  </a:lnTo>
                  <a:lnTo>
                    <a:pt x="79975" y="55142"/>
                  </a:lnTo>
                  <a:lnTo>
                    <a:pt x="80150" y="55115"/>
                  </a:lnTo>
                  <a:lnTo>
                    <a:pt x="80326" y="55069"/>
                  </a:lnTo>
                  <a:lnTo>
                    <a:pt x="80501" y="55023"/>
                  </a:lnTo>
                  <a:lnTo>
                    <a:pt x="80667" y="54967"/>
                  </a:lnTo>
                  <a:lnTo>
                    <a:pt x="80824" y="54903"/>
                  </a:lnTo>
                  <a:lnTo>
                    <a:pt x="80990" y="54829"/>
                  </a:lnTo>
                  <a:lnTo>
                    <a:pt x="81146" y="54746"/>
                  </a:lnTo>
                  <a:lnTo>
                    <a:pt x="81294" y="54663"/>
                  </a:lnTo>
                  <a:lnTo>
                    <a:pt x="81441" y="54561"/>
                  </a:lnTo>
                  <a:lnTo>
                    <a:pt x="81580" y="54460"/>
                  </a:lnTo>
                  <a:lnTo>
                    <a:pt x="81718" y="54359"/>
                  </a:lnTo>
                  <a:lnTo>
                    <a:pt x="81847" y="54239"/>
                  </a:lnTo>
                  <a:lnTo>
                    <a:pt x="81976" y="54119"/>
                  </a:lnTo>
                  <a:lnTo>
                    <a:pt x="82096" y="53999"/>
                  </a:lnTo>
                  <a:lnTo>
                    <a:pt x="82207" y="53870"/>
                  </a:lnTo>
                  <a:lnTo>
                    <a:pt x="82317" y="53732"/>
                  </a:lnTo>
                  <a:lnTo>
                    <a:pt x="82419" y="53584"/>
                  </a:lnTo>
                  <a:lnTo>
                    <a:pt x="82511" y="53437"/>
                  </a:lnTo>
                  <a:lnTo>
                    <a:pt x="82594" y="53289"/>
                  </a:lnTo>
                  <a:lnTo>
                    <a:pt x="82677" y="53132"/>
                  </a:lnTo>
                  <a:lnTo>
                    <a:pt x="82751" y="52975"/>
                  </a:lnTo>
                  <a:lnTo>
                    <a:pt x="82815" y="52809"/>
                  </a:lnTo>
                  <a:lnTo>
                    <a:pt x="82871" y="52643"/>
                  </a:lnTo>
                  <a:lnTo>
                    <a:pt x="82917" y="52468"/>
                  </a:lnTo>
                  <a:lnTo>
                    <a:pt x="82963" y="52293"/>
                  </a:lnTo>
                  <a:lnTo>
                    <a:pt x="82991" y="52118"/>
                  </a:lnTo>
                  <a:lnTo>
                    <a:pt x="83018" y="51933"/>
                  </a:lnTo>
                  <a:lnTo>
                    <a:pt x="83027" y="51749"/>
                  </a:lnTo>
                  <a:lnTo>
                    <a:pt x="83037" y="51565"/>
                  </a:lnTo>
                  <a:lnTo>
                    <a:pt x="83037" y="3606"/>
                  </a:lnTo>
                  <a:lnTo>
                    <a:pt x="83027" y="3421"/>
                  </a:lnTo>
                  <a:lnTo>
                    <a:pt x="83018" y="3237"/>
                  </a:lnTo>
                  <a:lnTo>
                    <a:pt x="82991" y="3052"/>
                  </a:lnTo>
                  <a:lnTo>
                    <a:pt x="82963" y="2877"/>
                  </a:lnTo>
                  <a:lnTo>
                    <a:pt x="82917" y="2702"/>
                  </a:lnTo>
                  <a:lnTo>
                    <a:pt x="82871" y="2527"/>
                  </a:lnTo>
                  <a:lnTo>
                    <a:pt x="82815" y="2361"/>
                  </a:lnTo>
                  <a:lnTo>
                    <a:pt x="82751" y="2195"/>
                  </a:lnTo>
                  <a:lnTo>
                    <a:pt x="82677" y="2038"/>
                  </a:lnTo>
                  <a:lnTo>
                    <a:pt x="82594" y="1881"/>
                  </a:lnTo>
                  <a:lnTo>
                    <a:pt x="82511" y="1734"/>
                  </a:lnTo>
                  <a:lnTo>
                    <a:pt x="82419" y="1586"/>
                  </a:lnTo>
                  <a:lnTo>
                    <a:pt x="82317" y="1448"/>
                  </a:lnTo>
                  <a:lnTo>
                    <a:pt x="82207" y="1310"/>
                  </a:lnTo>
                  <a:lnTo>
                    <a:pt x="82096" y="1180"/>
                  </a:lnTo>
                  <a:lnTo>
                    <a:pt x="81976" y="1051"/>
                  </a:lnTo>
                  <a:lnTo>
                    <a:pt x="81847" y="931"/>
                  </a:lnTo>
                  <a:lnTo>
                    <a:pt x="81718" y="821"/>
                  </a:lnTo>
                  <a:lnTo>
                    <a:pt x="81580" y="710"/>
                  </a:lnTo>
                  <a:lnTo>
                    <a:pt x="81441" y="618"/>
                  </a:lnTo>
                  <a:lnTo>
                    <a:pt x="81294" y="516"/>
                  </a:lnTo>
                  <a:lnTo>
                    <a:pt x="81146" y="434"/>
                  </a:lnTo>
                  <a:lnTo>
                    <a:pt x="80990" y="351"/>
                  </a:lnTo>
                  <a:lnTo>
                    <a:pt x="80824" y="286"/>
                  </a:lnTo>
                  <a:lnTo>
                    <a:pt x="80667" y="221"/>
                  </a:lnTo>
                  <a:lnTo>
                    <a:pt x="80501" y="157"/>
                  </a:lnTo>
                  <a:lnTo>
                    <a:pt x="80326" y="111"/>
                  </a:lnTo>
                  <a:lnTo>
                    <a:pt x="80150" y="74"/>
                  </a:lnTo>
                  <a:lnTo>
                    <a:pt x="79975" y="37"/>
                  </a:lnTo>
                  <a:lnTo>
                    <a:pt x="79791" y="19"/>
                  </a:lnTo>
                  <a:lnTo>
                    <a:pt x="79606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637;p32"/>
            <p:cNvSpPr/>
            <p:nvPr/>
          </p:nvSpPr>
          <p:spPr>
            <a:xfrm>
              <a:off x="2947800" y="3941325"/>
              <a:ext cx="2075925" cy="1379725"/>
            </a:xfrm>
            <a:custGeom>
              <a:avLst/>
              <a:gdLst/>
              <a:ahLst/>
              <a:cxnLst/>
              <a:rect l="l" t="t" r="r" b="b"/>
              <a:pathLst>
                <a:path w="83037" h="55189" fill="none" extrusionOk="0">
                  <a:moveTo>
                    <a:pt x="83037" y="51565"/>
                  </a:moveTo>
                  <a:lnTo>
                    <a:pt x="83037" y="51565"/>
                  </a:lnTo>
                  <a:lnTo>
                    <a:pt x="83027" y="51749"/>
                  </a:lnTo>
                  <a:lnTo>
                    <a:pt x="83018" y="51933"/>
                  </a:lnTo>
                  <a:lnTo>
                    <a:pt x="82991" y="52118"/>
                  </a:lnTo>
                  <a:lnTo>
                    <a:pt x="82963" y="52293"/>
                  </a:lnTo>
                  <a:lnTo>
                    <a:pt x="82917" y="52468"/>
                  </a:lnTo>
                  <a:lnTo>
                    <a:pt x="82871" y="52643"/>
                  </a:lnTo>
                  <a:lnTo>
                    <a:pt x="82815" y="52809"/>
                  </a:lnTo>
                  <a:lnTo>
                    <a:pt x="82751" y="52975"/>
                  </a:lnTo>
                  <a:lnTo>
                    <a:pt x="82677" y="53132"/>
                  </a:lnTo>
                  <a:lnTo>
                    <a:pt x="82594" y="53289"/>
                  </a:lnTo>
                  <a:lnTo>
                    <a:pt x="82511" y="53437"/>
                  </a:lnTo>
                  <a:lnTo>
                    <a:pt x="82419" y="53584"/>
                  </a:lnTo>
                  <a:lnTo>
                    <a:pt x="82317" y="53732"/>
                  </a:lnTo>
                  <a:lnTo>
                    <a:pt x="82207" y="53870"/>
                  </a:lnTo>
                  <a:lnTo>
                    <a:pt x="82096" y="53999"/>
                  </a:lnTo>
                  <a:lnTo>
                    <a:pt x="81976" y="54119"/>
                  </a:lnTo>
                  <a:lnTo>
                    <a:pt x="81847" y="54239"/>
                  </a:lnTo>
                  <a:lnTo>
                    <a:pt x="81718" y="54359"/>
                  </a:lnTo>
                  <a:lnTo>
                    <a:pt x="81580" y="54460"/>
                  </a:lnTo>
                  <a:lnTo>
                    <a:pt x="81441" y="54561"/>
                  </a:lnTo>
                  <a:lnTo>
                    <a:pt x="81294" y="54663"/>
                  </a:lnTo>
                  <a:lnTo>
                    <a:pt x="81146" y="54746"/>
                  </a:lnTo>
                  <a:lnTo>
                    <a:pt x="80990" y="54829"/>
                  </a:lnTo>
                  <a:lnTo>
                    <a:pt x="80824" y="54903"/>
                  </a:lnTo>
                  <a:lnTo>
                    <a:pt x="80667" y="54967"/>
                  </a:lnTo>
                  <a:lnTo>
                    <a:pt x="80501" y="55023"/>
                  </a:lnTo>
                  <a:lnTo>
                    <a:pt x="80326" y="55069"/>
                  </a:lnTo>
                  <a:lnTo>
                    <a:pt x="80150" y="55115"/>
                  </a:lnTo>
                  <a:lnTo>
                    <a:pt x="79975" y="55142"/>
                  </a:lnTo>
                  <a:lnTo>
                    <a:pt x="79791" y="55170"/>
                  </a:lnTo>
                  <a:lnTo>
                    <a:pt x="79606" y="55179"/>
                  </a:lnTo>
                  <a:lnTo>
                    <a:pt x="79422" y="55189"/>
                  </a:lnTo>
                  <a:lnTo>
                    <a:pt x="3624" y="55189"/>
                  </a:lnTo>
                  <a:lnTo>
                    <a:pt x="3624" y="55189"/>
                  </a:lnTo>
                  <a:lnTo>
                    <a:pt x="3431" y="55179"/>
                  </a:lnTo>
                  <a:lnTo>
                    <a:pt x="3246" y="55170"/>
                  </a:lnTo>
                  <a:lnTo>
                    <a:pt x="3071" y="55142"/>
                  </a:lnTo>
                  <a:lnTo>
                    <a:pt x="2887" y="55115"/>
                  </a:lnTo>
                  <a:lnTo>
                    <a:pt x="2712" y="55069"/>
                  </a:lnTo>
                  <a:lnTo>
                    <a:pt x="2546" y="55023"/>
                  </a:lnTo>
                  <a:lnTo>
                    <a:pt x="2370" y="54967"/>
                  </a:lnTo>
                  <a:lnTo>
                    <a:pt x="2214" y="54903"/>
                  </a:lnTo>
                  <a:lnTo>
                    <a:pt x="2048" y="54829"/>
                  </a:lnTo>
                  <a:lnTo>
                    <a:pt x="1891" y="54746"/>
                  </a:lnTo>
                  <a:lnTo>
                    <a:pt x="1743" y="54663"/>
                  </a:lnTo>
                  <a:lnTo>
                    <a:pt x="1596" y="54561"/>
                  </a:lnTo>
                  <a:lnTo>
                    <a:pt x="1448" y="54460"/>
                  </a:lnTo>
                  <a:lnTo>
                    <a:pt x="1319" y="54359"/>
                  </a:lnTo>
                  <a:lnTo>
                    <a:pt x="1181" y="54239"/>
                  </a:lnTo>
                  <a:lnTo>
                    <a:pt x="1061" y="54119"/>
                  </a:lnTo>
                  <a:lnTo>
                    <a:pt x="941" y="53999"/>
                  </a:lnTo>
                  <a:lnTo>
                    <a:pt x="821" y="53870"/>
                  </a:lnTo>
                  <a:lnTo>
                    <a:pt x="720" y="53732"/>
                  </a:lnTo>
                  <a:lnTo>
                    <a:pt x="618" y="53584"/>
                  </a:lnTo>
                  <a:lnTo>
                    <a:pt x="517" y="53437"/>
                  </a:lnTo>
                  <a:lnTo>
                    <a:pt x="434" y="53289"/>
                  </a:lnTo>
                  <a:lnTo>
                    <a:pt x="351" y="53132"/>
                  </a:lnTo>
                  <a:lnTo>
                    <a:pt x="277" y="52975"/>
                  </a:lnTo>
                  <a:lnTo>
                    <a:pt x="213" y="52809"/>
                  </a:lnTo>
                  <a:lnTo>
                    <a:pt x="157" y="52643"/>
                  </a:lnTo>
                  <a:lnTo>
                    <a:pt x="111" y="52468"/>
                  </a:lnTo>
                  <a:lnTo>
                    <a:pt x="74" y="52293"/>
                  </a:lnTo>
                  <a:lnTo>
                    <a:pt x="37" y="52118"/>
                  </a:lnTo>
                  <a:lnTo>
                    <a:pt x="19" y="51933"/>
                  </a:lnTo>
                  <a:lnTo>
                    <a:pt x="1" y="51749"/>
                  </a:lnTo>
                  <a:lnTo>
                    <a:pt x="1" y="51565"/>
                  </a:lnTo>
                  <a:lnTo>
                    <a:pt x="1" y="3606"/>
                  </a:lnTo>
                  <a:lnTo>
                    <a:pt x="1" y="3606"/>
                  </a:lnTo>
                  <a:lnTo>
                    <a:pt x="1" y="3421"/>
                  </a:lnTo>
                  <a:lnTo>
                    <a:pt x="19" y="3237"/>
                  </a:lnTo>
                  <a:lnTo>
                    <a:pt x="37" y="3052"/>
                  </a:lnTo>
                  <a:lnTo>
                    <a:pt x="74" y="2877"/>
                  </a:lnTo>
                  <a:lnTo>
                    <a:pt x="111" y="2702"/>
                  </a:lnTo>
                  <a:lnTo>
                    <a:pt x="157" y="2527"/>
                  </a:lnTo>
                  <a:lnTo>
                    <a:pt x="213" y="2361"/>
                  </a:lnTo>
                  <a:lnTo>
                    <a:pt x="277" y="2195"/>
                  </a:lnTo>
                  <a:lnTo>
                    <a:pt x="351" y="2038"/>
                  </a:lnTo>
                  <a:lnTo>
                    <a:pt x="434" y="1881"/>
                  </a:lnTo>
                  <a:lnTo>
                    <a:pt x="517" y="1734"/>
                  </a:lnTo>
                  <a:lnTo>
                    <a:pt x="618" y="1586"/>
                  </a:lnTo>
                  <a:lnTo>
                    <a:pt x="720" y="1448"/>
                  </a:lnTo>
                  <a:lnTo>
                    <a:pt x="821" y="1310"/>
                  </a:lnTo>
                  <a:lnTo>
                    <a:pt x="941" y="1180"/>
                  </a:lnTo>
                  <a:lnTo>
                    <a:pt x="1061" y="1051"/>
                  </a:lnTo>
                  <a:lnTo>
                    <a:pt x="1181" y="931"/>
                  </a:lnTo>
                  <a:lnTo>
                    <a:pt x="1319" y="821"/>
                  </a:lnTo>
                  <a:lnTo>
                    <a:pt x="1448" y="710"/>
                  </a:lnTo>
                  <a:lnTo>
                    <a:pt x="1596" y="618"/>
                  </a:lnTo>
                  <a:lnTo>
                    <a:pt x="1743" y="516"/>
                  </a:lnTo>
                  <a:lnTo>
                    <a:pt x="1891" y="434"/>
                  </a:lnTo>
                  <a:lnTo>
                    <a:pt x="2048" y="351"/>
                  </a:lnTo>
                  <a:lnTo>
                    <a:pt x="2214" y="286"/>
                  </a:lnTo>
                  <a:lnTo>
                    <a:pt x="2370" y="221"/>
                  </a:lnTo>
                  <a:lnTo>
                    <a:pt x="2546" y="157"/>
                  </a:lnTo>
                  <a:lnTo>
                    <a:pt x="2712" y="111"/>
                  </a:lnTo>
                  <a:lnTo>
                    <a:pt x="2887" y="74"/>
                  </a:lnTo>
                  <a:lnTo>
                    <a:pt x="3071" y="37"/>
                  </a:lnTo>
                  <a:lnTo>
                    <a:pt x="3246" y="19"/>
                  </a:lnTo>
                  <a:lnTo>
                    <a:pt x="3431" y="0"/>
                  </a:lnTo>
                  <a:lnTo>
                    <a:pt x="3624" y="0"/>
                  </a:lnTo>
                  <a:lnTo>
                    <a:pt x="79422" y="0"/>
                  </a:lnTo>
                  <a:lnTo>
                    <a:pt x="79422" y="0"/>
                  </a:lnTo>
                  <a:lnTo>
                    <a:pt x="79606" y="0"/>
                  </a:lnTo>
                  <a:lnTo>
                    <a:pt x="79791" y="19"/>
                  </a:lnTo>
                  <a:lnTo>
                    <a:pt x="79975" y="37"/>
                  </a:lnTo>
                  <a:lnTo>
                    <a:pt x="80150" y="74"/>
                  </a:lnTo>
                  <a:lnTo>
                    <a:pt x="80326" y="111"/>
                  </a:lnTo>
                  <a:lnTo>
                    <a:pt x="80501" y="157"/>
                  </a:lnTo>
                  <a:lnTo>
                    <a:pt x="80667" y="221"/>
                  </a:lnTo>
                  <a:lnTo>
                    <a:pt x="80824" y="286"/>
                  </a:lnTo>
                  <a:lnTo>
                    <a:pt x="80990" y="351"/>
                  </a:lnTo>
                  <a:lnTo>
                    <a:pt x="81146" y="434"/>
                  </a:lnTo>
                  <a:lnTo>
                    <a:pt x="81294" y="516"/>
                  </a:lnTo>
                  <a:lnTo>
                    <a:pt x="81441" y="618"/>
                  </a:lnTo>
                  <a:lnTo>
                    <a:pt x="81580" y="710"/>
                  </a:lnTo>
                  <a:lnTo>
                    <a:pt x="81718" y="821"/>
                  </a:lnTo>
                  <a:lnTo>
                    <a:pt x="81847" y="931"/>
                  </a:lnTo>
                  <a:lnTo>
                    <a:pt x="81976" y="1051"/>
                  </a:lnTo>
                  <a:lnTo>
                    <a:pt x="82096" y="1180"/>
                  </a:lnTo>
                  <a:lnTo>
                    <a:pt x="82207" y="1310"/>
                  </a:lnTo>
                  <a:lnTo>
                    <a:pt x="82317" y="1448"/>
                  </a:lnTo>
                  <a:lnTo>
                    <a:pt x="82419" y="1586"/>
                  </a:lnTo>
                  <a:lnTo>
                    <a:pt x="82511" y="1734"/>
                  </a:lnTo>
                  <a:lnTo>
                    <a:pt x="82594" y="1881"/>
                  </a:lnTo>
                  <a:lnTo>
                    <a:pt x="82677" y="2038"/>
                  </a:lnTo>
                  <a:lnTo>
                    <a:pt x="82751" y="2195"/>
                  </a:lnTo>
                  <a:lnTo>
                    <a:pt x="82815" y="2361"/>
                  </a:lnTo>
                  <a:lnTo>
                    <a:pt x="82871" y="2527"/>
                  </a:lnTo>
                  <a:lnTo>
                    <a:pt x="82917" y="2702"/>
                  </a:lnTo>
                  <a:lnTo>
                    <a:pt x="82963" y="2877"/>
                  </a:lnTo>
                  <a:lnTo>
                    <a:pt x="82991" y="3052"/>
                  </a:lnTo>
                  <a:lnTo>
                    <a:pt x="83018" y="3237"/>
                  </a:lnTo>
                  <a:lnTo>
                    <a:pt x="83027" y="3421"/>
                  </a:lnTo>
                  <a:lnTo>
                    <a:pt x="83037" y="3606"/>
                  </a:lnTo>
                  <a:lnTo>
                    <a:pt x="83037" y="51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638;p32"/>
            <p:cNvSpPr/>
            <p:nvPr/>
          </p:nvSpPr>
          <p:spPr>
            <a:xfrm>
              <a:off x="2947800" y="3941325"/>
              <a:ext cx="1035325" cy="1379725"/>
            </a:xfrm>
            <a:custGeom>
              <a:avLst/>
              <a:gdLst/>
              <a:ahLst/>
              <a:cxnLst/>
              <a:rect l="l" t="t" r="r" b="b"/>
              <a:pathLst>
                <a:path w="41413" h="55189" extrusionOk="0">
                  <a:moveTo>
                    <a:pt x="3431" y="0"/>
                  </a:moveTo>
                  <a:lnTo>
                    <a:pt x="3246" y="19"/>
                  </a:lnTo>
                  <a:lnTo>
                    <a:pt x="3071" y="37"/>
                  </a:lnTo>
                  <a:lnTo>
                    <a:pt x="2887" y="74"/>
                  </a:lnTo>
                  <a:lnTo>
                    <a:pt x="2712" y="111"/>
                  </a:lnTo>
                  <a:lnTo>
                    <a:pt x="2546" y="157"/>
                  </a:lnTo>
                  <a:lnTo>
                    <a:pt x="2370" y="221"/>
                  </a:lnTo>
                  <a:lnTo>
                    <a:pt x="2214" y="286"/>
                  </a:lnTo>
                  <a:lnTo>
                    <a:pt x="2048" y="351"/>
                  </a:lnTo>
                  <a:lnTo>
                    <a:pt x="1891" y="434"/>
                  </a:lnTo>
                  <a:lnTo>
                    <a:pt x="1743" y="516"/>
                  </a:lnTo>
                  <a:lnTo>
                    <a:pt x="1596" y="618"/>
                  </a:lnTo>
                  <a:lnTo>
                    <a:pt x="1448" y="710"/>
                  </a:lnTo>
                  <a:lnTo>
                    <a:pt x="1319" y="821"/>
                  </a:lnTo>
                  <a:lnTo>
                    <a:pt x="1181" y="931"/>
                  </a:lnTo>
                  <a:lnTo>
                    <a:pt x="1061" y="1051"/>
                  </a:lnTo>
                  <a:lnTo>
                    <a:pt x="941" y="1180"/>
                  </a:lnTo>
                  <a:lnTo>
                    <a:pt x="821" y="1310"/>
                  </a:lnTo>
                  <a:lnTo>
                    <a:pt x="720" y="1448"/>
                  </a:lnTo>
                  <a:lnTo>
                    <a:pt x="618" y="1586"/>
                  </a:lnTo>
                  <a:lnTo>
                    <a:pt x="517" y="1734"/>
                  </a:lnTo>
                  <a:lnTo>
                    <a:pt x="434" y="1881"/>
                  </a:lnTo>
                  <a:lnTo>
                    <a:pt x="351" y="2038"/>
                  </a:lnTo>
                  <a:lnTo>
                    <a:pt x="277" y="2195"/>
                  </a:lnTo>
                  <a:lnTo>
                    <a:pt x="213" y="2361"/>
                  </a:lnTo>
                  <a:lnTo>
                    <a:pt x="157" y="2527"/>
                  </a:lnTo>
                  <a:lnTo>
                    <a:pt x="111" y="2702"/>
                  </a:lnTo>
                  <a:lnTo>
                    <a:pt x="74" y="2877"/>
                  </a:lnTo>
                  <a:lnTo>
                    <a:pt x="37" y="3052"/>
                  </a:lnTo>
                  <a:lnTo>
                    <a:pt x="19" y="3237"/>
                  </a:lnTo>
                  <a:lnTo>
                    <a:pt x="1" y="3421"/>
                  </a:lnTo>
                  <a:lnTo>
                    <a:pt x="1" y="3606"/>
                  </a:lnTo>
                  <a:lnTo>
                    <a:pt x="1" y="51565"/>
                  </a:lnTo>
                  <a:lnTo>
                    <a:pt x="1" y="51749"/>
                  </a:lnTo>
                  <a:lnTo>
                    <a:pt x="19" y="51933"/>
                  </a:lnTo>
                  <a:lnTo>
                    <a:pt x="37" y="52118"/>
                  </a:lnTo>
                  <a:lnTo>
                    <a:pt x="74" y="52293"/>
                  </a:lnTo>
                  <a:lnTo>
                    <a:pt x="111" y="52468"/>
                  </a:lnTo>
                  <a:lnTo>
                    <a:pt x="157" y="52643"/>
                  </a:lnTo>
                  <a:lnTo>
                    <a:pt x="213" y="52809"/>
                  </a:lnTo>
                  <a:lnTo>
                    <a:pt x="277" y="52975"/>
                  </a:lnTo>
                  <a:lnTo>
                    <a:pt x="351" y="53132"/>
                  </a:lnTo>
                  <a:lnTo>
                    <a:pt x="434" y="53289"/>
                  </a:lnTo>
                  <a:lnTo>
                    <a:pt x="517" y="53437"/>
                  </a:lnTo>
                  <a:lnTo>
                    <a:pt x="618" y="53584"/>
                  </a:lnTo>
                  <a:lnTo>
                    <a:pt x="720" y="53732"/>
                  </a:lnTo>
                  <a:lnTo>
                    <a:pt x="821" y="53870"/>
                  </a:lnTo>
                  <a:lnTo>
                    <a:pt x="941" y="53999"/>
                  </a:lnTo>
                  <a:lnTo>
                    <a:pt x="1061" y="54119"/>
                  </a:lnTo>
                  <a:lnTo>
                    <a:pt x="1181" y="54239"/>
                  </a:lnTo>
                  <a:lnTo>
                    <a:pt x="1319" y="54359"/>
                  </a:lnTo>
                  <a:lnTo>
                    <a:pt x="1448" y="54460"/>
                  </a:lnTo>
                  <a:lnTo>
                    <a:pt x="1596" y="54561"/>
                  </a:lnTo>
                  <a:lnTo>
                    <a:pt x="1743" y="54663"/>
                  </a:lnTo>
                  <a:lnTo>
                    <a:pt x="1891" y="54746"/>
                  </a:lnTo>
                  <a:lnTo>
                    <a:pt x="2048" y="54829"/>
                  </a:lnTo>
                  <a:lnTo>
                    <a:pt x="2214" y="54903"/>
                  </a:lnTo>
                  <a:lnTo>
                    <a:pt x="2370" y="54967"/>
                  </a:lnTo>
                  <a:lnTo>
                    <a:pt x="2546" y="55023"/>
                  </a:lnTo>
                  <a:lnTo>
                    <a:pt x="2712" y="55069"/>
                  </a:lnTo>
                  <a:lnTo>
                    <a:pt x="2887" y="55115"/>
                  </a:lnTo>
                  <a:lnTo>
                    <a:pt x="3071" y="55142"/>
                  </a:lnTo>
                  <a:lnTo>
                    <a:pt x="3246" y="55170"/>
                  </a:lnTo>
                  <a:lnTo>
                    <a:pt x="3431" y="55179"/>
                  </a:lnTo>
                  <a:lnTo>
                    <a:pt x="3624" y="55189"/>
                  </a:lnTo>
                  <a:lnTo>
                    <a:pt x="41413" y="55189"/>
                  </a:lnTo>
                  <a:lnTo>
                    <a:pt x="41413" y="0"/>
                  </a:lnTo>
                  <a:close/>
                </a:path>
              </a:pathLst>
            </a:custGeom>
            <a:solidFill>
              <a:srgbClr val="DFE0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639;p32"/>
            <p:cNvSpPr/>
            <p:nvPr/>
          </p:nvSpPr>
          <p:spPr>
            <a:xfrm>
              <a:off x="2947800" y="3941325"/>
              <a:ext cx="1035325" cy="1379725"/>
            </a:xfrm>
            <a:custGeom>
              <a:avLst/>
              <a:gdLst/>
              <a:ahLst/>
              <a:cxnLst/>
              <a:rect l="l" t="t" r="r" b="b"/>
              <a:pathLst>
                <a:path w="41413" h="55189" fill="none" extrusionOk="0">
                  <a:moveTo>
                    <a:pt x="41413" y="0"/>
                  </a:moveTo>
                  <a:lnTo>
                    <a:pt x="40721" y="0"/>
                  </a:lnTo>
                  <a:lnTo>
                    <a:pt x="3624" y="0"/>
                  </a:lnTo>
                  <a:lnTo>
                    <a:pt x="3624" y="0"/>
                  </a:lnTo>
                  <a:lnTo>
                    <a:pt x="3431" y="0"/>
                  </a:lnTo>
                  <a:lnTo>
                    <a:pt x="3246" y="19"/>
                  </a:lnTo>
                  <a:lnTo>
                    <a:pt x="3071" y="37"/>
                  </a:lnTo>
                  <a:lnTo>
                    <a:pt x="2887" y="74"/>
                  </a:lnTo>
                  <a:lnTo>
                    <a:pt x="2712" y="111"/>
                  </a:lnTo>
                  <a:lnTo>
                    <a:pt x="2546" y="157"/>
                  </a:lnTo>
                  <a:lnTo>
                    <a:pt x="2370" y="221"/>
                  </a:lnTo>
                  <a:lnTo>
                    <a:pt x="2214" y="286"/>
                  </a:lnTo>
                  <a:lnTo>
                    <a:pt x="2048" y="351"/>
                  </a:lnTo>
                  <a:lnTo>
                    <a:pt x="1891" y="434"/>
                  </a:lnTo>
                  <a:lnTo>
                    <a:pt x="1743" y="516"/>
                  </a:lnTo>
                  <a:lnTo>
                    <a:pt x="1596" y="618"/>
                  </a:lnTo>
                  <a:lnTo>
                    <a:pt x="1448" y="710"/>
                  </a:lnTo>
                  <a:lnTo>
                    <a:pt x="1319" y="821"/>
                  </a:lnTo>
                  <a:lnTo>
                    <a:pt x="1181" y="931"/>
                  </a:lnTo>
                  <a:lnTo>
                    <a:pt x="1061" y="1051"/>
                  </a:lnTo>
                  <a:lnTo>
                    <a:pt x="941" y="1180"/>
                  </a:lnTo>
                  <a:lnTo>
                    <a:pt x="821" y="1310"/>
                  </a:lnTo>
                  <a:lnTo>
                    <a:pt x="720" y="1448"/>
                  </a:lnTo>
                  <a:lnTo>
                    <a:pt x="618" y="1586"/>
                  </a:lnTo>
                  <a:lnTo>
                    <a:pt x="517" y="1734"/>
                  </a:lnTo>
                  <a:lnTo>
                    <a:pt x="434" y="1881"/>
                  </a:lnTo>
                  <a:lnTo>
                    <a:pt x="351" y="2038"/>
                  </a:lnTo>
                  <a:lnTo>
                    <a:pt x="277" y="2195"/>
                  </a:lnTo>
                  <a:lnTo>
                    <a:pt x="213" y="2361"/>
                  </a:lnTo>
                  <a:lnTo>
                    <a:pt x="157" y="2527"/>
                  </a:lnTo>
                  <a:lnTo>
                    <a:pt x="111" y="2702"/>
                  </a:lnTo>
                  <a:lnTo>
                    <a:pt x="74" y="2877"/>
                  </a:lnTo>
                  <a:lnTo>
                    <a:pt x="37" y="3052"/>
                  </a:lnTo>
                  <a:lnTo>
                    <a:pt x="19" y="3237"/>
                  </a:lnTo>
                  <a:lnTo>
                    <a:pt x="1" y="3421"/>
                  </a:lnTo>
                  <a:lnTo>
                    <a:pt x="1" y="3606"/>
                  </a:lnTo>
                  <a:lnTo>
                    <a:pt x="1" y="51565"/>
                  </a:lnTo>
                  <a:lnTo>
                    <a:pt x="1" y="51565"/>
                  </a:lnTo>
                  <a:lnTo>
                    <a:pt x="1" y="51749"/>
                  </a:lnTo>
                  <a:lnTo>
                    <a:pt x="19" y="51933"/>
                  </a:lnTo>
                  <a:lnTo>
                    <a:pt x="37" y="52118"/>
                  </a:lnTo>
                  <a:lnTo>
                    <a:pt x="74" y="52293"/>
                  </a:lnTo>
                  <a:lnTo>
                    <a:pt x="111" y="52468"/>
                  </a:lnTo>
                  <a:lnTo>
                    <a:pt x="157" y="52643"/>
                  </a:lnTo>
                  <a:lnTo>
                    <a:pt x="213" y="52809"/>
                  </a:lnTo>
                  <a:lnTo>
                    <a:pt x="277" y="52975"/>
                  </a:lnTo>
                  <a:lnTo>
                    <a:pt x="351" y="53132"/>
                  </a:lnTo>
                  <a:lnTo>
                    <a:pt x="434" y="53289"/>
                  </a:lnTo>
                  <a:lnTo>
                    <a:pt x="517" y="53437"/>
                  </a:lnTo>
                  <a:lnTo>
                    <a:pt x="618" y="53584"/>
                  </a:lnTo>
                  <a:lnTo>
                    <a:pt x="720" y="53732"/>
                  </a:lnTo>
                  <a:lnTo>
                    <a:pt x="821" y="53870"/>
                  </a:lnTo>
                  <a:lnTo>
                    <a:pt x="941" y="53999"/>
                  </a:lnTo>
                  <a:lnTo>
                    <a:pt x="1061" y="54119"/>
                  </a:lnTo>
                  <a:lnTo>
                    <a:pt x="1181" y="54239"/>
                  </a:lnTo>
                  <a:lnTo>
                    <a:pt x="1319" y="54359"/>
                  </a:lnTo>
                  <a:lnTo>
                    <a:pt x="1448" y="54460"/>
                  </a:lnTo>
                  <a:lnTo>
                    <a:pt x="1596" y="54561"/>
                  </a:lnTo>
                  <a:lnTo>
                    <a:pt x="1743" y="54663"/>
                  </a:lnTo>
                  <a:lnTo>
                    <a:pt x="1891" y="54746"/>
                  </a:lnTo>
                  <a:lnTo>
                    <a:pt x="2048" y="54829"/>
                  </a:lnTo>
                  <a:lnTo>
                    <a:pt x="2214" y="54903"/>
                  </a:lnTo>
                  <a:lnTo>
                    <a:pt x="2370" y="54967"/>
                  </a:lnTo>
                  <a:lnTo>
                    <a:pt x="2546" y="55023"/>
                  </a:lnTo>
                  <a:lnTo>
                    <a:pt x="2712" y="55069"/>
                  </a:lnTo>
                  <a:lnTo>
                    <a:pt x="2887" y="55115"/>
                  </a:lnTo>
                  <a:lnTo>
                    <a:pt x="3071" y="55142"/>
                  </a:lnTo>
                  <a:lnTo>
                    <a:pt x="3246" y="55170"/>
                  </a:lnTo>
                  <a:lnTo>
                    <a:pt x="3431" y="55179"/>
                  </a:lnTo>
                  <a:lnTo>
                    <a:pt x="3624" y="55189"/>
                  </a:lnTo>
                  <a:lnTo>
                    <a:pt x="41413" y="55189"/>
                  </a:lnTo>
                  <a:lnTo>
                    <a:pt x="414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2014;p37"/>
          <p:cNvGrpSpPr/>
          <p:nvPr/>
        </p:nvGrpSpPr>
        <p:grpSpPr>
          <a:xfrm>
            <a:off x="4361783" y="159036"/>
            <a:ext cx="1929920" cy="1627028"/>
            <a:chOff x="879575" y="238125"/>
            <a:chExt cx="5860825" cy="5238750"/>
          </a:xfrm>
        </p:grpSpPr>
        <p:sp>
          <p:nvSpPr>
            <p:cNvPr id="160" name="Google Shape;2015;p37"/>
            <p:cNvSpPr/>
            <p:nvPr/>
          </p:nvSpPr>
          <p:spPr>
            <a:xfrm>
              <a:off x="879575" y="1352975"/>
              <a:ext cx="3651325" cy="3103375"/>
            </a:xfrm>
            <a:custGeom>
              <a:avLst/>
              <a:gdLst/>
              <a:ahLst/>
              <a:cxnLst/>
              <a:rect l="l" t="t" r="r" b="b"/>
              <a:pathLst>
                <a:path w="146053" h="124135" extrusionOk="0">
                  <a:moveTo>
                    <a:pt x="0" y="1"/>
                  </a:moveTo>
                  <a:lnTo>
                    <a:pt x="0" y="124134"/>
                  </a:lnTo>
                  <a:lnTo>
                    <a:pt x="146052" y="124134"/>
                  </a:lnTo>
                  <a:lnTo>
                    <a:pt x="146052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016;p37"/>
            <p:cNvSpPr/>
            <p:nvPr/>
          </p:nvSpPr>
          <p:spPr>
            <a:xfrm>
              <a:off x="879575" y="1352975"/>
              <a:ext cx="3651325" cy="3103375"/>
            </a:xfrm>
            <a:custGeom>
              <a:avLst/>
              <a:gdLst/>
              <a:ahLst/>
              <a:cxnLst/>
              <a:rect l="l" t="t" r="r" b="b"/>
              <a:pathLst>
                <a:path w="146053" h="124135" fill="none" extrusionOk="0">
                  <a:moveTo>
                    <a:pt x="146052" y="124134"/>
                  </a:moveTo>
                  <a:lnTo>
                    <a:pt x="0" y="124134"/>
                  </a:lnTo>
                  <a:lnTo>
                    <a:pt x="0" y="1"/>
                  </a:lnTo>
                  <a:lnTo>
                    <a:pt x="146052" y="1"/>
                  </a:lnTo>
                  <a:lnTo>
                    <a:pt x="146052" y="1241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017;p37"/>
            <p:cNvSpPr/>
            <p:nvPr/>
          </p:nvSpPr>
          <p:spPr>
            <a:xfrm>
              <a:off x="879575" y="1352975"/>
              <a:ext cx="1825825" cy="3103375"/>
            </a:xfrm>
            <a:custGeom>
              <a:avLst/>
              <a:gdLst/>
              <a:ahLst/>
              <a:cxnLst/>
              <a:rect l="l" t="t" r="r" b="b"/>
              <a:pathLst>
                <a:path w="73033" h="124135" extrusionOk="0">
                  <a:moveTo>
                    <a:pt x="0" y="1"/>
                  </a:moveTo>
                  <a:lnTo>
                    <a:pt x="0" y="124134"/>
                  </a:lnTo>
                  <a:lnTo>
                    <a:pt x="73033" y="124134"/>
                  </a:lnTo>
                  <a:lnTo>
                    <a:pt x="73033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018;p37"/>
            <p:cNvSpPr/>
            <p:nvPr/>
          </p:nvSpPr>
          <p:spPr>
            <a:xfrm>
              <a:off x="879575" y="1352975"/>
              <a:ext cx="1825825" cy="3103375"/>
            </a:xfrm>
            <a:custGeom>
              <a:avLst/>
              <a:gdLst/>
              <a:ahLst/>
              <a:cxnLst/>
              <a:rect l="l" t="t" r="r" b="b"/>
              <a:pathLst>
                <a:path w="73033" h="124135" fill="none" extrusionOk="0">
                  <a:moveTo>
                    <a:pt x="73033" y="124134"/>
                  </a:moveTo>
                  <a:lnTo>
                    <a:pt x="0" y="124134"/>
                  </a:lnTo>
                  <a:lnTo>
                    <a:pt x="0" y="1"/>
                  </a:lnTo>
                  <a:lnTo>
                    <a:pt x="73033" y="1"/>
                  </a:lnTo>
                  <a:lnTo>
                    <a:pt x="73033" y="1241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019;p37"/>
            <p:cNvSpPr/>
            <p:nvPr/>
          </p:nvSpPr>
          <p:spPr>
            <a:xfrm>
              <a:off x="1098375" y="1604500"/>
              <a:ext cx="3214025" cy="2600325"/>
            </a:xfrm>
            <a:custGeom>
              <a:avLst/>
              <a:gdLst/>
              <a:ahLst/>
              <a:cxnLst/>
              <a:rect l="l" t="t" r="r" b="b"/>
              <a:pathLst>
                <a:path w="128561" h="104013" extrusionOk="0">
                  <a:moveTo>
                    <a:pt x="0" y="1"/>
                  </a:moveTo>
                  <a:lnTo>
                    <a:pt x="0" y="104012"/>
                  </a:lnTo>
                  <a:lnTo>
                    <a:pt x="128561" y="104012"/>
                  </a:lnTo>
                  <a:lnTo>
                    <a:pt x="128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020;p37"/>
            <p:cNvSpPr/>
            <p:nvPr/>
          </p:nvSpPr>
          <p:spPr>
            <a:xfrm>
              <a:off x="1098375" y="1604500"/>
              <a:ext cx="3214025" cy="2600325"/>
            </a:xfrm>
            <a:custGeom>
              <a:avLst/>
              <a:gdLst/>
              <a:ahLst/>
              <a:cxnLst/>
              <a:rect l="l" t="t" r="r" b="b"/>
              <a:pathLst>
                <a:path w="128561" h="104013" fill="none" extrusionOk="0">
                  <a:moveTo>
                    <a:pt x="0" y="104012"/>
                  </a:moveTo>
                  <a:lnTo>
                    <a:pt x="0" y="1"/>
                  </a:lnTo>
                  <a:lnTo>
                    <a:pt x="128561" y="1"/>
                  </a:lnTo>
                  <a:lnTo>
                    <a:pt x="128561" y="104012"/>
                  </a:lnTo>
                  <a:lnTo>
                    <a:pt x="0" y="1040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021;p37"/>
            <p:cNvSpPr/>
            <p:nvPr/>
          </p:nvSpPr>
          <p:spPr>
            <a:xfrm>
              <a:off x="1098375" y="1590700"/>
              <a:ext cx="1607025" cy="2614125"/>
            </a:xfrm>
            <a:custGeom>
              <a:avLst/>
              <a:gdLst/>
              <a:ahLst/>
              <a:cxnLst/>
              <a:rect l="l" t="t" r="r" b="b"/>
              <a:pathLst>
                <a:path w="64281" h="104565" extrusionOk="0">
                  <a:moveTo>
                    <a:pt x="0" y="1"/>
                  </a:moveTo>
                  <a:lnTo>
                    <a:pt x="0" y="104564"/>
                  </a:lnTo>
                  <a:lnTo>
                    <a:pt x="64281" y="104564"/>
                  </a:lnTo>
                  <a:lnTo>
                    <a:pt x="64281" y="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022;p37"/>
            <p:cNvSpPr/>
            <p:nvPr/>
          </p:nvSpPr>
          <p:spPr>
            <a:xfrm>
              <a:off x="1098375" y="1590700"/>
              <a:ext cx="1607025" cy="2614125"/>
            </a:xfrm>
            <a:custGeom>
              <a:avLst/>
              <a:gdLst/>
              <a:ahLst/>
              <a:cxnLst/>
              <a:rect l="l" t="t" r="r" b="b"/>
              <a:pathLst>
                <a:path w="64281" h="104565" fill="none" extrusionOk="0">
                  <a:moveTo>
                    <a:pt x="0" y="104564"/>
                  </a:moveTo>
                  <a:lnTo>
                    <a:pt x="64281" y="104564"/>
                  </a:lnTo>
                  <a:lnTo>
                    <a:pt x="64281" y="1"/>
                  </a:lnTo>
                  <a:lnTo>
                    <a:pt x="0" y="1"/>
                  </a:lnTo>
                  <a:lnTo>
                    <a:pt x="0" y="1045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023;p37"/>
            <p:cNvSpPr/>
            <p:nvPr/>
          </p:nvSpPr>
          <p:spPr>
            <a:xfrm>
              <a:off x="1594050" y="2654875"/>
              <a:ext cx="340400" cy="1247725"/>
            </a:xfrm>
            <a:custGeom>
              <a:avLst/>
              <a:gdLst/>
              <a:ahLst/>
              <a:cxnLst/>
              <a:rect l="l" t="t" r="r" b="b"/>
              <a:pathLst>
                <a:path w="13616" h="49909" extrusionOk="0">
                  <a:moveTo>
                    <a:pt x="0" y="1"/>
                  </a:moveTo>
                  <a:lnTo>
                    <a:pt x="0" y="49908"/>
                  </a:lnTo>
                  <a:lnTo>
                    <a:pt x="13616" y="49908"/>
                  </a:lnTo>
                  <a:lnTo>
                    <a:pt x="136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024;p37"/>
            <p:cNvSpPr/>
            <p:nvPr/>
          </p:nvSpPr>
          <p:spPr>
            <a:xfrm>
              <a:off x="1594050" y="2654875"/>
              <a:ext cx="340400" cy="1247725"/>
            </a:xfrm>
            <a:custGeom>
              <a:avLst/>
              <a:gdLst/>
              <a:ahLst/>
              <a:cxnLst/>
              <a:rect l="l" t="t" r="r" b="b"/>
              <a:pathLst>
                <a:path w="13616" h="49909" fill="none" extrusionOk="0">
                  <a:moveTo>
                    <a:pt x="13616" y="49908"/>
                  </a:moveTo>
                  <a:lnTo>
                    <a:pt x="0" y="49908"/>
                  </a:lnTo>
                  <a:lnTo>
                    <a:pt x="0" y="1"/>
                  </a:lnTo>
                  <a:lnTo>
                    <a:pt x="13616" y="1"/>
                  </a:lnTo>
                  <a:lnTo>
                    <a:pt x="13616" y="499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025;p37"/>
            <p:cNvSpPr/>
            <p:nvPr/>
          </p:nvSpPr>
          <p:spPr>
            <a:xfrm>
              <a:off x="2064700" y="2411700"/>
              <a:ext cx="340100" cy="1490900"/>
            </a:xfrm>
            <a:custGeom>
              <a:avLst/>
              <a:gdLst/>
              <a:ahLst/>
              <a:cxnLst/>
              <a:rect l="l" t="t" r="r" b="b"/>
              <a:pathLst>
                <a:path w="13604" h="59636" extrusionOk="0">
                  <a:moveTo>
                    <a:pt x="0" y="1"/>
                  </a:moveTo>
                  <a:lnTo>
                    <a:pt x="0" y="59635"/>
                  </a:lnTo>
                  <a:lnTo>
                    <a:pt x="13603" y="59635"/>
                  </a:lnTo>
                  <a:lnTo>
                    <a:pt x="13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026;p37"/>
            <p:cNvSpPr/>
            <p:nvPr/>
          </p:nvSpPr>
          <p:spPr>
            <a:xfrm>
              <a:off x="2064700" y="2411700"/>
              <a:ext cx="340100" cy="1490900"/>
            </a:xfrm>
            <a:custGeom>
              <a:avLst/>
              <a:gdLst/>
              <a:ahLst/>
              <a:cxnLst/>
              <a:rect l="l" t="t" r="r" b="b"/>
              <a:pathLst>
                <a:path w="13604" h="59636" fill="none" extrusionOk="0">
                  <a:moveTo>
                    <a:pt x="13603" y="59635"/>
                  </a:moveTo>
                  <a:lnTo>
                    <a:pt x="0" y="59635"/>
                  </a:lnTo>
                  <a:lnTo>
                    <a:pt x="0" y="1"/>
                  </a:lnTo>
                  <a:lnTo>
                    <a:pt x="13603" y="1"/>
                  </a:lnTo>
                  <a:lnTo>
                    <a:pt x="13603" y="596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027;p37"/>
            <p:cNvSpPr/>
            <p:nvPr/>
          </p:nvSpPr>
          <p:spPr>
            <a:xfrm>
              <a:off x="2535350" y="2831975"/>
              <a:ext cx="340100" cy="1070625"/>
            </a:xfrm>
            <a:custGeom>
              <a:avLst/>
              <a:gdLst/>
              <a:ahLst/>
              <a:cxnLst/>
              <a:rect l="l" t="t" r="r" b="b"/>
              <a:pathLst>
                <a:path w="13604" h="42825" extrusionOk="0">
                  <a:moveTo>
                    <a:pt x="0" y="1"/>
                  </a:moveTo>
                  <a:lnTo>
                    <a:pt x="0" y="42824"/>
                  </a:lnTo>
                  <a:lnTo>
                    <a:pt x="13603" y="42824"/>
                  </a:lnTo>
                  <a:lnTo>
                    <a:pt x="13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028;p37"/>
            <p:cNvSpPr/>
            <p:nvPr/>
          </p:nvSpPr>
          <p:spPr>
            <a:xfrm>
              <a:off x="3005675" y="2411700"/>
              <a:ext cx="340100" cy="1490900"/>
            </a:xfrm>
            <a:custGeom>
              <a:avLst/>
              <a:gdLst/>
              <a:ahLst/>
              <a:cxnLst/>
              <a:rect l="l" t="t" r="r" b="b"/>
              <a:pathLst>
                <a:path w="13604" h="59636" extrusionOk="0">
                  <a:moveTo>
                    <a:pt x="0" y="1"/>
                  </a:moveTo>
                  <a:lnTo>
                    <a:pt x="0" y="59635"/>
                  </a:lnTo>
                  <a:lnTo>
                    <a:pt x="13603" y="59635"/>
                  </a:lnTo>
                  <a:lnTo>
                    <a:pt x="13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029;p37"/>
            <p:cNvSpPr/>
            <p:nvPr/>
          </p:nvSpPr>
          <p:spPr>
            <a:xfrm>
              <a:off x="3476325" y="2013225"/>
              <a:ext cx="340100" cy="1889375"/>
            </a:xfrm>
            <a:custGeom>
              <a:avLst/>
              <a:gdLst/>
              <a:ahLst/>
              <a:cxnLst/>
              <a:rect l="l" t="t" r="r" b="b"/>
              <a:pathLst>
                <a:path w="13604" h="75575" extrusionOk="0">
                  <a:moveTo>
                    <a:pt x="0" y="1"/>
                  </a:moveTo>
                  <a:lnTo>
                    <a:pt x="0" y="75574"/>
                  </a:lnTo>
                  <a:lnTo>
                    <a:pt x="13603" y="75574"/>
                  </a:lnTo>
                  <a:lnTo>
                    <a:pt x="13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030;p37"/>
            <p:cNvSpPr/>
            <p:nvPr/>
          </p:nvSpPr>
          <p:spPr>
            <a:xfrm>
              <a:off x="2705375" y="2831975"/>
              <a:ext cx="170075" cy="1070625"/>
            </a:xfrm>
            <a:custGeom>
              <a:avLst/>
              <a:gdLst/>
              <a:ahLst/>
              <a:cxnLst/>
              <a:rect l="l" t="t" r="r" b="b"/>
              <a:pathLst>
                <a:path w="6803" h="42825" extrusionOk="0">
                  <a:moveTo>
                    <a:pt x="1" y="1"/>
                  </a:moveTo>
                  <a:lnTo>
                    <a:pt x="1" y="42824"/>
                  </a:lnTo>
                  <a:lnTo>
                    <a:pt x="6802" y="42824"/>
                  </a:lnTo>
                  <a:lnTo>
                    <a:pt x="68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031;p37"/>
            <p:cNvSpPr/>
            <p:nvPr/>
          </p:nvSpPr>
          <p:spPr>
            <a:xfrm>
              <a:off x="5735575" y="2212150"/>
              <a:ext cx="92725" cy="137325"/>
            </a:xfrm>
            <a:custGeom>
              <a:avLst/>
              <a:gdLst/>
              <a:ahLst/>
              <a:cxnLst/>
              <a:rect l="l" t="t" r="r" b="b"/>
              <a:pathLst>
                <a:path w="3709" h="5493" extrusionOk="0">
                  <a:moveTo>
                    <a:pt x="1245" y="0"/>
                  </a:moveTo>
                  <a:lnTo>
                    <a:pt x="0" y="5493"/>
                  </a:lnTo>
                  <a:lnTo>
                    <a:pt x="141" y="5352"/>
                  </a:lnTo>
                  <a:lnTo>
                    <a:pt x="526" y="4992"/>
                  </a:lnTo>
                  <a:lnTo>
                    <a:pt x="1091" y="4453"/>
                  </a:lnTo>
                  <a:lnTo>
                    <a:pt x="1733" y="3786"/>
                  </a:lnTo>
                  <a:lnTo>
                    <a:pt x="2066" y="3427"/>
                  </a:lnTo>
                  <a:lnTo>
                    <a:pt x="2387" y="3055"/>
                  </a:lnTo>
                  <a:lnTo>
                    <a:pt x="2695" y="2683"/>
                  </a:lnTo>
                  <a:lnTo>
                    <a:pt x="2990" y="2310"/>
                  </a:lnTo>
                  <a:lnTo>
                    <a:pt x="3247" y="1951"/>
                  </a:lnTo>
                  <a:lnTo>
                    <a:pt x="3452" y="1605"/>
                  </a:lnTo>
                  <a:lnTo>
                    <a:pt x="3542" y="1451"/>
                  </a:lnTo>
                  <a:lnTo>
                    <a:pt x="3619" y="1284"/>
                  </a:lnTo>
                  <a:lnTo>
                    <a:pt x="3670" y="1143"/>
                  </a:lnTo>
                  <a:lnTo>
                    <a:pt x="3709" y="1001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032;p37"/>
            <p:cNvSpPr/>
            <p:nvPr/>
          </p:nvSpPr>
          <p:spPr>
            <a:xfrm>
              <a:off x="4517725" y="2212150"/>
              <a:ext cx="92725" cy="137325"/>
            </a:xfrm>
            <a:custGeom>
              <a:avLst/>
              <a:gdLst/>
              <a:ahLst/>
              <a:cxnLst/>
              <a:rect l="l" t="t" r="r" b="b"/>
              <a:pathLst>
                <a:path w="3709" h="5493" extrusionOk="0">
                  <a:moveTo>
                    <a:pt x="2464" y="0"/>
                  </a:moveTo>
                  <a:lnTo>
                    <a:pt x="0" y="1001"/>
                  </a:lnTo>
                  <a:lnTo>
                    <a:pt x="39" y="1143"/>
                  </a:lnTo>
                  <a:lnTo>
                    <a:pt x="103" y="1284"/>
                  </a:lnTo>
                  <a:lnTo>
                    <a:pt x="167" y="1451"/>
                  </a:lnTo>
                  <a:lnTo>
                    <a:pt x="257" y="1605"/>
                  </a:lnTo>
                  <a:lnTo>
                    <a:pt x="359" y="1784"/>
                  </a:lnTo>
                  <a:lnTo>
                    <a:pt x="475" y="1951"/>
                  </a:lnTo>
                  <a:lnTo>
                    <a:pt x="719" y="2310"/>
                  </a:lnTo>
                  <a:lnTo>
                    <a:pt x="1014" y="2683"/>
                  </a:lnTo>
                  <a:lnTo>
                    <a:pt x="1322" y="3055"/>
                  </a:lnTo>
                  <a:lnTo>
                    <a:pt x="1656" y="3427"/>
                  </a:lnTo>
                  <a:lnTo>
                    <a:pt x="1989" y="3786"/>
                  </a:lnTo>
                  <a:lnTo>
                    <a:pt x="2631" y="4453"/>
                  </a:lnTo>
                  <a:lnTo>
                    <a:pt x="3183" y="4992"/>
                  </a:lnTo>
                  <a:lnTo>
                    <a:pt x="3568" y="5352"/>
                  </a:lnTo>
                  <a:lnTo>
                    <a:pt x="3709" y="5493"/>
                  </a:lnTo>
                  <a:lnTo>
                    <a:pt x="2464" y="0"/>
                  </a:lnTo>
                  <a:close/>
                </a:path>
              </a:pathLst>
            </a:custGeom>
            <a:solidFill>
              <a:srgbClr val="4F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033;p37"/>
            <p:cNvSpPr/>
            <p:nvPr/>
          </p:nvSpPr>
          <p:spPr>
            <a:xfrm>
              <a:off x="4517725" y="2212150"/>
              <a:ext cx="92725" cy="137325"/>
            </a:xfrm>
            <a:custGeom>
              <a:avLst/>
              <a:gdLst/>
              <a:ahLst/>
              <a:cxnLst/>
              <a:rect l="l" t="t" r="r" b="b"/>
              <a:pathLst>
                <a:path w="3709" h="5493" fill="none" extrusionOk="0">
                  <a:moveTo>
                    <a:pt x="3709" y="5493"/>
                  </a:moveTo>
                  <a:lnTo>
                    <a:pt x="3709" y="5493"/>
                  </a:lnTo>
                  <a:lnTo>
                    <a:pt x="3568" y="5352"/>
                  </a:lnTo>
                  <a:lnTo>
                    <a:pt x="3183" y="4992"/>
                  </a:lnTo>
                  <a:lnTo>
                    <a:pt x="2631" y="4453"/>
                  </a:lnTo>
                  <a:lnTo>
                    <a:pt x="1989" y="3786"/>
                  </a:lnTo>
                  <a:lnTo>
                    <a:pt x="1656" y="3427"/>
                  </a:lnTo>
                  <a:lnTo>
                    <a:pt x="1322" y="3055"/>
                  </a:lnTo>
                  <a:lnTo>
                    <a:pt x="1014" y="2683"/>
                  </a:lnTo>
                  <a:lnTo>
                    <a:pt x="719" y="2310"/>
                  </a:lnTo>
                  <a:lnTo>
                    <a:pt x="475" y="1951"/>
                  </a:lnTo>
                  <a:lnTo>
                    <a:pt x="359" y="1784"/>
                  </a:lnTo>
                  <a:lnTo>
                    <a:pt x="257" y="1605"/>
                  </a:lnTo>
                  <a:lnTo>
                    <a:pt x="167" y="1451"/>
                  </a:lnTo>
                  <a:lnTo>
                    <a:pt x="103" y="1284"/>
                  </a:lnTo>
                  <a:lnTo>
                    <a:pt x="39" y="1143"/>
                  </a:lnTo>
                  <a:lnTo>
                    <a:pt x="0" y="1001"/>
                  </a:lnTo>
                  <a:lnTo>
                    <a:pt x="2464" y="0"/>
                  </a:lnTo>
                  <a:lnTo>
                    <a:pt x="3709" y="5493"/>
                  </a:lnTo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034;p37"/>
            <p:cNvSpPr/>
            <p:nvPr/>
          </p:nvSpPr>
          <p:spPr>
            <a:xfrm>
              <a:off x="4444250" y="238125"/>
              <a:ext cx="856300" cy="672450"/>
            </a:xfrm>
            <a:custGeom>
              <a:avLst/>
              <a:gdLst/>
              <a:ahLst/>
              <a:cxnLst/>
              <a:rect l="l" t="t" r="r" b="b"/>
              <a:pathLst>
                <a:path w="34252" h="26898" extrusionOk="0">
                  <a:moveTo>
                    <a:pt x="20533" y="0"/>
                  </a:moveTo>
                  <a:lnTo>
                    <a:pt x="19737" y="38"/>
                  </a:lnTo>
                  <a:lnTo>
                    <a:pt x="18942" y="90"/>
                  </a:lnTo>
                  <a:lnTo>
                    <a:pt x="18120" y="180"/>
                  </a:lnTo>
                  <a:lnTo>
                    <a:pt x="17286" y="295"/>
                  </a:lnTo>
                  <a:lnTo>
                    <a:pt x="16452" y="436"/>
                  </a:lnTo>
                  <a:lnTo>
                    <a:pt x="15605" y="590"/>
                  </a:lnTo>
                  <a:lnTo>
                    <a:pt x="14758" y="770"/>
                  </a:lnTo>
                  <a:lnTo>
                    <a:pt x="13898" y="988"/>
                  </a:lnTo>
                  <a:lnTo>
                    <a:pt x="13039" y="1206"/>
                  </a:lnTo>
                  <a:lnTo>
                    <a:pt x="12204" y="1450"/>
                  </a:lnTo>
                  <a:lnTo>
                    <a:pt x="11383" y="1720"/>
                  </a:lnTo>
                  <a:lnTo>
                    <a:pt x="10588" y="2002"/>
                  </a:lnTo>
                  <a:lnTo>
                    <a:pt x="9805" y="2297"/>
                  </a:lnTo>
                  <a:lnTo>
                    <a:pt x="9048" y="2618"/>
                  </a:lnTo>
                  <a:lnTo>
                    <a:pt x="8303" y="2952"/>
                  </a:lnTo>
                  <a:lnTo>
                    <a:pt x="7585" y="3311"/>
                  </a:lnTo>
                  <a:lnTo>
                    <a:pt x="6904" y="3683"/>
                  </a:lnTo>
                  <a:lnTo>
                    <a:pt x="6237" y="4081"/>
                  </a:lnTo>
                  <a:lnTo>
                    <a:pt x="5916" y="4286"/>
                  </a:lnTo>
                  <a:lnTo>
                    <a:pt x="5596" y="4492"/>
                  </a:lnTo>
                  <a:lnTo>
                    <a:pt x="5288" y="4710"/>
                  </a:lnTo>
                  <a:lnTo>
                    <a:pt x="4992" y="4928"/>
                  </a:lnTo>
                  <a:lnTo>
                    <a:pt x="4697" y="5159"/>
                  </a:lnTo>
                  <a:lnTo>
                    <a:pt x="4415" y="5390"/>
                  </a:lnTo>
                  <a:lnTo>
                    <a:pt x="4133" y="5621"/>
                  </a:lnTo>
                  <a:lnTo>
                    <a:pt x="3863" y="5865"/>
                  </a:lnTo>
                  <a:lnTo>
                    <a:pt x="3594" y="6109"/>
                  </a:lnTo>
                  <a:lnTo>
                    <a:pt x="3350" y="6352"/>
                  </a:lnTo>
                  <a:lnTo>
                    <a:pt x="3093" y="6609"/>
                  </a:lnTo>
                  <a:lnTo>
                    <a:pt x="2862" y="6878"/>
                  </a:lnTo>
                  <a:lnTo>
                    <a:pt x="2631" y="7135"/>
                  </a:lnTo>
                  <a:lnTo>
                    <a:pt x="2413" y="7405"/>
                  </a:lnTo>
                  <a:lnTo>
                    <a:pt x="2195" y="7687"/>
                  </a:lnTo>
                  <a:lnTo>
                    <a:pt x="1989" y="7969"/>
                  </a:lnTo>
                  <a:lnTo>
                    <a:pt x="1797" y="8252"/>
                  </a:lnTo>
                  <a:lnTo>
                    <a:pt x="1617" y="8547"/>
                  </a:lnTo>
                  <a:lnTo>
                    <a:pt x="1438" y="8842"/>
                  </a:lnTo>
                  <a:lnTo>
                    <a:pt x="1271" y="9150"/>
                  </a:lnTo>
                  <a:lnTo>
                    <a:pt x="1117" y="9458"/>
                  </a:lnTo>
                  <a:lnTo>
                    <a:pt x="963" y="9766"/>
                  </a:lnTo>
                  <a:lnTo>
                    <a:pt x="822" y="10087"/>
                  </a:lnTo>
                  <a:lnTo>
                    <a:pt x="706" y="10408"/>
                  </a:lnTo>
                  <a:lnTo>
                    <a:pt x="578" y="10741"/>
                  </a:lnTo>
                  <a:lnTo>
                    <a:pt x="475" y="11075"/>
                  </a:lnTo>
                  <a:lnTo>
                    <a:pt x="385" y="11409"/>
                  </a:lnTo>
                  <a:lnTo>
                    <a:pt x="295" y="11755"/>
                  </a:lnTo>
                  <a:lnTo>
                    <a:pt x="218" y="12114"/>
                  </a:lnTo>
                  <a:lnTo>
                    <a:pt x="154" y="12461"/>
                  </a:lnTo>
                  <a:lnTo>
                    <a:pt x="103" y="12833"/>
                  </a:lnTo>
                  <a:lnTo>
                    <a:pt x="64" y="13192"/>
                  </a:lnTo>
                  <a:lnTo>
                    <a:pt x="26" y="13564"/>
                  </a:lnTo>
                  <a:lnTo>
                    <a:pt x="13" y="13949"/>
                  </a:lnTo>
                  <a:lnTo>
                    <a:pt x="0" y="14334"/>
                  </a:lnTo>
                  <a:lnTo>
                    <a:pt x="13" y="14719"/>
                  </a:lnTo>
                  <a:lnTo>
                    <a:pt x="26" y="15117"/>
                  </a:lnTo>
                  <a:lnTo>
                    <a:pt x="52" y="15515"/>
                  </a:lnTo>
                  <a:lnTo>
                    <a:pt x="90" y="15926"/>
                  </a:lnTo>
                  <a:lnTo>
                    <a:pt x="141" y="16336"/>
                  </a:lnTo>
                  <a:lnTo>
                    <a:pt x="218" y="16760"/>
                  </a:lnTo>
                  <a:lnTo>
                    <a:pt x="295" y="17183"/>
                  </a:lnTo>
                  <a:lnTo>
                    <a:pt x="385" y="17607"/>
                  </a:lnTo>
                  <a:lnTo>
                    <a:pt x="488" y="18043"/>
                  </a:lnTo>
                  <a:lnTo>
                    <a:pt x="603" y="18492"/>
                  </a:lnTo>
                  <a:lnTo>
                    <a:pt x="732" y="18916"/>
                  </a:lnTo>
                  <a:lnTo>
                    <a:pt x="860" y="19326"/>
                  </a:lnTo>
                  <a:lnTo>
                    <a:pt x="1001" y="19724"/>
                  </a:lnTo>
                  <a:lnTo>
                    <a:pt x="1155" y="20122"/>
                  </a:lnTo>
                  <a:lnTo>
                    <a:pt x="1309" y="20494"/>
                  </a:lnTo>
                  <a:lnTo>
                    <a:pt x="1476" y="20854"/>
                  </a:lnTo>
                  <a:lnTo>
                    <a:pt x="1643" y="21200"/>
                  </a:lnTo>
                  <a:lnTo>
                    <a:pt x="1823" y="21547"/>
                  </a:lnTo>
                  <a:lnTo>
                    <a:pt x="2002" y="21867"/>
                  </a:lnTo>
                  <a:lnTo>
                    <a:pt x="2208" y="22188"/>
                  </a:lnTo>
                  <a:lnTo>
                    <a:pt x="2400" y="22496"/>
                  </a:lnTo>
                  <a:lnTo>
                    <a:pt x="2605" y="22779"/>
                  </a:lnTo>
                  <a:lnTo>
                    <a:pt x="2824" y="23061"/>
                  </a:lnTo>
                  <a:lnTo>
                    <a:pt x="3042" y="23330"/>
                  </a:lnTo>
                  <a:lnTo>
                    <a:pt x="3273" y="23587"/>
                  </a:lnTo>
                  <a:lnTo>
                    <a:pt x="3504" y="23844"/>
                  </a:lnTo>
                  <a:lnTo>
                    <a:pt x="3748" y="24075"/>
                  </a:lnTo>
                  <a:lnTo>
                    <a:pt x="4004" y="24306"/>
                  </a:lnTo>
                  <a:lnTo>
                    <a:pt x="4248" y="24511"/>
                  </a:lnTo>
                  <a:lnTo>
                    <a:pt x="4518" y="24716"/>
                  </a:lnTo>
                  <a:lnTo>
                    <a:pt x="4774" y="24922"/>
                  </a:lnTo>
                  <a:lnTo>
                    <a:pt x="5057" y="25101"/>
                  </a:lnTo>
                  <a:lnTo>
                    <a:pt x="5326" y="25281"/>
                  </a:lnTo>
                  <a:lnTo>
                    <a:pt x="5621" y="25435"/>
                  </a:lnTo>
                  <a:lnTo>
                    <a:pt x="5903" y="25602"/>
                  </a:lnTo>
                  <a:lnTo>
                    <a:pt x="6199" y="25743"/>
                  </a:lnTo>
                  <a:lnTo>
                    <a:pt x="6507" y="25884"/>
                  </a:lnTo>
                  <a:lnTo>
                    <a:pt x="6815" y="26000"/>
                  </a:lnTo>
                  <a:lnTo>
                    <a:pt x="7123" y="26128"/>
                  </a:lnTo>
                  <a:lnTo>
                    <a:pt x="7443" y="26231"/>
                  </a:lnTo>
                  <a:lnTo>
                    <a:pt x="7764" y="26333"/>
                  </a:lnTo>
                  <a:lnTo>
                    <a:pt x="8085" y="26423"/>
                  </a:lnTo>
                  <a:lnTo>
                    <a:pt x="8419" y="26513"/>
                  </a:lnTo>
                  <a:lnTo>
                    <a:pt x="8752" y="26590"/>
                  </a:lnTo>
                  <a:lnTo>
                    <a:pt x="9099" y="26654"/>
                  </a:lnTo>
                  <a:lnTo>
                    <a:pt x="9445" y="26705"/>
                  </a:lnTo>
                  <a:lnTo>
                    <a:pt x="9792" y="26757"/>
                  </a:lnTo>
                  <a:lnTo>
                    <a:pt x="10151" y="26808"/>
                  </a:lnTo>
                  <a:lnTo>
                    <a:pt x="10511" y="26834"/>
                  </a:lnTo>
                  <a:lnTo>
                    <a:pt x="11242" y="26885"/>
                  </a:lnTo>
                  <a:lnTo>
                    <a:pt x="11986" y="26898"/>
                  </a:lnTo>
                  <a:lnTo>
                    <a:pt x="12743" y="26898"/>
                  </a:lnTo>
                  <a:lnTo>
                    <a:pt x="13513" y="26859"/>
                  </a:lnTo>
                  <a:lnTo>
                    <a:pt x="14309" y="26795"/>
                  </a:lnTo>
                  <a:lnTo>
                    <a:pt x="15105" y="26718"/>
                  </a:lnTo>
                  <a:lnTo>
                    <a:pt x="15926" y="26603"/>
                  </a:lnTo>
                  <a:lnTo>
                    <a:pt x="16747" y="26474"/>
                  </a:lnTo>
                  <a:lnTo>
                    <a:pt x="17582" y="26320"/>
                  </a:lnTo>
                  <a:lnTo>
                    <a:pt x="18416" y="26141"/>
                  </a:lnTo>
                  <a:lnTo>
                    <a:pt x="19275" y="25961"/>
                  </a:lnTo>
                  <a:lnTo>
                    <a:pt x="20135" y="25743"/>
                  </a:lnTo>
                  <a:lnTo>
                    <a:pt x="20982" y="25525"/>
                  </a:lnTo>
                  <a:lnTo>
                    <a:pt x="21829" y="25294"/>
                  </a:lnTo>
                  <a:lnTo>
                    <a:pt x="22651" y="25037"/>
                  </a:lnTo>
                  <a:lnTo>
                    <a:pt x="23459" y="24781"/>
                  </a:lnTo>
                  <a:lnTo>
                    <a:pt x="24242" y="24511"/>
                  </a:lnTo>
                  <a:lnTo>
                    <a:pt x="25012" y="24216"/>
                  </a:lnTo>
                  <a:lnTo>
                    <a:pt x="25756" y="23908"/>
                  </a:lnTo>
                  <a:lnTo>
                    <a:pt x="26475" y="23600"/>
                  </a:lnTo>
                  <a:lnTo>
                    <a:pt x="27181" y="23253"/>
                  </a:lnTo>
                  <a:lnTo>
                    <a:pt x="27848" y="22907"/>
                  </a:lnTo>
                  <a:lnTo>
                    <a:pt x="28502" y="22535"/>
                  </a:lnTo>
                  <a:lnTo>
                    <a:pt x="29118" y="22150"/>
                  </a:lnTo>
                  <a:lnTo>
                    <a:pt x="29414" y="21944"/>
                  </a:lnTo>
                  <a:lnTo>
                    <a:pt x="29709" y="21739"/>
                  </a:lnTo>
                  <a:lnTo>
                    <a:pt x="29991" y="21534"/>
                  </a:lnTo>
                  <a:lnTo>
                    <a:pt x="30273" y="21316"/>
                  </a:lnTo>
                  <a:lnTo>
                    <a:pt x="30543" y="21097"/>
                  </a:lnTo>
                  <a:lnTo>
                    <a:pt x="30799" y="20866"/>
                  </a:lnTo>
                  <a:lnTo>
                    <a:pt x="31056" y="20635"/>
                  </a:lnTo>
                  <a:lnTo>
                    <a:pt x="31300" y="20404"/>
                  </a:lnTo>
                  <a:lnTo>
                    <a:pt x="31531" y="20161"/>
                  </a:lnTo>
                  <a:lnTo>
                    <a:pt x="31762" y="19917"/>
                  </a:lnTo>
                  <a:lnTo>
                    <a:pt x="31980" y="19660"/>
                  </a:lnTo>
                  <a:lnTo>
                    <a:pt x="32185" y="19403"/>
                  </a:lnTo>
                  <a:lnTo>
                    <a:pt x="32391" y="19147"/>
                  </a:lnTo>
                  <a:lnTo>
                    <a:pt x="32583" y="18877"/>
                  </a:lnTo>
                  <a:lnTo>
                    <a:pt x="32763" y="18608"/>
                  </a:lnTo>
                  <a:lnTo>
                    <a:pt x="32930" y="18326"/>
                  </a:lnTo>
                  <a:lnTo>
                    <a:pt x="33097" y="18043"/>
                  </a:lnTo>
                  <a:lnTo>
                    <a:pt x="33251" y="17748"/>
                  </a:lnTo>
                  <a:lnTo>
                    <a:pt x="33392" y="17453"/>
                  </a:lnTo>
                  <a:lnTo>
                    <a:pt x="33520" y="17145"/>
                  </a:lnTo>
                  <a:lnTo>
                    <a:pt x="33648" y="16837"/>
                  </a:lnTo>
                  <a:lnTo>
                    <a:pt x="33751" y="16516"/>
                  </a:lnTo>
                  <a:lnTo>
                    <a:pt x="33854" y="16195"/>
                  </a:lnTo>
                  <a:lnTo>
                    <a:pt x="33944" y="15862"/>
                  </a:lnTo>
                  <a:lnTo>
                    <a:pt x="34021" y="15528"/>
                  </a:lnTo>
                  <a:lnTo>
                    <a:pt x="34098" y="15181"/>
                  </a:lnTo>
                  <a:lnTo>
                    <a:pt x="34149" y="14835"/>
                  </a:lnTo>
                  <a:lnTo>
                    <a:pt x="34187" y="14488"/>
                  </a:lnTo>
                  <a:lnTo>
                    <a:pt x="34226" y="14116"/>
                  </a:lnTo>
                  <a:lnTo>
                    <a:pt x="34252" y="13757"/>
                  </a:lnTo>
                  <a:lnTo>
                    <a:pt x="34252" y="13372"/>
                  </a:lnTo>
                  <a:lnTo>
                    <a:pt x="34252" y="12987"/>
                  </a:lnTo>
                  <a:lnTo>
                    <a:pt x="34239" y="12602"/>
                  </a:lnTo>
                  <a:lnTo>
                    <a:pt x="34213" y="12204"/>
                  </a:lnTo>
                  <a:lnTo>
                    <a:pt x="34175" y="11806"/>
                  </a:lnTo>
                  <a:lnTo>
                    <a:pt x="34123" y="11383"/>
                  </a:lnTo>
                  <a:lnTo>
                    <a:pt x="34046" y="10972"/>
                  </a:lnTo>
                  <a:lnTo>
                    <a:pt x="33969" y="10549"/>
                  </a:lnTo>
                  <a:lnTo>
                    <a:pt x="33879" y="10112"/>
                  </a:lnTo>
                  <a:lnTo>
                    <a:pt x="33777" y="9663"/>
                  </a:lnTo>
                  <a:lnTo>
                    <a:pt x="33661" y="9214"/>
                  </a:lnTo>
                  <a:lnTo>
                    <a:pt x="33533" y="8778"/>
                  </a:lnTo>
                  <a:lnTo>
                    <a:pt x="33392" y="8354"/>
                  </a:lnTo>
                  <a:lnTo>
                    <a:pt x="33251" y="7944"/>
                  </a:lnTo>
                  <a:lnTo>
                    <a:pt x="33097" y="7546"/>
                  </a:lnTo>
                  <a:lnTo>
                    <a:pt x="32943" y="7161"/>
                  </a:lnTo>
                  <a:lnTo>
                    <a:pt x="32776" y="6789"/>
                  </a:lnTo>
                  <a:lnTo>
                    <a:pt x="32596" y="6416"/>
                  </a:lnTo>
                  <a:lnTo>
                    <a:pt x="32416" y="6070"/>
                  </a:lnTo>
                  <a:lnTo>
                    <a:pt x="32224" y="5724"/>
                  </a:lnTo>
                  <a:lnTo>
                    <a:pt x="32031" y="5390"/>
                  </a:lnTo>
                  <a:lnTo>
                    <a:pt x="31826" y="5069"/>
                  </a:lnTo>
                  <a:lnTo>
                    <a:pt x="31621" y="4761"/>
                  </a:lnTo>
                  <a:lnTo>
                    <a:pt x="31390" y="4466"/>
                  </a:lnTo>
                  <a:lnTo>
                    <a:pt x="31172" y="4171"/>
                  </a:lnTo>
                  <a:lnTo>
                    <a:pt x="30941" y="3901"/>
                  </a:lnTo>
                  <a:lnTo>
                    <a:pt x="30697" y="3632"/>
                  </a:lnTo>
                  <a:lnTo>
                    <a:pt x="30453" y="3375"/>
                  </a:lnTo>
                  <a:lnTo>
                    <a:pt x="30196" y="3131"/>
                  </a:lnTo>
                  <a:lnTo>
                    <a:pt x="29940" y="2900"/>
                  </a:lnTo>
                  <a:lnTo>
                    <a:pt x="29670" y="2669"/>
                  </a:lnTo>
                  <a:lnTo>
                    <a:pt x="29401" y="2451"/>
                  </a:lnTo>
                  <a:lnTo>
                    <a:pt x="29131" y="2246"/>
                  </a:lnTo>
                  <a:lnTo>
                    <a:pt x="28836" y="2053"/>
                  </a:lnTo>
                  <a:lnTo>
                    <a:pt x="28554" y="1874"/>
                  </a:lnTo>
                  <a:lnTo>
                    <a:pt x="28259" y="1694"/>
                  </a:lnTo>
                  <a:lnTo>
                    <a:pt x="27951" y="1527"/>
                  </a:lnTo>
                  <a:lnTo>
                    <a:pt x="27655" y="1360"/>
                  </a:lnTo>
                  <a:lnTo>
                    <a:pt x="27335" y="1219"/>
                  </a:lnTo>
                  <a:lnTo>
                    <a:pt x="27027" y="1078"/>
                  </a:lnTo>
                  <a:lnTo>
                    <a:pt x="26693" y="950"/>
                  </a:lnTo>
                  <a:lnTo>
                    <a:pt x="26372" y="821"/>
                  </a:lnTo>
                  <a:lnTo>
                    <a:pt x="26038" y="719"/>
                  </a:lnTo>
                  <a:lnTo>
                    <a:pt x="25705" y="603"/>
                  </a:lnTo>
                  <a:lnTo>
                    <a:pt x="25358" y="513"/>
                  </a:lnTo>
                  <a:lnTo>
                    <a:pt x="25012" y="423"/>
                  </a:lnTo>
                  <a:lnTo>
                    <a:pt x="24665" y="346"/>
                  </a:lnTo>
                  <a:lnTo>
                    <a:pt x="24306" y="282"/>
                  </a:lnTo>
                  <a:lnTo>
                    <a:pt x="23947" y="218"/>
                  </a:lnTo>
                  <a:lnTo>
                    <a:pt x="23587" y="154"/>
                  </a:lnTo>
                  <a:lnTo>
                    <a:pt x="23215" y="115"/>
                  </a:lnTo>
                  <a:lnTo>
                    <a:pt x="22843" y="77"/>
                  </a:lnTo>
                  <a:lnTo>
                    <a:pt x="22471" y="38"/>
                  </a:lnTo>
                  <a:lnTo>
                    <a:pt x="22086" y="26"/>
                  </a:lnTo>
                  <a:lnTo>
                    <a:pt x="213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035;p37"/>
            <p:cNvSpPr/>
            <p:nvPr/>
          </p:nvSpPr>
          <p:spPr>
            <a:xfrm>
              <a:off x="4444250" y="238125"/>
              <a:ext cx="856300" cy="672450"/>
            </a:xfrm>
            <a:custGeom>
              <a:avLst/>
              <a:gdLst/>
              <a:ahLst/>
              <a:cxnLst/>
              <a:rect l="l" t="t" r="r" b="b"/>
              <a:pathLst>
                <a:path w="34252" h="26898" fill="none" extrusionOk="0">
                  <a:moveTo>
                    <a:pt x="33777" y="9663"/>
                  </a:moveTo>
                  <a:lnTo>
                    <a:pt x="33777" y="9663"/>
                  </a:lnTo>
                  <a:lnTo>
                    <a:pt x="33879" y="10112"/>
                  </a:lnTo>
                  <a:lnTo>
                    <a:pt x="33969" y="10549"/>
                  </a:lnTo>
                  <a:lnTo>
                    <a:pt x="34046" y="10972"/>
                  </a:lnTo>
                  <a:lnTo>
                    <a:pt x="34123" y="11383"/>
                  </a:lnTo>
                  <a:lnTo>
                    <a:pt x="34175" y="11806"/>
                  </a:lnTo>
                  <a:lnTo>
                    <a:pt x="34213" y="12204"/>
                  </a:lnTo>
                  <a:lnTo>
                    <a:pt x="34239" y="12602"/>
                  </a:lnTo>
                  <a:lnTo>
                    <a:pt x="34252" y="12987"/>
                  </a:lnTo>
                  <a:lnTo>
                    <a:pt x="34252" y="13372"/>
                  </a:lnTo>
                  <a:lnTo>
                    <a:pt x="34252" y="13757"/>
                  </a:lnTo>
                  <a:lnTo>
                    <a:pt x="34226" y="14116"/>
                  </a:lnTo>
                  <a:lnTo>
                    <a:pt x="34187" y="14488"/>
                  </a:lnTo>
                  <a:lnTo>
                    <a:pt x="34149" y="14835"/>
                  </a:lnTo>
                  <a:lnTo>
                    <a:pt x="34098" y="15181"/>
                  </a:lnTo>
                  <a:lnTo>
                    <a:pt x="34021" y="15528"/>
                  </a:lnTo>
                  <a:lnTo>
                    <a:pt x="33944" y="15862"/>
                  </a:lnTo>
                  <a:lnTo>
                    <a:pt x="33854" y="16195"/>
                  </a:lnTo>
                  <a:lnTo>
                    <a:pt x="33751" y="16516"/>
                  </a:lnTo>
                  <a:lnTo>
                    <a:pt x="33648" y="16837"/>
                  </a:lnTo>
                  <a:lnTo>
                    <a:pt x="33520" y="17145"/>
                  </a:lnTo>
                  <a:lnTo>
                    <a:pt x="33392" y="17453"/>
                  </a:lnTo>
                  <a:lnTo>
                    <a:pt x="33251" y="17748"/>
                  </a:lnTo>
                  <a:lnTo>
                    <a:pt x="33097" y="18043"/>
                  </a:lnTo>
                  <a:lnTo>
                    <a:pt x="32930" y="18326"/>
                  </a:lnTo>
                  <a:lnTo>
                    <a:pt x="32763" y="18608"/>
                  </a:lnTo>
                  <a:lnTo>
                    <a:pt x="32583" y="18877"/>
                  </a:lnTo>
                  <a:lnTo>
                    <a:pt x="32391" y="19147"/>
                  </a:lnTo>
                  <a:lnTo>
                    <a:pt x="32185" y="19403"/>
                  </a:lnTo>
                  <a:lnTo>
                    <a:pt x="31980" y="19660"/>
                  </a:lnTo>
                  <a:lnTo>
                    <a:pt x="31762" y="19917"/>
                  </a:lnTo>
                  <a:lnTo>
                    <a:pt x="31531" y="20161"/>
                  </a:lnTo>
                  <a:lnTo>
                    <a:pt x="31300" y="20404"/>
                  </a:lnTo>
                  <a:lnTo>
                    <a:pt x="31056" y="20635"/>
                  </a:lnTo>
                  <a:lnTo>
                    <a:pt x="30799" y="20866"/>
                  </a:lnTo>
                  <a:lnTo>
                    <a:pt x="30543" y="21097"/>
                  </a:lnTo>
                  <a:lnTo>
                    <a:pt x="30273" y="21316"/>
                  </a:lnTo>
                  <a:lnTo>
                    <a:pt x="29991" y="21534"/>
                  </a:lnTo>
                  <a:lnTo>
                    <a:pt x="29709" y="21739"/>
                  </a:lnTo>
                  <a:lnTo>
                    <a:pt x="29414" y="21944"/>
                  </a:lnTo>
                  <a:lnTo>
                    <a:pt x="29118" y="22150"/>
                  </a:lnTo>
                  <a:lnTo>
                    <a:pt x="28502" y="22535"/>
                  </a:lnTo>
                  <a:lnTo>
                    <a:pt x="27848" y="22907"/>
                  </a:lnTo>
                  <a:lnTo>
                    <a:pt x="27181" y="23253"/>
                  </a:lnTo>
                  <a:lnTo>
                    <a:pt x="26475" y="23600"/>
                  </a:lnTo>
                  <a:lnTo>
                    <a:pt x="25756" y="23908"/>
                  </a:lnTo>
                  <a:lnTo>
                    <a:pt x="25012" y="24216"/>
                  </a:lnTo>
                  <a:lnTo>
                    <a:pt x="24242" y="24511"/>
                  </a:lnTo>
                  <a:lnTo>
                    <a:pt x="23459" y="24781"/>
                  </a:lnTo>
                  <a:lnTo>
                    <a:pt x="22651" y="25037"/>
                  </a:lnTo>
                  <a:lnTo>
                    <a:pt x="21829" y="25294"/>
                  </a:lnTo>
                  <a:lnTo>
                    <a:pt x="20982" y="25525"/>
                  </a:lnTo>
                  <a:lnTo>
                    <a:pt x="20135" y="25743"/>
                  </a:lnTo>
                  <a:lnTo>
                    <a:pt x="20135" y="25743"/>
                  </a:lnTo>
                  <a:lnTo>
                    <a:pt x="19275" y="25961"/>
                  </a:lnTo>
                  <a:lnTo>
                    <a:pt x="18416" y="26141"/>
                  </a:lnTo>
                  <a:lnTo>
                    <a:pt x="17582" y="26320"/>
                  </a:lnTo>
                  <a:lnTo>
                    <a:pt x="16747" y="26474"/>
                  </a:lnTo>
                  <a:lnTo>
                    <a:pt x="15926" y="26603"/>
                  </a:lnTo>
                  <a:lnTo>
                    <a:pt x="15105" y="26718"/>
                  </a:lnTo>
                  <a:lnTo>
                    <a:pt x="14309" y="26795"/>
                  </a:lnTo>
                  <a:lnTo>
                    <a:pt x="13513" y="26859"/>
                  </a:lnTo>
                  <a:lnTo>
                    <a:pt x="12743" y="26898"/>
                  </a:lnTo>
                  <a:lnTo>
                    <a:pt x="11986" y="26898"/>
                  </a:lnTo>
                  <a:lnTo>
                    <a:pt x="11242" y="26885"/>
                  </a:lnTo>
                  <a:lnTo>
                    <a:pt x="10511" y="26834"/>
                  </a:lnTo>
                  <a:lnTo>
                    <a:pt x="10151" y="26808"/>
                  </a:lnTo>
                  <a:lnTo>
                    <a:pt x="9792" y="26757"/>
                  </a:lnTo>
                  <a:lnTo>
                    <a:pt x="9445" y="26705"/>
                  </a:lnTo>
                  <a:lnTo>
                    <a:pt x="9099" y="26654"/>
                  </a:lnTo>
                  <a:lnTo>
                    <a:pt x="8752" y="26590"/>
                  </a:lnTo>
                  <a:lnTo>
                    <a:pt x="8419" y="26513"/>
                  </a:lnTo>
                  <a:lnTo>
                    <a:pt x="8085" y="26423"/>
                  </a:lnTo>
                  <a:lnTo>
                    <a:pt x="7764" y="26333"/>
                  </a:lnTo>
                  <a:lnTo>
                    <a:pt x="7443" y="26231"/>
                  </a:lnTo>
                  <a:lnTo>
                    <a:pt x="7123" y="26128"/>
                  </a:lnTo>
                  <a:lnTo>
                    <a:pt x="6815" y="26000"/>
                  </a:lnTo>
                  <a:lnTo>
                    <a:pt x="6507" y="25884"/>
                  </a:lnTo>
                  <a:lnTo>
                    <a:pt x="6199" y="25743"/>
                  </a:lnTo>
                  <a:lnTo>
                    <a:pt x="5903" y="25602"/>
                  </a:lnTo>
                  <a:lnTo>
                    <a:pt x="5621" y="25435"/>
                  </a:lnTo>
                  <a:lnTo>
                    <a:pt x="5326" y="25281"/>
                  </a:lnTo>
                  <a:lnTo>
                    <a:pt x="5057" y="25101"/>
                  </a:lnTo>
                  <a:lnTo>
                    <a:pt x="4774" y="24922"/>
                  </a:lnTo>
                  <a:lnTo>
                    <a:pt x="4518" y="24716"/>
                  </a:lnTo>
                  <a:lnTo>
                    <a:pt x="4248" y="24511"/>
                  </a:lnTo>
                  <a:lnTo>
                    <a:pt x="4004" y="24306"/>
                  </a:lnTo>
                  <a:lnTo>
                    <a:pt x="3748" y="24075"/>
                  </a:lnTo>
                  <a:lnTo>
                    <a:pt x="3504" y="23844"/>
                  </a:lnTo>
                  <a:lnTo>
                    <a:pt x="3273" y="23587"/>
                  </a:lnTo>
                  <a:lnTo>
                    <a:pt x="3042" y="23330"/>
                  </a:lnTo>
                  <a:lnTo>
                    <a:pt x="2824" y="23061"/>
                  </a:lnTo>
                  <a:lnTo>
                    <a:pt x="2605" y="22779"/>
                  </a:lnTo>
                  <a:lnTo>
                    <a:pt x="2400" y="22496"/>
                  </a:lnTo>
                  <a:lnTo>
                    <a:pt x="2208" y="22188"/>
                  </a:lnTo>
                  <a:lnTo>
                    <a:pt x="2002" y="21867"/>
                  </a:lnTo>
                  <a:lnTo>
                    <a:pt x="1823" y="21547"/>
                  </a:lnTo>
                  <a:lnTo>
                    <a:pt x="1643" y="21200"/>
                  </a:lnTo>
                  <a:lnTo>
                    <a:pt x="1476" y="20854"/>
                  </a:lnTo>
                  <a:lnTo>
                    <a:pt x="1309" y="20494"/>
                  </a:lnTo>
                  <a:lnTo>
                    <a:pt x="1155" y="20122"/>
                  </a:lnTo>
                  <a:lnTo>
                    <a:pt x="1001" y="19724"/>
                  </a:lnTo>
                  <a:lnTo>
                    <a:pt x="860" y="19326"/>
                  </a:lnTo>
                  <a:lnTo>
                    <a:pt x="732" y="18916"/>
                  </a:lnTo>
                  <a:lnTo>
                    <a:pt x="603" y="18492"/>
                  </a:lnTo>
                  <a:lnTo>
                    <a:pt x="488" y="18043"/>
                  </a:lnTo>
                  <a:lnTo>
                    <a:pt x="488" y="18043"/>
                  </a:lnTo>
                  <a:lnTo>
                    <a:pt x="385" y="17607"/>
                  </a:lnTo>
                  <a:lnTo>
                    <a:pt x="295" y="17183"/>
                  </a:lnTo>
                  <a:lnTo>
                    <a:pt x="218" y="16760"/>
                  </a:lnTo>
                  <a:lnTo>
                    <a:pt x="141" y="16336"/>
                  </a:lnTo>
                  <a:lnTo>
                    <a:pt x="90" y="15926"/>
                  </a:lnTo>
                  <a:lnTo>
                    <a:pt x="52" y="15515"/>
                  </a:lnTo>
                  <a:lnTo>
                    <a:pt x="26" y="15117"/>
                  </a:lnTo>
                  <a:lnTo>
                    <a:pt x="13" y="14719"/>
                  </a:lnTo>
                  <a:lnTo>
                    <a:pt x="0" y="14334"/>
                  </a:lnTo>
                  <a:lnTo>
                    <a:pt x="13" y="13949"/>
                  </a:lnTo>
                  <a:lnTo>
                    <a:pt x="26" y="13564"/>
                  </a:lnTo>
                  <a:lnTo>
                    <a:pt x="64" y="13192"/>
                  </a:lnTo>
                  <a:lnTo>
                    <a:pt x="103" y="12833"/>
                  </a:lnTo>
                  <a:lnTo>
                    <a:pt x="154" y="12461"/>
                  </a:lnTo>
                  <a:lnTo>
                    <a:pt x="218" y="12114"/>
                  </a:lnTo>
                  <a:lnTo>
                    <a:pt x="295" y="11755"/>
                  </a:lnTo>
                  <a:lnTo>
                    <a:pt x="385" y="11409"/>
                  </a:lnTo>
                  <a:lnTo>
                    <a:pt x="475" y="11075"/>
                  </a:lnTo>
                  <a:lnTo>
                    <a:pt x="578" y="10741"/>
                  </a:lnTo>
                  <a:lnTo>
                    <a:pt x="706" y="10408"/>
                  </a:lnTo>
                  <a:lnTo>
                    <a:pt x="822" y="10087"/>
                  </a:lnTo>
                  <a:lnTo>
                    <a:pt x="963" y="9766"/>
                  </a:lnTo>
                  <a:lnTo>
                    <a:pt x="1117" y="9458"/>
                  </a:lnTo>
                  <a:lnTo>
                    <a:pt x="1271" y="9150"/>
                  </a:lnTo>
                  <a:lnTo>
                    <a:pt x="1438" y="8842"/>
                  </a:lnTo>
                  <a:lnTo>
                    <a:pt x="1617" y="8547"/>
                  </a:lnTo>
                  <a:lnTo>
                    <a:pt x="1797" y="8252"/>
                  </a:lnTo>
                  <a:lnTo>
                    <a:pt x="1989" y="7969"/>
                  </a:lnTo>
                  <a:lnTo>
                    <a:pt x="2195" y="7687"/>
                  </a:lnTo>
                  <a:lnTo>
                    <a:pt x="2413" y="7405"/>
                  </a:lnTo>
                  <a:lnTo>
                    <a:pt x="2631" y="7135"/>
                  </a:lnTo>
                  <a:lnTo>
                    <a:pt x="2862" y="6878"/>
                  </a:lnTo>
                  <a:lnTo>
                    <a:pt x="3093" y="6609"/>
                  </a:lnTo>
                  <a:lnTo>
                    <a:pt x="3350" y="6352"/>
                  </a:lnTo>
                  <a:lnTo>
                    <a:pt x="3594" y="6109"/>
                  </a:lnTo>
                  <a:lnTo>
                    <a:pt x="3863" y="5865"/>
                  </a:lnTo>
                  <a:lnTo>
                    <a:pt x="4133" y="5621"/>
                  </a:lnTo>
                  <a:lnTo>
                    <a:pt x="4415" y="5390"/>
                  </a:lnTo>
                  <a:lnTo>
                    <a:pt x="4697" y="5159"/>
                  </a:lnTo>
                  <a:lnTo>
                    <a:pt x="4992" y="4928"/>
                  </a:lnTo>
                  <a:lnTo>
                    <a:pt x="5288" y="4710"/>
                  </a:lnTo>
                  <a:lnTo>
                    <a:pt x="5596" y="4492"/>
                  </a:lnTo>
                  <a:lnTo>
                    <a:pt x="5916" y="4286"/>
                  </a:lnTo>
                  <a:lnTo>
                    <a:pt x="6237" y="4081"/>
                  </a:lnTo>
                  <a:lnTo>
                    <a:pt x="6904" y="3683"/>
                  </a:lnTo>
                  <a:lnTo>
                    <a:pt x="7585" y="3311"/>
                  </a:lnTo>
                  <a:lnTo>
                    <a:pt x="8303" y="2952"/>
                  </a:lnTo>
                  <a:lnTo>
                    <a:pt x="9048" y="2618"/>
                  </a:lnTo>
                  <a:lnTo>
                    <a:pt x="9805" y="2297"/>
                  </a:lnTo>
                  <a:lnTo>
                    <a:pt x="10588" y="2002"/>
                  </a:lnTo>
                  <a:lnTo>
                    <a:pt x="11383" y="1720"/>
                  </a:lnTo>
                  <a:lnTo>
                    <a:pt x="12204" y="1450"/>
                  </a:lnTo>
                  <a:lnTo>
                    <a:pt x="13039" y="1206"/>
                  </a:lnTo>
                  <a:lnTo>
                    <a:pt x="13898" y="988"/>
                  </a:lnTo>
                  <a:lnTo>
                    <a:pt x="13898" y="988"/>
                  </a:lnTo>
                  <a:lnTo>
                    <a:pt x="14758" y="770"/>
                  </a:lnTo>
                  <a:lnTo>
                    <a:pt x="15605" y="590"/>
                  </a:lnTo>
                  <a:lnTo>
                    <a:pt x="16452" y="436"/>
                  </a:lnTo>
                  <a:lnTo>
                    <a:pt x="17286" y="295"/>
                  </a:lnTo>
                  <a:lnTo>
                    <a:pt x="18120" y="180"/>
                  </a:lnTo>
                  <a:lnTo>
                    <a:pt x="18942" y="90"/>
                  </a:lnTo>
                  <a:lnTo>
                    <a:pt x="19737" y="38"/>
                  </a:lnTo>
                  <a:lnTo>
                    <a:pt x="20533" y="0"/>
                  </a:lnTo>
                  <a:lnTo>
                    <a:pt x="21316" y="0"/>
                  </a:lnTo>
                  <a:lnTo>
                    <a:pt x="22086" y="26"/>
                  </a:lnTo>
                  <a:lnTo>
                    <a:pt x="22471" y="38"/>
                  </a:lnTo>
                  <a:lnTo>
                    <a:pt x="22843" y="77"/>
                  </a:lnTo>
                  <a:lnTo>
                    <a:pt x="23215" y="115"/>
                  </a:lnTo>
                  <a:lnTo>
                    <a:pt x="23587" y="154"/>
                  </a:lnTo>
                  <a:lnTo>
                    <a:pt x="23947" y="218"/>
                  </a:lnTo>
                  <a:lnTo>
                    <a:pt x="24306" y="282"/>
                  </a:lnTo>
                  <a:lnTo>
                    <a:pt x="24665" y="346"/>
                  </a:lnTo>
                  <a:lnTo>
                    <a:pt x="25012" y="423"/>
                  </a:lnTo>
                  <a:lnTo>
                    <a:pt x="25358" y="513"/>
                  </a:lnTo>
                  <a:lnTo>
                    <a:pt x="25705" y="603"/>
                  </a:lnTo>
                  <a:lnTo>
                    <a:pt x="26038" y="719"/>
                  </a:lnTo>
                  <a:lnTo>
                    <a:pt x="26372" y="821"/>
                  </a:lnTo>
                  <a:lnTo>
                    <a:pt x="26693" y="950"/>
                  </a:lnTo>
                  <a:lnTo>
                    <a:pt x="27027" y="1078"/>
                  </a:lnTo>
                  <a:lnTo>
                    <a:pt x="27335" y="1219"/>
                  </a:lnTo>
                  <a:lnTo>
                    <a:pt x="27655" y="1360"/>
                  </a:lnTo>
                  <a:lnTo>
                    <a:pt x="27951" y="1527"/>
                  </a:lnTo>
                  <a:lnTo>
                    <a:pt x="28259" y="1694"/>
                  </a:lnTo>
                  <a:lnTo>
                    <a:pt x="28554" y="1874"/>
                  </a:lnTo>
                  <a:lnTo>
                    <a:pt x="28836" y="2053"/>
                  </a:lnTo>
                  <a:lnTo>
                    <a:pt x="29131" y="2246"/>
                  </a:lnTo>
                  <a:lnTo>
                    <a:pt x="29401" y="2451"/>
                  </a:lnTo>
                  <a:lnTo>
                    <a:pt x="29670" y="2669"/>
                  </a:lnTo>
                  <a:lnTo>
                    <a:pt x="29940" y="2900"/>
                  </a:lnTo>
                  <a:lnTo>
                    <a:pt x="30196" y="3131"/>
                  </a:lnTo>
                  <a:lnTo>
                    <a:pt x="30453" y="3375"/>
                  </a:lnTo>
                  <a:lnTo>
                    <a:pt x="30697" y="3632"/>
                  </a:lnTo>
                  <a:lnTo>
                    <a:pt x="30941" y="3901"/>
                  </a:lnTo>
                  <a:lnTo>
                    <a:pt x="31172" y="4171"/>
                  </a:lnTo>
                  <a:lnTo>
                    <a:pt x="31390" y="4466"/>
                  </a:lnTo>
                  <a:lnTo>
                    <a:pt x="31621" y="4761"/>
                  </a:lnTo>
                  <a:lnTo>
                    <a:pt x="31826" y="5069"/>
                  </a:lnTo>
                  <a:lnTo>
                    <a:pt x="32031" y="5390"/>
                  </a:lnTo>
                  <a:lnTo>
                    <a:pt x="32224" y="5724"/>
                  </a:lnTo>
                  <a:lnTo>
                    <a:pt x="32416" y="6070"/>
                  </a:lnTo>
                  <a:lnTo>
                    <a:pt x="32596" y="6416"/>
                  </a:lnTo>
                  <a:lnTo>
                    <a:pt x="32776" y="6789"/>
                  </a:lnTo>
                  <a:lnTo>
                    <a:pt x="32943" y="7161"/>
                  </a:lnTo>
                  <a:lnTo>
                    <a:pt x="33097" y="7546"/>
                  </a:lnTo>
                  <a:lnTo>
                    <a:pt x="33251" y="7944"/>
                  </a:lnTo>
                  <a:lnTo>
                    <a:pt x="33392" y="8354"/>
                  </a:lnTo>
                  <a:lnTo>
                    <a:pt x="33533" y="8778"/>
                  </a:lnTo>
                  <a:lnTo>
                    <a:pt x="33661" y="9214"/>
                  </a:lnTo>
                  <a:lnTo>
                    <a:pt x="33777" y="96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036;p37"/>
            <p:cNvSpPr/>
            <p:nvPr/>
          </p:nvSpPr>
          <p:spPr>
            <a:xfrm>
              <a:off x="3986425" y="2606125"/>
              <a:ext cx="2410075" cy="1364800"/>
            </a:xfrm>
            <a:custGeom>
              <a:avLst/>
              <a:gdLst/>
              <a:ahLst/>
              <a:cxnLst/>
              <a:rect l="l" t="t" r="r" b="b"/>
              <a:pathLst>
                <a:path w="96403" h="54592" extrusionOk="0">
                  <a:moveTo>
                    <a:pt x="37383" y="0"/>
                  </a:moveTo>
                  <a:lnTo>
                    <a:pt x="37409" y="629"/>
                  </a:lnTo>
                  <a:lnTo>
                    <a:pt x="37422" y="1348"/>
                  </a:lnTo>
                  <a:lnTo>
                    <a:pt x="37422" y="2297"/>
                  </a:lnTo>
                  <a:lnTo>
                    <a:pt x="37409" y="3440"/>
                  </a:lnTo>
                  <a:lnTo>
                    <a:pt x="37396" y="4068"/>
                  </a:lnTo>
                  <a:lnTo>
                    <a:pt x="37370" y="4723"/>
                  </a:lnTo>
                  <a:lnTo>
                    <a:pt x="37332" y="5403"/>
                  </a:lnTo>
                  <a:lnTo>
                    <a:pt x="37280" y="6109"/>
                  </a:lnTo>
                  <a:lnTo>
                    <a:pt x="37229" y="6840"/>
                  </a:lnTo>
                  <a:lnTo>
                    <a:pt x="37152" y="7585"/>
                  </a:lnTo>
                  <a:lnTo>
                    <a:pt x="37062" y="8329"/>
                  </a:lnTo>
                  <a:lnTo>
                    <a:pt x="36960" y="9073"/>
                  </a:lnTo>
                  <a:lnTo>
                    <a:pt x="36831" y="9830"/>
                  </a:lnTo>
                  <a:lnTo>
                    <a:pt x="36703" y="10575"/>
                  </a:lnTo>
                  <a:lnTo>
                    <a:pt x="36536" y="11306"/>
                  </a:lnTo>
                  <a:lnTo>
                    <a:pt x="36357" y="12025"/>
                  </a:lnTo>
                  <a:lnTo>
                    <a:pt x="36164" y="12731"/>
                  </a:lnTo>
                  <a:lnTo>
                    <a:pt x="36049" y="13064"/>
                  </a:lnTo>
                  <a:lnTo>
                    <a:pt x="35933" y="13398"/>
                  </a:lnTo>
                  <a:lnTo>
                    <a:pt x="35818" y="13719"/>
                  </a:lnTo>
                  <a:lnTo>
                    <a:pt x="35689" y="14040"/>
                  </a:lnTo>
                  <a:lnTo>
                    <a:pt x="35548" y="14348"/>
                  </a:lnTo>
                  <a:lnTo>
                    <a:pt x="35407" y="14656"/>
                  </a:lnTo>
                  <a:lnTo>
                    <a:pt x="35266" y="14938"/>
                  </a:lnTo>
                  <a:lnTo>
                    <a:pt x="35112" y="15220"/>
                  </a:lnTo>
                  <a:lnTo>
                    <a:pt x="34945" y="15490"/>
                  </a:lnTo>
                  <a:lnTo>
                    <a:pt x="34778" y="15746"/>
                  </a:lnTo>
                  <a:lnTo>
                    <a:pt x="34598" y="15990"/>
                  </a:lnTo>
                  <a:lnTo>
                    <a:pt x="34419" y="16221"/>
                  </a:lnTo>
                  <a:lnTo>
                    <a:pt x="34226" y="16452"/>
                  </a:lnTo>
                  <a:lnTo>
                    <a:pt x="34034" y="16658"/>
                  </a:lnTo>
                  <a:lnTo>
                    <a:pt x="33828" y="16837"/>
                  </a:lnTo>
                  <a:lnTo>
                    <a:pt x="33610" y="17017"/>
                  </a:lnTo>
                  <a:lnTo>
                    <a:pt x="33392" y="17184"/>
                  </a:lnTo>
                  <a:lnTo>
                    <a:pt x="33161" y="17325"/>
                  </a:lnTo>
                  <a:lnTo>
                    <a:pt x="32686" y="17582"/>
                  </a:lnTo>
                  <a:lnTo>
                    <a:pt x="32186" y="17838"/>
                  </a:lnTo>
                  <a:lnTo>
                    <a:pt x="31672" y="18069"/>
                  </a:lnTo>
                  <a:lnTo>
                    <a:pt x="31159" y="18300"/>
                  </a:lnTo>
                  <a:lnTo>
                    <a:pt x="30620" y="18518"/>
                  </a:lnTo>
                  <a:lnTo>
                    <a:pt x="30081" y="18724"/>
                  </a:lnTo>
                  <a:lnTo>
                    <a:pt x="29517" y="18916"/>
                  </a:lnTo>
                  <a:lnTo>
                    <a:pt x="28952" y="19096"/>
                  </a:lnTo>
                  <a:lnTo>
                    <a:pt x="28374" y="19276"/>
                  </a:lnTo>
                  <a:lnTo>
                    <a:pt x="27797" y="19442"/>
                  </a:lnTo>
                  <a:lnTo>
                    <a:pt x="27207" y="19596"/>
                  </a:lnTo>
                  <a:lnTo>
                    <a:pt x="26616" y="19750"/>
                  </a:lnTo>
                  <a:lnTo>
                    <a:pt x="25423" y="20033"/>
                  </a:lnTo>
                  <a:lnTo>
                    <a:pt x="24216" y="20289"/>
                  </a:lnTo>
                  <a:lnTo>
                    <a:pt x="23023" y="20533"/>
                  </a:lnTo>
                  <a:lnTo>
                    <a:pt x="21842" y="20764"/>
                  </a:lnTo>
                  <a:lnTo>
                    <a:pt x="19532" y="21213"/>
                  </a:lnTo>
                  <a:lnTo>
                    <a:pt x="18429" y="21444"/>
                  </a:lnTo>
                  <a:lnTo>
                    <a:pt x="17389" y="21675"/>
                  </a:lnTo>
                  <a:lnTo>
                    <a:pt x="16388" y="21919"/>
                  </a:lnTo>
                  <a:lnTo>
                    <a:pt x="15914" y="22047"/>
                  </a:lnTo>
                  <a:lnTo>
                    <a:pt x="15464" y="22176"/>
                  </a:lnTo>
                  <a:lnTo>
                    <a:pt x="15002" y="22317"/>
                  </a:lnTo>
                  <a:lnTo>
                    <a:pt x="14528" y="22484"/>
                  </a:lnTo>
                  <a:lnTo>
                    <a:pt x="14040" y="22651"/>
                  </a:lnTo>
                  <a:lnTo>
                    <a:pt x="13527" y="22830"/>
                  </a:lnTo>
                  <a:lnTo>
                    <a:pt x="13013" y="23036"/>
                  </a:lnTo>
                  <a:lnTo>
                    <a:pt x="12487" y="23254"/>
                  </a:lnTo>
                  <a:lnTo>
                    <a:pt x="11961" y="23485"/>
                  </a:lnTo>
                  <a:lnTo>
                    <a:pt x="11409" y="23741"/>
                  </a:lnTo>
                  <a:lnTo>
                    <a:pt x="10870" y="24011"/>
                  </a:lnTo>
                  <a:lnTo>
                    <a:pt x="10318" y="24293"/>
                  </a:lnTo>
                  <a:lnTo>
                    <a:pt x="9767" y="24601"/>
                  </a:lnTo>
                  <a:lnTo>
                    <a:pt x="9215" y="24935"/>
                  </a:lnTo>
                  <a:lnTo>
                    <a:pt x="8676" y="25281"/>
                  </a:lnTo>
                  <a:lnTo>
                    <a:pt x="8137" y="25654"/>
                  </a:lnTo>
                  <a:lnTo>
                    <a:pt x="7598" y="26051"/>
                  </a:lnTo>
                  <a:lnTo>
                    <a:pt x="7072" y="26462"/>
                  </a:lnTo>
                  <a:lnTo>
                    <a:pt x="6545" y="26911"/>
                  </a:lnTo>
                  <a:lnTo>
                    <a:pt x="6045" y="27373"/>
                  </a:lnTo>
                  <a:lnTo>
                    <a:pt x="5545" y="27861"/>
                  </a:lnTo>
                  <a:lnTo>
                    <a:pt x="5070" y="28374"/>
                  </a:lnTo>
                  <a:lnTo>
                    <a:pt x="4839" y="28644"/>
                  </a:lnTo>
                  <a:lnTo>
                    <a:pt x="4608" y="28926"/>
                  </a:lnTo>
                  <a:lnTo>
                    <a:pt x="4390" y="29195"/>
                  </a:lnTo>
                  <a:lnTo>
                    <a:pt x="4171" y="29491"/>
                  </a:lnTo>
                  <a:lnTo>
                    <a:pt x="3953" y="29786"/>
                  </a:lnTo>
                  <a:lnTo>
                    <a:pt x="3748" y="30081"/>
                  </a:lnTo>
                  <a:lnTo>
                    <a:pt x="3543" y="30389"/>
                  </a:lnTo>
                  <a:lnTo>
                    <a:pt x="3350" y="30710"/>
                  </a:lnTo>
                  <a:lnTo>
                    <a:pt x="3158" y="31031"/>
                  </a:lnTo>
                  <a:lnTo>
                    <a:pt x="2965" y="31364"/>
                  </a:lnTo>
                  <a:lnTo>
                    <a:pt x="2798" y="31698"/>
                  </a:lnTo>
                  <a:lnTo>
                    <a:pt x="2619" y="32044"/>
                  </a:lnTo>
                  <a:lnTo>
                    <a:pt x="2465" y="32404"/>
                  </a:lnTo>
                  <a:lnTo>
                    <a:pt x="2298" y="32763"/>
                  </a:lnTo>
                  <a:lnTo>
                    <a:pt x="2157" y="33122"/>
                  </a:lnTo>
                  <a:lnTo>
                    <a:pt x="2015" y="33507"/>
                  </a:lnTo>
                  <a:lnTo>
                    <a:pt x="1874" y="33892"/>
                  </a:lnTo>
                  <a:lnTo>
                    <a:pt x="1759" y="34277"/>
                  </a:lnTo>
                  <a:lnTo>
                    <a:pt x="1630" y="34675"/>
                  </a:lnTo>
                  <a:lnTo>
                    <a:pt x="1528" y="35086"/>
                  </a:lnTo>
                  <a:lnTo>
                    <a:pt x="1425" y="35496"/>
                  </a:lnTo>
                  <a:lnTo>
                    <a:pt x="1335" y="35933"/>
                  </a:lnTo>
                  <a:lnTo>
                    <a:pt x="1258" y="36356"/>
                  </a:lnTo>
                  <a:lnTo>
                    <a:pt x="1181" y="36805"/>
                  </a:lnTo>
                  <a:lnTo>
                    <a:pt x="1079" y="37524"/>
                  </a:lnTo>
                  <a:lnTo>
                    <a:pt x="976" y="38256"/>
                  </a:lnTo>
                  <a:lnTo>
                    <a:pt x="809" y="39757"/>
                  </a:lnTo>
                  <a:lnTo>
                    <a:pt x="642" y="41271"/>
                  </a:lnTo>
                  <a:lnTo>
                    <a:pt x="514" y="42798"/>
                  </a:lnTo>
                  <a:lnTo>
                    <a:pt x="398" y="44300"/>
                  </a:lnTo>
                  <a:lnTo>
                    <a:pt x="309" y="45776"/>
                  </a:lnTo>
                  <a:lnTo>
                    <a:pt x="219" y="47200"/>
                  </a:lnTo>
                  <a:lnTo>
                    <a:pt x="155" y="48548"/>
                  </a:lnTo>
                  <a:lnTo>
                    <a:pt x="103" y="49818"/>
                  </a:lnTo>
                  <a:lnTo>
                    <a:pt x="65" y="50973"/>
                  </a:lnTo>
                  <a:lnTo>
                    <a:pt x="13" y="52885"/>
                  </a:lnTo>
                  <a:lnTo>
                    <a:pt x="1" y="54143"/>
                  </a:lnTo>
                  <a:lnTo>
                    <a:pt x="1" y="54592"/>
                  </a:lnTo>
                  <a:lnTo>
                    <a:pt x="96402" y="54592"/>
                  </a:lnTo>
                  <a:lnTo>
                    <a:pt x="96402" y="54143"/>
                  </a:lnTo>
                  <a:lnTo>
                    <a:pt x="96376" y="52885"/>
                  </a:lnTo>
                  <a:lnTo>
                    <a:pt x="96338" y="50973"/>
                  </a:lnTo>
                  <a:lnTo>
                    <a:pt x="96287" y="49818"/>
                  </a:lnTo>
                  <a:lnTo>
                    <a:pt x="96235" y="48548"/>
                  </a:lnTo>
                  <a:lnTo>
                    <a:pt x="96171" y="47200"/>
                  </a:lnTo>
                  <a:lnTo>
                    <a:pt x="96094" y="45776"/>
                  </a:lnTo>
                  <a:lnTo>
                    <a:pt x="96004" y="44300"/>
                  </a:lnTo>
                  <a:lnTo>
                    <a:pt x="95889" y="42798"/>
                  </a:lnTo>
                  <a:lnTo>
                    <a:pt x="95748" y="41271"/>
                  </a:lnTo>
                  <a:lnTo>
                    <a:pt x="95594" y="39757"/>
                  </a:lnTo>
                  <a:lnTo>
                    <a:pt x="95414" y="38256"/>
                  </a:lnTo>
                  <a:lnTo>
                    <a:pt x="95324" y="37524"/>
                  </a:lnTo>
                  <a:lnTo>
                    <a:pt x="95221" y="36805"/>
                  </a:lnTo>
                  <a:lnTo>
                    <a:pt x="95144" y="36356"/>
                  </a:lnTo>
                  <a:lnTo>
                    <a:pt x="95067" y="35933"/>
                  </a:lnTo>
                  <a:lnTo>
                    <a:pt x="94978" y="35496"/>
                  </a:lnTo>
                  <a:lnTo>
                    <a:pt x="94875" y="35086"/>
                  </a:lnTo>
                  <a:lnTo>
                    <a:pt x="94759" y="34675"/>
                  </a:lnTo>
                  <a:lnTo>
                    <a:pt x="94644" y="34277"/>
                  </a:lnTo>
                  <a:lnTo>
                    <a:pt x="94516" y="33892"/>
                  </a:lnTo>
                  <a:lnTo>
                    <a:pt x="94387" y="33507"/>
                  </a:lnTo>
                  <a:lnTo>
                    <a:pt x="94246" y="33122"/>
                  </a:lnTo>
                  <a:lnTo>
                    <a:pt x="94092" y="32763"/>
                  </a:lnTo>
                  <a:lnTo>
                    <a:pt x="93938" y="32404"/>
                  </a:lnTo>
                  <a:lnTo>
                    <a:pt x="93771" y="32044"/>
                  </a:lnTo>
                  <a:lnTo>
                    <a:pt x="93604" y="31698"/>
                  </a:lnTo>
                  <a:lnTo>
                    <a:pt x="93425" y="31364"/>
                  </a:lnTo>
                  <a:lnTo>
                    <a:pt x="93245" y="31031"/>
                  </a:lnTo>
                  <a:lnTo>
                    <a:pt x="93053" y="30710"/>
                  </a:lnTo>
                  <a:lnTo>
                    <a:pt x="92860" y="30389"/>
                  </a:lnTo>
                  <a:lnTo>
                    <a:pt x="92655" y="30081"/>
                  </a:lnTo>
                  <a:lnTo>
                    <a:pt x="92449" y="29786"/>
                  </a:lnTo>
                  <a:lnTo>
                    <a:pt x="92231" y="29491"/>
                  </a:lnTo>
                  <a:lnTo>
                    <a:pt x="92013" y="29195"/>
                  </a:lnTo>
                  <a:lnTo>
                    <a:pt x="91795" y="28926"/>
                  </a:lnTo>
                  <a:lnTo>
                    <a:pt x="91564" y="28644"/>
                  </a:lnTo>
                  <a:lnTo>
                    <a:pt x="91333" y="28374"/>
                  </a:lnTo>
                  <a:lnTo>
                    <a:pt x="90845" y="27861"/>
                  </a:lnTo>
                  <a:lnTo>
                    <a:pt x="90358" y="27373"/>
                  </a:lnTo>
                  <a:lnTo>
                    <a:pt x="89857" y="26911"/>
                  </a:lnTo>
                  <a:lnTo>
                    <a:pt x="89331" y="26462"/>
                  </a:lnTo>
                  <a:lnTo>
                    <a:pt x="88805" y="26051"/>
                  </a:lnTo>
                  <a:lnTo>
                    <a:pt x="88266" y="25654"/>
                  </a:lnTo>
                  <a:lnTo>
                    <a:pt x="87727" y="25281"/>
                  </a:lnTo>
                  <a:lnTo>
                    <a:pt x="87175" y="24935"/>
                  </a:lnTo>
                  <a:lnTo>
                    <a:pt x="86636" y="24601"/>
                  </a:lnTo>
                  <a:lnTo>
                    <a:pt x="86084" y="24293"/>
                  </a:lnTo>
                  <a:lnTo>
                    <a:pt x="85533" y="24011"/>
                  </a:lnTo>
                  <a:lnTo>
                    <a:pt x="84981" y="23741"/>
                  </a:lnTo>
                  <a:lnTo>
                    <a:pt x="84442" y="23485"/>
                  </a:lnTo>
                  <a:lnTo>
                    <a:pt x="83916" y="23254"/>
                  </a:lnTo>
                  <a:lnTo>
                    <a:pt x="83389" y="23036"/>
                  </a:lnTo>
                  <a:lnTo>
                    <a:pt x="82863" y="22830"/>
                  </a:lnTo>
                  <a:lnTo>
                    <a:pt x="82363" y="22651"/>
                  </a:lnTo>
                  <a:lnTo>
                    <a:pt x="81875" y="22484"/>
                  </a:lnTo>
                  <a:lnTo>
                    <a:pt x="81400" y="22317"/>
                  </a:lnTo>
                  <a:lnTo>
                    <a:pt x="80938" y="22176"/>
                  </a:lnTo>
                  <a:lnTo>
                    <a:pt x="80489" y="22047"/>
                  </a:lnTo>
                  <a:lnTo>
                    <a:pt x="80014" y="21919"/>
                  </a:lnTo>
                  <a:lnTo>
                    <a:pt x="79013" y="21675"/>
                  </a:lnTo>
                  <a:lnTo>
                    <a:pt x="77961" y="21444"/>
                  </a:lnTo>
                  <a:lnTo>
                    <a:pt x="76870" y="21213"/>
                  </a:lnTo>
                  <a:lnTo>
                    <a:pt x="74560" y="20764"/>
                  </a:lnTo>
                  <a:lnTo>
                    <a:pt x="73380" y="20533"/>
                  </a:lnTo>
                  <a:lnTo>
                    <a:pt x="72173" y="20289"/>
                  </a:lnTo>
                  <a:lnTo>
                    <a:pt x="70980" y="20033"/>
                  </a:lnTo>
                  <a:lnTo>
                    <a:pt x="69786" y="19750"/>
                  </a:lnTo>
                  <a:lnTo>
                    <a:pt x="69183" y="19596"/>
                  </a:lnTo>
                  <a:lnTo>
                    <a:pt x="68606" y="19442"/>
                  </a:lnTo>
                  <a:lnTo>
                    <a:pt x="68015" y="19276"/>
                  </a:lnTo>
                  <a:lnTo>
                    <a:pt x="67451" y="19096"/>
                  </a:lnTo>
                  <a:lnTo>
                    <a:pt x="66873" y="18916"/>
                  </a:lnTo>
                  <a:lnTo>
                    <a:pt x="66322" y="18724"/>
                  </a:lnTo>
                  <a:lnTo>
                    <a:pt x="65770" y="18518"/>
                  </a:lnTo>
                  <a:lnTo>
                    <a:pt x="65244" y="18300"/>
                  </a:lnTo>
                  <a:lnTo>
                    <a:pt x="64717" y="18069"/>
                  </a:lnTo>
                  <a:lnTo>
                    <a:pt x="64204" y="17838"/>
                  </a:lnTo>
                  <a:lnTo>
                    <a:pt x="63716" y="17582"/>
                  </a:lnTo>
                  <a:lnTo>
                    <a:pt x="63242" y="17325"/>
                  </a:lnTo>
                  <a:lnTo>
                    <a:pt x="63011" y="17184"/>
                  </a:lnTo>
                  <a:lnTo>
                    <a:pt x="62780" y="17017"/>
                  </a:lnTo>
                  <a:lnTo>
                    <a:pt x="62574" y="16837"/>
                  </a:lnTo>
                  <a:lnTo>
                    <a:pt x="62369" y="16658"/>
                  </a:lnTo>
                  <a:lnTo>
                    <a:pt x="62164" y="16452"/>
                  </a:lnTo>
                  <a:lnTo>
                    <a:pt x="61971" y="16221"/>
                  </a:lnTo>
                  <a:lnTo>
                    <a:pt x="61791" y="15990"/>
                  </a:lnTo>
                  <a:lnTo>
                    <a:pt x="61612" y="15746"/>
                  </a:lnTo>
                  <a:lnTo>
                    <a:pt x="61445" y="15490"/>
                  </a:lnTo>
                  <a:lnTo>
                    <a:pt x="61291" y="15220"/>
                  </a:lnTo>
                  <a:lnTo>
                    <a:pt x="61137" y="14938"/>
                  </a:lnTo>
                  <a:lnTo>
                    <a:pt x="60983" y="14656"/>
                  </a:lnTo>
                  <a:lnTo>
                    <a:pt x="60842" y="14348"/>
                  </a:lnTo>
                  <a:lnTo>
                    <a:pt x="60714" y="14040"/>
                  </a:lnTo>
                  <a:lnTo>
                    <a:pt x="60585" y="13719"/>
                  </a:lnTo>
                  <a:lnTo>
                    <a:pt x="60457" y="13398"/>
                  </a:lnTo>
                  <a:lnTo>
                    <a:pt x="60341" y="13064"/>
                  </a:lnTo>
                  <a:lnTo>
                    <a:pt x="60239" y="12731"/>
                  </a:lnTo>
                  <a:lnTo>
                    <a:pt x="60033" y="12025"/>
                  </a:lnTo>
                  <a:lnTo>
                    <a:pt x="59854" y="11306"/>
                  </a:lnTo>
                  <a:lnTo>
                    <a:pt x="59700" y="10575"/>
                  </a:lnTo>
                  <a:lnTo>
                    <a:pt x="59559" y="9830"/>
                  </a:lnTo>
                  <a:lnTo>
                    <a:pt x="59443" y="9073"/>
                  </a:lnTo>
                  <a:lnTo>
                    <a:pt x="59340" y="8329"/>
                  </a:lnTo>
                  <a:lnTo>
                    <a:pt x="59251" y="7585"/>
                  </a:lnTo>
                  <a:lnTo>
                    <a:pt x="59174" y="6840"/>
                  </a:lnTo>
                  <a:lnTo>
                    <a:pt x="59109" y="6109"/>
                  </a:lnTo>
                  <a:lnTo>
                    <a:pt x="59071" y="5403"/>
                  </a:lnTo>
                  <a:lnTo>
                    <a:pt x="59032" y="4723"/>
                  </a:lnTo>
                  <a:lnTo>
                    <a:pt x="59007" y="4068"/>
                  </a:lnTo>
                  <a:lnTo>
                    <a:pt x="58981" y="3440"/>
                  </a:lnTo>
                  <a:lnTo>
                    <a:pt x="58968" y="2297"/>
                  </a:lnTo>
                  <a:lnTo>
                    <a:pt x="58981" y="1348"/>
                  </a:lnTo>
                  <a:lnTo>
                    <a:pt x="58994" y="629"/>
                  </a:lnTo>
                  <a:lnTo>
                    <a:pt x="59020" y="0"/>
                  </a:lnTo>
                  <a:close/>
                </a:path>
              </a:pathLst>
            </a:custGeom>
            <a:solidFill>
              <a:srgbClr val="F4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037;p37"/>
            <p:cNvSpPr/>
            <p:nvPr/>
          </p:nvSpPr>
          <p:spPr>
            <a:xfrm>
              <a:off x="3986425" y="2606125"/>
              <a:ext cx="2410075" cy="1364800"/>
            </a:xfrm>
            <a:custGeom>
              <a:avLst/>
              <a:gdLst/>
              <a:ahLst/>
              <a:cxnLst/>
              <a:rect l="l" t="t" r="r" b="b"/>
              <a:pathLst>
                <a:path w="96403" h="54592" fill="none" extrusionOk="0">
                  <a:moveTo>
                    <a:pt x="95221" y="36805"/>
                  </a:moveTo>
                  <a:lnTo>
                    <a:pt x="95221" y="36805"/>
                  </a:lnTo>
                  <a:lnTo>
                    <a:pt x="95144" y="36356"/>
                  </a:lnTo>
                  <a:lnTo>
                    <a:pt x="95067" y="35933"/>
                  </a:lnTo>
                  <a:lnTo>
                    <a:pt x="94978" y="35496"/>
                  </a:lnTo>
                  <a:lnTo>
                    <a:pt x="94875" y="35086"/>
                  </a:lnTo>
                  <a:lnTo>
                    <a:pt x="94759" y="34675"/>
                  </a:lnTo>
                  <a:lnTo>
                    <a:pt x="94644" y="34277"/>
                  </a:lnTo>
                  <a:lnTo>
                    <a:pt x="94516" y="33892"/>
                  </a:lnTo>
                  <a:lnTo>
                    <a:pt x="94387" y="33507"/>
                  </a:lnTo>
                  <a:lnTo>
                    <a:pt x="94246" y="33122"/>
                  </a:lnTo>
                  <a:lnTo>
                    <a:pt x="94092" y="32763"/>
                  </a:lnTo>
                  <a:lnTo>
                    <a:pt x="93938" y="32404"/>
                  </a:lnTo>
                  <a:lnTo>
                    <a:pt x="93771" y="32044"/>
                  </a:lnTo>
                  <a:lnTo>
                    <a:pt x="93604" y="31698"/>
                  </a:lnTo>
                  <a:lnTo>
                    <a:pt x="93425" y="31364"/>
                  </a:lnTo>
                  <a:lnTo>
                    <a:pt x="93245" y="31031"/>
                  </a:lnTo>
                  <a:lnTo>
                    <a:pt x="93053" y="30710"/>
                  </a:lnTo>
                  <a:lnTo>
                    <a:pt x="92860" y="30389"/>
                  </a:lnTo>
                  <a:lnTo>
                    <a:pt x="92655" y="30081"/>
                  </a:lnTo>
                  <a:lnTo>
                    <a:pt x="92449" y="29786"/>
                  </a:lnTo>
                  <a:lnTo>
                    <a:pt x="92231" y="29491"/>
                  </a:lnTo>
                  <a:lnTo>
                    <a:pt x="92013" y="29195"/>
                  </a:lnTo>
                  <a:lnTo>
                    <a:pt x="91795" y="28926"/>
                  </a:lnTo>
                  <a:lnTo>
                    <a:pt x="91564" y="28644"/>
                  </a:lnTo>
                  <a:lnTo>
                    <a:pt x="91333" y="28374"/>
                  </a:lnTo>
                  <a:lnTo>
                    <a:pt x="90845" y="27861"/>
                  </a:lnTo>
                  <a:lnTo>
                    <a:pt x="90358" y="27373"/>
                  </a:lnTo>
                  <a:lnTo>
                    <a:pt x="89857" y="26911"/>
                  </a:lnTo>
                  <a:lnTo>
                    <a:pt x="89331" y="26462"/>
                  </a:lnTo>
                  <a:lnTo>
                    <a:pt x="88805" y="26051"/>
                  </a:lnTo>
                  <a:lnTo>
                    <a:pt x="88266" y="25654"/>
                  </a:lnTo>
                  <a:lnTo>
                    <a:pt x="87727" y="25281"/>
                  </a:lnTo>
                  <a:lnTo>
                    <a:pt x="87175" y="24935"/>
                  </a:lnTo>
                  <a:lnTo>
                    <a:pt x="86636" y="24601"/>
                  </a:lnTo>
                  <a:lnTo>
                    <a:pt x="86084" y="24293"/>
                  </a:lnTo>
                  <a:lnTo>
                    <a:pt x="85533" y="24011"/>
                  </a:lnTo>
                  <a:lnTo>
                    <a:pt x="84981" y="23741"/>
                  </a:lnTo>
                  <a:lnTo>
                    <a:pt x="84442" y="23485"/>
                  </a:lnTo>
                  <a:lnTo>
                    <a:pt x="83916" y="23254"/>
                  </a:lnTo>
                  <a:lnTo>
                    <a:pt x="83389" y="23036"/>
                  </a:lnTo>
                  <a:lnTo>
                    <a:pt x="82863" y="22830"/>
                  </a:lnTo>
                  <a:lnTo>
                    <a:pt x="82363" y="22651"/>
                  </a:lnTo>
                  <a:lnTo>
                    <a:pt x="81875" y="22484"/>
                  </a:lnTo>
                  <a:lnTo>
                    <a:pt x="81400" y="22317"/>
                  </a:lnTo>
                  <a:lnTo>
                    <a:pt x="80938" y="22176"/>
                  </a:lnTo>
                  <a:lnTo>
                    <a:pt x="80938" y="22176"/>
                  </a:lnTo>
                  <a:lnTo>
                    <a:pt x="80489" y="22047"/>
                  </a:lnTo>
                  <a:lnTo>
                    <a:pt x="80014" y="21919"/>
                  </a:lnTo>
                  <a:lnTo>
                    <a:pt x="79013" y="21675"/>
                  </a:lnTo>
                  <a:lnTo>
                    <a:pt x="77961" y="21444"/>
                  </a:lnTo>
                  <a:lnTo>
                    <a:pt x="76870" y="21213"/>
                  </a:lnTo>
                  <a:lnTo>
                    <a:pt x="74560" y="20764"/>
                  </a:lnTo>
                  <a:lnTo>
                    <a:pt x="73380" y="20533"/>
                  </a:lnTo>
                  <a:lnTo>
                    <a:pt x="72173" y="20289"/>
                  </a:lnTo>
                  <a:lnTo>
                    <a:pt x="70980" y="20033"/>
                  </a:lnTo>
                  <a:lnTo>
                    <a:pt x="69786" y="19750"/>
                  </a:lnTo>
                  <a:lnTo>
                    <a:pt x="69183" y="19596"/>
                  </a:lnTo>
                  <a:lnTo>
                    <a:pt x="68606" y="19442"/>
                  </a:lnTo>
                  <a:lnTo>
                    <a:pt x="68015" y="19276"/>
                  </a:lnTo>
                  <a:lnTo>
                    <a:pt x="67451" y="19096"/>
                  </a:lnTo>
                  <a:lnTo>
                    <a:pt x="66873" y="18916"/>
                  </a:lnTo>
                  <a:lnTo>
                    <a:pt x="66322" y="18724"/>
                  </a:lnTo>
                  <a:lnTo>
                    <a:pt x="65770" y="18518"/>
                  </a:lnTo>
                  <a:lnTo>
                    <a:pt x="65244" y="18300"/>
                  </a:lnTo>
                  <a:lnTo>
                    <a:pt x="64717" y="18069"/>
                  </a:lnTo>
                  <a:lnTo>
                    <a:pt x="64204" y="17838"/>
                  </a:lnTo>
                  <a:lnTo>
                    <a:pt x="63716" y="17582"/>
                  </a:lnTo>
                  <a:lnTo>
                    <a:pt x="63242" y="17325"/>
                  </a:lnTo>
                  <a:lnTo>
                    <a:pt x="63242" y="17325"/>
                  </a:lnTo>
                  <a:lnTo>
                    <a:pt x="63011" y="17184"/>
                  </a:lnTo>
                  <a:lnTo>
                    <a:pt x="62780" y="17017"/>
                  </a:lnTo>
                  <a:lnTo>
                    <a:pt x="62574" y="16837"/>
                  </a:lnTo>
                  <a:lnTo>
                    <a:pt x="62369" y="16658"/>
                  </a:lnTo>
                  <a:lnTo>
                    <a:pt x="62164" y="16452"/>
                  </a:lnTo>
                  <a:lnTo>
                    <a:pt x="61971" y="16221"/>
                  </a:lnTo>
                  <a:lnTo>
                    <a:pt x="61791" y="15990"/>
                  </a:lnTo>
                  <a:lnTo>
                    <a:pt x="61612" y="15746"/>
                  </a:lnTo>
                  <a:lnTo>
                    <a:pt x="61445" y="15490"/>
                  </a:lnTo>
                  <a:lnTo>
                    <a:pt x="61291" y="15220"/>
                  </a:lnTo>
                  <a:lnTo>
                    <a:pt x="61137" y="14938"/>
                  </a:lnTo>
                  <a:lnTo>
                    <a:pt x="60983" y="14656"/>
                  </a:lnTo>
                  <a:lnTo>
                    <a:pt x="60842" y="14348"/>
                  </a:lnTo>
                  <a:lnTo>
                    <a:pt x="60714" y="14040"/>
                  </a:lnTo>
                  <a:lnTo>
                    <a:pt x="60585" y="13719"/>
                  </a:lnTo>
                  <a:lnTo>
                    <a:pt x="60457" y="13398"/>
                  </a:lnTo>
                  <a:lnTo>
                    <a:pt x="60341" y="13064"/>
                  </a:lnTo>
                  <a:lnTo>
                    <a:pt x="60239" y="12731"/>
                  </a:lnTo>
                  <a:lnTo>
                    <a:pt x="60033" y="12025"/>
                  </a:lnTo>
                  <a:lnTo>
                    <a:pt x="59854" y="11306"/>
                  </a:lnTo>
                  <a:lnTo>
                    <a:pt x="59700" y="10575"/>
                  </a:lnTo>
                  <a:lnTo>
                    <a:pt x="59559" y="9830"/>
                  </a:lnTo>
                  <a:lnTo>
                    <a:pt x="59443" y="9073"/>
                  </a:lnTo>
                  <a:lnTo>
                    <a:pt x="59340" y="8329"/>
                  </a:lnTo>
                  <a:lnTo>
                    <a:pt x="59251" y="7585"/>
                  </a:lnTo>
                  <a:lnTo>
                    <a:pt x="59174" y="6840"/>
                  </a:lnTo>
                  <a:lnTo>
                    <a:pt x="59109" y="6109"/>
                  </a:lnTo>
                  <a:lnTo>
                    <a:pt x="59071" y="5403"/>
                  </a:lnTo>
                  <a:lnTo>
                    <a:pt x="59032" y="4723"/>
                  </a:lnTo>
                  <a:lnTo>
                    <a:pt x="59007" y="4068"/>
                  </a:lnTo>
                  <a:lnTo>
                    <a:pt x="58981" y="3440"/>
                  </a:lnTo>
                  <a:lnTo>
                    <a:pt x="58968" y="2297"/>
                  </a:lnTo>
                  <a:lnTo>
                    <a:pt x="58981" y="1348"/>
                  </a:lnTo>
                  <a:lnTo>
                    <a:pt x="58994" y="629"/>
                  </a:lnTo>
                  <a:lnTo>
                    <a:pt x="59020" y="0"/>
                  </a:lnTo>
                  <a:lnTo>
                    <a:pt x="48201" y="0"/>
                  </a:lnTo>
                  <a:lnTo>
                    <a:pt x="37383" y="0"/>
                  </a:lnTo>
                  <a:lnTo>
                    <a:pt x="37383" y="0"/>
                  </a:lnTo>
                  <a:lnTo>
                    <a:pt x="37409" y="629"/>
                  </a:lnTo>
                  <a:lnTo>
                    <a:pt x="37422" y="1348"/>
                  </a:lnTo>
                  <a:lnTo>
                    <a:pt x="37422" y="2297"/>
                  </a:lnTo>
                  <a:lnTo>
                    <a:pt x="37409" y="3440"/>
                  </a:lnTo>
                  <a:lnTo>
                    <a:pt x="37396" y="4068"/>
                  </a:lnTo>
                  <a:lnTo>
                    <a:pt x="37370" y="4723"/>
                  </a:lnTo>
                  <a:lnTo>
                    <a:pt x="37332" y="5403"/>
                  </a:lnTo>
                  <a:lnTo>
                    <a:pt x="37280" y="6109"/>
                  </a:lnTo>
                  <a:lnTo>
                    <a:pt x="37229" y="6840"/>
                  </a:lnTo>
                  <a:lnTo>
                    <a:pt x="37152" y="7585"/>
                  </a:lnTo>
                  <a:lnTo>
                    <a:pt x="37062" y="8329"/>
                  </a:lnTo>
                  <a:lnTo>
                    <a:pt x="36960" y="9073"/>
                  </a:lnTo>
                  <a:lnTo>
                    <a:pt x="36831" y="9830"/>
                  </a:lnTo>
                  <a:lnTo>
                    <a:pt x="36703" y="10575"/>
                  </a:lnTo>
                  <a:lnTo>
                    <a:pt x="36536" y="11306"/>
                  </a:lnTo>
                  <a:lnTo>
                    <a:pt x="36357" y="12025"/>
                  </a:lnTo>
                  <a:lnTo>
                    <a:pt x="36164" y="12731"/>
                  </a:lnTo>
                  <a:lnTo>
                    <a:pt x="36049" y="13064"/>
                  </a:lnTo>
                  <a:lnTo>
                    <a:pt x="35933" y="13398"/>
                  </a:lnTo>
                  <a:lnTo>
                    <a:pt x="35818" y="13719"/>
                  </a:lnTo>
                  <a:lnTo>
                    <a:pt x="35689" y="14040"/>
                  </a:lnTo>
                  <a:lnTo>
                    <a:pt x="35548" y="14348"/>
                  </a:lnTo>
                  <a:lnTo>
                    <a:pt x="35407" y="14656"/>
                  </a:lnTo>
                  <a:lnTo>
                    <a:pt x="35266" y="14938"/>
                  </a:lnTo>
                  <a:lnTo>
                    <a:pt x="35112" y="15220"/>
                  </a:lnTo>
                  <a:lnTo>
                    <a:pt x="34945" y="15490"/>
                  </a:lnTo>
                  <a:lnTo>
                    <a:pt x="34778" y="15746"/>
                  </a:lnTo>
                  <a:lnTo>
                    <a:pt x="34598" y="15990"/>
                  </a:lnTo>
                  <a:lnTo>
                    <a:pt x="34419" y="16221"/>
                  </a:lnTo>
                  <a:lnTo>
                    <a:pt x="34226" y="16452"/>
                  </a:lnTo>
                  <a:lnTo>
                    <a:pt x="34034" y="16658"/>
                  </a:lnTo>
                  <a:lnTo>
                    <a:pt x="33828" y="16837"/>
                  </a:lnTo>
                  <a:lnTo>
                    <a:pt x="33610" y="17017"/>
                  </a:lnTo>
                  <a:lnTo>
                    <a:pt x="33392" y="17184"/>
                  </a:lnTo>
                  <a:lnTo>
                    <a:pt x="33161" y="17325"/>
                  </a:lnTo>
                  <a:lnTo>
                    <a:pt x="33161" y="17325"/>
                  </a:lnTo>
                  <a:lnTo>
                    <a:pt x="32686" y="17582"/>
                  </a:lnTo>
                  <a:lnTo>
                    <a:pt x="32186" y="17838"/>
                  </a:lnTo>
                  <a:lnTo>
                    <a:pt x="31672" y="18069"/>
                  </a:lnTo>
                  <a:lnTo>
                    <a:pt x="31159" y="18300"/>
                  </a:lnTo>
                  <a:lnTo>
                    <a:pt x="30620" y="18518"/>
                  </a:lnTo>
                  <a:lnTo>
                    <a:pt x="30081" y="18724"/>
                  </a:lnTo>
                  <a:lnTo>
                    <a:pt x="29517" y="18916"/>
                  </a:lnTo>
                  <a:lnTo>
                    <a:pt x="28952" y="19096"/>
                  </a:lnTo>
                  <a:lnTo>
                    <a:pt x="28374" y="19276"/>
                  </a:lnTo>
                  <a:lnTo>
                    <a:pt x="27797" y="19442"/>
                  </a:lnTo>
                  <a:lnTo>
                    <a:pt x="27207" y="19596"/>
                  </a:lnTo>
                  <a:lnTo>
                    <a:pt x="26616" y="19750"/>
                  </a:lnTo>
                  <a:lnTo>
                    <a:pt x="25423" y="20033"/>
                  </a:lnTo>
                  <a:lnTo>
                    <a:pt x="24216" y="20289"/>
                  </a:lnTo>
                  <a:lnTo>
                    <a:pt x="23023" y="20533"/>
                  </a:lnTo>
                  <a:lnTo>
                    <a:pt x="21842" y="20764"/>
                  </a:lnTo>
                  <a:lnTo>
                    <a:pt x="19532" y="21213"/>
                  </a:lnTo>
                  <a:lnTo>
                    <a:pt x="18429" y="21444"/>
                  </a:lnTo>
                  <a:lnTo>
                    <a:pt x="17389" y="21675"/>
                  </a:lnTo>
                  <a:lnTo>
                    <a:pt x="16388" y="21919"/>
                  </a:lnTo>
                  <a:lnTo>
                    <a:pt x="15914" y="22047"/>
                  </a:lnTo>
                  <a:lnTo>
                    <a:pt x="15464" y="22176"/>
                  </a:lnTo>
                  <a:lnTo>
                    <a:pt x="15464" y="22176"/>
                  </a:lnTo>
                  <a:lnTo>
                    <a:pt x="15002" y="22317"/>
                  </a:lnTo>
                  <a:lnTo>
                    <a:pt x="14528" y="22484"/>
                  </a:lnTo>
                  <a:lnTo>
                    <a:pt x="14040" y="22651"/>
                  </a:lnTo>
                  <a:lnTo>
                    <a:pt x="13527" y="22830"/>
                  </a:lnTo>
                  <a:lnTo>
                    <a:pt x="13013" y="23036"/>
                  </a:lnTo>
                  <a:lnTo>
                    <a:pt x="12487" y="23254"/>
                  </a:lnTo>
                  <a:lnTo>
                    <a:pt x="11961" y="23485"/>
                  </a:lnTo>
                  <a:lnTo>
                    <a:pt x="11409" y="23741"/>
                  </a:lnTo>
                  <a:lnTo>
                    <a:pt x="10870" y="24011"/>
                  </a:lnTo>
                  <a:lnTo>
                    <a:pt x="10318" y="24293"/>
                  </a:lnTo>
                  <a:lnTo>
                    <a:pt x="9767" y="24601"/>
                  </a:lnTo>
                  <a:lnTo>
                    <a:pt x="9215" y="24935"/>
                  </a:lnTo>
                  <a:lnTo>
                    <a:pt x="8676" y="25281"/>
                  </a:lnTo>
                  <a:lnTo>
                    <a:pt x="8137" y="25654"/>
                  </a:lnTo>
                  <a:lnTo>
                    <a:pt x="7598" y="26051"/>
                  </a:lnTo>
                  <a:lnTo>
                    <a:pt x="7072" y="26462"/>
                  </a:lnTo>
                  <a:lnTo>
                    <a:pt x="6545" y="26911"/>
                  </a:lnTo>
                  <a:lnTo>
                    <a:pt x="6045" y="27373"/>
                  </a:lnTo>
                  <a:lnTo>
                    <a:pt x="5545" y="27861"/>
                  </a:lnTo>
                  <a:lnTo>
                    <a:pt x="5070" y="28374"/>
                  </a:lnTo>
                  <a:lnTo>
                    <a:pt x="4839" y="28644"/>
                  </a:lnTo>
                  <a:lnTo>
                    <a:pt x="4608" y="28926"/>
                  </a:lnTo>
                  <a:lnTo>
                    <a:pt x="4390" y="29195"/>
                  </a:lnTo>
                  <a:lnTo>
                    <a:pt x="4171" y="29491"/>
                  </a:lnTo>
                  <a:lnTo>
                    <a:pt x="3953" y="29786"/>
                  </a:lnTo>
                  <a:lnTo>
                    <a:pt x="3748" y="30081"/>
                  </a:lnTo>
                  <a:lnTo>
                    <a:pt x="3543" y="30389"/>
                  </a:lnTo>
                  <a:lnTo>
                    <a:pt x="3350" y="30710"/>
                  </a:lnTo>
                  <a:lnTo>
                    <a:pt x="3158" y="31031"/>
                  </a:lnTo>
                  <a:lnTo>
                    <a:pt x="2965" y="31364"/>
                  </a:lnTo>
                  <a:lnTo>
                    <a:pt x="2798" y="31698"/>
                  </a:lnTo>
                  <a:lnTo>
                    <a:pt x="2619" y="32044"/>
                  </a:lnTo>
                  <a:lnTo>
                    <a:pt x="2465" y="32404"/>
                  </a:lnTo>
                  <a:lnTo>
                    <a:pt x="2298" y="32763"/>
                  </a:lnTo>
                  <a:lnTo>
                    <a:pt x="2157" y="33122"/>
                  </a:lnTo>
                  <a:lnTo>
                    <a:pt x="2015" y="33507"/>
                  </a:lnTo>
                  <a:lnTo>
                    <a:pt x="1874" y="33892"/>
                  </a:lnTo>
                  <a:lnTo>
                    <a:pt x="1759" y="34277"/>
                  </a:lnTo>
                  <a:lnTo>
                    <a:pt x="1630" y="34675"/>
                  </a:lnTo>
                  <a:lnTo>
                    <a:pt x="1528" y="35086"/>
                  </a:lnTo>
                  <a:lnTo>
                    <a:pt x="1425" y="35496"/>
                  </a:lnTo>
                  <a:lnTo>
                    <a:pt x="1335" y="35933"/>
                  </a:lnTo>
                  <a:lnTo>
                    <a:pt x="1258" y="36356"/>
                  </a:lnTo>
                  <a:lnTo>
                    <a:pt x="1181" y="36805"/>
                  </a:lnTo>
                  <a:lnTo>
                    <a:pt x="1181" y="36805"/>
                  </a:lnTo>
                  <a:lnTo>
                    <a:pt x="1079" y="37524"/>
                  </a:lnTo>
                  <a:lnTo>
                    <a:pt x="976" y="38256"/>
                  </a:lnTo>
                  <a:lnTo>
                    <a:pt x="809" y="39757"/>
                  </a:lnTo>
                  <a:lnTo>
                    <a:pt x="642" y="41271"/>
                  </a:lnTo>
                  <a:lnTo>
                    <a:pt x="514" y="42798"/>
                  </a:lnTo>
                  <a:lnTo>
                    <a:pt x="398" y="44300"/>
                  </a:lnTo>
                  <a:lnTo>
                    <a:pt x="309" y="45776"/>
                  </a:lnTo>
                  <a:lnTo>
                    <a:pt x="219" y="47200"/>
                  </a:lnTo>
                  <a:lnTo>
                    <a:pt x="155" y="48548"/>
                  </a:lnTo>
                  <a:lnTo>
                    <a:pt x="103" y="49818"/>
                  </a:lnTo>
                  <a:lnTo>
                    <a:pt x="65" y="50973"/>
                  </a:lnTo>
                  <a:lnTo>
                    <a:pt x="13" y="52885"/>
                  </a:lnTo>
                  <a:lnTo>
                    <a:pt x="1" y="54143"/>
                  </a:lnTo>
                  <a:lnTo>
                    <a:pt x="1" y="54592"/>
                  </a:lnTo>
                  <a:lnTo>
                    <a:pt x="48201" y="54592"/>
                  </a:lnTo>
                  <a:lnTo>
                    <a:pt x="96402" y="54592"/>
                  </a:lnTo>
                  <a:lnTo>
                    <a:pt x="96402" y="54592"/>
                  </a:lnTo>
                  <a:lnTo>
                    <a:pt x="96402" y="54143"/>
                  </a:lnTo>
                  <a:lnTo>
                    <a:pt x="96376" y="52885"/>
                  </a:lnTo>
                  <a:lnTo>
                    <a:pt x="96338" y="50973"/>
                  </a:lnTo>
                  <a:lnTo>
                    <a:pt x="96287" y="49818"/>
                  </a:lnTo>
                  <a:lnTo>
                    <a:pt x="96235" y="48548"/>
                  </a:lnTo>
                  <a:lnTo>
                    <a:pt x="96171" y="47200"/>
                  </a:lnTo>
                  <a:lnTo>
                    <a:pt x="96094" y="45776"/>
                  </a:lnTo>
                  <a:lnTo>
                    <a:pt x="96004" y="44300"/>
                  </a:lnTo>
                  <a:lnTo>
                    <a:pt x="95889" y="42798"/>
                  </a:lnTo>
                  <a:lnTo>
                    <a:pt x="95748" y="41271"/>
                  </a:lnTo>
                  <a:lnTo>
                    <a:pt x="95594" y="39757"/>
                  </a:lnTo>
                  <a:lnTo>
                    <a:pt x="95414" y="38256"/>
                  </a:lnTo>
                  <a:lnTo>
                    <a:pt x="95324" y="37524"/>
                  </a:lnTo>
                  <a:lnTo>
                    <a:pt x="95221" y="36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038;p37"/>
            <p:cNvSpPr/>
            <p:nvPr/>
          </p:nvSpPr>
          <p:spPr>
            <a:xfrm>
              <a:off x="4898200" y="2606125"/>
              <a:ext cx="564700" cy="293900"/>
            </a:xfrm>
            <a:custGeom>
              <a:avLst/>
              <a:gdLst/>
              <a:ahLst/>
              <a:cxnLst/>
              <a:rect l="l" t="t" r="r" b="b"/>
              <a:pathLst>
                <a:path w="22588" h="11756" extrusionOk="0">
                  <a:moveTo>
                    <a:pt x="951" y="0"/>
                  </a:moveTo>
                  <a:lnTo>
                    <a:pt x="963" y="296"/>
                  </a:lnTo>
                  <a:lnTo>
                    <a:pt x="989" y="1117"/>
                  </a:lnTo>
                  <a:lnTo>
                    <a:pt x="989" y="1681"/>
                  </a:lnTo>
                  <a:lnTo>
                    <a:pt x="989" y="2362"/>
                  </a:lnTo>
                  <a:lnTo>
                    <a:pt x="989" y="3106"/>
                  </a:lnTo>
                  <a:lnTo>
                    <a:pt x="963" y="3940"/>
                  </a:lnTo>
                  <a:lnTo>
                    <a:pt x="925" y="4826"/>
                  </a:lnTo>
                  <a:lnTo>
                    <a:pt x="874" y="5762"/>
                  </a:lnTo>
                  <a:lnTo>
                    <a:pt x="797" y="6738"/>
                  </a:lnTo>
                  <a:lnTo>
                    <a:pt x="694" y="7739"/>
                  </a:lnTo>
                  <a:lnTo>
                    <a:pt x="578" y="8752"/>
                  </a:lnTo>
                  <a:lnTo>
                    <a:pt x="501" y="9253"/>
                  </a:lnTo>
                  <a:lnTo>
                    <a:pt x="412" y="9766"/>
                  </a:lnTo>
                  <a:lnTo>
                    <a:pt x="322" y="10267"/>
                  </a:lnTo>
                  <a:lnTo>
                    <a:pt x="232" y="10767"/>
                  </a:lnTo>
                  <a:lnTo>
                    <a:pt x="116" y="11255"/>
                  </a:lnTo>
                  <a:lnTo>
                    <a:pt x="1" y="11743"/>
                  </a:lnTo>
                  <a:lnTo>
                    <a:pt x="1" y="11755"/>
                  </a:lnTo>
                  <a:lnTo>
                    <a:pt x="566" y="11653"/>
                  </a:lnTo>
                  <a:lnTo>
                    <a:pt x="1156" y="11524"/>
                  </a:lnTo>
                  <a:lnTo>
                    <a:pt x="2414" y="11229"/>
                  </a:lnTo>
                  <a:lnTo>
                    <a:pt x="3774" y="10883"/>
                  </a:lnTo>
                  <a:lnTo>
                    <a:pt x="5211" y="10498"/>
                  </a:lnTo>
                  <a:lnTo>
                    <a:pt x="6700" y="10049"/>
                  </a:lnTo>
                  <a:lnTo>
                    <a:pt x="8253" y="9561"/>
                  </a:lnTo>
                  <a:lnTo>
                    <a:pt x="9035" y="9304"/>
                  </a:lnTo>
                  <a:lnTo>
                    <a:pt x="9818" y="9035"/>
                  </a:lnTo>
                  <a:lnTo>
                    <a:pt x="10614" y="8752"/>
                  </a:lnTo>
                  <a:lnTo>
                    <a:pt x="11410" y="8470"/>
                  </a:lnTo>
                  <a:lnTo>
                    <a:pt x="12192" y="8175"/>
                  </a:lnTo>
                  <a:lnTo>
                    <a:pt x="12988" y="7867"/>
                  </a:lnTo>
                  <a:lnTo>
                    <a:pt x="13771" y="7546"/>
                  </a:lnTo>
                  <a:lnTo>
                    <a:pt x="14541" y="7225"/>
                  </a:lnTo>
                  <a:lnTo>
                    <a:pt x="15311" y="6905"/>
                  </a:lnTo>
                  <a:lnTo>
                    <a:pt x="16068" y="6571"/>
                  </a:lnTo>
                  <a:lnTo>
                    <a:pt x="16812" y="6224"/>
                  </a:lnTo>
                  <a:lnTo>
                    <a:pt x="17544" y="5878"/>
                  </a:lnTo>
                  <a:lnTo>
                    <a:pt x="18250" y="5519"/>
                  </a:lnTo>
                  <a:lnTo>
                    <a:pt x="18942" y="5159"/>
                  </a:lnTo>
                  <a:lnTo>
                    <a:pt x="19610" y="4800"/>
                  </a:lnTo>
                  <a:lnTo>
                    <a:pt x="20251" y="4428"/>
                  </a:lnTo>
                  <a:lnTo>
                    <a:pt x="20867" y="4056"/>
                  </a:lnTo>
                  <a:lnTo>
                    <a:pt x="21458" y="3671"/>
                  </a:lnTo>
                  <a:lnTo>
                    <a:pt x="22022" y="3286"/>
                  </a:lnTo>
                  <a:lnTo>
                    <a:pt x="22549" y="2901"/>
                  </a:lnTo>
                  <a:lnTo>
                    <a:pt x="22549" y="1720"/>
                  </a:lnTo>
                  <a:lnTo>
                    <a:pt x="22549" y="1694"/>
                  </a:lnTo>
                  <a:lnTo>
                    <a:pt x="22561" y="1258"/>
                  </a:lnTo>
                  <a:lnTo>
                    <a:pt x="22561" y="1168"/>
                  </a:lnTo>
                  <a:lnTo>
                    <a:pt x="22561" y="834"/>
                  </a:lnTo>
                  <a:lnTo>
                    <a:pt x="22561" y="757"/>
                  </a:lnTo>
                  <a:lnTo>
                    <a:pt x="22574" y="501"/>
                  </a:lnTo>
                  <a:lnTo>
                    <a:pt x="22574" y="437"/>
                  </a:lnTo>
                  <a:lnTo>
                    <a:pt x="22574" y="244"/>
                  </a:lnTo>
                  <a:lnTo>
                    <a:pt x="22574" y="193"/>
                  </a:lnTo>
                  <a:lnTo>
                    <a:pt x="22587" y="90"/>
                  </a:lnTo>
                  <a:lnTo>
                    <a:pt x="22587" y="0"/>
                  </a:lnTo>
                  <a:close/>
                </a:path>
              </a:pathLst>
            </a:custGeom>
            <a:solidFill>
              <a:srgbClr val="EDB3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039;p37"/>
            <p:cNvSpPr/>
            <p:nvPr/>
          </p:nvSpPr>
          <p:spPr>
            <a:xfrm>
              <a:off x="4898200" y="2606125"/>
              <a:ext cx="564700" cy="293900"/>
            </a:xfrm>
            <a:custGeom>
              <a:avLst/>
              <a:gdLst/>
              <a:ahLst/>
              <a:cxnLst/>
              <a:rect l="l" t="t" r="r" b="b"/>
              <a:pathLst>
                <a:path w="22588" h="11756" fill="none" extrusionOk="0">
                  <a:moveTo>
                    <a:pt x="1" y="11743"/>
                  </a:moveTo>
                  <a:lnTo>
                    <a:pt x="1" y="11755"/>
                  </a:lnTo>
                  <a:lnTo>
                    <a:pt x="1" y="11755"/>
                  </a:lnTo>
                  <a:lnTo>
                    <a:pt x="566" y="11653"/>
                  </a:lnTo>
                  <a:lnTo>
                    <a:pt x="1156" y="11524"/>
                  </a:lnTo>
                  <a:lnTo>
                    <a:pt x="2414" y="11229"/>
                  </a:lnTo>
                  <a:lnTo>
                    <a:pt x="3774" y="10883"/>
                  </a:lnTo>
                  <a:lnTo>
                    <a:pt x="5211" y="10498"/>
                  </a:lnTo>
                  <a:lnTo>
                    <a:pt x="6700" y="10049"/>
                  </a:lnTo>
                  <a:lnTo>
                    <a:pt x="8253" y="9561"/>
                  </a:lnTo>
                  <a:lnTo>
                    <a:pt x="9035" y="9304"/>
                  </a:lnTo>
                  <a:lnTo>
                    <a:pt x="9818" y="9035"/>
                  </a:lnTo>
                  <a:lnTo>
                    <a:pt x="10614" y="8752"/>
                  </a:lnTo>
                  <a:lnTo>
                    <a:pt x="11410" y="8470"/>
                  </a:lnTo>
                  <a:lnTo>
                    <a:pt x="12192" y="8175"/>
                  </a:lnTo>
                  <a:lnTo>
                    <a:pt x="12988" y="7867"/>
                  </a:lnTo>
                  <a:lnTo>
                    <a:pt x="13771" y="7546"/>
                  </a:lnTo>
                  <a:lnTo>
                    <a:pt x="14541" y="7225"/>
                  </a:lnTo>
                  <a:lnTo>
                    <a:pt x="15311" y="6905"/>
                  </a:lnTo>
                  <a:lnTo>
                    <a:pt x="16068" y="6571"/>
                  </a:lnTo>
                  <a:lnTo>
                    <a:pt x="16812" y="6224"/>
                  </a:lnTo>
                  <a:lnTo>
                    <a:pt x="17544" y="5878"/>
                  </a:lnTo>
                  <a:lnTo>
                    <a:pt x="18250" y="5519"/>
                  </a:lnTo>
                  <a:lnTo>
                    <a:pt x="18942" y="5159"/>
                  </a:lnTo>
                  <a:lnTo>
                    <a:pt x="19610" y="4800"/>
                  </a:lnTo>
                  <a:lnTo>
                    <a:pt x="20251" y="4428"/>
                  </a:lnTo>
                  <a:lnTo>
                    <a:pt x="20867" y="4056"/>
                  </a:lnTo>
                  <a:lnTo>
                    <a:pt x="21458" y="3671"/>
                  </a:lnTo>
                  <a:lnTo>
                    <a:pt x="22022" y="3286"/>
                  </a:lnTo>
                  <a:lnTo>
                    <a:pt x="22549" y="2901"/>
                  </a:lnTo>
                  <a:lnTo>
                    <a:pt x="22549" y="2901"/>
                  </a:lnTo>
                  <a:lnTo>
                    <a:pt x="22549" y="1720"/>
                  </a:lnTo>
                  <a:lnTo>
                    <a:pt x="22549" y="1720"/>
                  </a:lnTo>
                  <a:lnTo>
                    <a:pt x="22549" y="1694"/>
                  </a:lnTo>
                  <a:lnTo>
                    <a:pt x="22549" y="1694"/>
                  </a:lnTo>
                  <a:lnTo>
                    <a:pt x="22561" y="1258"/>
                  </a:lnTo>
                  <a:lnTo>
                    <a:pt x="22561" y="1258"/>
                  </a:lnTo>
                  <a:lnTo>
                    <a:pt x="22561" y="1168"/>
                  </a:lnTo>
                  <a:lnTo>
                    <a:pt x="22561" y="1168"/>
                  </a:lnTo>
                  <a:lnTo>
                    <a:pt x="22561" y="834"/>
                  </a:lnTo>
                  <a:lnTo>
                    <a:pt x="22561" y="834"/>
                  </a:lnTo>
                  <a:lnTo>
                    <a:pt x="22561" y="757"/>
                  </a:lnTo>
                  <a:lnTo>
                    <a:pt x="22561" y="757"/>
                  </a:lnTo>
                  <a:lnTo>
                    <a:pt x="22574" y="501"/>
                  </a:lnTo>
                  <a:lnTo>
                    <a:pt x="22574" y="501"/>
                  </a:lnTo>
                  <a:lnTo>
                    <a:pt x="22574" y="437"/>
                  </a:lnTo>
                  <a:lnTo>
                    <a:pt x="22574" y="437"/>
                  </a:lnTo>
                  <a:lnTo>
                    <a:pt x="22574" y="244"/>
                  </a:lnTo>
                  <a:lnTo>
                    <a:pt x="22574" y="244"/>
                  </a:lnTo>
                  <a:lnTo>
                    <a:pt x="22574" y="193"/>
                  </a:lnTo>
                  <a:lnTo>
                    <a:pt x="22574" y="193"/>
                  </a:lnTo>
                  <a:lnTo>
                    <a:pt x="22587" y="90"/>
                  </a:lnTo>
                  <a:lnTo>
                    <a:pt x="22587" y="90"/>
                  </a:lnTo>
                  <a:lnTo>
                    <a:pt x="22587" y="0"/>
                  </a:lnTo>
                  <a:lnTo>
                    <a:pt x="11769" y="0"/>
                  </a:lnTo>
                  <a:lnTo>
                    <a:pt x="951" y="0"/>
                  </a:lnTo>
                  <a:lnTo>
                    <a:pt x="951" y="0"/>
                  </a:lnTo>
                  <a:lnTo>
                    <a:pt x="963" y="296"/>
                  </a:lnTo>
                  <a:lnTo>
                    <a:pt x="989" y="1117"/>
                  </a:lnTo>
                  <a:lnTo>
                    <a:pt x="989" y="1681"/>
                  </a:lnTo>
                  <a:lnTo>
                    <a:pt x="989" y="2362"/>
                  </a:lnTo>
                  <a:lnTo>
                    <a:pt x="989" y="3106"/>
                  </a:lnTo>
                  <a:lnTo>
                    <a:pt x="963" y="3940"/>
                  </a:lnTo>
                  <a:lnTo>
                    <a:pt x="925" y="4826"/>
                  </a:lnTo>
                  <a:lnTo>
                    <a:pt x="874" y="5762"/>
                  </a:lnTo>
                  <a:lnTo>
                    <a:pt x="797" y="6738"/>
                  </a:lnTo>
                  <a:lnTo>
                    <a:pt x="694" y="7739"/>
                  </a:lnTo>
                  <a:lnTo>
                    <a:pt x="578" y="8752"/>
                  </a:lnTo>
                  <a:lnTo>
                    <a:pt x="501" y="9253"/>
                  </a:lnTo>
                  <a:lnTo>
                    <a:pt x="412" y="9766"/>
                  </a:lnTo>
                  <a:lnTo>
                    <a:pt x="322" y="10267"/>
                  </a:lnTo>
                  <a:lnTo>
                    <a:pt x="232" y="10767"/>
                  </a:lnTo>
                  <a:lnTo>
                    <a:pt x="116" y="11255"/>
                  </a:lnTo>
                  <a:lnTo>
                    <a:pt x="1" y="117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040;p37"/>
            <p:cNvSpPr/>
            <p:nvPr/>
          </p:nvSpPr>
          <p:spPr>
            <a:xfrm>
              <a:off x="4325850" y="682775"/>
              <a:ext cx="1694625" cy="2076075"/>
            </a:xfrm>
            <a:custGeom>
              <a:avLst/>
              <a:gdLst/>
              <a:ahLst/>
              <a:cxnLst/>
              <a:rect l="l" t="t" r="r" b="b"/>
              <a:pathLst>
                <a:path w="67785" h="83043" extrusionOk="0">
                  <a:moveTo>
                    <a:pt x="33200" y="1"/>
                  </a:moveTo>
                  <a:lnTo>
                    <a:pt x="32520" y="13"/>
                  </a:lnTo>
                  <a:lnTo>
                    <a:pt x="31852" y="39"/>
                  </a:lnTo>
                  <a:lnTo>
                    <a:pt x="31198" y="78"/>
                  </a:lnTo>
                  <a:lnTo>
                    <a:pt x="30543" y="116"/>
                  </a:lnTo>
                  <a:lnTo>
                    <a:pt x="29915" y="167"/>
                  </a:lnTo>
                  <a:lnTo>
                    <a:pt x="29286" y="219"/>
                  </a:lnTo>
                  <a:lnTo>
                    <a:pt x="28657" y="283"/>
                  </a:lnTo>
                  <a:lnTo>
                    <a:pt x="28054" y="360"/>
                  </a:lnTo>
                  <a:lnTo>
                    <a:pt x="27451" y="450"/>
                  </a:lnTo>
                  <a:lnTo>
                    <a:pt x="26848" y="540"/>
                  </a:lnTo>
                  <a:lnTo>
                    <a:pt x="26270" y="642"/>
                  </a:lnTo>
                  <a:lnTo>
                    <a:pt x="25693" y="758"/>
                  </a:lnTo>
                  <a:lnTo>
                    <a:pt x="25128" y="886"/>
                  </a:lnTo>
                  <a:lnTo>
                    <a:pt x="24563" y="1014"/>
                  </a:lnTo>
                  <a:lnTo>
                    <a:pt x="24011" y="1143"/>
                  </a:lnTo>
                  <a:lnTo>
                    <a:pt x="23472" y="1297"/>
                  </a:lnTo>
                  <a:lnTo>
                    <a:pt x="22933" y="1451"/>
                  </a:lnTo>
                  <a:lnTo>
                    <a:pt x="22407" y="1617"/>
                  </a:lnTo>
                  <a:lnTo>
                    <a:pt x="21894" y="1784"/>
                  </a:lnTo>
                  <a:lnTo>
                    <a:pt x="21381" y="1964"/>
                  </a:lnTo>
                  <a:lnTo>
                    <a:pt x="20880" y="2156"/>
                  </a:lnTo>
                  <a:lnTo>
                    <a:pt x="20393" y="2349"/>
                  </a:lnTo>
                  <a:lnTo>
                    <a:pt x="19905" y="2554"/>
                  </a:lnTo>
                  <a:lnTo>
                    <a:pt x="19430" y="2772"/>
                  </a:lnTo>
                  <a:lnTo>
                    <a:pt x="18955" y="2991"/>
                  </a:lnTo>
                  <a:lnTo>
                    <a:pt x="18493" y="3222"/>
                  </a:lnTo>
                  <a:lnTo>
                    <a:pt x="18031" y="3465"/>
                  </a:lnTo>
                  <a:lnTo>
                    <a:pt x="17582" y="3709"/>
                  </a:lnTo>
                  <a:lnTo>
                    <a:pt x="17146" y="3966"/>
                  </a:lnTo>
                  <a:lnTo>
                    <a:pt x="16709" y="4223"/>
                  </a:lnTo>
                  <a:lnTo>
                    <a:pt x="16286" y="4492"/>
                  </a:lnTo>
                  <a:lnTo>
                    <a:pt x="15863" y="4774"/>
                  </a:lnTo>
                  <a:lnTo>
                    <a:pt x="15439" y="5057"/>
                  </a:lnTo>
                  <a:lnTo>
                    <a:pt x="15041" y="5352"/>
                  </a:lnTo>
                  <a:lnTo>
                    <a:pt x="14631" y="5660"/>
                  </a:lnTo>
                  <a:lnTo>
                    <a:pt x="14246" y="5968"/>
                  </a:lnTo>
                  <a:lnTo>
                    <a:pt x="13848" y="6289"/>
                  </a:lnTo>
                  <a:lnTo>
                    <a:pt x="13476" y="6622"/>
                  </a:lnTo>
                  <a:lnTo>
                    <a:pt x="13091" y="6956"/>
                  </a:lnTo>
                  <a:lnTo>
                    <a:pt x="12731" y="7290"/>
                  </a:lnTo>
                  <a:lnTo>
                    <a:pt x="12359" y="7649"/>
                  </a:lnTo>
                  <a:lnTo>
                    <a:pt x="12013" y="7995"/>
                  </a:lnTo>
                  <a:lnTo>
                    <a:pt x="11653" y="8368"/>
                  </a:lnTo>
                  <a:lnTo>
                    <a:pt x="11307" y="8740"/>
                  </a:lnTo>
                  <a:lnTo>
                    <a:pt x="10973" y="9112"/>
                  </a:lnTo>
                  <a:lnTo>
                    <a:pt x="10639" y="9510"/>
                  </a:lnTo>
                  <a:lnTo>
                    <a:pt x="10306" y="9895"/>
                  </a:lnTo>
                  <a:lnTo>
                    <a:pt x="9985" y="10305"/>
                  </a:lnTo>
                  <a:lnTo>
                    <a:pt x="9664" y="10716"/>
                  </a:lnTo>
                  <a:lnTo>
                    <a:pt x="9356" y="11127"/>
                  </a:lnTo>
                  <a:lnTo>
                    <a:pt x="9048" y="11550"/>
                  </a:lnTo>
                  <a:lnTo>
                    <a:pt x="8740" y="11987"/>
                  </a:lnTo>
                  <a:lnTo>
                    <a:pt x="8445" y="12423"/>
                  </a:lnTo>
                  <a:lnTo>
                    <a:pt x="8150" y="12872"/>
                  </a:lnTo>
                  <a:lnTo>
                    <a:pt x="7868" y="13321"/>
                  </a:lnTo>
                  <a:lnTo>
                    <a:pt x="7303" y="14258"/>
                  </a:lnTo>
                  <a:lnTo>
                    <a:pt x="6751" y="15208"/>
                  </a:lnTo>
                  <a:lnTo>
                    <a:pt x="6225" y="16196"/>
                  </a:lnTo>
                  <a:lnTo>
                    <a:pt x="5712" y="17210"/>
                  </a:lnTo>
                  <a:lnTo>
                    <a:pt x="5493" y="17697"/>
                  </a:lnTo>
                  <a:lnTo>
                    <a:pt x="5275" y="18185"/>
                  </a:lnTo>
                  <a:lnTo>
                    <a:pt x="5083" y="18685"/>
                  </a:lnTo>
                  <a:lnTo>
                    <a:pt x="4890" y="19212"/>
                  </a:lnTo>
                  <a:lnTo>
                    <a:pt x="4711" y="19725"/>
                  </a:lnTo>
                  <a:lnTo>
                    <a:pt x="4557" y="20264"/>
                  </a:lnTo>
                  <a:lnTo>
                    <a:pt x="4403" y="20803"/>
                  </a:lnTo>
                  <a:lnTo>
                    <a:pt x="4262" y="21355"/>
                  </a:lnTo>
                  <a:lnTo>
                    <a:pt x="4133" y="21906"/>
                  </a:lnTo>
                  <a:lnTo>
                    <a:pt x="4018" y="22471"/>
                  </a:lnTo>
                  <a:lnTo>
                    <a:pt x="3902" y="23036"/>
                  </a:lnTo>
                  <a:lnTo>
                    <a:pt x="3812" y="23613"/>
                  </a:lnTo>
                  <a:lnTo>
                    <a:pt x="3723" y="24191"/>
                  </a:lnTo>
                  <a:lnTo>
                    <a:pt x="3646" y="24768"/>
                  </a:lnTo>
                  <a:lnTo>
                    <a:pt x="3569" y="25346"/>
                  </a:lnTo>
                  <a:lnTo>
                    <a:pt x="3517" y="25936"/>
                  </a:lnTo>
                  <a:lnTo>
                    <a:pt x="3466" y="26526"/>
                  </a:lnTo>
                  <a:lnTo>
                    <a:pt x="3415" y="27117"/>
                  </a:lnTo>
                  <a:lnTo>
                    <a:pt x="3376" y="27707"/>
                  </a:lnTo>
                  <a:lnTo>
                    <a:pt x="3350" y="28310"/>
                  </a:lnTo>
                  <a:lnTo>
                    <a:pt x="3325" y="29491"/>
                  </a:lnTo>
                  <a:lnTo>
                    <a:pt x="3312" y="30671"/>
                  </a:lnTo>
                  <a:lnTo>
                    <a:pt x="3338" y="31839"/>
                  </a:lnTo>
                  <a:lnTo>
                    <a:pt x="3376" y="32994"/>
                  </a:lnTo>
                  <a:lnTo>
                    <a:pt x="3427" y="34123"/>
                  </a:lnTo>
                  <a:lnTo>
                    <a:pt x="3504" y="35227"/>
                  </a:lnTo>
                  <a:lnTo>
                    <a:pt x="3594" y="36318"/>
                  </a:lnTo>
                  <a:lnTo>
                    <a:pt x="3697" y="37357"/>
                  </a:lnTo>
                  <a:lnTo>
                    <a:pt x="3812" y="38358"/>
                  </a:lnTo>
                  <a:lnTo>
                    <a:pt x="3928" y="39321"/>
                  </a:lnTo>
                  <a:lnTo>
                    <a:pt x="4056" y="40232"/>
                  </a:lnTo>
                  <a:lnTo>
                    <a:pt x="4185" y="41092"/>
                  </a:lnTo>
                  <a:lnTo>
                    <a:pt x="4313" y="41887"/>
                  </a:lnTo>
                  <a:lnTo>
                    <a:pt x="4428" y="42619"/>
                  </a:lnTo>
                  <a:lnTo>
                    <a:pt x="4659" y="43889"/>
                  </a:lnTo>
                  <a:lnTo>
                    <a:pt x="4852" y="44839"/>
                  </a:lnTo>
                  <a:lnTo>
                    <a:pt x="5019" y="45635"/>
                  </a:lnTo>
                  <a:lnTo>
                    <a:pt x="4711" y="45583"/>
                  </a:lnTo>
                  <a:lnTo>
                    <a:pt x="4415" y="45532"/>
                  </a:lnTo>
                  <a:lnTo>
                    <a:pt x="4133" y="45506"/>
                  </a:lnTo>
                  <a:lnTo>
                    <a:pt x="3864" y="45481"/>
                  </a:lnTo>
                  <a:lnTo>
                    <a:pt x="3338" y="45481"/>
                  </a:lnTo>
                  <a:lnTo>
                    <a:pt x="3094" y="45494"/>
                  </a:lnTo>
                  <a:lnTo>
                    <a:pt x="2863" y="45519"/>
                  </a:lnTo>
                  <a:lnTo>
                    <a:pt x="2645" y="45558"/>
                  </a:lnTo>
                  <a:lnTo>
                    <a:pt x="2439" y="45596"/>
                  </a:lnTo>
                  <a:lnTo>
                    <a:pt x="2234" y="45648"/>
                  </a:lnTo>
                  <a:lnTo>
                    <a:pt x="2041" y="45712"/>
                  </a:lnTo>
                  <a:lnTo>
                    <a:pt x="1862" y="45789"/>
                  </a:lnTo>
                  <a:lnTo>
                    <a:pt x="1695" y="45878"/>
                  </a:lnTo>
                  <a:lnTo>
                    <a:pt x="1528" y="45968"/>
                  </a:lnTo>
                  <a:lnTo>
                    <a:pt x="1374" y="46058"/>
                  </a:lnTo>
                  <a:lnTo>
                    <a:pt x="1233" y="46174"/>
                  </a:lnTo>
                  <a:lnTo>
                    <a:pt x="1092" y="46289"/>
                  </a:lnTo>
                  <a:lnTo>
                    <a:pt x="963" y="46405"/>
                  </a:lnTo>
                  <a:lnTo>
                    <a:pt x="848" y="46533"/>
                  </a:lnTo>
                  <a:lnTo>
                    <a:pt x="745" y="46674"/>
                  </a:lnTo>
                  <a:lnTo>
                    <a:pt x="643" y="46815"/>
                  </a:lnTo>
                  <a:lnTo>
                    <a:pt x="553" y="46969"/>
                  </a:lnTo>
                  <a:lnTo>
                    <a:pt x="463" y="47123"/>
                  </a:lnTo>
                  <a:lnTo>
                    <a:pt x="386" y="47290"/>
                  </a:lnTo>
                  <a:lnTo>
                    <a:pt x="309" y="47457"/>
                  </a:lnTo>
                  <a:lnTo>
                    <a:pt x="258" y="47624"/>
                  </a:lnTo>
                  <a:lnTo>
                    <a:pt x="193" y="47803"/>
                  </a:lnTo>
                  <a:lnTo>
                    <a:pt x="142" y="47983"/>
                  </a:lnTo>
                  <a:lnTo>
                    <a:pt x="104" y="48163"/>
                  </a:lnTo>
                  <a:lnTo>
                    <a:pt x="39" y="48548"/>
                  </a:lnTo>
                  <a:lnTo>
                    <a:pt x="14" y="48946"/>
                  </a:lnTo>
                  <a:lnTo>
                    <a:pt x="1" y="49356"/>
                  </a:lnTo>
                  <a:lnTo>
                    <a:pt x="14" y="49767"/>
                  </a:lnTo>
                  <a:lnTo>
                    <a:pt x="39" y="50190"/>
                  </a:lnTo>
                  <a:lnTo>
                    <a:pt x="91" y="50627"/>
                  </a:lnTo>
                  <a:lnTo>
                    <a:pt x="168" y="51050"/>
                  </a:lnTo>
                  <a:lnTo>
                    <a:pt x="258" y="51487"/>
                  </a:lnTo>
                  <a:lnTo>
                    <a:pt x="360" y="51910"/>
                  </a:lnTo>
                  <a:lnTo>
                    <a:pt x="489" y="52333"/>
                  </a:lnTo>
                  <a:lnTo>
                    <a:pt x="630" y="52744"/>
                  </a:lnTo>
                  <a:lnTo>
                    <a:pt x="771" y="53155"/>
                  </a:lnTo>
                  <a:lnTo>
                    <a:pt x="938" y="53540"/>
                  </a:lnTo>
                  <a:lnTo>
                    <a:pt x="1105" y="53925"/>
                  </a:lnTo>
                  <a:lnTo>
                    <a:pt x="1284" y="54284"/>
                  </a:lnTo>
                  <a:lnTo>
                    <a:pt x="1477" y="54631"/>
                  </a:lnTo>
                  <a:lnTo>
                    <a:pt x="1669" y="54951"/>
                  </a:lnTo>
                  <a:lnTo>
                    <a:pt x="2247" y="55875"/>
                  </a:lnTo>
                  <a:lnTo>
                    <a:pt x="2696" y="56633"/>
                  </a:lnTo>
                  <a:lnTo>
                    <a:pt x="2888" y="56966"/>
                  </a:lnTo>
                  <a:lnTo>
                    <a:pt x="3055" y="57287"/>
                  </a:lnTo>
                  <a:lnTo>
                    <a:pt x="3209" y="57582"/>
                  </a:lnTo>
                  <a:lnTo>
                    <a:pt x="3338" y="57890"/>
                  </a:lnTo>
                  <a:lnTo>
                    <a:pt x="3479" y="58185"/>
                  </a:lnTo>
                  <a:lnTo>
                    <a:pt x="3594" y="58506"/>
                  </a:lnTo>
                  <a:lnTo>
                    <a:pt x="3851" y="59186"/>
                  </a:lnTo>
                  <a:lnTo>
                    <a:pt x="4146" y="60008"/>
                  </a:lnTo>
                  <a:lnTo>
                    <a:pt x="4492" y="61021"/>
                  </a:lnTo>
                  <a:lnTo>
                    <a:pt x="4646" y="61419"/>
                  </a:lnTo>
                  <a:lnTo>
                    <a:pt x="4800" y="61766"/>
                  </a:lnTo>
                  <a:lnTo>
                    <a:pt x="4967" y="62061"/>
                  </a:lnTo>
                  <a:lnTo>
                    <a:pt x="5134" y="62330"/>
                  </a:lnTo>
                  <a:lnTo>
                    <a:pt x="5327" y="62574"/>
                  </a:lnTo>
                  <a:lnTo>
                    <a:pt x="5506" y="62767"/>
                  </a:lnTo>
                  <a:lnTo>
                    <a:pt x="5712" y="62934"/>
                  </a:lnTo>
                  <a:lnTo>
                    <a:pt x="5904" y="63075"/>
                  </a:lnTo>
                  <a:lnTo>
                    <a:pt x="6109" y="63190"/>
                  </a:lnTo>
                  <a:lnTo>
                    <a:pt x="6315" y="63267"/>
                  </a:lnTo>
                  <a:lnTo>
                    <a:pt x="6520" y="63331"/>
                  </a:lnTo>
                  <a:lnTo>
                    <a:pt x="6725" y="63370"/>
                  </a:lnTo>
                  <a:lnTo>
                    <a:pt x="6931" y="63383"/>
                  </a:lnTo>
                  <a:lnTo>
                    <a:pt x="7136" y="63383"/>
                  </a:lnTo>
                  <a:lnTo>
                    <a:pt x="7341" y="63370"/>
                  </a:lnTo>
                  <a:lnTo>
                    <a:pt x="7547" y="63331"/>
                  </a:lnTo>
                  <a:lnTo>
                    <a:pt x="7739" y="63280"/>
                  </a:lnTo>
                  <a:lnTo>
                    <a:pt x="7932" y="63229"/>
                  </a:lnTo>
                  <a:lnTo>
                    <a:pt x="8111" y="63165"/>
                  </a:lnTo>
                  <a:lnTo>
                    <a:pt x="8291" y="63088"/>
                  </a:lnTo>
                  <a:lnTo>
                    <a:pt x="8612" y="62934"/>
                  </a:lnTo>
                  <a:lnTo>
                    <a:pt x="8894" y="62767"/>
                  </a:lnTo>
                  <a:lnTo>
                    <a:pt x="9138" y="62613"/>
                  </a:lnTo>
                  <a:lnTo>
                    <a:pt x="9318" y="62484"/>
                  </a:lnTo>
                  <a:lnTo>
                    <a:pt x="9459" y="62369"/>
                  </a:lnTo>
                  <a:lnTo>
                    <a:pt x="9831" y="63370"/>
                  </a:lnTo>
                  <a:lnTo>
                    <a:pt x="10024" y="63832"/>
                  </a:lnTo>
                  <a:lnTo>
                    <a:pt x="10203" y="64281"/>
                  </a:lnTo>
                  <a:lnTo>
                    <a:pt x="10396" y="64717"/>
                  </a:lnTo>
                  <a:lnTo>
                    <a:pt x="10575" y="65128"/>
                  </a:lnTo>
                  <a:lnTo>
                    <a:pt x="10781" y="65526"/>
                  </a:lnTo>
                  <a:lnTo>
                    <a:pt x="10973" y="65924"/>
                  </a:lnTo>
                  <a:lnTo>
                    <a:pt x="11178" y="66296"/>
                  </a:lnTo>
                  <a:lnTo>
                    <a:pt x="11397" y="66668"/>
                  </a:lnTo>
                  <a:lnTo>
                    <a:pt x="11628" y="67040"/>
                  </a:lnTo>
                  <a:lnTo>
                    <a:pt x="11859" y="67399"/>
                  </a:lnTo>
                  <a:lnTo>
                    <a:pt x="12102" y="67759"/>
                  </a:lnTo>
                  <a:lnTo>
                    <a:pt x="12372" y="68118"/>
                  </a:lnTo>
                  <a:lnTo>
                    <a:pt x="12641" y="68477"/>
                  </a:lnTo>
                  <a:lnTo>
                    <a:pt x="12937" y="68850"/>
                  </a:lnTo>
                  <a:lnTo>
                    <a:pt x="13245" y="69209"/>
                  </a:lnTo>
                  <a:lnTo>
                    <a:pt x="13578" y="69594"/>
                  </a:lnTo>
                  <a:lnTo>
                    <a:pt x="13925" y="69979"/>
                  </a:lnTo>
                  <a:lnTo>
                    <a:pt x="14297" y="70377"/>
                  </a:lnTo>
                  <a:lnTo>
                    <a:pt x="15118" y="71198"/>
                  </a:lnTo>
                  <a:lnTo>
                    <a:pt x="16029" y="72109"/>
                  </a:lnTo>
                  <a:lnTo>
                    <a:pt x="17056" y="73084"/>
                  </a:lnTo>
                  <a:lnTo>
                    <a:pt x="18211" y="74162"/>
                  </a:lnTo>
                  <a:lnTo>
                    <a:pt x="20919" y="76665"/>
                  </a:lnTo>
                  <a:lnTo>
                    <a:pt x="21560" y="77255"/>
                  </a:lnTo>
                  <a:lnTo>
                    <a:pt x="22176" y="77807"/>
                  </a:lnTo>
                  <a:lnTo>
                    <a:pt x="22767" y="78320"/>
                  </a:lnTo>
                  <a:lnTo>
                    <a:pt x="23344" y="78795"/>
                  </a:lnTo>
                  <a:lnTo>
                    <a:pt x="23883" y="79244"/>
                  </a:lnTo>
                  <a:lnTo>
                    <a:pt x="24409" y="79655"/>
                  </a:lnTo>
                  <a:lnTo>
                    <a:pt x="24910" y="80040"/>
                  </a:lnTo>
                  <a:lnTo>
                    <a:pt x="25397" y="80386"/>
                  </a:lnTo>
                  <a:lnTo>
                    <a:pt x="25872" y="80707"/>
                  </a:lnTo>
                  <a:lnTo>
                    <a:pt x="26321" y="81002"/>
                  </a:lnTo>
                  <a:lnTo>
                    <a:pt x="26745" y="81272"/>
                  </a:lnTo>
                  <a:lnTo>
                    <a:pt x="27168" y="81516"/>
                  </a:lnTo>
                  <a:lnTo>
                    <a:pt x="27566" y="81747"/>
                  </a:lnTo>
                  <a:lnTo>
                    <a:pt x="27964" y="81939"/>
                  </a:lnTo>
                  <a:lnTo>
                    <a:pt x="28336" y="82119"/>
                  </a:lnTo>
                  <a:lnTo>
                    <a:pt x="28708" y="82273"/>
                  </a:lnTo>
                  <a:lnTo>
                    <a:pt x="29055" y="82414"/>
                  </a:lnTo>
                  <a:lnTo>
                    <a:pt x="29401" y="82530"/>
                  </a:lnTo>
                  <a:lnTo>
                    <a:pt x="29748" y="82645"/>
                  </a:lnTo>
                  <a:lnTo>
                    <a:pt x="30081" y="82735"/>
                  </a:lnTo>
                  <a:lnTo>
                    <a:pt x="30402" y="82799"/>
                  </a:lnTo>
                  <a:lnTo>
                    <a:pt x="30723" y="82863"/>
                  </a:lnTo>
                  <a:lnTo>
                    <a:pt x="31044" y="82915"/>
                  </a:lnTo>
                  <a:lnTo>
                    <a:pt x="31352" y="82953"/>
                  </a:lnTo>
                  <a:lnTo>
                    <a:pt x="31673" y="82992"/>
                  </a:lnTo>
                  <a:lnTo>
                    <a:pt x="31981" y="83004"/>
                  </a:lnTo>
                  <a:lnTo>
                    <a:pt x="32597" y="83030"/>
                  </a:lnTo>
                  <a:lnTo>
                    <a:pt x="33238" y="83043"/>
                  </a:lnTo>
                  <a:lnTo>
                    <a:pt x="34535" y="83043"/>
                  </a:lnTo>
                  <a:lnTo>
                    <a:pt x="35163" y="83030"/>
                  </a:lnTo>
                  <a:lnTo>
                    <a:pt x="35792" y="83004"/>
                  </a:lnTo>
                  <a:lnTo>
                    <a:pt x="36100" y="82992"/>
                  </a:lnTo>
                  <a:lnTo>
                    <a:pt x="36408" y="82953"/>
                  </a:lnTo>
                  <a:lnTo>
                    <a:pt x="36729" y="82915"/>
                  </a:lnTo>
                  <a:lnTo>
                    <a:pt x="37037" y="82863"/>
                  </a:lnTo>
                  <a:lnTo>
                    <a:pt x="37358" y="82799"/>
                  </a:lnTo>
                  <a:lnTo>
                    <a:pt x="37679" y="82735"/>
                  </a:lnTo>
                  <a:lnTo>
                    <a:pt x="38012" y="82645"/>
                  </a:lnTo>
                  <a:lnTo>
                    <a:pt x="38346" y="82530"/>
                  </a:lnTo>
                  <a:lnTo>
                    <a:pt x="38692" y="82414"/>
                  </a:lnTo>
                  <a:lnTo>
                    <a:pt x="39052" y="82273"/>
                  </a:lnTo>
                  <a:lnTo>
                    <a:pt x="39411" y="82119"/>
                  </a:lnTo>
                  <a:lnTo>
                    <a:pt x="39796" y="81939"/>
                  </a:lnTo>
                  <a:lnTo>
                    <a:pt x="40181" y="81747"/>
                  </a:lnTo>
                  <a:lnTo>
                    <a:pt x="40579" y="81516"/>
                  </a:lnTo>
                  <a:lnTo>
                    <a:pt x="41002" y="81272"/>
                  </a:lnTo>
                  <a:lnTo>
                    <a:pt x="41439" y="81002"/>
                  </a:lnTo>
                  <a:lnTo>
                    <a:pt x="41888" y="80707"/>
                  </a:lnTo>
                  <a:lnTo>
                    <a:pt x="42350" y="80386"/>
                  </a:lnTo>
                  <a:lnTo>
                    <a:pt x="42837" y="80040"/>
                  </a:lnTo>
                  <a:lnTo>
                    <a:pt x="43338" y="79655"/>
                  </a:lnTo>
                  <a:lnTo>
                    <a:pt x="43864" y="79244"/>
                  </a:lnTo>
                  <a:lnTo>
                    <a:pt x="44416" y="78795"/>
                  </a:lnTo>
                  <a:lnTo>
                    <a:pt x="44981" y="78320"/>
                  </a:lnTo>
                  <a:lnTo>
                    <a:pt x="45584" y="77807"/>
                  </a:lnTo>
                  <a:lnTo>
                    <a:pt x="46200" y="77255"/>
                  </a:lnTo>
                  <a:lnTo>
                    <a:pt x="46854" y="76665"/>
                  </a:lnTo>
                  <a:lnTo>
                    <a:pt x="49575" y="74175"/>
                  </a:lnTo>
                  <a:lnTo>
                    <a:pt x="50730" y="73097"/>
                  </a:lnTo>
                  <a:lnTo>
                    <a:pt x="51756" y="72122"/>
                  </a:lnTo>
                  <a:lnTo>
                    <a:pt x="52668" y="71224"/>
                  </a:lnTo>
                  <a:lnTo>
                    <a:pt x="53489" y="70390"/>
                  </a:lnTo>
                  <a:lnTo>
                    <a:pt x="53861" y="69992"/>
                  </a:lnTo>
                  <a:lnTo>
                    <a:pt x="54207" y="69607"/>
                  </a:lnTo>
                  <a:lnTo>
                    <a:pt x="54541" y="69222"/>
                  </a:lnTo>
                  <a:lnTo>
                    <a:pt x="54849" y="68862"/>
                  </a:lnTo>
                  <a:lnTo>
                    <a:pt x="55144" y="68490"/>
                  </a:lnTo>
                  <a:lnTo>
                    <a:pt x="55414" y="68131"/>
                  </a:lnTo>
                  <a:lnTo>
                    <a:pt x="55670" y="67772"/>
                  </a:lnTo>
                  <a:lnTo>
                    <a:pt x="55927" y="67412"/>
                  </a:lnTo>
                  <a:lnTo>
                    <a:pt x="56158" y="67053"/>
                  </a:lnTo>
                  <a:lnTo>
                    <a:pt x="56389" y="66681"/>
                  </a:lnTo>
                  <a:lnTo>
                    <a:pt x="56594" y="66309"/>
                  </a:lnTo>
                  <a:lnTo>
                    <a:pt x="56800" y="65924"/>
                  </a:lnTo>
                  <a:lnTo>
                    <a:pt x="57005" y="65539"/>
                  </a:lnTo>
                  <a:lnTo>
                    <a:pt x="57198" y="65128"/>
                  </a:lnTo>
                  <a:lnTo>
                    <a:pt x="57390" y="64717"/>
                  </a:lnTo>
                  <a:lnTo>
                    <a:pt x="57570" y="64281"/>
                  </a:lnTo>
                  <a:lnTo>
                    <a:pt x="57942" y="63370"/>
                  </a:lnTo>
                  <a:lnTo>
                    <a:pt x="58314" y="62369"/>
                  </a:lnTo>
                  <a:lnTo>
                    <a:pt x="58468" y="62484"/>
                  </a:lnTo>
                  <a:lnTo>
                    <a:pt x="58648" y="62613"/>
                  </a:lnTo>
                  <a:lnTo>
                    <a:pt x="58879" y="62767"/>
                  </a:lnTo>
                  <a:lnTo>
                    <a:pt x="59161" y="62934"/>
                  </a:lnTo>
                  <a:lnTo>
                    <a:pt x="59482" y="63088"/>
                  </a:lnTo>
                  <a:lnTo>
                    <a:pt x="59662" y="63165"/>
                  </a:lnTo>
                  <a:lnTo>
                    <a:pt x="59854" y="63229"/>
                  </a:lnTo>
                  <a:lnTo>
                    <a:pt x="60034" y="63280"/>
                  </a:lnTo>
                  <a:lnTo>
                    <a:pt x="60239" y="63331"/>
                  </a:lnTo>
                  <a:lnTo>
                    <a:pt x="60431" y="63370"/>
                  </a:lnTo>
                  <a:lnTo>
                    <a:pt x="60637" y="63383"/>
                  </a:lnTo>
                  <a:lnTo>
                    <a:pt x="60842" y="63383"/>
                  </a:lnTo>
                  <a:lnTo>
                    <a:pt x="61047" y="63370"/>
                  </a:lnTo>
                  <a:lnTo>
                    <a:pt x="61253" y="63331"/>
                  </a:lnTo>
                  <a:lnTo>
                    <a:pt x="61458" y="63267"/>
                  </a:lnTo>
                  <a:lnTo>
                    <a:pt x="61663" y="63190"/>
                  </a:lnTo>
                  <a:lnTo>
                    <a:pt x="61869" y="63075"/>
                  </a:lnTo>
                  <a:lnTo>
                    <a:pt x="62074" y="62934"/>
                  </a:lnTo>
                  <a:lnTo>
                    <a:pt x="62267" y="62767"/>
                  </a:lnTo>
                  <a:lnTo>
                    <a:pt x="62459" y="62574"/>
                  </a:lnTo>
                  <a:lnTo>
                    <a:pt x="62639" y="62330"/>
                  </a:lnTo>
                  <a:lnTo>
                    <a:pt x="62806" y="62061"/>
                  </a:lnTo>
                  <a:lnTo>
                    <a:pt x="62972" y="61766"/>
                  </a:lnTo>
                  <a:lnTo>
                    <a:pt x="63139" y="61419"/>
                  </a:lnTo>
                  <a:lnTo>
                    <a:pt x="63280" y="61021"/>
                  </a:lnTo>
                  <a:lnTo>
                    <a:pt x="63922" y="59186"/>
                  </a:lnTo>
                  <a:lnTo>
                    <a:pt x="64179" y="58506"/>
                  </a:lnTo>
                  <a:lnTo>
                    <a:pt x="64307" y="58185"/>
                  </a:lnTo>
                  <a:lnTo>
                    <a:pt x="64435" y="57890"/>
                  </a:lnTo>
                  <a:lnTo>
                    <a:pt x="64577" y="57582"/>
                  </a:lnTo>
                  <a:lnTo>
                    <a:pt x="64731" y="57287"/>
                  </a:lnTo>
                  <a:lnTo>
                    <a:pt x="64897" y="56966"/>
                  </a:lnTo>
                  <a:lnTo>
                    <a:pt x="65077" y="56633"/>
                  </a:lnTo>
                  <a:lnTo>
                    <a:pt x="65526" y="55875"/>
                  </a:lnTo>
                  <a:lnTo>
                    <a:pt x="66104" y="54951"/>
                  </a:lnTo>
                  <a:lnTo>
                    <a:pt x="66296" y="54631"/>
                  </a:lnTo>
                  <a:lnTo>
                    <a:pt x="66489" y="54284"/>
                  </a:lnTo>
                  <a:lnTo>
                    <a:pt x="66668" y="53925"/>
                  </a:lnTo>
                  <a:lnTo>
                    <a:pt x="66835" y="53540"/>
                  </a:lnTo>
                  <a:lnTo>
                    <a:pt x="67002" y="53155"/>
                  </a:lnTo>
                  <a:lnTo>
                    <a:pt x="67156" y="52744"/>
                  </a:lnTo>
                  <a:lnTo>
                    <a:pt x="67284" y="52333"/>
                  </a:lnTo>
                  <a:lnTo>
                    <a:pt x="67413" y="51910"/>
                  </a:lnTo>
                  <a:lnTo>
                    <a:pt x="67515" y="51487"/>
                  </a:lnTo>
                  <a:lnTo>
                    <a:pt x="67605" y="51050"/>
                  </a:lnTo>
                  <a:lnTo>
                    <a:pt x="67682" y="50627"/>
                  </a:lnTo>
                  <a:lnTo>
                    <a:pt x="67733" y="50190"/>
                  </a:lnTo>
                  <a:lnTo>
                    <a:pt x="67772" y="49767"/>
                  </a:lnTo>
                  <a:lnTo>
                    <a:pt x="67785" y="49356"/>
                  </a:lnTo>
                  <a:lnTo>
                    <a:pt x="67772" y="48946"/>
                  </a:lnTo>
                  <a:lnTo>
                    <a:pt x="67733" y="48548"/>
                  </a:lnTo>
                  <a:lnTo>
                    <a:pt x="67669" y="48163"/>
                  </a:lnTo>
                  <a:lnTo>
                    <a:pt x="67631" y="47983"/>
                  </a:lnTo>
                  <a:lnTo>
                    <a:pt x="67579" y="47803"/>
                  </a:lnTo>
                  <a:lnTo>
                    <a:pt x="67528" y="47624"/>
                  </a:lnTo>
                  <a:lnTo>
                    <a:pt x="67464" y="47457"/>
                  </a:lnTo>
                  <a:lnTo>
                    <a:pt x="67387" y="47290"/>
                  </a:lnTo>
                  <a:lnTo>
                    <a:pt x="67310" y="47123"/>
                  </a:lnTo>
                  <a:lnTo>
                    <a:pt x="67233" y="46969"/>
                  </a:lnTo>
                  <a:lnTo>
                    <a:pt x="67130" y="46815"/>
                  </a:lnTo>
                  <a:lnTo>
                    <a:pt x="67040" y="46674"/>
                  </a:lnTo>
                  <a:lnTo>
                    <a:pt x="66925" y="46533"/>
                  </a:lnTo>
                  <a:lnTo>
                    <a:pt x="66809" y="46405"/>
                  </a:lnTo>
                  <a:lnTo>
                    <a:pt x="66681" y="46289"/>
                  </a:lnTo>
                  <a:lnTo>
                    <a:pt x="66540" y="46174"/>
                  </a:lnTo>
                  <a:lnTo>
                    <a:pt x="66399" y="46058"/>
                  </a:lnTo>
                  <a:lnTo>
                    <a:pt x="66245" y="45968"/>
                  </a:lnTo>
                  <a:lnTo>
                    <a:pt x="66091" y="45878"/>
                  </a:lnTo>
                  <a:lnTo>
                    <a:pt x="65911" y="45789"/>
                  </a:lnTo>
                  <a:lnTo>
                    <a:pt x="65732" y="45712"/>
                  </a:lnTo>
                  <a:lnTo>
                    <a:pt x="65539" y="45648"/>
                  </a:lnTo>
                  <a:lnTo>
                    <a:pt x="65347" y="45596"/>
                  </a:lnTo>
                  <a:lnTo>
                    <a:pt x="65128" y="45558"/>
                  </a:lnTo>
                  <a:lnTo>
                    <a:pt x="64910" y="45519"/>
                  </a:lnTo>
                  <a:lnTo>
                    <a:pt x="64679" y="45494"/>
                  </a:lnTo>
                  <a:lnTo>
                    <a:pt x="64435" y="45481"/>
                  </a:lnTo>
                  <a:lnTo>
                    <a:pt x="63922" y="45481"/>
                  </a:lnTo>
                  <a:lnTo>
                    <a:pt x="63640" y="45506"/>
                  </a:lnTo>
                  <a:lnTo>
                    <a:pt x="63357" y="45532"/>
                  </a:lnTo>
                  <a:lnTo>
                    <a:pt x="63062" y="45583"/>
                  </a:lnTo>
                  <a:lnTo>
                    <a:pt x="62754" y="45635"/>
                  </a:lnTo>
                  <a:lnTo>
                    <a:pt x="62921" y="44839"/>
                  </a:lnTo>
                  <a:lnTo>
                    <a:pt x="63114" y="43889"/>
                  </a:lnTo>
                  <a:lnTo>
                    <a:pt x="63345" y="42619"/>
                  </a:lnTo>
                  <a:lnTo>
                    <a:pt x="63473" y="41887"/>
                  </a:lnTo>
                  <a:lnTo>
                    <a:pt x="63588" y="41092"/>
                  </a:lnTo>
                  <a:lnTo>
                    <a:pt x="63717" y="40232"/>
                  </a:lnTo>
                  <a:lnTo>
                    <a:pt x="63845" y="39321"/>
                  </a:lnTo>
                  <a:lnTo>
                    <a:pt x="63961" y="38358"/>
                  </a:lnTo>
                  <a:lnTo>
                    <a:pt x="64076" y="37357"/>
                  </a:lnTo>
                  <a:lnTo>
                    <a:pt x="64179" y="36318"/>
                  </a:lnTo>
                  <a:lnTo>
                    <a:pt x="64269" y="35227"/>
                  </a:lnTo>
                  <a:lnTo>
                    <a:pt x="64346" y="34123"/>
                  </a:lnTo>
                  <a:lnTo>
                    <a:pt x="64410" y="32994"/>
                  </a:lnTo>
                  <a:lnTo>
                    <a:pt x="64448" y="31839"/>
                  </a:lnTo>
                  <a:lnTo>
                    <a:pt x="64461" y="30671"/>
                  </a:lnTo>
                  <a:lnTo>
                    <a:pt x="64461" y="29491"/>
                  </a:lnTo>
                  <a:lnTo>
                    <a:pt x="64423" y="28310"/>
                  </a:lnTo>
                  <a:lnTo>
                    <a:pt x="64397" y="27707"/>
                  </a:lnTo>
                  <a:lnTo>
                    <a:pt x="64358" y="27117"/>
                  </a:lnTo>
                  <a:lnTo>
                    <a:pt x="64320" y="26526"/>
                  </a:lnTo>
                  <a:lnTo>
                    <a:pt x="64269" y="25936"/>
                  </a:lnTo>
                  <a:lnTo>
                    <a:pt x="64204" y="25346"/>
                  </a:lnTo>
                  <a:lnTo>
                    <a:pt x="64140" y="24768"/>
                  </a:lnTo>
                  <a:lnTo>
                    <a:pt x="64063" y="24191"/>
                  </a:lnTo>
                  <a:lnTo>
                    <a:pt x="63973" y="23613"/>
                  </a:lnTo>
                  <a:lnTo>
                    <a:pt x="63871" y="23036"/>
                  </a:lnTo>
                  <a:lnTo>
                    <a:pt x="63768" y="22471"/>
                  </a:lnTo>
                  <a:lnTo>
                    <a:pt x="63653" y="21906"/>
                  </a:lnTo>
                  <a:lnTo>
                    <a:pt x="63511" y="21355"/>
                  </a:lnTo>
                  <a:lnTo>
                    <a:pt x="63383" y="20803"/>
                  </a:lnTo>
                  <a:lnTo>
                    <a:pt x="63229" y="20264"/>
                  </a:lnTo>
                  <a:lnTo>
                    <a:pt x="63062" y="19725"/>
                  </a:lnTo>
                  <a:lnTo>
                    <a:pt x="62883" y="19212"/>
                  </a:lnTo>
                  <a:lnTo>
                    <a:pt x="62703" y="18685"/>
                  </a:lnTo>
                  <a:lnTo>
                    <a:pt x="62498" y="18185"/>
                  </a:lnTo>
                  <a:lnTo>
                    <a:pt x="62279" y="17697"/>
                  </a:lnTo>
                  <a:lnTo>
                    <a:pt x="62061" y="17210"/>
                  </a:lnTo>
                  <a:lnTo>
                    <a:pt x="61548" y="16196"/>
                  </a:lnTo>
                  <a:lnTo>
                    <a:pt x="61022" y="15208"/>
                  </a:lnTo>
                  <a:lnTo>
                    <a:pt x="60470" y="14258"/>
                  </a:lnTo>
                  <a:lnTo>
                    <a:pt x="59918" y="13321"/>
                  </a:lnTo>
                  <a:lnTo>
                    <a:pt x="59623" y="12872"/>
                  </a:lnTo>
                  <a:lnTo>
                    <a:pt x="59328" y="12423"/>
                  </a:lnTo>
                  <a:lnTo>
                    <a:pt x="59033" y="11987"/>
                  </a:lnTo>
                  <a:lnTo>
                    <a:pt x="58725" y="11550"/>
                  </a:lnTo>
                  <a:lnTo>
                    <a:pt x="58417" y="11127"/>
                  </a:lnTo>
                  <a:lnTo>
                    <a:pt x="58109" y="10716"/>
                  </a:lnTo>
                  <a:lnTo>
                    <a:pt x="57788" y="10305"/>
                  </a:lnTo>
                  <a:lnTo>
                    <a:pt x="57467" y="9895"/>
                  </a:lnTo>
                  <a:lnTo>
                    <a:pt x="57133" y="9510"/>
                  </a:lnTo>
                  <a:lnTo>
                    <a:pt x="56800" y="9112"/>
                  </a:lnTo>
                  <a:lnTo>
                    <a:pt x="56466" y="8740"/>
                  </a:lnTo>
                  <a:lnTo>
                    <a:pt x="56120" y="8368"/>
                  </a:lnTo>
                  <a:lnTo>
                    <a:pt x="55760" y="7995"/>
                  </a:lnTo>
                  <a:lnTo>
                    <a:pt x="55414" y="7649"/>
                  </a:lnTo>
                  <a:lnTo>
                    <a:pt x="55042" y="7290"/>
                  </a:lnTo>
                  <a:lnTo>
                    <a:pt x="54682" y="6956"/>
                  </a:lnTo>
                  <a:lnTo>
                    <a:pt x="54297" y="6622"/>
                  </a:lnTo>
                  <a:lnTo>
                    <a:pt x="53925" y="6289"/>
                  </a:lnTo>
                  <a:lnTo>
                    <a:pt x="53527" y="5968"/>
                  </a:lnTo>
                  <a:lnTo>
                    <a:pt x="53142" y="5660"/>
                  </a:lnTo>
                  <a:lnTo>
                    <a:pt x="52732" y="5352"/>
                  </a:lnTo>
                  <a:lnTo>
                    <a:pt x="52334" y="5057"/>
                  </a:lnTo>
                  <a:lnTo>
                    <a:pt x="51910" y="4774"/>
                  </a:lnTo>
                  <a:lnTo>
                    <a:pt x="51487" y="4492"/>
                  </a:lnTo>
                  <a:lnTo>
                    <a:pt x="51063" y="4223"/>
                  </a:lnTo>
                  <a:lnTo>
                    <a:pt x="50627" y="3966"/>
                  </a:lnTo>
                  <a:lnTo>
                    <a:pt x="50191" y="3709"/>
                  </a:lnTo>
                  <a:lnTo>
                    <a:pt x="49742" y="3465"/>
                  </a:lnTo>
                  <a:lnTo>
                    <a:pt x="49280" y="3222"/>
                  </a:lnTo>
                  <a:lnTo>
                    <a:pt x="48818" y="2991"/>
                  </a:lnTo>
                  <a:lnTo>
                    <a:pt x="48343" y="2772"/>
                  </a:lnTo>
                  <a:lnTo>
                    <a:pt x="47868" y="2554"/>
                  </a:lnTo>
                  <a:lnTo>
                    <a:pt x="47380" y="2349"/>
                  </a:lnTo>
                  <a:lnTo>
                    <a:pt x="46893" y="2156"/>
                  </a:lnTo>
                  <a:lnTo>
                    <a:pt x="46392" y="1964"/>
                  </a:lnTo>
                  <a:lnTo>
                    <a:pt x="45879" y="1784"/>
                  </a:lnTo>
                  <a:lnTo>
                    <a:pt x="45366" y="1617"/>
                  </a:lnTo>
                  <a:lnTo>
                    <a:pt x="44839" y="1451"/>
                  </a:lnTo>
                  <a:lnTo>
                    <a:pt x="44300" y="1297"/>
                  </a:lnTo>
                  <a:lnTo>
                    <a:pt x="43761" y="1143"/>
                  </a:lnTo>
                  <a:lnTo>
                    <a:pt x="43210" y="1014"/>
                  </a:lnTo>
                  <a:lnTo>
                    <a:pt x="42645" y="886"/>
                  </a:lnTo>
                  <a:lnTo>
                    <a:pt x="42080" y="758"/>
                  </a:lnTo>
                  <a:lnTo>
                    <a:pt x="41503" y="642"/>
                  </a:lnTo>
                  <a:lnTo>
                    <a:pt x="40925" y="540"/>
                  </a:lnTo>
                  <a:lnTo>
                    <a:pt x="40322" y="450"/>
                  </a:lnTo>
                  <a:lnTo>
                    <a:pt x="39719" y="360"/>
                  </a:lnTo>
                  <a:lnTo>
                    <a:pt x="39116" y="283"/>
                  </a:lnTo>
                  <a:lnTo>
                    <a:pt x="38487" y="219"/>
                  </a:lnTo>
                  <a:lnTo>
                    <a:pt x="37858" y="167"/>
                  </a:lnTo>
                  <a:lnTo>
                    <a:pt x="37217" y="116"/>
                  </a:lnTo>
                  <a:lnTo>
                    <a:pt x="36575" y="78"/>
                  </a:lnTo>
                  <a:lnTo>
                    <a:pt x="35920" y="39"/>
                  </a:lnTo>
                  <a:lnTo>
                    <a:pt x="35253" y="13"/>
                  </a:lnTo>
                  <a:lnTo>
                    <a:pt x="34573" y="1"/>
                  </a:lnTo>
                  <a:close/>
                </a:path>
              </a:pathLst>
            </a:custGeom>
            <a:solidFill>
              <a:srgbClr val="F4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041;p37"/>
            <p:cNvSpPr/>
            <p:nvPr/>
          </p:nvSpPr>
          <p:spPr>
            <a:xfrm>
              <a:off x="4325850" y="682775"/>
              <a:ext cx="1694625" cy="2076075"/>
            </a:xfrm>
            <a:custGeom>
              <a:avLst/>
              <a:gdLst/>
              <a:ahLst/>
              <a:cxnLst/>
              <a:rect l="l" t="t" r="r" b="b"/>
              <a:pathLst>
                <a:path w="67785" h="83043" fill="none" extrusionOk="0">
                  <a:moveTo>
                    <a:pt x="62754" y="45635"/>
                  </a:moveTo>
                  <a:lnTo>
                    <a:pt x="62754" y="45635"/>
                  </a:lnTo>
                  <a:lnTo>
                    <a:pt x="62921" y="44839"/>
                  </a:lnTo>
                  <a:lnTo>
                    <a:pt x="63114" y="43889"/>
                  </a:lnTo>
                  <a:lnTo>
                    <a:pt x="63345" y="42619"/>
                  </a:lnTo>
                  <a:lnTo>
                    <a:pt x="63473" y="41887"/>
                  </a:lnTo>
                  <a:lnTo>
                    <a:pt x="63588" y="41092"/>
                  </a:lnTo>
                  <a:lnTo>
                    <a:pt x="63717" y="40232"/>
                  </a:lnTo>
                  <a:lnTo>
                    <a:pt x="63845" y="39321"/>
                  </a:lnTo>
                  <a:lnTo>
                    <a:pt x="63961" y="38358"/>
                  </a:lnTo>
                  <a:lnTo>
                    <a:pt x="64076" y="37357"/>
                  </a:lnTo>
                  <a:lnTo>
                    <a:pt x="64179" y="36318"/>
                  </a:lnTo>
                  <a:lnTo>
                    <a:pt x="64269" y="35227"/>
                  </a:lnTo>
                  <a:lnTo>
                    <a:pt x="64346" y="34123"/>
                  </a:lnTo>
                  <a:lnTo>
                    <a:pt x="64410" y="32994"/>
                  </a:lnTo>
                  <a:lnTo>
                    <a:pt x="64448" y="31839"/>
                  </a:lnTo>
                  <a:lnTo>
                    <a:pt x="64461" y="30671"/>
                  </a:lnTo>
                  <a:lnTo>
                    <a:pt x="64461" y="29491"/>
                  </a:lnTo>
                  <a:lnTo>
                    <a:pt x="64423" y="28310"/>
                  </a:lnTo>
                  <a:lnTo>
                    <a:pt x="64397" y="27707"/>
                  </a:lnTo>
                  <a:lnTo>
                    <a:pt x="64358" y="27117"/>
                  </a:lnTo>
                  <a:lnTo>
                    <a:pt x="64320" y="26526"/>
                  </a:lnTo>
                  <a:lnTo>
                    <a:pt x="64269" y="25936"/>
                  </a:lnTo>
                  <a:lnTo>
                    <a:pt x="64204" y="25346"/>
                  </a:lnTo>
                  <a:lnTo>
                    <a:pt x="64140" y="24768"/>
                  </a:lnTo>
                  <a:lnTo>
                    <a:pt x="64063" y="24191"/>
                  </a:lnTo>
                  <a:lnTo>
                    <a:pt x="63973" y="23613"/>
                  </a:lnTo>
                  <a:lnTo>
                    <a:pt x="63871" y="23036"/>
                  </a:lnTo>
                  <a:lnTo>
                    <a:pt x="63768" y="22471"/>
                  </a:lnTo>
                  <a:lnTo>
                    <a:pt x="63653" y="21906"/>
                  </a:lnTo>
                  <a:lnTo>
                    <a:pt x="63511" y="21355"/>
                  </a:lnTo>
                  <a:lnTo>
                    <a:pt x="63383" y="20803"/>
                  </a:lnTo>
                  <a:lnTo>
                    <a:pt x="63229" y="20264"/>
                  </a:lnTo>
                  <a:lnTo>
                    <a:pt x="63062" y="19725"/>
                  </a:lnTo>
                  <a:lnTo>
                    <a:pt x="62883" y="19212"/>
                  </a:lnTo>
                  <a:lnTo>
                    <a:pt x="62703" y="18685"/>
                  </a:lnTo>
                  <a:lnTo>
                    <a:pt x="62498" y="18185"/>
                  </a:lnTo>
                  <a:lnTo>
                    <a:pt x="62279" y="17697"/>
                  </a:lnTo>
                  <a:lnTo>
                    <a:pt x="62061" y="17210"/>
                  </a:lnTo>
                  <a:lnTo>
                    <a:pt x="62061" y="17210"/>
                  </a:lnTo>
                  <a:lnTo>
                    <a:pt x="61548" y="16196"/>
                  </a:lnTo>
                  <a:lnTo>
                    <a:pt x="61022" y="15208"/>
                  </a:lnTo>
                  <a:lnTo>
                    <a:pt x="60470" y="14258"/>
                  </a:lnTo>
                  <a:lnTo>
                    <a:pt x="59918" y="13321"/>
                  </a:lnTo>
                  <a:lnTo>
                    <a:pt x="59623" y="12872"/>
                  </a:lnTo>
                  <a:lnTo>
                    <a:pt x="59328" y="12423"/>
                  </a:lnTo>
                  <a:lnTo>
                    <a:pt x="59033" y="11987"/>
                  </a:lnTo>
                  <a:lnTo>
                    <a:pt x="58725" y="11550"/>
                  </a:lnTo>
                  <a:lnTo>
                    <a:pt x="58417" y="11127"/>
                  </a:lnTo>
                  <a:lnTo>
                    <a:pt x="58109" y="10716"/>
                  </a:lnTo>
                  <a:lnTo>
                    <a:pt x="57788" y="10305"/>
                  </a:lnTo>
                  <a:lnTo>
                    <a:pt x="57467" y="9895"/>
                  </a:lnTo>
                  <a:lnTo>
                    <a:pt x="57133" y="9510"/>
                  </a:lnTo>
                  <a:lnTo>
                    <a:pt x="56800" y="9112"/>
                  </a:lnTo>
                  <a:lnTo>
                    <a:pt x="56466" y="8740"/>
                  </a:lnTo>
                  <a:lnTo>
                    <a:pt x="56120" y="8368"/>
                  </a:lnTo>
                  <a:lnTo>
                    <a:pt x="55760" y="7995"/>
                  </a:lnTo>
                  <a:lnTo>
                    <a:pt x="55414" y="7649"/>
                  </a:lnTo>
                  <a:lnTo>
                    <a:pt x="55042" y="7290"/>
                  </a:lnTo>
                  <a:lnTo>
                    <a:pt x="54682" y="6956"/>
                  </a:lnTo>
                  <a:lnTo>
                    <a:pt x="54297" y="6622"/>
                  </a:lnTo>
                  <a:lnTo>
                    <a:pt x="53925" y="6289"/>
                  </a:lnTo>
                  <a:lnTo>
                    <a:pt x="53527" y="5968"/>
                  </a:lnTo>
                  <a:lnTo>
                    <a:pt x="53142" y="5660"/>
                  </a:lnTo>
                  <a:lnTo>
                    <a:pt x="52732" y="5352"/>
                  </a:lnTo>
                  <a:lnTo>
                    <a:pt x="52334" y="5057"/>
                  </a:lnTo>
                  <a:lnTo>
                    <a:pt x="51910" y="4774"/>
                  </a:lnTo>
                  <a:lnTo>
                    <a:pt x="51487" y="4492"/>
                  </a:lnTo>
                  <a:lnTo>
                    <a:pt x="51063" y="4223"/>
                  </a:lnTo>
                  <a:lnTo>
                    <a:pt x="50627" y="3966"/>
                  </a:lnTo>
                  <a:lnTo>
                    <a:pt x="50191" y="3709"/>
                  </a:lnTo>
                  <a:lnTo>
                    <a:pt x="49742" y="3465"/>
                  </a:lnTo>
                  <a:lnTo>
                    <a:pt x="49280" y="3222"/>
                  </a:lnTo>
                  <a:lnTo>
                    <a:pt x="48818" y="2991"/>
                  </a:lnTo>
                  <a:lnTo>
                    <a:pt x="48343" y="2772"/>
                  </a:lnTo>
                  <a:lnTo>
                    <a:pt x="47868" y="2554"/>
                  </a:lnTo>
                  <a:lnTo>
                    <a:pt x="47380" y="2349"/>
                  </a:lnTo>
                  <a:lnTo>
                    <a:pt x="46893" y="2156"/>
                  </a:lnTo>
                  <a:lnTo>
                    <a:pt x="46392" y="1964"/>
                  </a:lnTo>
                  <a:lnTo>
                    <a:pt x="45879" y="1784"/>
                  </a:lnTo>
                  <a:lnTo>
                    <a:pt x="45366" y="1617"/>
                  </a:lnTo>
                  <a:lnTo>
                    <a:pt x="44839" y="1451"/>
                  </a:lnTo>
                  <a:lnTo>
                    <a:pt x="44300" y="1297"/>
                  </a:lnTo>
                  <a:lnTo>
                    <a:pt x="43761" y="1143"/>
                  </a:lnTo>
                  <a:lnTo>
                    <a:pt x="43210" y="1014"/>
                  </a:lnTo>
                  <a:lnTo>
                    <a:pt x="42645" y="886"/>
                  </a:lnTo>
                  <a:lnTo>
                    <a:pt x="42080" y="758"/>
                  </a:lnTo>
                  <a:lnTo>
                    <a:pt x="41503" y="642"/>
                  </a:lnTo>
                  <a:lnTo>
                    <a:pt x="40925" y="540"/>
                  </a:lnTo>
                  <a:lnTo>
                    <a:pt x="40322" y="450"/>
                  </a:lnTo>
                  <a:lnTo>
                    <a:pt x="39719" y="360"/>
                  </a:lnTo>
                  <a:lnTo>
                    <a:pt x="39116" y="283"/>
                  </a:lnTo>
                  <a:lnTo>
                    <a:pt x="38487" y="219"/>
                  </a:lnTo>
                  <a:lnTo>
                    <a:pt x="37858" y="167"/>
                  </a:lnTo>
                  <a:lnTo>
                    <a:pt x="37217" y="116"/>
                  </a:lnTo>
                  <a:lnTo>
                    <a:pt x="36575" y="78"/>
                  </a:lnTo>
                  <a:lnTo>
                    <a:pt x="35920" y="39"/>
                  </a:lnTo>
                  <a:lnTo>
                    <a:pt x="35253" y="13"/>
                  </a:lnTo>
                  <a:lnTo>
                    <a:pt x="34573" y="1"/>
                  </a:lnTo>
                  <a:lnTo>
                    <a:pt x="33880" y="1"/>
                  </a:lnTo>
                  <a:lnTo>
                    <a:pt x="33880" y="1"/>
                  </a:lnTo>
                  <a:lnTo>
                    <a:pt x="33200" y="1"/>
                  </a:lnTo>
                  <a:lnTo>
                    <a:pt x="32520" y="13"/>
                  </a:lnTo>
                  <a:lnTo>
                    <a:pt x="31852" y="39"/>
                  </a:lnTo>
                  <a:lnTo>
                    <a:pt x="31198" y="78"/>
                  </a:lnTo>
                  <a:lnTo>
                    <a:pt x="30543" y="116"/>
                  </a:lnTo>
                  <a:lnTo>
                    <a:pt x="29915" y="167"/>
                  </a:lnTo>
                  <a:lnTo>
                    <a:pt x="29286" y="219"/>
                  </a:lnTo>
                  <a:lnTo>
                    <a:pt x="28657" y="283"/>
                  </a:lnTo>
                  <a:lnTo>
                    <a:pt x="28054" y="360"/>
                  </a:lnTo>
                  <a:lnTo>
                    <a:pt x="27451" y="450"/>
                  </a:lnTo>
                  <a:lnTo>
                    <a:pt x="26848" y="540"/>
                  </a:lnTo>
                  <a:lnTo>
                    <a:pt x="26270" y="642"/>
                  </a:lnTo>
                  <a:lnTo>
                    <a:pt x="25693" y="758"/>
                  </a:lnTo>
                  <a:lnTo>
                    <a:pt x="25128" y="886"/>
                  </a:lnTo>
                  <a:lnTo>
                    <a:pt x="24563" y="1014"/>
                  </a:lnTo>
                  <a:lnTo>
                    <a:pt x="24011" y="1143"/>
                  </a:lnTo>
                  <a:lnTo>
                    <a:pt x="23472" y="1297"/>
                  </a:lnTo>
                  <a:lnTo>
                    <a:pt x="22933" y="1451"/>
                  </a:lnTo>
                  <a:lnTo>
                    <a:pt x="22407" y="1617"/>
                  </a:lnTo>
                  <a:lnTo>
                    <a:pt x="21894" y="1784"/>
                  </a:lnTo>
                  <a:lnTo>
                    <a:pt x="21381" y="1964"/>
                  </a:lnTo>
                  <a:lnTo>
                    <a:pt x="20880" y="2156"/>
                  </a:lnTo>
                  <a:lnTo>
                    <a:pt x="20393" y="2349"/>
                  </a:lnTo>
                  <a:lnTo>
                    <a:pt x="19905" y="2554"/>
                  </a:lnTo>
                  <a:lnTo>
                    <a:pt x="19430" y="2772"/>
                  </a:lnTo>
                  <a:lnTo>
                    <a:pt x="18955" y="2991"/>
                  </a:lnTo>
                  <a:lnTo>
                    <a:pt x="18493" y="3222"/>
                  </a:lnTo>
                  <a:lnTo>
                    <a:pt x="18031" y="3465"/>
                  </a:lnTo>
                  <a:lnTo>
                    <a:pt x="17582" y="3709"/>
                  </a:lnTo>
                  <a:lnTo>
                    <a:pt x="17146" y="3966"/>
                  </a:lnTo>
                  <a:lnTo>
                    <a:pt x="16709" y="4223"/>
                  </a:lnTo>
                  <a:lnTo>
                    <a:pt x="16286" y="4492"/>
                  </a:lnTo>
                  <a:lnTo>
                    <a:pt x="15863" y="4774"/>
                  </a:lnTo>
                  <a:lnTo>
                    <a:pt x="15439" y="5057"/>
                  </a:lnTo>
                  <a:lnTo>
                    <a:pt x="15041" y="5352"/>
                  </a:lnTo>
                  <a:lnTo>
                    <a:pt x="14631" y="5660"/>
                  </a:lnTo>
                  <a:lnTo>
                    <a:pt x="14246" y="5968"/>
                  </a:lnTo>
                  <a:lnTo>
                    <a:pt x="13848" y="6289"/>
                  </a:lnTo>
                  <a:lnTo>
                    <a:pt x="13476" y="6622"/>
                  </a:lnTo>
                  <a:lnTo>
                    <a:pt x="13091" y="6956"/>
                  </a:lnTo>
                  <a:lnTo>
                    <a:pt x="12731" y="7290"/>
                  </a:lnTo>
                  <a:lnTo>
                    <a:pt x="12359" y="7649"/>
                  </a:lnTo>
                  <a:lnTo>
                    <a:pt x="12013" y="7995"/>
                  </a:lnTo>
                  <a:lnTo>
                    <a:pt x="11653" y="8368"/>
                  </a:lnTo>
                  <a:lnTo>
                    <a:pt x="11307" y="8740"/>
                  </a:lnTo>
                  <a:lnTo>
                    <a:pt x="10973" y="9112"/>
                  </a:lnTo>
                  <a:lnTo>
                    <a:pt x="10639" y="9510"/>
                  </a:lnTo>
                  <a:lnTo>
                    <a:pt x="10306" y="9895"/>
                  </a:lnTo>
                  <a:lnTo>
                    <a:pt x="9985" y="10305"/>
                  </a:lnTo>
                  <a:lnTo>
                    <a:pt x="9664" y="10716"/>
                  </a:lnTo>
                  <a:lnTo>
                    <a:pt x="9356" y="11127"/>
                  </a:lnTo>
                  <a:lnTo>
                    <a:pt x="9048" y="11550"/>
                  </a:lnTo>
                  <a:lnTo>
                    <a:pt x="8740" y="11987"/>
                  </a:lnTo>
                  <a:lnTo>
                    <a:pt x="8445" y="12423"/>
                  </a:lnTo>
                  <a:lnTo>
                    <a:pt x="8150" y="12872"/>
                  </a:lnTo>
                  <a:lnTo>
                    <a:pt x="7868" y="13321"/>
                  </a:lnTo>
                  <a:lnTo>
                    <a:pt x="7303" y="14258"/>
                  </a:lnTo>
                  <a:lnTo>
                    <a:pt x="6751" y="15208"/>
                  </a:lnTo>
                  <a:lnTo>
                    <a:pt x="6225" y="16196"/>
                  </a:lnTo>
                  <a:lnTo>
                    <a:pt x="5712" y="17210"/>
                  </a:lnTo>
                  <a:lnTo>
                    <a:pt x="5712" y="17210"/>
                  </a:lnTo>
                  <a:lnTo>
                    <a:pt x="5493" y="17697"/>
                  </a:lnTo>
                  <a:lnTo>
                    <a:pt x="5275" y="18185"/>
                  </a:lnTo>
                  <a:lnTo>
                    <a:pt x="5083" y="18685"/>
                  </a:lnTo>
                  <a:lnTo>
                    <a:pt x="4890" y="19212"/>
                  </a:lnTo>
                  <a:lnTo>
                    <a:pt x="4711" y="19725"/>
                  </a:lnTo>
                  <a:lnTo>
                    <a:pt x="4557" y="20264"/>
                  </a:lnTo>
                  <a:lnTo>
                    <a:pt x="4403" y="20803"/>
                  </a:lnTo>
                  <a:lnTo>
                    <a:pt x="4262" y="21355"/>
                  </a:lnTo>
                  <a:lnTo>
                    <a:pt x="4133" y="21906"/>
                  </a:lnTo>
                  <a:lnTo>
                    <a:pt x="4018" y="22471"/>
                  </a:lnTo>
                  <a:lnTo>
                    <a:pt x="3902" y="23036"/>
                  </a:lnTo>
                  <a:lnTo>
                    <a:pt x="3812" y="23613"/>
                  </a:lnTo>
                  <a:lnTo>
                    <a:pt x="3723" y="24191"/>
                  </a:lnTo>
                  <a:lnTo>
                    <a:pt x="3646" y="24768"/>
                  </a:lnTo>
                  <a:lnTo>
                    <a:pt x="3569" y="25346"/>
                  </a:lnTo>
                  <a:lnTo>
                    <a:pt x="3517" y="25936"/>
                  </a:lnTo>
                  <a:lnTo>
                    <a:pt x="3466" y="26526"/>
                  </a:lnTo>
                  <a:lnTo>
                    <a:pt x="3415" y="27117"/>
                  </a:lnTo>
                  <a:lnTo>
                    <a:pt x="3376" y="27707"/>
                  </a:lnTo>
                  <a:lnTo>
                    <a:pt x="3350" y="28310"/>
                  </a:lnTo>
                  <a:lnTo>
                    <a:pt x="3325" y="29491"/>
                  </a:lnTo>
                  <a:lnTo>
                    <a:pt x="3312" y="30671"/>
                  </a:lnTo>
                  <a:lnTo>
                    <a:pt x="3338" y="31839"/>
                  </a:lnTo>
                  <a:lnTo>
                    <a:pt x="3376" y="32994"/>
                  </a:lnTo>
                  <a:lnTo>
                    <a:pt x="3427" y="34123"/>
                  </a:lnTo>
                  <a:lnTo>
                    <a:pt x="3504" y="35227"/>
                  </a:lnTo>
                  <a:lnTo>
                    <a:pt x="3594" y="36318"/>
                  </a:lnTo>
                  <a:lnTo>
                    <a:pt x="3697" y="37357"/>
                  </a:lnTo>
                  <a:lnTo>
                    <a:pt x="3812" y="38358"/>
                  </a:lnTo>
                  <a:lnTo>
                    <a:pt x="3928" y="39321"/>
                  </a:lnTo>
                  <a:lnTo>
                    <a:pt x="4056" y="40232"/>
                  </a:lnTo>
                  <a:lnTo>
                    <a:pt x="4185" y="41092"/>
                  </a:lnTo>
                  <a:lnTo>
                    <a:pt x="4313" y="41887"/>
                  </a:lnTo>
                  <a:lnTo>
                    <a:pt x="4428" y="42619"/>
                  </a:lnTo>
                  <a:lnTo>
                    <a:pt x="4659" y="43889"/>
                  </a:lnTo>
                  <a:lnTo>
                    <a:pt x="4852" y="44839"/>
                  </a:lnTo>
                  <a:lnTo>
                    <a:pt x="5019" y="45635"/>
                  </a:lnTo>
                  <a:lnTo>
                    <a:pt x="5019" y="45635"/>
                  </a:lnTo>
                  <a:lnTo>
                    <a:pt x="4711" y="45583"/>
                  </a:lnTo>
                  <a:lnTo>
                    <a:pt x="4415" y="45532"/>
                  </a:lnTo>
                  <a:lnTo>
                    <a:pt x="4133" y="45506"/>
                  </a:lnTo>
                  <a:lnTo>
                    <a:pt x="3864" y="45481"/>
                  </a:lnTo>
                  <a:lnTo>
                    <a:pt x="3594" y="45481"/>
                  </a:lnTo>
                  <a:lnTo>
                    <a:pt x="3338" y="45481"/>
                  </a:lnTo>
                  <a:lnTo>
                    <a:pt x="3094" y="45494"/>
                  </a:lnTo>
                  <a:lnTo>
                    <a:pt x="2863" y="45519"/>
                  </a:lnTo>
                  <a:lnTo>
                    <a:pt x="2645" y="45558"/>
                  </a:lnTo>
                  <a:lnTo>
                    <a:pt x="2439" y="45596"/>
                  </a:lnTo>
                  <a:lnTo>
                    <a:pt x="2234" y="45648"/>
                  </a:lnTo>
                  <a:lnTo>
                    <a:pt x="2041" y="45712"/>
                  </a:lnTo>
                  <a:lnTo>
                    <a:pt x="1862" y="45789"/>
                  </a:lnTo>
                  <a:lnTo>
                    <a:pt x="1695" y="45878"/>
                  </a:lnTo>
                  <a:lnTo>
                    <a:pt x="1528" y="45968"/>
                  </a:lnTo>
                  <a:lnTo>
                    <a:pt x="1374" y="46058"/>
                  </a:lnTo>
                  <a:lnTo>
                    <a:pt x="1233" y="46174"/>
                  </a:lnTo>
                  <a:lnTo>
                    <a:pt x="1092" y="46289"/>
                  </a:lnTo>
                  <a:lnTo>
                    <a:pt x="963" y="46405"/>
                  </a:lnTo>
                  <a:lnTo>
                    <a:pt x="848" y="46533"/>
                  </a:lnTo>
                  <a:lnTo>
                    <a:pt x="745" y="46674"/>
                  </a:lnTo>
                  <a:lnTo>
                    <a:pt x="643" y="46815"/>
                  </a:lnTo>
                  <a:lnTo>
                    <a:pt x="553" y="46969"/>
                  </a:lnTo>
                  <a:lnTo>
                    <a:pt x="463" y="47123"/>
                  </a:lnTo>
                  <a:lnTo>
                    <a:pt x="386" y="47290"/>
                  </a:lnTo>
                  <a:lnTo>
                    <a:pt x="309" y="47457"/>
                  </a:lnTo>
                  <a:lnTo>
                    <a:pt x="258" y="47624"/>
                  </a:lnTo>
                  <a:lnTo>
                    <a:pt x="193" y="47803"/>
                  </a:lnTo>
                  <a:lnTo>
                    <a:pt x="142" y="47983"/>
                  </a:lnTo>
                  <a:lnTo>
                    <a:pt x="104" y="48163"/>
                  </a:lnTo>
                  <a:lnTo>
                    <a:pt x="39" y="48548"/>
                  </a:lnTo>
                  <a:lnTo>
                    <a:pt x="14" y="48946"/>
                  </a:lnTo>
                  <a:lnTo>
                    <a:pt x="1" y="49356"/>
                  </a:lnTo>
                  <a:lnTo>
                    <a:pt x="14" y="49767"/>
                  </a:lnTo>
                  <a:lnTo>
                    <a:pt x="39" y="50190"/>
                  </a:lnTo>
                  <a:lnTo>
                    <a:pt x="91" y="50627"/>
                  </a:lnTo>
                  <a:lnTo>
                    <a:pt x="168" y="51050"/>
                  </a:lnTo>
                  <a:lnTo>
                    <a:pt x="258" y="51487"/>
                  </a:lnTo>
                  <a:lnTo>
                    <a:pt x="360" y="51910"/>
                  </a:lnTo>
                  <a:lnTo>
                    <a:pt x="489" y="52333"/>
                  </a:lnTo>
                  <a:lnTo>
                    <a:pt x="630" y="52744"/>
                  </a:lnTo>
                  <a:lnTo>
                    <a:pt x="771" y="53155"/>
                  </a:lnTo>
                  <a:lnTo>
                    <a:pt x="938" y="53540"/>
                  </a:lnTo>
                  <a:lnTo>
                    <a:pt x="1105" y="53925"/>
                  </a:lnTo>
                  <a:lnTo>
                    <a:pt x="1284" y="54284"/>
                  </a:lnTo>
                  <a:lnTo>
                    <a:pt x="1477" y="54631"/>
                  </a:lnTo>
                  <a:lnTo>
                    <a:pt x="1669" y="54951"/>
                  </a:lnTo>
                  <a:lnTo>
                    <a:pt x="1669" y="54951"/>
                  </a:lnTo>
                  <a:lnTo>
                    <a:pt x="2247" y="55875"/>
                  </a:lnTo>
                  <a:lnTo>
                    <a:pt x="2696" y="56633"/>
                  </a:lnTo>
                  <a:lnTo>
                    <a:pt x="2888" y="56966"/>
                  </a:lnTo>
                  <a:lnTo>
                    <a:pt x="3055" y="57287"/>
                  </a:lnTo>
                  <a:lnTo>
                    <a:pt x="3209" y="57582"/>
                  </a:lnTo>
                  <a:lnTo>
                    <a:pt x="3338" y="57890"/>
                  </a:lnTo>
                  <a:lnTo>
                    <a:pt x="3479" y="58185"/>
                  </a:lnTo>
                  <a:lnTo>
                    <a:pt x="3594" y="58506"/>
                  </a:lnTo>
                  <a:lnTo>
                    <a:pt x="3851" y="59186"/>
                  </a:lnTo>
                  <a:lnTo>
                    <a:pt x="4146" y="60008"/>
                  </a:lnTo>
                  <a:lnTo>
                    <a:pt x="4492" y="61021"/>
                  </a:lnTo>
                  <a:lnTo>
                    <a:pt x="4492" y="61021"/>
                  </a:lnTo>
                  <a:lnTo>
                    <a:pt x="4646" y="61419"/>
                  </a:lnTo>
                  <a:lnTo>
                    <a:pt x="4800" y="61766"/>
                  </a:lnTo>
                  <a:lnTo>
                    <a:pt x="4967" y="62061"/>
                  </a:lnTo>
                  <a:lnTo>
                    <a:pt x="5134" y="62330"/>
                  </a:lnTo>
                  <a:lnTo>
                    <a:pt x="5327" y="62574"/>
                  </a:lnTo>
                  <a:lnTo>
                    <a:pt x="5506" y="62767"/>
                  </a:lnTo>
                  <a:lnTo>
                    <a:pt x="5712" y="62934"/>
                  </a:lnTo>
                  <a:lnTo>
                    <a:pt x="5904" y="63075"/>
                  </a:lnTo>
                  <a:lnTo>
                    <a:pt x="6109" y="63190"/>
                  </a:lnTo>
                  <a:lnTo>
                    <a:pt x="6315" y="63267"/>
                  </a:lnTo>
                  <a:lnTo>
                    <a:pt x="6520" y="63331"/>
                  </a:lnTo>
                  <a:lnTo>
                    <a:pt x="6725" y="63370"/>
                  </a:lnTo>
                  <a:lnTo>
                    <a:pt x="6931" y="63383"/>
                  </a:lnTo>
                  <a:lnTo>
                    <a:pt x="7136" y="63383"/>
                  </a:lnTo>
                  <a:lnTo>
                    <a:pt x="7341" y="63370"/>
                  </a:lnTo>
                  <a:lnTo>
                    <a:pt x="7547" y="63331"/>
                  </a:lnTo>
                  <a:lnTo>
                    <a:pt x="7739" y="63280"/>
                  </a:lnTo>
                  <a:lnTo>
                    <a:pt x="7932" y="63229"/>
                  </a:lnTo>
                  <a:lnTo>
                    <a:pt x="8111" y="63165"/>
                  </a:lnTo>
                  <a:lnTo>
                    <a:pt x="8291" y="63088"/>
                  </a:lnTo>
                  <a:lnTo>
                    <a:pt x="8612" y="62934"/>
                  </a:lnTo>
                  <a:lnTo>
                    <a:pt x="8894" y="62767"/>
                  </a:lnTo>
                  <a:lnTo>
                    <a:pt x="9138" y="62613"/>
                  </a:lnTo>
                  <a:lnTo>
                    <a:pt x="9318" y="62484"/>
                  </a:lnTo>
                  <a:lnTo>
                    <a:pt x="9459" y="62369"/>
                  </a:lnTo>
                  <a:lnTo>
                    <a:pt x="9459" y="62369"/>
                  </a:lnTo>
                  <a:lnTo>
                    <a:pt x="9831" y="63370"/>
                  </a:lnTo>
                  <a:lnTo>
                    <a:pt x="10024" y="63832"/>
                  </a:lnTo>
                  <a:lnTo>
                    <a:pt x="10203" y="64281"/>
                  </a:lnTo>
                  <a:lnTo>
                    <a:pt x="10396" y="64717"/>
                  </a:lnTo>
                  <a:lnTo>
                    <a:pt x="10575" y="65128"/>
                  </a:lnTo>
                  <a:lnTo>
                    <a:pt x="10781" y="65526"/>
                  </a:lnTo>
                  <a:lnTo>
                    <a:pt x="10973" y="65924"/>
                  </a:lnTo>
                  <a:lnTo>
                    <a:pt x="11178" y="66296"/>
                  </a:lnTo>
                  <a:lnTo>
                    <a:pt x="11397" y="66668"/>
                  </a:lnTo>
                  <a:lnTo>
                    <a:pt x="11628" y="67040"/>
                  </a:lnTo>
                  <a:lnTo>
                    <a:pt x="11859" y="67399"/>
                  </a:lnTo>
                  <a:lnTo>
                    <a:pt x="12102" y="67759"/>
                  </a:lnTo>
                  <a:lnTo>
                    <a:pt x="12372" y="68118"/>
                  </a:lnTo>
                  <a:lnTo>
                    <a:pt x="12641" y="68477"/>
                  </a:lnTo>
                  <a:lnTo>
                    <a:pt x="12937" y="68850"/>
                  </a:lnTo>
                  <a:lnTo>
                    <a:pt x="13245" y="69209"/>
                  </a:lnTo>
                  <a:lnTo>
                    <a:pt x="13578" y="69594"/>
                  </a:lnTo>
                  <a:lnTo>
                    <a:pt x="13925" y="69979"/>
                  </a:lnTo>
                  <a:lnTo>
                    <a:pt x="14297" y="70377"/>
                  </a:lnTo>
                  <a:lnTo>
                    <a:pt x="15118" y="71198"/>
                  </a:lnTo>
                  <a:lnTo>
                    <a:pt x="16029" y="72109"/>
                  </a:lnTo>
                  <a:lnTo>
                    <a:pt x="17056" y="73084"/>
                  </a:lnTo>
                  <a:lnTo>
                    <a:pt x="18211" y="74162"/>
                  </a:lnTo>
                  <a:lnTo>
                    <a:pt x="20919" y="76665"/>
                  </a:lnTo>
                  <a:lnTo>
                    <a:pt x="20919" y="76665"/>
                  </a:lnTo>
                  <a:lnTo>
                    <a:pt x="21560" y="77255"/>
                  </a:lnTo>
                  <a:lnTo>
                    <a:pt x="22176" y="77807"/>
                  </a:lnTo>
                  <a:lnTo>
                    <a:pt x="22767" y="78320"/>
                  </a:lnTo>
                  <a:lnTo>
                    <a:pt x="23344" y="78795"/>
                  </a:lnTo>
                  <a:lnTo>
                    <a:pt x="23883" y="79244"/>
                  </a:lnTo>
                  <a:lnTo>
                    <a:pt x="24409" y="79655"/>
                  </a:lnTo>
                  <a:lnTo>
                    <a:pt x="24910" y="80040"/>
                  </a:lnTo>
                  <a:lnTo>
                    <a:pt x="25397" y="80386"/>
                  </a:lnTo>
                  <a:lnTo>
                    <a:pt x="25872" y="80707"/>
                  </a:lnTo>
                  <a:lnTo>
                    <a:pt x="26321" y="81002"/>
                  </a:lnTo>
                  <a:lnTo>
                    <a:pt x="26745" y="81272"/>
                  </a:lnTo>
                  <a:lnTo>
                    <a:pt x="27168" y="81516"/>
                  </a:lnTo>
                  <a:lnTo>
                    <a:pt x="27566" y="81747"/>
                  </a:lnTo>
                  <a:lnTo>
                    <a:pt x="27964" y="81939"/>
                  </a:lnTo>
                  <a:lnTo>
                    <a:pt x="28336" y="82119"/>
                  </a:lnTo>
                  <a:lnTo>
                    <a:pt x="28708" y="82273"/>
                  </a:lnTo>
                  <a:lnTo>
                    <a:pt x="29055" y="82414"/>
                  </a:lnTo>
                  <a:lnTo>
                    <a:pt x="29401" y="82530"/>
                  </a:lnTo>
                  <a:lnTo>
                    <a:pt x="29748" y="82645"/>
                  </a:lnTo>
                  <a:lnTo>
                    <a:pt x="30081" y="82735"/>
                  </a:lnTo>
                  <a:lnTo>
                    <a:pt x="30402" y="82799"/>
                  </a:lnTo>
                  <a:lnTo>
                    <a:pt x="30723" y="82863"/>
                  </a:lnTo>
                  <a:lnTo>
                    <a:pt x="31044" y="82915"/>
                  </a:lnTo>
                  <a:lnTo>
                    <a:pt x="31352" y="82953"/>
                  </a:lnTo>
                  <a:lnTo>
                    <a:pt x="31673" y="82992"/>
                  </a:lnTo>
                  <a:lnTo>
                    <a:pt x="31981" y="83004"/>
                  </a:lnTo>
                  <a:lnTo>
                    <a:pt x="32597" y="83030"/>
                  </a:lnTo>
                  <a:lnTo>
                    <a:pt x="33238" y="83043"/>
                  </a:lnTo>
                  <a:lnTo>
                    <a:pt x="33880" y="83043"/>
                  </a:lnTo>
                  <a:lnTo>
                    <a:pt x="33880" y="83043"/>
                  </a:lnTo>
                  <a:lnTo>
                    <a:pt x="34535" y="83043"/>
                  </a:lnTo>
                  <a:lnTo>
                    <a:pt x="35163" y="83030"/>
                  </a:lnTo>
                  <a:lnTo>
                    <a:pt x="35792" y="83004"/>
                  </a:lnTo>
                  <a:lnTo>
                    <a:pt x="36100" y="82992"/>
                  </a:lnTo>
                  <a:lnTo>
                    <a:pt x="36408" y="82953"/>
                  </a:lnTo>
                  <a:lnTo>
                    <a:pt x="36729" y="82915"/>
                  </a:lnTo>
                  <a:lnTo>
                    <a:pt x="37037" y="82863"/>
                  </a:lnTo>
                  <a:lnTo>
                    <a:pt x="37358" y="82799"/>
                  </a:lnTo>
                  <a:lnTo>
                    <a:pt x="37679" y="82735"/>
                  </a:lnTo>
                  <a:lnTo>
                    <a:pt x="38012" y="82645"/>
                  </a:lnTo>
                  <a:lnTo>
                    <a:pt x="38346" y="82530"/>
                  </a:lnTo>
                  <a:lnTo>
                    <a:pt x="38692" y="82414"/>
                  </a:lnTo>
                  <a:lnTo>
                    <a:pt x="39052" y="82273"/>
                  </a:lnTo>
                  <a:lnTo>
                    <a:pt x="39411" y="82119"/>
                  </a:lnTo>
                  <a:lnTo>
                    <a:pt x="39796" y="81939"/>
                  </a:lnTo>
                  <a:lnTo>
                    <a:pt x="40181" y="81747"/>
                  </a:lnTo>
                  <a:lnTo>
                    <a:pt x="40579" y="81516"/>
                  </a:lnTo>
                  <a:lnTo>
                    <a:pt x="41002" y="81272"/>
                  </a:lnTo>
                  <a:lnTo>
                    <a:pt x="41439" y="81002"/>
                  </a:lnTo>
                  <a:lnTo>
                    <a:pt x="41888" y="80707"/>
                  </a:lnTo>
                  <a:lnTo>
                    <a:pt x="42350" y="80386"/>
                  </a:lnTo>
                  <a:lnTo>
                    <a:pt x="42837" y="80040"/>
                  </a:lnTo>
                  <a:lnTo>
                    <a:pt x="43338" y="79655"/>
                  </a:lnTo>
                  <a:lnTo>
                    <a:pt x="43864" y="79244"/>
                  </a:lnTo>
                  <a:lnTo>
                    <a:pt x="44416" y="78795"/>
                  </a:lnTo>
                  <a:lnTo>
                    <a:pt x="44981" y="78320"/>
                  </a:lnTo>
                  <a:lnTo>
                    <a:pt x="45584" y="77807"/>
                  </a:lnTo>
                  <a:lnTo>
                    <a:pt x="46200" y="77255"/>
                  </a:lnTo>
                  <a:lnTo>
                    <a:pt x="46854" y="76665"/>
                  </a:lnTo>
                  <a:lnTo>
                    <a:pt x="46854" y="76665"/>
                  </a:lnTo>
                  <a:lnTo>
                    <a:pt x="49575" y="74175"/>
                  </a:lnTo>
                  <a:lnTo>
                    <a:pt x="50730" y="73097"/>
                  </a:lnTo>
                  <a:lnTo>
                    <a:pt x="51756" y="72122"/>
                  </a:lnTo>
                  <a:lnTo>
                    <a:pt x="52668" y="71224"/>
                  </a:lnTo>
                  <a:lnTo>
                    <a:pt x="53489" y="70390"/>
                  </a:lnTo>
                  <a:lnTo>
                    <a:pt x="53861" y="69992"/>
                  </a:lnTo>
                  <a:lnTo>
                    <a:pt x="54207" y="69607"/>
                  </a:lnTo>
                  <a:lnTo>
                    <a:pt x="54541" y="69222"/>
                  </a:lnTo>
                  <a:lnTo>
                    <a:pt x="54849" y="68862"/>
                  </a:lnTo>
                  <a:lnTo>
                    <a:pt x="55144" y="68490"/>
                  </a:lnTo>
                  <a:lnTo>
                    <a:pt x="55414" y="68131"/>
                  </a:lnTo>
                  <a:lnTo>
                    <a:pt x="55670" y="67772"/>
                  </a:lnTo>
                  <a:lnTo>
                    <a:pt x="55927" y="67412"/>
                  </a:lnTo>
                  <a:lnTo>
                    <a:pt x="56158" y="67053"/>
                  </a:lnTo>
                  <a:lnTo>
                    <a:pt x="56389" y="66681"/>
                  </a:lnTo>
                  <a:lnTo>
                    <a:pt x="56594" y="66309"/>
                  </a:lnTo>
                  <a:lnTo>
                    <a:pt x="56800" y="65924"/>
                  </a:lnTo>
                  <a:lnTo>
                    <a:pt x="57005" y="65539"/>
                  </a:lnTo>
                  <a:lnTo>
                    <a:pt x="57198" y="65128"/>
                  </a:lnTo>
                  <a:lnTo>
                    <a:pt x="57390" y="64717"/>
                  </a:lnTo>
                  <a:lnTo>
                    <a:pt x="57570" y="64281"/>
                  </a:lnTo>
                  <a:lnTo>
                    <a:pt x="57942" y="63370"/>
                  </a:lnTo>
                  <a:lnTo>
                    <a:pt x="58314" y="62369"/>
                  </a:lnTo>
                  <a:lnTo>
                    <a:pt x="58314" y="62369"/>
                  </a:lnTo>
                  <a:lnTo>
                    <a:pt x="58468" y="62484"/>
                  </a:lnTo>
                  <a:lnTo>
                    <a:pt x="58648" y="62613"/>
                  </a:lnTo>
                  <a:lnTo>
                    <a:pt x="58879" y="62767"/>
                  </a:lnTo>
                  <a:lnTo>
                    <a:pt x="59161" y="62934"/>
                  </a:lnTo>
                  <a:lnTo>
                    <a:pt x="59482" y="63088"/>
                  </a:lnTo>
                  <a:lnTo>
                    <a:pt x="59662" y="63165"/>
                  </a:lnTo>
                  <a:lnTo>
                    <a:pt x="59854" y="63229"/>
                  </a:lnTo>
                  <a:lnTo>
                    <a:pt x="60034" y="63280"/>
                  </a:lnTo>
                  <a:lnTo>
                    <a:pt x="60239" y="63331"/>
                  </a:lnTo>
                  <a:lnTo>
                    <a:pt x="60431" y="63370"/>
                  </a:lnTo>
                  <a:lnTo>
                    <a:pt x="60637" y="63383"/>
                  </a:lnTo>
                  <a:lnTo>
                    <a:pt x="60842" y="63383"/>
                  </a:lnTo>
                  <a:lnTo>
                    <a:pt x="61047" y="63370"/>
                  </a:lnTo>
                  <a:lnTo>
                    <a:pt x="61253" y="63331"/>
                  </a:lnTo>
                  <a:lnTo>
                    <a:pt x="61458" y="63267"/>
                  </a:lnTo>
                  <a:lnTo>
                    <a:pt x="61663" y="63190"/>
                  </a:lnTo>
                  <a:lnTo>
                    <a:pt x="61869" y="63075"/>
                  </a:lnTo>
                  <a:lnTo>
                    <a:pt x="62074" y="62934"/>
                  </a:lnTo>
                  <a:lnTo>
                    <a:pt x="62267" y="62767"/>
                  </a:lnTo>
                  <a:lnTo>
                    <a:pt x="62459" y="62574"/>
                  </a:lnTo>
                  <a:lnTo>
                    <a:pt x="62639" y="62330"/>
                  </a:lnTo>
                  <a:lnTo>
                    <a:pt x="62806" y="62061"/>
                  </a:lnTo>
                  <a:lnTo>
                    <a:pt x="62972" y="61766"/>
                  </a:lnTo>
                  <a:lnTo>
                    <a:pt x="63139" y="61419"/>
                  </a:lnTo>
                  <a:lnTo>
                    <a:pt x="63280" y="61021"/>
                  </a:lnTo>
                  <a:lnTo>
                    <a:pt x="63280" y="61021"/>
                  </a:lnTo>
                  <a:lnTo>
                    <a:pt x="63922" y="59186"/>
                  </a:lnTo>
                  <a:lnTo>
                    <a:pt x="64179" y="58506"/>
                  </a:lnTo>
                  <a:lnTo>
                    <a:pt x="64307" y="58185"/>
                  </a:lnTo>
                  <a:lnTo>
                    <a:pt x="64435" y="57890"/>
                  </a:lnTo>
                  <a:lnTo>
                    <a:pt x="64577" y="57582"/>
                  </a:lnTo>
                  <a:lnTo>
                    <a:pt x="64731" y="57287"/>
                  </a:lnTo>
                  <a:lnTo>
                    <a:pt x="64897" y="56966"/>
                  </a:lnTo>
                  <a:lnTo>
                    <a:pt x="65077" y="56633"/>
                  </a:lnTo>
                  <a:lnTo>
                    <a:pt x="65526" y="55875"/>
                  </a:lnTo>
                  <a:lnTo>
                    <a:pt x="66104" y="54951"/>
                  </a:lnTo>
                  <a:lnTo>
                    <a:pt x="66104" y="54951"/>
                  </a:lnTo>
                  <a:lnTo>
                    <a:pt x="66296" y="54631"/>
                  </a:lnTo>
                  <a:lnTo>
                    <a:pt x="66489" y="54284"/>
                  </a:lnTo>
                  <a:lnTo>
                    <a:pt x="66668" y="53925"/>
                  </a:lnTo>
                  <a:lnTo>
                    <a:pt x="66835" y="53540"/>
                  </a:lnTo>
                  <a:lnTo>
                    <a:pt x="67002" y="53155"/>
                  </a:lnTo>
                  <a:lnTo>
                    <a:pt x="67156" y="52744"/>
                  </a:lnTo>
                  <a:lnTo>
                    <a:pt x="67284" y="52333"/>
                  </a:lnTo>
                  <a:lnTo>
                    <a:pt x="67413" y="51910"/>
                  </a:lnTo>
                  <a:lnTo>
                    <a:pt x="67515" y="51487"/>
                  </a:lnTo>
                  <a:lnTo>
                    <a:pt x="67605" y="51050"/>
                  </a:lnTo>
                  <a:lnTo>
                    <a:pt x="67682" y="50627"/>
                  </a:lnTo>
                  <a:lnTo>
                    <a:pt x="67733" y="50190"/>
                  </a:lnTo>
                  <a:lnTo>
                    <a:pt x="67772" y="49767"/>
                  </a:lnTo>
                  <a:lnTo>
                    <a:pt x="67785" y="49356"/>
                  </a:lnTo>
                  <a:lnTo>
                    <a:pt x="67772" y="48946"/>
                  </a:lnTo>
                  <a:lnTo>
                    <a:pt x="67733" y="48548"/>
                  </a:lnTo>
                  <a:lnTo>
                    <a:pt x="67669" y="48163"/>
                  </a:lnTo>
                  <a:lnTo>
                    <a:pt x="67631" y="47983"/>
                  </a:lnTo>
                  <a:lnTo>
                    <a:pt x="67579" y="47803"/>
                  </a:lnTo>
                  <a:lnTo>
                    <a:pt x="67528" y="47624"/>
                  </a:lnTo>
                  <a:lnTo>
                    <a:pt x="67464" y="47457"/>
                  </a:lnTo>
                  <a:lnTo>
                    <a:pt x="67387" y="47290"/>
                  </a:lnTo>
                  <a:lnTo>
                    <a:pt x="67310" y="47123"/>
                  </a:lnTo>
                  <a:lnTo>
                    <a:pt x="67233" y="46969"/>
                  </a:lnTo>
                  <a:lnTo>
                    <a:pt x="67130" y="46815"/>
                  </a:lnTo>
                  <a:lnTo>
                    <a:pt x="67040" y="46674"/>
                  </a:lnTo>
                  <a:lnTo>
                    <a:pt x="66925" y="46533"/>
                  </a:lnTo>
                  <a:lnTo>
                    <a:pt x="66809" y="46405"/>
                  </a:lnTo>
                  <a:lnTo>
                    <a:pt x="66681" y="46289"/>
                  </a:lnTo>
                  <a:lnTo>
                    <a:pt x="66540" y="46174"/>
                  </a:lnTo>
                  <a:lnTo>
                    <a:pt x="66399" y="46058"/>
                  </a:lnTo>
                  <a:lnTo>
                    <a:pt x="66245" y="45968"/>
                  </a:lnTo>
                  <a:lnTo>
                    <a:pt x="66091" y="45878"/>
                  </a:lnTo>
                  <a:lnTo>
                    <a:pt x="65911" y="45789"/>
                  </a:lnTo>
                  <a:lnTo>
                    <a:pt x="65732" y="45712"/>
                  </a:lnTo>
                  <a:lnTo>
                    <a:pt x="65539" y="45648"/>
                  </a:lnTo>
                  <a:lnTo>
                    <a:pt x="65347" y="45596"/>
                  </a:lnTo>
                  <a:lnTo>
                    <a:pt x="65128" y="45558"/>
                  </a:lnTo>
                  <a:lnTo>
                    <a:pt x="64910" y="45519"/>
                  </a:lnTo>
                  <a:lnTo>
                    <a:pt x="64679" y="45494"/>
                  </a:lnTo>
                  <a:lnTo>
                    <a:pt x="64435" y="45481"/>
                  </a:lnTo>
                  <a:lnTo>
                    <a:pt x="64179" y="45481"/>
                  </a:lnTo>
                  <a:lnTo>
                    <a:pt x="63922" y="45481"/>
                  </a:lnTo>
                  <a:lnTo>
                    <a:pt x="63640" y="45506"/>
                  </a:lnTo>
                  <a:lnTo>
                    <a:pt x="63357" y="45532"/>
                  </a:lnTo>
                  <a:lnTo>
                    <a:pt x="63062" y="45583"/>
                  </a:lnTo>
                  <a:lnTo>
                    <a:pt x="62754" y="456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042;p37"/>
            <p:cNvSpPr/>
            <p:nvPr/>
          </p:nvSpPr>
          <p:spPr>
            <a:xfrm>
              <a:off x="4764425" y="2599375"/>
              <a:ext cx="105575" cy="464600"/>
            </a:xfrm>
            <a:custGeom>
              <a:avLst/>
              <a:gdLst/>
              <a:ahLst/>
              <a:cxnLst/>
              <a:rect l="l" t="t" r="r" b="b"/>
              <a:pathLst>
                <a:path w="4223" h="18584" extrusionOk="0">
                  <a:moveTo>
                    <a:pt x="2041" y="17595"/>
                  </a:moveTo>
                  <a:lnTo>
                    <a:pt x="2041" y="17595"/>
                  </a:lnTo>
                  <a:lnTo>
                    <a:pt x="2041" y="17595"/>
                  </a:lnTo>
                  <a:lnTo>
                    <a:pt x="1553" y="17864"/>
                  </a:lnTo>
                  <a:lnTo>
                    <a:pt x="1053" y="18121"/>
                  </a:lnTo>
                  <a:lnTo>
                    <a:pt x="527" y="18352"/>
                  </a:lnTo>
                  <a:lnTo>
                    <a:pt x="1" y="18583"/>
                  </a:lnTo>
                  <a:lnTo>
                    <a:pt x="1" y="18583"/>
                  </a:lnTo>
                  <a:lnTo>
                    <a:pt x="527" y="18352"/>
                  </a:lnTo>
                  <a:lnTo>
                    <a:pt x="1053" y="18121"/>
                  </a:lnTo>
                  <a:lnTo>
                    <a:pt x="1553" y="17864"/>
                  </a:lnTo>
                  <a:lnTo>
                    <a:pt x="2041" y="17595"/>
                  </a:lnTo>
                  <a:lnTo>
                    <a:pt x="2041" y="17595"/>
                  </a:lnTo>
                  <a:close/>
                  <a:moveTo>
                    <a:pt x="4223" y="15067"/>
                  </a:moveTo>
                  <a:lnTo>
                    <a:pt x="4223" y="15067"/>
                  </a:lnTo>
                  <a:lnTo>
                    <a:pt x="4005" y="15477"/>
                  </a:lnTo>
                  <a:lnTo>
                    <a:pt x="3774" y="15862"/>
                  </a:lnTo>
                  <a:lnTo>
                    <a:pt x="3517" y="16222"/>
                  </a:lnTo>
                  <a:lnTo>
                    <a:pt x="3260" y="16555"/>
                  </a:lnTo>
                  <a:lnTo>
                    <a:pt x="3119" y="16709"/>
                  </a:lnTo>
                  <a:lnTo>
                    <a:pt x="2978" y="16851"/>
                  </a:lnTo>
                  <a:lnTo>
                    <a:pt x="2837" y="16992"/>
                  </a:lnTo>
                  <a:lnTo>
                    <a:pt x="2683" y="17133"/>
                  </a:lnTo>
                  <a:lnTo>
                    <a:pt x="2529" y="17261"/>
                  </a:lnTo>
                  <a:lnTo>
                    <a:pt x="2375" y="17377"/>
                  </a:lnTo>
                  <a:lnTo>
                    <a:pt x="2208" y="17492"/>
                  </a:lnTo>
                  <a:lnTo>
                    <a:pt x="2041" y="17595"/>
                  </a:lnTo>
                  <a:lnTo>
                    <a:pt x="2041" y="17595"/>
                  </a:lnTo>
                  <a:lnTo>
                    <a:pt x="2208" y="17492"/>
                  </a:lnTo>
                  <a:lnTo>
                    <a:pt x="2375" y="17377"/>
                  </a:lnTo>
                  <a:lnTo>
                    <a:pt x="2529" y="17261"/>
                  </a:lnTo>
                  <a:lnTo>
                    <a:pt x="2683" y="17133"/>
                  </a:lnTo>
                  <a:lnTo>
                    <a:pt x="2837" y="16992"/>
                  </a:lnTo>
                  <a:lnTo>
                    <a:pt x="2978" y="16851"/>
                  </a:lnTo>
                  <a:lnTo>
                    <a:pt x="3119" y="16709"/>
                  </a:lnTo>
                  <a:lnTo>
                    <a:pt x="3260" y="16555"/>
                  </a:lnTo>
                  <a:lnTo>
                    <a:pt x="3517" y="16222"/>
                  </a:lnTo>
                  <a:lnTo>
                    <a:pt x="3774" y="15862"/>
                  </a:lnTo>
                  <a:lnTo>
                    <a:pt x="4005" y="15477"/>
                  </a:lnTo>
                  <a:lnTo>
                    <a:pt x="4223" y="15067"/>
                  </a:lnTo>
                  <a:close/>
                  <a:moveTo>
                    <a:pt x="3376" y="1"/>
                  </a:moveTo>
                  <a:lnTo>
                    <a:pt x="3376" y="1"/>
                  </a:lnTo>
                  <a:lnTo>
                    <a:pt x="3953" y="527"/>
                  </a:lnTo>
                  <a:lnTo>
                    <a:pt x="3953" y="527"/>
                  </a:lnTo>
                  <a:lnTo>
                    <a:pt x="3376" y="1"/>
                  </a:lnTo>
                  <a:close/>
                </a:path>
              </a:pathLst>
            </a:custGeom>
            <a:solidFill>
              <a:srgbClr val="E8D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043;p37"/>
            <p:cNvSpPr/>
            <p:nvPr/>
          </p:nvSpPr>
          <p:spPr>
            <a:xfrm>
              <a:off x="4764425" y="3039225"/>
              <a:ext cx="51050" cy="24750"/>
            </a:xfrm>
            <a:custGeom>
              <a:avLst/>
              <a:gdLst/>
              <a:ahLst/>
              <a:cxnLst/>
              <a:rect l="l" t="t" r="r" b="b"/>
              <a:pathLst>
                <a:path w="2042" h="990" fill="none" extrusionOk="0">
                  <a:moveTo>
                    <a:pt x="2041" y="1"/>
                  </a:moveTo>
                  <a:lnTo>
                    <a:pt x="2041" y="1"/>
                  </a:lnTo>
                  <a:lnTo>
                    <a:pt x="2041" y="1"/>
                  </a:lnTo>
                  <a:lnTo>
                    <a:pt x="1553" y="270"/>
                  </a:lnTo>
                  <a:lnTo>
                    <a:pt x="1053" y="527"/>
                  </a:lnTo>
                  <a:lnTo>
                    <a:pt x="527" y="758"/>
                  </a:lnTo>
                  <a:lnTo>
                    <a:pt x="1" y="989"/>
                  </a:lnTo>
                  <a:lnTo>
                    <a:pt x="1" y="989"/>
                  </a:lnTo>
                  <a:lnTo>
                    <a:pt x="527" y="758"/>
                  </a:lnTo>
                  <a:lnTo>
                    <a:pt x="1053" y="527"/>
                  </a:lnTo>
                  <a:lnTo>
                    <a:pt x="1553" y="270"/>
                  </a:lnTo>
                  <a:lnTo>
                    <a:pt x="2041" y="1"/>
                  </a:lnTo>
                  <a:lnTo>
                    <a:pt x="20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044;p37"/>
            <p:cNvSpPr/>
            <p:nvPr/>
          </p:nvSpPr>
          <p:spPr>
            <a:xfrm>
              <a:off x="4815450" y="2976025"/>
              <a:ext cx="54550" cy="63225"/>
            </a:xfrm>
            <a:custGeom>
              <a:avLst/>
              <a:gdLst/>
              <a:ahLst/>
              <a:cxnLst/>
              <a:rect l="l" t="t" r="r" b="b"/>
              <a:pathLst>
                <a:path w="2182" h="2529" fill="none" extrusionOk="0">
                  <a:moveTo>
                    <a:pt x="2182" y="1"/>
                  </a:moveTo>
                  <a:lnTo>
                    <a:pt x="2182" y="1"/>
                  </a:lnTo>
                  <a:lnTo>
                    <a:pt x="1964" y="411"/>
                  </a:lnTo>
                  <a:lnTo>
                    <a:pt x="1733" y="796"/>
                  </a:lnTo>
                  <a:lnTo>
                    <a:pt x="1476" y="1156"/>
                  </a:lnTo>
                  <a:lnTo>
                    <a:pt x="1219" y="1489"/>
                  </a:lnTo>
                  <a:lnTo>
                    <a:pt x="1078" y="1643"/>
                  </a:lnTo>
                  <a:lnTo>
                    <a:pt x="937" y="1785"/>
                  </a:lnTo>
                  <a:lnTo>
                    <a:pt x="796" y="1926"/>
                  </a:lnTo>
                  <a:lnTo>
                    <a:pt x="642" y="2067"/>
                  </a:lnTo>
                  <a:lnTo>
                    <a:pt x="488" y="2195"/>
                  </a:lnTo>
                  <a:lnTo>
                    <a:pt x="334" y="2311"/>
                  </a:lnTo>
                  <a:lnTo>
                    <a:pt x="167" y="2426"/>
                  </a:lnTo>
                  <a:lnTo>
                    <a:pt x="0" y="2529"/>
                  </a:lnTo>
                  <a:lnTo>
                    <a:pt x="0" y="2529"/>
                  </a:lnTo>
                  <a:lnTo>
                    <a:pt x="167" y="2426"/>
                  </a:lnTo>
                  <a:lnTo>
                    <a:pt x="334" y="2311"/>
                  </a:lnTo>
                  <a:lnTo>
                    <a:pt x="488" y="2195"/>
                  </a:lnTo>
                  <a:lnTo>
                    <a:pt x="642" y="2067"/>
                  </a:lnTo>
                  <a:lnTo>
                    <a:pt x="796" y="1926"/>
                  </a:lnTo>
                  <a:lnTo>
                    <a:pt x="937" y="1785"/>
                  </a:lnTo>
                  <a:lnTo>
                    <a:pt x="1078" y="1643"/>
                  </a:lnTo>
                  <a:lnTo>
                    <a:pt x="1219" y="1489"/>
                  </a:lnTo>
                  <a:lnTo>
                    <a:pt x="1476" y="1156"/>
                  </a:lnTo>
                  <a:lnTo>
                    <a:pt x="1733" y="796"/>
                  </a:lnTo>
                  <a:lnTo>
                    <a:pt x="1964" y="411"/>
                  </a:lnTo>
                  <a:lnTo>
                    <a:pt x="218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045;p37"/>
            <p:cNvSpPr/>
            <p:nvPr/>
          </p:nvSpPr>
          <p:spPr>
            <a:xfrm>
              <a:off x="4848800" y="2599375"/>
              <a:ext cx="14475" cy="13200"/>
            </a:xfrm>
            <a:custGeom>
              <a:avLst/>
              <a:gdLst/>
              <a:ahLst/>
              <a:cxnLst/>
              <a:rect l="l" t="t" r="r" b="b"/>
              <a:pathLst>
                <a:path w="579" h="52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78" y="527"/>
                  </a:lnTo>
                  <a:lnTo>
                    <a:pt x="578" y="5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046;p37"/>
            <p:cNvSpPr/>
            <p:nvPr/>
          </p:nvSpPr>
          <p:spPr>
            <a:xfrm>
              <a:off x="4384250" y="2662900"/>
              <a:ext cx="802725" cy="494750"/>
            </a:xfrm>
            <a:custGeom>
              <a:avLst/>
              <a:gdLst/>
              <a:ahLst/>
              <a:cxnLst/>
              <a:rect l="l" t="t" r="r" b="b"/>
              <a:pathLst>
                <a:path w="32109" h="19790" extrusionOk="0">
                  <a:moveTo>
                    <a:pt x="21509" y="1"/>
                  </a:moveTo>
                  <a:lnTo>
                    <a:pt x="21509" y="630"/>
                  </a:lnTo>
                  <a:lnTo>
                    <a:pt x="21496" y="1310"/>
                  </a:lnTo>
                  <a:lnTo>
                    <a:pt x="21470" y="2041"/>
                  </a:lnTo>
                  <a:lnTo>
                    <a:pt x="21432" y="2811"/>
                  </a:lnTo>
                  <a:lnTo>
                    <a:pt x="21393" y="3607"/>
                  </a:lnTo>
                  <a:lnTo>
                    <a:pt x="21329" y="4428"/>
                  </a:lnTo>
                  <a:lnTo>
                    <a:pt x="21239" y="5275"/>
                  </a:lnTo>
                  <a:lnTo>
                    <a:pt x="21136" y="6135"/>
                  </a:lnTo>
                  <a:lnTo>
                    <a:pt x="21021" y="6995"/>
                  </a:lnTo>
                  <a:lnTo>
                    <a:pt x="20880" y="7842"/>
                  </a:lnTo>
                  <a:lnTo>
                    <a:pt x="20700" y="8689"/>
                  </a:lnTo>
                  <a:lnTo>
                    <a:pt x="20610" y="9112"/>
                  </a:lnTo>
                  <a:lnTo>
                    <a:pt x="20508" y="9523"/>
                  </a:lnTo>
                  <a:lnTo>
                    <a:pt x="20405" y="9934"/>
                  </a:lnTo>
                  <a:lnTo>
                    <a:pt x="20290" y="10331"/>
                  </a:lnTo>
                  <a:lnTo>
                    <a:pt x="20161" y="10716"/>
                  </a:lnTo>
                  <a:lnTo>
                    <a:pt x="20033" y="11101"/>
                  </a:lnTo>
                  <a:lnTo>
                    <a:pt x="19892" y="11473"/>
                  </a:lnTo>
                  <a:lnTo>
                    <a:pt x="19751" y="11833"/>
                  </a:lnTo>
                  <a:lnTo>
                    <a:pt x="19597" y="12192"/>
                  </a:lnTo>
                  <a:lnTo>
                    <a:pt x="19430" y="12526"/>
                  </a:lnTo>
                  <a:lnTo>
                    <a:pt x="19212" y="12936"/>
                  </a:lnTo>
                  <a:lnTo>
                    <a:pt x="18981" y="13321"/>
                  </a:lnTo>
                  <a:lnTo>
                    <a:pt x="18724" y="13681"/>
                  </a:lnTo>
                  <a:lnTo>
                    <a:pt x="18467" y="14014"/>
                  </a:lnTo>
                  <a:lnTo>
                    <a:pt x="18326" y="14168"/>
                  </a:lnTo>
                  <a:lnTo>
                    <a:pt x="18185" y="14310"/>
                  </a:lnTo>
                  <a:lnTo>
                    <a:pt x="18044" y="14451"/>
                  </a:lnTo>
                  <a:lnTo>
                    <a:pt x="17890" y="14592"/>
                  </a:lnTo>
                  <a:lnTo>
                    <a:pt x="17736" y="14720"/>
                  </a:lnTo>
                  <a:lnTo>
                    <a:pt x="17582" y="14836"/>
                  </a:lnTo>
                  <a:lnTo>
                    <a:pt x="17415" y="14951"/>
                  </a:lnTo>
                  <a:lnTo>
                    <a:pt x="17248" y="15054"/>
                  </a:lnTo>
                  <a:lnTo>
                    <a:pt x="16760" y="15323"/>
                  </a:lnTo>
                  <a:lnTo>
                    <a:pt x="16260" y="15580"/>
                  </a:lnTo>
                  <a:lnTo>
                    <a:pt x="15734" y="15811"/>
                  </a:lnTo>
                  <a:lnTo>
                    <a:pt x="15208" y="16042"/>
                  </a:lnTo>
                  <a:lnTo>
                    <a:pt x="14758" y="16222"/>
                  </a:lnTo>
                  <a:lnTo>
                    <a:pt x="14297" y="16401"/>
                  </a:lnTo>
                  <a:lnTo>
                    <a:pt x="13835" y="16568"/>
                  </a:lnTo>
                  <a:lnTo>
                    <a:pt x="13360" y="16722"/>
                  </a:lnTo>
                  <a:lnTo>
                    <a:pt x="12872" y="16876"/>
                  </a:lnTo>
                  <a:lnTo>
                    <a:pt x="12397" y="17017"/>
                  </a:lnTo>
                  <a:lnTo>
                    <a:pt x="11409" y="17300"/>
                  </a:lnTo>
                  <a:lnTo>
                    <a:pt x="10408" y="17543"/>
                  </a:lnTo>
                  <a:lnTo>
                    <a:pt x="9407" y="17787"/>
                  </a:lnTo>
                  <a:lnTo>
                    <a:pt x="8393" y="18005"/>
                  </a:lnTo>
                  <a:lnTo>
                    <a:pt x="7392" y="18211"/>
                  </a:lnTo>
                  <a:lnTo>
                    <a:pt x="5403" y="18609"/>
                  </a:lnTo>
                  <a:lnTo>
                    <a:pt x="3478" y="18981"/>
                  </a:lnTo>
                  <a:lnTo>
                    <a:pt x="2554" y="19173"/>
                  </a:lnTo>
                  <a:lnTo>
                    <a:pt x="1669" y="19366"/>
                  </a:lnTo>
                  <a:lnTo>
                    <a:pt x="809" y="19571"/>
                  </a:lnTo>
                  <a:lnTo>
                    <a:pt x="1" y="19789"/>
                  </a:lnTo>
                  <a:lnTo>
                    <a:pt x="32109" y="19789"/>
                  </a:lnTo>
                  <a:lnTo>
                    <a:pt x="32109" y="6148"/>
                  </a:lnTo>
                  <a:lnTo>
                    <a:pt x="31313" y="6430"/>
                  </a:lnTo>
                  <a:lnTo>
                    <a:pt x="30505" y="6712"/>
                  </a:lnTo>
                  <a:lnTo>
                    <a:pt x="29709" y="6995"/>
                  </a:lnTo>
                  <a:lnTo>
                    <a:pt x="28913" y="7251"/>
                  </a:lnTo>
                  <a:lnTo>
                    <a:pt x="28130" y="7508"/>
                  </a:lnTo>
                  <a:lnTo>
                    <a:pt x="27348" y="7752"/>
                  </a:lnTo>
                  <a:lnTo>
                    <a:pt x="25833" y="8201"/>
                  </a:lnTo>
                  <a:lnTo>
                    <a:pt x="24383" y="8599"/>
                  </a:lnTo>
                  <a:lnTo>
                    <a:pt x="22997" y="8958"/>
                  </a:lnTo>
                  <a:lnTo>
                    <a:pt x="22356" y="9112"/>
                  </a:lnTo>
                  <a:lnTo>
                    <a:pt x="21727" y="9253"/>
                  </a:lnTo>
                  <a:lnTo>
                    <a:pt x="21124" y="9382"/>
                  </a:lnTo>
                  <a:lnTo>
                    <a:pt x="20559" y="9484"/>
                  </a:lnTo>
                  <a:lnTo>
                    <a:pt x="20559" y="9472"/>
                  </a:lnTo>
                  <a:lnTo>
                    <a:pt x="20700" y="8856"/>
                  </a:lnTo>
                  <a:lnTo>
                    <a:pt x="20841" y="8240"/>
                  </a:lnTo>
                  <a:lnTo>
                    <a:pt x="20957" y="7598"/>
                  </a:lnTo>
                  <a:lnTo>
                    <a:pt x="21059" y="6969"/>
                  </a:lnTo>
                  <a:lnTo>
                    <a:pt x="21149" y="6327"/>
                  </a:lnTo>
                  <a:lnTo>
                    <a:pt x="21226" y="5686"/>
                  </a:lnTo>
                  <a:lnTo>
                    <a:pt x="21303" y="5057"/>
                  </a:lnTo>
                  <a:lnTo>
                    <a:pt x="21355" y="4428"/>
                  </a:lnTo>
                  <a:lnTo>
                    <a:pt x="21406" y="3812"/>
                  </a:lnTo>
                  <a:lnTo>
                    <a:pt x="21444" y="3209"/>
                  </a:lnTo>
                  <a:lnTo>
                    <a:pt x="21509" y="2054"/>
                  </a:lnTo>
                  <a:lnTo>
                    <a:pt x="21534" y="989"/>
                  </a:lnTo>
                  <a:lnTo>
                    <a:pt x="21547" y="39"/>
                  </a:lnTo>
                  <a:lnTo>
                    <a:pt x="21509" y="1"/>
                  </a:lnTo>
                  <a:close/>
                </a:path>
              </a:pathLst>
            </a:custGeom>
            <a:solidFill>
              <a:srgbClr val="DE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047;p37"/>
            <p:cNvSpPr/>
            <p:nvPr/>
          </p:nvSpPr>
          <p:spPr>
            <a:xfrm>
              <a:off x="4384250" y="2662900"/>
              <a:ext cx="802725" cy="494750"/>
            </a:xfrm>
            <a:custGeom>
              <a:avLst/>
              <a:gdLst/>
              <a:ahLst/>
              <a:cxnLst/>
              <a:rect l="l" t="t" r="r" b="b"/>
              <a:pathLst>
                <a:path w="32109" h="19790" fill="none" extrusionOk="0">
                  <a:moveTo>
                    <a:pt x="21509" y="1"/>
                  </a:moveTo>
                  <a:lnTo>
                    <a:pt x="21509" y="1"/>
                  </a:lnTo>
                  <a:lnTo>
                    <a:pt x="21509" y="630"/>
                  </a:lnTo>
                  <a:lnTo>
                    <a:pt x="21496" y="1310"/>
                  </a:lnTo>
                  <a:lnTo>
                    <a:pt x="21470" y="2041"/>
                  </a:lnTo>
                  <a:lnTo>
                    <a:pt x="21432" y="2811"/>
                  </a:lnTo>
                  <a:lnTo>
                    <a:pt x="21393" y="3607"/>
                  </a:lnTo>
                  <a:lnTo>
                    <a:pt x="21329" y="4428"/>
                  </a:lnTo>
                  <a:lnTo>
                    <a:pt x="21239" y="5275"/>
                  </a:lnTo>
                  <a:lnTo>
                    <a:pt x="21136" y="6135"/>
                  </a:lnTo>
                  <a:lnTo>
                    <a:pt x="21021" y="6995"/>
                  </a:lnTo>
                  <a:lnTo>
                    <a:pt x="20880" y="7842"/>
                  </a:lnTo>
                  <a:lnTo>
                    <a:pt x="20700" y="8689"/>
                  </a:lnTo>
                  <a:lnTo>
                    <a:pt x="20610" y="9112"/>
                  </a:lnTo>
                  <a:lnTo>
                    <a:pt x="20508" y="9523"/>
                  </a:lnTo>
                  <a:lnTo>
                    <a:pt x="20405" y="9934"/>
                  </a:lnTo>
                  <a:lnTo>
                    <a:pt x="20290" y="10331"/>
                  </a:lnTo>
                  <a:lnTo>
                    <a:pt x="20161" y="10716"/>
                  </a:lnTo>
                  <a:lnTo>
                    <a:pt x="20033" y="11101"/>
                  </a:lnTo>
                  <a:lnTo>
                    <a:pt x="19892" y="11473"/>
                  </a:lnTo>
                  <a:lnTo>
                    <a:pt x="19751" y="11833"/>
                  </a:lnTo>
                  <a:lnTo>
                    <a:pt x="19597" y="12192"/>
                  </a:lnTo>
                  <a:lnTo>
                    <a:pt x="19430" y="12526"/>
                  </a:lnTo>
                  <a:lnTo>
                    <a:pt x="19430" y="12526"/>
                  </a:lnTo>
                  <a:lnTo>
                    <a:pt x="19212" y="12936"/>
                  </a:lnTo>
                  <a:lnTo>
                    <a:pt x="18981" y="13321"/>
                  </a:lnTo>
                  <a:lnTo>
                    <a:pt x="18724" y="13681"/>
                  </a:lnTo>
                  <a:lnTo>
                    <a:pt x="18467" y="14014"/>
                  </a:lnTo>
                  <a:lnTo>
                    <a:pt x="18326" y="14168"/>
                  </a:lnTo>
                  <a:lnTo>
                    <a:pt x="18185" y="14310"/>
                  </a:lnTo>
                  <a:lnTo>
                    <a:pt x="18044" y="14451"/>
                  </a:lnTo>
                  <a:lnTo>
                    <a:pt x="17890" y="14592"/>
                  </a:lnTo>
                  <a:lnTo>
                    <a:pt x="17736" y="14720"/>
                  </a:lnTo>
                  <a:lnTo>
                    <a:pt x="17582" y="14836"/>
                  </a:lnTo>
                  <a:lnTo>
                    <a:pt x="17415" y="14951"/>
                  </a:lnTo>
                  <a:lnTo>
                    <a:pt x="17248" y="15054"/>
                  </a:lnTo>
                  <a:lnTo>
                    <a:pt x="17248" y="15054"/>
                  </a:lnTo>
                  <a:lnTo>
                    <a:pt x="17248" y="15054"/>
                  </a:lnTo>
                  <a:lnTo>
                    <a:pt x="17248" y="15054"/>
                  </a:lnTo>
                  <a:lnTo>
                    <a:pt x="17248" y="15054"/>
                  </a:lnTo>
                  <a:lnTo>
                    <a:pt x="16760" y="15323"/>
                  </a:lnTo>
                  <a:lnTo>
                    <a:pt x="16260" y="15580"/>
                  </a:lnTo>
                  <a:lnTo>
                    <a:pt x="15734" y="15811"/>
                  </a:lnTo>
                  <a:lnTo>
                    <a:pt x="15208" y="16042"/>
                  </a:lnTo>
                  <a:lnTo>
                    <a:pt x="15208" y="16042"/>
                  </a:lnTo>
                  <a:lnTo>
                    <a:pt x="14758" y="16222"/>
                  </a:lnTo>
                  <a:lnTo>
                    <a:pt x="14297" y="16401"/>
                  </a:lnTo>
                  <a:lnTo>
                    <a:pt x="13835" y="16568"/>
                  </a:lnTo>
                  <a:lnTo>
                    <a:pt x="13360" y="16722"/>
                  </a:lnTo>
                  <a:lnTo>
                    <a:pt x="12872" y="16876"/>
                  </a:lnTo>
                  <a:lnTo>
                    <a:pt x="12397" y="17017"/>
                  </a:lnTo>
                  <a:lnTo>
                    <a:pt x="11409" y="17300"/>
                  </a:lnTo>
                  <a:lnTo>
                    <a:pt x="10408" y="17543"/>
                  </a:lnTo>
                  <a:lnTo>
                    <a:pt x="9407" y="17787"/>
                  </a:lnTo>
                  <a:lnTo>
                    <a:pt x="8393" y="18005"/>
                  </a:lnTo>
                  <a:lnTo>
                    <a:pt x="7392" y="18211"/>
                  </a:lnTo>
                  <a:lnTo>
                    <a:pt x="5403" y="18609"/>
                  </a:lnTo>
                  <a:lnTo>
                    <a:pt x="3478" y="18981"/>
                  </a:lnTo>
                  <a:lnTo>
                    <a:pt x="2554" y="19173"/>
                  </a:lnTo>
                  <a:lnTo>
                    <a:pt x="1669" y="19366"/>
                  </a:lnTo>
                  <a:lnTo>
                    <a:pt x="809" y="19571"/>
                  </a:lnTo>
                  <a:lnTo>
                    <a:pt x="1" y="19789"/>
                  </a:lnTo>
                  <a:lnTo>
                    <a:pt x="32109" y="19789"/>
                  </a:lnTo>
                  <a:lnTo>
                    <a:pt x="32109" y="6148"/>
                  </a:lnTo>
                  <a:lnTo>
                    <a:pt x="32109" y="6148"/>
                  </a:lnTo>
                  <a:lnTo>
                    <a:pt x="31313" y="6430"/>
                  </a:lnTo>
                  <a:lnTo>
                    <a:pt x="30505" y="6712"/>
                  </a:lnTo>
                  <a:lnTo>
                    <a:pt x="29709" y="6995"/>
                  </a:lnTo>
                  <a:lnTo>
                    <a:pt x="28913" y="7251"/>
                  </a:lnTo>
                  <a:lnTo>
                    <a:pt x="28130" y="7508"/>
                  </a:lnTo>
                  <a:lnTo>
                    <a:pt x="27348" y="7752"/>
                  </a:lnTo>
                  <a:lnTo>
                    <a:pt x="25833" y="8201"/>
                  </a:lnTo>
                  <a:lnTo>
                    <a:pt x="24383" y="8599"/>
                  </a:lnTo>
                  <a:lnTo>
                    <a:pt x="22997" y="8958"/>
                  </a:lnTo>
                  <a:lnTo>
                    <a:pt x="22356" y="9112"/>
                  </a:lnTo>
                  <a:lnTo>
                    <a:pt x="21727" y="9253"/>
                  </a:lnTo>
                  <a:lnTo>
                    <a:pt x="21124" y="9382"/>
                  </a:lnTo>
                  <a:lnTo>
                    <a:pt x="20559" y="9484"/>
                  </a:lnTo>
                  <a:lnTo>
                    <a:pt x="20559" y="9472"/>
                  </a:lnTo>
                  <a:lnTo>
                    <a:pt x="20559" y="9472"/>
                  </a:lnTo>
                  <a:lnTo>
                    <a:pt x="20700" y="8856"/>
                  </a:lnTo>
                  <a:lnTo>
                    <a:pt x="20841" y="8240"/>
                  </a:lnTo>
                  <a:lnTo>
                    <a:pt x="20957" y="7598"/>
                  </a:lnTo>
                  <a:lnTo>
                    <a:pt x="21059" y="6969"/>
                  </a:lnTo>
                  <a:lnTo>
                    <a:pt x="21149" y="6327"/>
                  </a:lnTo>
                  <a:lnTo>
                    <a:pt x="21226" y="5686"/>
                  </a:lnTo>
                  <a:lnTo>
                    <a:pt x="21303" y="5057"/>
                  </a:lnTo>
                  <a:lnTo>
                    <a:pt x="21355" y="4428"/>
                  </a:lnTo>
                  <a:lnTo>
                    <a:pt x="21406" y="3812"/>
                  </a:lnTo>
                  <a:lnTo>
                    <a:pt x="21444" y="3209"/>
                  </a:lnTo>
                  <a:lnTo>
                    <a:pt x="21509" y="2054"/>
                  </a:lnTo>
                  <a:lnTo>
                    <a:pt x="21534" y="989"/>
                  </a:lnTo>
                  <a:lnTo>
                    <a:pt x="21547" y="39"/>
                  </a:lnTo>
                  <a:lnTo>
                    <a:pt x="21547" y="39"/>
                  </a:lnTo>
                  <a:lnTo>
                    <a:pt x="215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048;p37"/>
            <p:cNvSpPr/>
            <p:nvPr/>
          </p:nvSpPr>
          <p:spPr>
            <a:xfrm>
              <a:off x="4898200" y="2663875"/>
              <a:ext cx="288775" cy="236150"/>
            </a:xfrm>
            <a:custGeom>
              <a:avLst/>
              <a:gdLst/>
              <a:ahLst/>
              <a:cxnLst/>
              <a:rect l="l" t="t" r="r" b="b"/>
              <a:pathLst>
                <a:path w="11551" h="9446" extrusionOk="0">
                  <a:moveTo>
                    <a:pt x="989" y="0"/>
                  </a:moveTo>
                  <a:lnTo>
                    <a:pt x="976" y="950"/>
                  </a:lnTo>
                  <a:lnTo>
                    <a:pt x="951" y="2015"/>
                  </a:lnTo>
                  <a:lnTo>
                    <a:pt x="886" y="3170"/>
                  </a:lnTo>
                  <a:lnTo>
                    <a:pt x="848" y="3773"/>
                  </a:lnTo>
                  <a:lnTo>
                    <a:pt x="797" y="4389"/>
                  </a:lnTo>
                  <a:lnTo>
                    <a:pt x="745" y="5018"/>
                  </a:lnTo>
                  <a:lnTo>
                    <a:pt x="668" y="5647"/>
                  </a:lnTo>
                  <a:lnTo>
                    <a:pt x="591" y="6288"/>
                  </a:lnTo>
                  <a:lnTo>
                    <a:pt x="501" y="6930"/>
                  </a:lnTo>
                  <a:lnTo>
                    <a:pt x="399" y="7559"/>
                  </a:lnTo>
                  <a:lnTo>
                    <a:pt x="283" y="8201"/>
                  </a:lnTo>
                  <a:lnTo>
                    <a:pt x="142" y="8817"/>
                  </a:lnTo>
                  <a:lnTo>
                    <a:pt x="1" y="9433"/>
                  </a:lnTo>
                  <a:lnTo>
                    <a:pt x="1" y="9445"/>
                  </a:lnTo>
                  <a:lnTo>
                    <a:pt x="566" y="9343"/>
                  </a:lnTo>
                  <a:lnTo>
                    <a:pt x="1169" y="9214"/>
                  </a:lnTo>
                  <a:lnTo>
                    <a:pt x="1798" y="9073"/>
                  </a:lnTo>
                  <a:lnTo>
                    <a:pt x="2439" y="8919"/>
                  </a:lnTo>
                  <a:lnTo>
                    <a:pt x="3825" y="8560"/>
                  </a:lnTo>
                  <a:lnTo>
                    <a:pt x="5275" y="8162"/>
                  </a:lnTo>
                  <a:lnTo>
                    <a:pt x="6790" y="7713"/>
                  </a:lnTo>
                  <a:lnTo>
                    <a:pt x="7572" y="7469"/>
                  </a:lnTo>
                  <a:lnTo>
                    <a:pt x="8355" y="7212"/>
                  </a:lnTo>
                  <a:lnTo>
                    <a:pt x="9151" y="6956"/>
                  </a:lnTo>
                  <a:lnTo>
                    <a:pt x="9947" y="6673"/>
                  </a:lnTo>
                  <a:lnTo>
                    <a:pt x="10755" y="6391"/>
                  </a:lnTo>
                  <a:lnTo>
                    <a:pt x="11551" y="6109"/>
                  </a:lnTo>
                  <a:lnTo>
                    <a:pt x="11551" y="3799"/>
                  </a:lnTo>
                  <a:lnTo>
                    <a:pt x="10229" y="3799"/>
                  </a:lnTo>
                  <a:lnTo>
                    <a:pt x="9716" y="3786"/>
                  </a:lnTo>
                  <a:lnTo>
                    <a:pt x="9202" y="3773"/>
                  </a:lnTo>
                  <a:lnTo>
                    <a:pt x="8689" y="3735"/>
                  </a:lnTo>
                  <a:lnTo>
                    <a:pt x="8176" y="3671"/>
                  </a:lnTo>
                  <a:lnTo>
                    <a:pt x="7649" y="3594"/>
                  </a:lnTo>
                  <a:lnTo>
                    <a:pt x="7380" y="3529"/>
                  </a:lnTo>
                  <a:lnTo>
                    <a:pt x="7110" y="3465"/>
                  </a:lnTo>
                  <a:lnTo>
                    <a:pt x="6841" y="3388"/>
                  </a:lnTo>
                  <a:lnTo>
                    <a:pt x="6559" y="3311"/>
                  </a:lnTo>
                  <a:lnTo>
                    <a:pt x="6276" y="3209"/>
                  </a:lnTo>
                  <a:lnTo>
                    <a:pt x="5994" y="3106"/>
                  </a:lnTo>
                  <a:lnTo>
                    <a:pt x="5699" y="2990"/>
                  </a:lnTo>
                  <a:lnTo>
                    <a:pt x="5391" y="2849"/>
                  </a:lnTo>
                  <a:lnTo>
                    <a:pt x="5083" y="2708"/>
                  </a:lnTo>
                  <a:lnTo>
                    <a:pt x="4762" y="2541"/>
                  </a:lnTo>
                  <a:lnTo>
                    <a:pt x="4428" y="2362"/>
                  </a:lnTo>
                  <a:lnTo>
                    <a:pt x="4095" y="2182"/>
                  </a:lnTo>
                  <a:lnTo>
                    <a:pt x="3748" y="1964"/>
                  </a:lnTo>
                  <a:lnTo>
                    <a:pt x="3389" y="1746"/>
                  </a:lnTo>
                  <a:lnTo>
                    <a:pt x="3017" y="1502"/>
                  </a:lnTo>
                  <a:lnTo>
                    <a:pt x="2645" y="1232"/>
                  </a:lnTo>
                  <a:lnTo>
                    <a:pt x="2247" y="963"/>
                  </a:lnTo>
                  <a:lnTo>
                    <a:pt x="1849" y="655"/>
                  </a:lnTo>
                  <a:lnTo>
                    <a:pt x="1425" y="334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D89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049;p37"/>
            <p:cNvSpPr/>
            <p:nvPr/>
          </p:nvSpPr>
          <p:spPr>
            <a:xfrm>
              <a:off x="4898200" y="2663875"/>
              <a:ext cx="288775" cy="236150"/>
            </a:xfrm>
            <a:custGeom>
              <a:avLst/>
              <a:gdLst/>
              <a:ahLst/>
              <a:cxnLst/>
              <a:rect l="l" t="t" r="r" b="b"/>
              <a:pathLst>
                <a:path w="11551" h="9446" fill="none" extrusionOk="0">
                  <a:moveTo>
                    <a:pt x="989" y="0"/>
                  </a:moveTo>
                  <a:lnTo>
                    <a:pt x="989" y="0"/>
                  </a:lnTo>
                  <a:lnTo>
                    <a:pt x="976" y="950"/>
                  </a:lnTo>
                  <a:lnTo>
                    <a:pt x="951" y="2015"/>
                  </a:lnTo>
                  <a:lnTo>
                    <a:pt x="886" y="3170"/>
                  </a:lnTo>
                  <a:lnTo>
                    <a:pt x="848" y="3773"/>
                  </a:lnTo>
                  <a:lnTo>
                    <a:pt x="797" y="4389"/>
                  </a:lnTo>
                  <a:lnTo>
                    <a:pt x="745" y="5018"/>
                  </a:lnTo>
                  <a:lnTo>
                    <a:pt x="668" y="5647"/>
                  </a:lnTo>
                  <a:lnTo>
                    <a:pt x="591" y="6288"/>
                  </a:lnTo>
                  <a:lnTo>
                    <a:pt x="501" y="6930"/>
                  </a:lnTo>
                  <a:lnTo>
                    <a:pt x="399" y="7559"/>
                  </a:lnTo>
                  <a:lnTo>
                    <a:pt x="283" y="8201"/>
                  </a:lnTo>
                  <a:lnTo>
                    <a:pt x="142" y="8817"/>
                  </a:lnTo>
                  <a:lnTo>
                    <a:pt x="1" y="9433"/>
                  </a:lnTo>
                  <a:lnTo>
                    <a:pt x="1" y="9445"/>
                  </a:lnTo>
                  <a:lnTo>
                    <a:pt x="1" y="9445"/>
                  </a:lnTo>
                  <a:lnTo>
                    <a:pt x="566" y="9343"/>
                  </a:lnTo>
                  <a:lnTo>
                    <a:pt x="1169" y="9214"/>
                  </a:lnTo>
                  <a:lnTo>
                    <a:pt x="1798" y="9073"/>
                  </a:lnTo>
                  <a:lnTo>
                    <a:pt x="2439" y="8919"/>
                  </a:lnTo>
                  <a:lnTo>
                    <a:pt x="3825" y="8560"/>
                  </a:lnTo>
                  <a:lnTo>
                    <a:pt x="5275" y="8162"/>
                  </a:lnTo>
                  <a:lnTo>
                    <a:pt x="6790" y="7713"/>
                  </a:lnTo>
                  <a:lnTo>
                    <a:pt x="7572" y="7469"/>
                  </a:lnTo>
                  <a:lnTo>
                    <a:pt x="8355" y="7212"/>
                  </a:lnTo>
                  <a:lnTo>
                    <a:pt x="9151" y="6956"/>
                  </a:lnTo>
                  <a:lnTo>
                    <a:pt x="9947" y="6673"/>
                  </a:lnTo>
                  <a:lnTo>
                    <a:pt x="10755" y="6391"/>
                  </a:lnTo>
                  <a:lnTo>
                    <a:pt x="11551" y="6109"/>
                  </a:lnTo>
                  <a:lnTo>
                    <a:pt x="11551" y="3799"/>
                  </a:lnTo>
                  <a:lnTo>
                    <a:pt x="11551" y="3799"/>
                  </a:lnTo>
                  <a:lnTo>
                    <a:pt x="11217" y="3799"/>
                  </a:lnTo>
                  <a:lnTo>
                    <a:pt x="11217" y="3799"/>
                  </a:lnTo>
                  <a:lnTo>
                    <a:pt x="10986" y="3799"/>
                  </a:lnTo>
                  <a:lnTo>
                    <a:pt x="10986" y="3799"/>
                  </a:lnTo>
                  <a:lnTo>
                    <a:pt x="10755" y="3799"/>
                  </a:lnTo>
                  <a:lnTo>
                    <a:pt x="10755" y="3799"/>
                  </a:lnTo>
                  <a:lnTo>
                    <a:pt x="10229" y="3799"/>
                  </a:lnTo>
                  <a:lnTo>
                    <a:pt x="9716" y="3786"/>
                  </a:lnTo>
                  <a:lnTo>
                    <a:pt x="9202" y="3773"/>
                  </a:lnTo>
                  <a:lnTo>
                    <a:pt x="8689" y="3735"/>
                  </a:lnTo>
                  <a:lnTo>
                    <a:pt x="8176" y="3671"/>
                  </a:lnTo>
                  <a:lnTo>
                    <a:pt x="7649" y="3594"/>
                  </a:lnTo>
                  <a:lnTo>
                    <a:pt x="7380" y="3529"/>
                  </a:lnTo>
                  <a:lnTo>
                    <a:pt x="7110" y="3465"/>
                  </a:lnTo>
                  <a:lnTo>
                    <a:pt x="6841" y="3388"/>
                  </a:lnTo>
                  <a:lnTo>
                    <a:pt x="6559" y="3311"/>
                  </a:lnTo>
                  <a:lnTo>
                    <a:pt x="6276" y="3209"/>
                  </a:lnTo>
                  <a:lnTo>
                    <a:pt x="5994" y="3106"/>
                  </a:lnTo>
                  <a:lnTo>
                    <a:pt x="5699" y="2990"/>
                  </a:lnTo>
                  <a:lnTo>
                    <a:pt x="5391" y="2849"/>
                  </a:lnTo>
                  <a:lnTo>
                    <a:pt x="5083" y="2708"/>
                  </a:lnTo>
                  <a:lnTo>
                    <a:pt x="4762" y="2541"/>
                  </a:lnTo>
                  <a:lnTo>
                    <a:pt x="4428" y="2362"/>
                  </a:lnTo>
                  <a:lnTo>
                    <a:pt x="4095" y="2182"/>
                  </a:lnTo>
                  <a:lnTo>
                    <a:pt x="3748" y="1964"/>
                  </a:lnTo>
                  <a:lnTo>
                    <a:pt x="3389" y="1746"/>
                  </a:lnTo>
                  <a:lnTo>
                    <a:pt x="3017" y="1502"/>
                  </a:lnTo>
                  <a:lnTo>
                    <a:pt x="2645" y="1232"/>
                  </a:lnTo>
                  <a:lnTo>
                    <a:pt x="2247" y="963"/>
                  </a:lnTo>
                  <a:lnTo>
                    <a:pt x="1849" y="655"/>
                  </a:lnTo>
                  <a:lnTo>
                    <a:pt x="1425" y="334"/>
                  </a:lnTo>
                  <a:lnTo>
                    <a:pt x="9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050;p37"/>
            <p:cNvSpPr/>
            <p:nvPr/>
          </p:nvSpPr>
          <p:spPr>
            <a:xfrm>
              <a:off x="4325850" y="682775"/>
              <a:ext cx="861125" cy="2076075"/>
            </a:xfrm>
            <a:custGeom>
              <a:avLst/>
              <a:gdLst/>
              <a:ahLst/>
              <a:cxnLst/>
              <a:rect l="l" t="t" r="r" b="b"/>
              <a:pathLst>
                <a:path w="34445" h="83043" extrusionOk="0">
                  <a:moveTo>
                    <a:pt x="33200" y="1"/>
                  </a:moveTo>
                  <a:lnTo>
                    <a:pt x="32520" y="13"/>
                  </a:lnTo>
                  <a:lnTo>
                    <a:pt x="31852" y="39"/>
                  </a:lnTo>
                  <a:lnTo>
                    <a:pt x="31198" y="78"/>
                  </a:lnTo>
                  <a:lnTo>
                    <a:pt x="30543" y="116"/>
                  </a:lnTo>
                  <a:lnTo>
                    <a:pt x="29915" y="167"/>
                  </a:lnTo>
                  <a:lnTo>
                    <a:pt x="29286" y="219"/>
                  </a:lnTo>
                  <a:lnTo>
                    <a:pt x="28657" y="283"/>
                  </a:lnTo>
                  <a:lnTo>
                    <a:pt x="28054" y="360"/>
                  </a:lnTo>
                  <a:lnTo>
                    <a:pt x="27451" y="450"/>
                  </a:lnTo>
                  <a:lnTo>
                    <a:pt x="26848" y="540"/>
                  </a:lnTo>
                  <a:lnTo>
                    <a:pt x="26270" y="642"/>
                  </a:lnTo>
                  <a:lnTo>
                    <a:pt x="25693" y="758"/>
                  </a:lnTo>
                  <a:lnTo>
                    <a:pt x="25128" y="886"/>
                  </a:lnTo>
                  <a:lnTo>
                    <a:pt x="24563" y="1014"/>
                  </a:lnTo>
                  <a:lnTo>
                    <a:pt x="24011" y="1143"/>
                  </a:lnTo>
                  <a:lnTo>
                    <a:pt x="23472" y="1297"/>
                  </a:lnTo>
                  <a:lnTo>
                    <a:pt x="22933" y="1451"/>
                  </a:lnTo>
                  <a:lnTo>
                    <a:pt x="22407" y="1617"/>
                  </a:lnTo>
                  <a:lnTo>
                    <a:pt x="21894" y="1784"/>
                  </a:lnTo>
                  <a:lnTo>
                    <a:pt x="21381" y="1964"/>
                  </a:lnTo>
                  <a:lnTo>
                    <a:pt x="20880" y="2156"/>
                  </a:lnTo>
                  <a:lnTo>
                    <a:pt x="20393" y="2349"/>
                  </a:lnTo>
                  <a:lnTo>
                    <a:pt x="19905" y="2554"/>
                  </a:lnTo>
                  <a:lnTo>
                    <a:pt x="19430" y="2772"/>
                  </a:lnTo>
                  <a:lnTo>
                    <a:pt x="18955" y="2991"/>
                  </a:lnTo>
                  <a:lnTo>
                    <a:pt x="18493" y="3222"/>
                  </a:lnTo>
                  <a:lnTo>
                    <a:pt x="18031" y="3465"/>
                  </a:lnTo>
                  <a:lnTo>
                    <a:pt x="17582" y="3709"/>
                  </a:lnTo>
                  <a:lnTo>
                    <a:pt x="17146" y="3966"/>
                  </a:lnTo>
                  <a:lnTo>
                    <a:pt x="16709" y="4223"/>
                  </a:lnTo>
                  <a:lnTo>
                    <a:pt x="16286" y="4492"/>
                  </a:lnTo>
                  <a:lnTo>
                    <a:pt x="15863" y="4774"/>
                  </a:lnTo>
                  <a:lnTo>
                    <a:pt x="15439" y="5057"/>
                  </a:lnTo>
                  <a:lnTo>
                    <a:pt x="15041" y="5352"/>
                  </a:lnTo>
                  <a:lnTo>
                    <a:pt x="14631" y="5660"/>
                  </a:lnTo>
                  <a:lnTo>
                    <a:pt x="14246" y="5968"/>
                  </a:lnTo>
                  <a:lnTo>
                    <a:pt x="13848" y="6289"/>
                  </a:lnTo>
                  <a:lnTo>
                    <a:pt x="13476" y="6622"/>
                  </a:lnTo>
                  <a:lnTo>
                    <a:pt x="13091" y="6956"/>
                  </a:lnTo>
                  <a:lnTo>
                    <a:pt x="12731" y="7290"/>
                  </a:lnTo>
                  <a:lnTo>
                    <a:pt x="12359" y="7649"/>
                  </a:lnTo>
                  <a:lnTo>
                    <a:pt x="12013" y="7995"/>
                  </a:lnTo>
                  <a:lnTo>
                    <a:pt x="11653" y="8368"/>
                  </a:lnTo>
                  <a:lnTo>
                    <a:pt x="11307" y="8740"/>
                  </a:lnTo>
                  <a:lnTo>
                    <a:pt x="10973" y="9112"/>
                  </a:lnTo>
                  <a:lnTo>
                    <a:pt x="10639" y="9510"/>
                  </a:lnTo>
                  <a:lnTo>
                    <a:pt x="10306" y="9895"/>
                  </a:lnTo>
                  <a:lnTo>
                    <a:pt x="9985" y="10305"/>
                  </a:lnTo>
                  <a:lnTo>
                    <a:pt x="9664" y="10716"/>
                  </a:lnTo>
                  <a:lnTo>
                    <a:pt x="9356" y="11127"/>
                  </a:lnTo>
                  <a:lnTo>
                    <a:pt x="9048" y="11550"/>
                  </a:lnTo>
                  <a:lnTo>
                    <a:pt x="8740" y="11987"/>
                  </a:lnTo>
                  <a:lnTo>
                    <a:pt x="8445" y="12423"/>
                  </a:lnTo>
                  <a:lnTo>
                    <a:pt x="8150" y="12872"/>
                  </a:lnTo>
                  <a:lnTo>
                    <a:pt x="7868" y="13321"/>
                  </a:lnTo>
                  <a:lnTo>
                    <a:pt x="7303" y="14258"/>
                  </a:lnTo>
                  <a:lnTo>
                    <a:pt x="6751" y="15208"/>
                  </a:lnTo>
                  <a:lnTo>
                    <a:pt x="6225" y="16196"/>
                  </a:lnTo>
                  <a:lnTo>
                    <a:pt x="5712" y="17210"/>
                  </a:lnTo>
                  <a:lnTo>
                    <a:pt x="5545" y="17569"/>
                  </a:lnTo>
                  <a:lnTo>
                    <a:pt x="5391" y="17928"/>
                  </a:lnTo>
                  <a:lnTo>
                    <a:pt x="5237" y="18288"/>
                  </a:lnTo>
                  <a:lnTo>
                    <a:pt x="5096" y="18660"/>
                  </a:lnTo>
                  <a:lnTo>
                    <a:pt x="4954" y="19032"/>
                  </a:lnTo>
                  <a:lnTo>
                    <a:pt x="4813" y="19417"/>
                  </a:lnTo>
                  <a:lnTo>
                    <a:pt x="4569" y="20200"/>
                  </a:lnTo>
                  <a:lnTo>
                    <a:pt x="4351" y="20995"/>
                  </a:lnTo>
                  <a:lnTo>
                    <a:pt x="4159" y="21804"/>
                  </a:lnTo>
                  <a:lnTo>
                    <a:pt x="3979" y="22638"/>
                  </a:lnTo>
                  <a:lnTo>
                    <a:pt x="3825" y="23472"/>
                  </a:lnTo>
                  <a:lnTo>
                    <a:pt x="3697" y="24319"/>
                  </a:lnTo>
                  <a:lnTo>
                    <a:pt x="3594" y="25179"/>
                  </a:lnTo>
                  <a:lnTo>
                    <a:pt x="3504" y="26039"/>
                  </a:lnTo>
                  <a:lnTo>
                    <a:pt x="3427" y="26911"/>
                  </a:lnTo>
                  <a:lnTo>
                    <a:pt x="3376" y="27784"/>
                  </a:lnTo>
                  <a:lnTo>
                    <a:pt x="3338" y="28657"/>
                  </a:lnTo>
                  <a:lnTo>
                    <a:pt x="3325" y="29529"/>
                  </a:lnTo>
                  <a:lnTo>
                    <a:pt x="3312" y="30389"/>
                  </a:lnTo>
                  <a:lnTo>
                    <a:pt x="3325" y="31133"/>
                  </a:lnTo>
                  <a:lnTo>
                    <a:pt x="3338" y="31878"/>
                  </a:lnTo>
                  <a:lnTo>
                    <a:pt x="3350" y="32609"/>
                  </a:lnTo>
                  <a:lnTo>
                    <a:pt x="3389" y="33328"/>
                  </a:lnTo>
                  <a:lnTo>
                    <a:pt x="3466" y="34752"/>
                  </a:lnTo>
                  <a:lnTo>
                    <a:pt x="3581" y="36125"/>
                  </a:lnTo>
                  <a:lnTo>
                    <a:pt x="3710" y="37447"/>
                  </a:lnTo>
                  <a:lnTo>
                    <a:pt x="3851" y="38705"/>
                  </a:lnTo>
                  <a:lnTo>
                    <a:pt x="4005" y="39885"/>
                  </a:lnTo>
                  <a:lnTo>
                    <a:pt x="4172" y="40989"/>
                  </a:lnTo>
                  <a:lnTo>
                    <a:pt x="4326" y="42003"/>
                  </a:lnTo>
                  <a:lnTo>
                    <a:pt x="4480" y="42914"/>
                  </a:lnTo>
                  <a:lnTo>
                    <a:pt x="4621" y="43697"/>
                  </a:lnTo>
                  <a:lnTo>
                    <a:pt x="4762" y="44377"/>
                  </a:lnTo>
                  <a:lnTo>
                    <a:pt x="4954" y="45314"/>
                  </a:lnTo>
                  <a:lnTo>
                    <a:pt x="5019" y="45635"/>
                  </a:lnTo>
                  <a:lnTo>
                    <a:pt x="4621" y="45571"/>
                  </a:lnTo>
                  <a:lnTo>
                    <a:pt x="4236" y="45519"/>
                  </a:lnTo>
                  <a:lnTo>
                    <a:pt x="3877" y="45481"/>
                  </a:lnTo>
                  <a:lnTo>
                    <a:pt x="3286" y="45481"/>
                  </a:lnTo>
                  <a:lnTo>
                    <a:pt x="3055" y="45494"/>
                  </a:lnTo>
                  <a:lnTo>
                    <a:pt x="2837" y="45519"/>
                  </a:lnTo>
                  <a:lnTo>
                    <a:pt x="2632" y="45558"/>
                  </a:lnTo>
                  <a:lnTo>
                    <a:pt x="2426" y="45596"/>
                  </a:lnTo>
                  <a:lnTo>
                    <a:pt x="2234" y="45648"/>
                  </a:lnTo>
                  <a:lnTo>
                    <a:pt x="2054" y="45712"/>
                  </a:lnTo>
                  <a:lnTo>
                    <a:pt x="1875" y="45789"/>
                  </a:lnTo>
                  <a:lnTo>
                    <a:pt x="1708" y="45866"/>
                  </a:lnTo>
                  <a:lnTo>
                    <a:pt x="1554" y="45955"/>
                  </a:lnTo>
                  <a:lnTo>
                    <a:pt x="1400" y="46045"/>
                  </a:lnTo>
                  <a:lnTo>
                    <a:pt x="1259" y="46148"/>
                  </a:lnTo>
                  <a:lnTo>
                    <a:pt x="1130" y="46251"/>
                  </a:lnTo>
                  <a:lnTo>
                    <a:pt x="1002" y="46366"/>
                  </a:lnTo>
                  <a:lnTo>
                    <a:pt x="886" y="46494"/>
                  </a:lnTo>
                  <a:lnTo>
                    <a:pt x="784" y="46623"/>
                  </a:lnTo>
                  <a:lnTo>
                    <a:pt x="681" y="46764"/>
                  </a:lnTo>
                  <a:lnTo>
                    <a:pt x="591" y="46905"/>
                  </a:lnTo>
                  <a:lnTo>
                    <a:pt x="501" y="47046"/>
                  </a:lnTo>
                  <a:lnTo>
                    <a:pt x="424" y="47200"/>
                  </a:lnTo>
                  <a:lnTo>
                    <a:pt x="347" y="47354"/>
                  </a:lnTo>
                  <a:lnTo>
                    <a:pt x="283" y="47521"/>
                  </a:lnTo>
                  <a:lnTo>
                    <a:pt x="232" y="47688"/>
                  </a:lnTo>
                  <a:lnTo>
                    <a:pt x="181" y="47855"/>
                  </a:lnTo>
                  <a:lnTo>
                    <a:pt x="104" y="48214"/>
                  </a:lnTo>
                  <a:lnTo>
                    <a:pt x="39" y="48586"/>
                  </a:lnTo>
                  <a:lnTo>
                    <a:pt x="1" y="48958"/>
                  </a:lnTo>
                  <a:lnTo>
                    <a:pt x="1" y="49356"/>
                  </a:lnTo>
                  <a:lnTo>
                    <a:pt x="1" y="49716"/>
                  </a:lnTo>
                  <a:lnTo>
                    <a:pt x="27" y="50088"/>
                  </a:lnTo>
                  <a:lnTo>
                    <a:pt x="78" y="50460"/>
                  </a:lnTo>
                  <a:lnTo>
                    <a:pt x="129" y="50832"/>
                  </a:lnTo>
                  <a:lnTo>
                    <a:pt x="193" y="51217"/>
                  </a:lnTo>
                  <a:lnTo>
                    <a:pt x="283" y="51589"/>
                  </a:lnTo>
                  <a:lnTo>
                    <a:pt x="386" y="51961"/>
                  </a:lnTo>
                  <a:lnTo>
                    <a:pt x="489" y="52333"/>
                  </a:lnTo>
                  <a:lnTo>
                    <a:pt x="604" y="52693"/>
                  </a:lnTo>
                  <a:lnTo>
                    <a:pt x="732" y="53052"/>
                  </a:lnTo>
                  <a:lnTo>
                    <a:pt x="874" y="53399"/>
                  </a:lnTo>
                  <a:lnTo>
                    <a:pt x="1015" y="53732"/>
                  </a:lnTo>
                  <a:lnTo>
                    <a:pt x="1169" y="54066"/>
                  </a:lnTo>
                  <a:lnTo>
                    <a:pt x="1336" y="54374"/>
                  </a:lnTo>
                  <a:lnTo>
                    <a:pt x="1502" y="54669"/>
                  </a:lnTo>
                  <a:lnTo>
                    <a:pt x="1669" y="54951"/>
                  </a:lnTo>
                  <a:lnTo>
                    <a:pt x="2247" y="55875"/>
                  </a:lnTo>
                  <a:lnTo>
                    <a:pt x="2696" y="56633"/>
                  </a:lnTo>
                  <a:lnTo>
                    <a:pt x="2888" y="56966"/>
                  </a:lnTo>
                  <a:lnTo>
                    <a:pt x="3055" y="57287"/>
                  </a:lnTo>
                  <a:lnTo>
                    <a:pt x="3209" y="57582"/>
                  </a:lnTo>
                  <a:lnTo>
                    <a:pt x="3338" y="57890"/>
                  </a:lnTo>
                  <a:lnTo>
                    <a:pt x="3479" y="58185"/>
                  </a:lnTo>
                  <a:lnTo>
                    <a:pt x="3594" y="58506"/>
                  </a:lnTo>
                  <a:lnTo>
                    <a:pt x="3851" y="59186"/>
                  </a:lnTo>
                  <a:lnTo>
                    <a:pt x="4146" y="60008"/>
                  </a:lnTo>
                  <a:lnTo>
                    <a:pt x="4492" y="61021"/>
                  </a:lnTo>
                  <a:lnTo>
                    <a:pt x="4621" y="61355"/>
                  </a:lnTo>
                  <a:lnTo>
                    <a:pt x="4749" y="61650"/>
                  </a:lnTo>
                  <a:lnTo>
                    <a:pt x="4877" y="61920"/>
                  </a:lnTo>
                  <a:lnTo>
                    <a:pt x="5031" y="62164"/>
                  </a:lnTo>
                  <a:lnTo>
                    <a:pt x="5173" y="62382"/>
                  </a:lnTo>
                  <a:lnTo>
                    <a:pt x="5327" y="62574"/>
                  </a:lnTo>
                  <a:lnTo>
                    <a:pt x="5481" y="62741"/>
                  </a:lnTo>
                  <a:lnTo>
                    <a:pt x="5647" y="62895"/>
                  </a:lnTo>
                  <a:lnTo>
                    <a:pt x="5814" y="63011"/>
                  </a:lnTo>
                  <a:lnTo>
                    <a:pt x="5981" y="63126"/>
                  </a:lnTo>
                  <a:lnTo>
                    <a:pt x="6161" y="63203"/>
                  </a:lnTo>
                  <a:lnTo>
                    <a:pt x="6328" y="63267"/>
                  </a:lnTo>
                  <a:lnTo>
                    <a:pt x="6494" y="63319"/>
                  </a:lnTo>
                  <a:lnTo>
                    <a:pt x="6674" y="63357"/>
                  </a:lnTo>
                  <a:lnTo>
                    <a:pt x="6854" y="63383"/>
                  </a:lnTo>
                  <a:lnTo>
                    <a:pt x="7021" y="63383"/>
                  </a:lnTo>
                  <a:lnTo>
                    <a:pt x="7264" y="63370"/>
                  </a:lnTo>
                  <a:lnTo>
                    <a:pt x="7495" y="63344"/>
                  </a:lnTo>
                  <a:lnTo>
                    <a:pt x="7714" y="63293"/>
                  </a:lnTo>
                  <a:lnTo>
                    <a:pt x="7945" y="63229"/>
                  </a:lnTo>
                  <a:lnTo>
                    <a:pt x="8150" y="63152"/>
                  </a:lnTo>
                  <a:lnTo>
                    <a:pt x="8355" y="63062"/>
                  </a:lnTo>
                  <a:lnTo>
                    <a:pt x="8548" y="62972"/>
                  </a:lnTo>
                  <a:lnTo>
                    <a:pt x="8715" y="62882"/>
                  </a:lnTo>
                  <a:lnTo>
                    <a:pt x="9023" y="62690"/>
                  </a:lnTo>
                  <a:lnTo>
                    <a:pt x="9266" y="62523"/>
                  </a:lnTo>
                  <a:lnTo>
                    <a:pt x="9459" y="62369"/>
                  </a:lnTo>
                  <a:lnTo>
                    <a:pt x="9831" y="63370"/>
                  </a:lnTo>
                  <a:lnTo>
                    <a:pt x="10024" y="63832"/>
                  </a:lnTo>
                  <a:lnTo>
                    <a:pt x="10203" y="64281"/>
                  </a:lnTo>
                  <a:lnTo>
                    <a:pt x="10396" y="64717"/>
                  </a:lnTo>
                  <a:lnTo>
                    <a:pt x="10575" y="65128"/>
                  </a:lnTo>
                  <a:lnTo>
                    <a:pt x="10781" y="65526"/>
                  </a:lnTo>
                  <a:lnTo>
                    <a:pt x="10973" y="65924"/>
                  </a:lnTo>
                  <a:lnTo>
                    <a:pt x="11178" y="66296"/>
                  </a:lnTo>
                  <a:lnTo>
                    <a:pt x="11397" y="66668"/>
                  </a:lnTo>
                  <a:lnTo>
                    <a:pt x="11628" y="67040"/>
                  </a:lnTo>
                  <a:lnTo>
                    <a:pt x="11859" y="67399"/>
                  </a:lnTo>
                  <a:lnTo>
                    <a:pt x="12102" y="67759"/>
                  </a:lnTo>
                  <a:lnTo>
                    <a:pt x="12372" y="68118"/>
                  </a:lnTo>
                  <a:lnTo>
                    <a:pt x="12641" y="68477"/>
                  </a:lnTo>
                  <a:lnTo>
                    <a:pt x="12937" y="68850"/>
                  </a:lnTo>
                  <a:lnTo>
                    <a:pt x="13245" y="69209"/>
                  </a:lnTo>
                  <a:lnTo>
                    <a:pt x="13578" y="69594"/>
                  </a:lnTo>
                  <a:lnTo>
                    <a:pt x="13925" y="69979"/>
                  </a:lnTo>
                  <a:lnTo>
                    <a:pt x="14297" y="70377"/>
                  </a:lnTo>
                  <a:lnTo>
                    <a:pt x="15118" y="71198"/>
                  </a:lnTo>
                  <a:lnTo>
                    <a:pt x="16029" y="72109"/>
                  </a:lnTo>
                  <a:lnTo>
                    <a:pt x="17056" y="73084"/>
                  </a:lnTo>
                  <a:lnTo>
                    <a:pt x="18211" y="74162"/>
                  </a:lnTo>
                  <a:lnTo>
                    <a:pt x="20919" y="76665"/>
                  </a:lnTo>
                  <a:lnTo>
                    <a:pt x="21496" y="77191"/>
                  </a:lnTo>
                  <a:lnTo>
                    <a:pt x="22125" y="77743"/>
                  </a:lnTo>
                  <a:lnTo>
                    <a:pt x="22715" y="78269"/>
                  </a:lnTo>
                  <a:lnTo>
                    <a:pt x="23293" y="78744"/>
                  </a:lnTo>
                  <a:lnTo>
                    <a:pt x="23845" y="79206"/>
                  </a:lnTo>
                  <a:lnTo>
                    <a:pt x="23883" y="79244"/>
                  </a:lnTo>
                  <a:lnTo>
                    <a:pt x="24319" y="79578"/>
                  </a:lnTo>
                  <a:lnTo>
                    <a:pt x="24743" y="79899"/>
                  </a:lnTo>
                  <a:lnTo>
                    <a:pt x="25141" y="80207"/>
                  </a:lnTo>
                  <a:lnTo>
                    <a:pt x="25539" y="80476"/>
                  </a:lnTo>
                  <a:lnTo>
                    <a:pt x="25911" y="80746"/>
                  </a:lnTo>
                  <a:lnTo>
                    <a:pt x="26283" y="80990"/>
                  </a:lnTo>
                  <a:lnTo>
                    <a:pt x="26642" y="81208"/>
                  </a:lnTo>
                  <a:lnTo>
                    <a:pt x="26989" y="81426"/>
                  </a:lnTo>
                  <a:lnTo>
                    <a:pt x="27322" y="81606"/>
                  </a:lnTo>
                  <a:lnTo>
                    <a:pt x="27656" y="81785"/>
                  </a:lnTo>
                  <a:lnTo>
                    <a:pt x="27977" y="81952"/>
                  </a:lnTo>
                  <a:lnTo>
                    <a:pt x="28285" y="82093"/>
                  </a:lnTo>
                  <a:lnTo>
                    <a:pt x="28593" y="82234"/>
                  </a:lnTo>
                  <a:lnTo>
                    <a:pt x="28888" y="82350"/>
                  </a:lnTo>
                  <a:lnTo>
                    <a:pt x="29170" y="82453"/>
                  </a:lnTo>
                  <a:lnTo>
                    <a:pt x="29453" y="82555"/>
                  </a:lnTo>
                  <a:lnTo>
                    <a:pt x="29735" y="82632"/>
                  </a:lnTo>
                  <a:lnTo>
                    <a:pt x="30004" y="82709"/>
                  </a:lnTo>
                  <a:lnTo>
                    <a:pt x="30274" y="82773"/>
                  </a:lnTo>
                  <a:lnTo>
                    <a:pt x="30543" y="82838"/>
                  </a:lnTo>
                  <a:lnTo>
                    <a:pt x="31070" y="82915"/>
                  </a:lnTo>
                  <a:lnTo>
                    <a:pt x="31583" y="82979"/>
                  </a:lnTo>
                  <a:lnTo>
                    <a:pt x="32096" y="83017"/>
                  </a:lnTo>
                  <a:lnTo>
                    <a:pt x="32610" y="83030"/>
                  </a:lnTo>
                  <a:lnTo>
                    <a:pt x="33123" y="83043"/>
                  </a:lnTo>
                  <a:lnTo>
                    <a:pt x="34445" y="83043"/>
                  </a:lnTo>
                  <a:lnTo>
                    <a:pt x="34445" y="13"/>
                  </a:lnTo>
                  <a:lnTo>
                    <a:pt x="33880" y="1"/>
                  </a:lnTo>
                  <a:close/>
                </a:path>
              </a:pathLst>
            </a:custGeom>
            <a:solidFill>
              <a:srgbClr val="DE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051;p37"/>
            <p:cNvSpPr/>
            <p:nvPr/>
          </p:nvSpPr>
          <p:spPr>
            <a:xfrm>
              <a:off x="4325850" y="682775"/>
              <a:ext cx="861125" cy="2076075"/>
            </a:xfrm>
            <a:custGeom>
              <a:avLst/>
              <a:gdLst/>
              <a:ahLst/>
              <a:cxnLst/>
              <a:rect l="l" t="t" r="r" b="b"/>
              <a:pathLst>
                <a:path w="34445" h="83043" fill="none" extrusionOk="0">
                  <a:moveTo>
                    <a:pt x="33880" y="1"/>
                  </a:moveTo>
                  <a:lnTo>
                    <a:pt x="33880" y="1"/>
                  </a:lnTo>
                  <a:lnTo>
                    <a:pt x="33200" y="1"/>
                  </a:lnTo>
                  <a:lnTo>
                    <a:pt x="32520" y="13"/>
                  </a:lnTo>
                  <a:lnTo>
                    <a:pt x="31852" y="39"/>
                  </a:lnTo>
                  <a:lnTo>
                    <a:pt x="31198" y="78"/>
                  </a:lnTo>
                  <a:lnTo>
                    <a:pt x="30543" y="116"/>
                  </a:lnTo>
                  <a:lnTo>
                    <a:pt x="29915" y="167"/>
                  </a:lnTo>
                  <a:lnTo>
                    <a:pt x="29286" y="219"/>
                  </a:lnTo>
                  <a:lnTo>
                    <a:pt x="28657" y="283"/>
                  </a:lnTo>
                  <a:lnTo>
                    <a:pt x="28054" y="360"/>
                  </a:lnTo>
                  <a:lnTo>
                    <a:pt x="27451" y="450"/>
                  </a:lnTo>
                  <a:lnTo>
                    <a:pt x="26848" y="540"/>
                  </a:lnTo>
                  <a:lnTo>
                    <a:pt x="26270" y="642"/>
                  </a:lnTo>
                  <a:lnTo>
                    <a:pt x="25693" y="758"/>
                  </a:lnTo>
                  <a:lnTo>
                    <a:pt x="25128" y="886"/>
                  </a:lnTo>
                  <a:lnTo>
                    <a:pt x="24563" y="1014"/>
                  </a:lnTo>
                  <a:lnTo>
                    <a:pt x="24011" y="1143"/>
                  </a:lnTo>
                  <a:lnTo>
                    <a:pt x="23472" y="1297"/>
                  </a:lnTo>
                  <a:lnTo>
                    <a:pt x="22933" y="1451"/>
                  </a:lnTo>
                  <a:lnTo>
                    <a:pt x="22407" y="1617"/>
                  </a:lnTo>
                  <a:lnTo>
                    <a:pt x="21894" y="1784"/>
                  </a:lnTo>
                  <a:lnTo>
                    <a:pt x="21381" y="1964"/>
                  </a:lnTo>
                  <a:lnTo>
                    <a:pt x="20880" y="2156"/>
                  </a:lnTo>
                  <a:lnTo>
                    <a:pt x="20393" y="2349"/>
                  </a:lnTo>
                  <a:lnTo>
                    <a:pt x="19905" y="2554"/>
                  </a:lnTo>
                  <a:lnTo>
                    <a:pt x="19430" y="2772"/>
                  </a:lnTo>
                  <a:lnTo>
                    <a:pt x="18955" y="2991"/>
                  </a:lnTo>
                  <a:lnTo>
                    <a:pt x="18493" y="3222"/>
                  </a:lnTo>
                  <a:lnTo>
                    <a:pt x="18031" y="3465"/>
                  </a:lnTo>
                  <a:lnTo>
                    <a:pt x="17582" y="3709"/>
                  </a:lnTo>
                  <a:lnTo>
                    <a:pt x="17146" y="3966"/>
                  </a:lnTo>
                  <a:lnTo>
                    <a:pt x="16709" y="4223"/>
                  </a:lnTo>
                  <a:lnTo>
                    <a:pt x="16286" y="4492"/>
                  </a:lnTo>
                  <a:lnTo>
                    <a:pt x="15863" y="4774"/>
                  </a:lnTo>
                  <a:lnTo>
                    <a:pt x="15439" y="5057"/>
                  </a:lnTo>
                  <a:lnTo>
                    <a:pt x="15041" y="5352"/>
                  </a:lnTo>
                  <a:lnTo>
                    <a:pt x="14631" y="5660"/>
                  </a:lnTo>
                  <a:lnTo>
                    <a:pt x="14246" y="5968"/>
                  </a:lnTo>
                  <a:lnTo>
                    <a:pt x="13848" y="6289"/>
                  </a:lnTo>
                  <a:lnTo>
                    <a:pt x="13476" y="6622"/>
                  </a:lnTo>
                  <a:lnTo>
                    <a:pt x="13091" y="6956"/>
                  </a:lnTo>
                  <a:lnTo>
                    <a:pt x="12731" y="7290"/>
                  </a:lnTo>
                  <a:lnTo>
                    <a:pt x="12359" y="7649"/>
                  </a:lnTo>
                  <a:lnTo>
                    <a:pt x="12013" y="7995"/>
                  </a:lnTo>
                  <a:lnTo>
                    <a:pt x="11653" y="8368"/>
                  </a:lnTo>
                  <a:lnTo>
                    <a:pt x="11307" y="8740"/>
                  </a:lnTo>
                  <a:lnTo>
                    <a:pt x="10973" y="9112"/>
                  </a:lnTo>
                  <a:lnTo>
                    <a:pt x="10639" y="9510"/>
                  </a:lnTo>
                  <a:lnTo>
                    <a:pt x="10306" y="9895"/>
                  </a:lnTo>
                  <a:lnTo>
                    <a:pt x="9985" y="10305"/>
                  </a:lnTo>
                  <a:lnTo>
                    <a:pt x="9664" y="10716"/>
                  </a:lnTo>
                  <a:lnTo>
                    <a:pt x="9356" y="11127"/>
                  </a:lnTo>
                  <a:lnTo>
                    <a:pt x="9048" y="11550"/>
                  </a:lnTo>
                  <a:lnTo>
                    <a:pt x="8740" y="11987"/>
                  </a:lnTo>
                  <a:lnTo>
                    <a:pt x="8445" y="12423"/>
                  </a:lnTo>
                  <a:lnTo>
                    <a:pt x="8150" y="12872"/>
                  </a:lnTo>
                  <a:lnTo>
                    <a:pt x="7868" y="13321"/>
                  </a:lnTo>
                  <a:lnTo>
                    <a:pt x="7303" y="14258"/>
                  </a:lnTo>
                  <a:lnTo>
                    <a:pt x="6751" y="15208"/>
                  </a:lnTo>
                  <a:lnTo>
                    <a:pt x="6225" y="16196"/>
                  </a:lnTo>
                  <a:lnTo>
                    <a:pt x="5712" y="17210"/>
                  </a:lnTo>
                  <a:lnTo>
                    <a:pt x="5712" y="17210"/>
                  </a:lnTo>
                  <a:lnTo>
                    <a:pt x="5545" y="17569"/>
                  </a:lnTo>
                  <a:lnTo>
                    <a:pt x="5391" y="17928"/>
                  </a:lnTo>
                  <a:lnTo>
                    <a:pt x="5237" y="18288"/>
                  </a:lnTo>
                  <a:lnTo>
                    <a:pt x="5096" y="18660"/>
                  </a:lnTo>
                  <a:lnTo>
                    <a:pt x="4954" y="19032"/>
                  </a:lnTo>
                  <a:lnTo>
                    <a:pt x="4813" y="19417"/>
                  </a:lnTo>
                  <a:lnTo>
                    <a:pt x="4569" y="20200"/>
                  </a:lnTo>
                  <a:lnTo>
                    <a:pt x="4351" y="20995"/>
                  </a:lnTo>
                  <a:lnTo>
                    <a:pt x="4159" y="21804"/>
                  </a:lnTo>
                  <a:lnTo>
                    <a:pt x="3979" y="22638"/>
                  </a:lnTo>
                  <a:lnTo>
                    <a:pt x="3825" y="23472"/>
                  </a:lnTo>
                  <a:lnTo>
                    <a:pt x="3697" y="24319"/>
                  </a:lnTo>
                  <a:lnTo>
                    <a:pt x="3594" y="25179"/>
                  </a:lnTo>
                  <a:lnTo>
                    <a:pt x="3504" y="26039"/>
                  </a:lnTo>
                  <a:lnTo>
                    <a:pt x="3427" y="26911"/>
                  </a:lnTo>
                  <a:lnTo>
                    <a:pt x="3376" y="27784"/>
                  </a:lnTo>
                  <a:lnTo>
                    <a:pt x="3338" y="28657"/>
                  </a:lnTo>
                  <a:lnTo>
                    <a:pt x="3325" y="29529"/>
                  </a:lnTo>
                  <a:lnTo>
                    <a:pt x="3312" y="30389"/>
                  </a:lnTo>
                  <a:lnTo>
                    <a:pt x="3312" y="30389"/>
                  </a:lnTo>
                  <a:lnTo>
                    <a:pt x="3325" y="31133"/>
                  </a:lnTo>
                  <a:lnTo>
                    <a:pt x="3338" y="31878"/>
                  </a:lnTo>
                  <a:lnTo>
                    <a:pt x="3350" y="32609"/>
                  </a:lnTo>
                  <a:lnTo>
                    <a:pt x="3389" y="33328"/>
                  </a:lnTo>
                  <a:lnTo>
                    <a:pt x="3466" y="34752"/>
                  </a:lnTo>
                  <a:lnTo>
                    <a:pt x="3581" y="36125"/>
                  </a:lnTo>
                  <a:lnTo>
                    <a:pt x="3710" y="37447"/>
                  </a:lnTo>
                  <a:lnTo>
                    <a:pt x="3851" y="38705"/>
                  </a:lnTo>
                  <a:lnTo>
                    <a:pt x="4005" y="39885"/>
                  </a:lnTo>
                  <a:lnTo>
                    <a:pt x="4172" y="40989"/>
                  </a:lnTo>
                  <a:lnTo>
                    <a:pt x="4326" y="42003"/>
                  </a:lnTo>
                  <a:lnTo>
                    <a:pt x="4480" y="42914"/>
                  </a:lnTo>
                  <a:lnTo>
                    <a:pt x="4621" y="43697"/>
                  </a:lnTo>
                  <a:lnTo>
                    <a:pt x="4762" y="44377"/>
                  </a:lnTo>
                  <a:lnTo>
                    <a:pt x="4954" y="45314"/>
                  </a:lnTo>
                  <a:lnTo>
                    <a:pt x="5019" y="45635"/>
                  </a:lnTo>
                  <a:lnTo>
                    <a:pt x="5019" y="45635"/>
                  </a:lnTo>
                  <a:lnTo>
                    <a:pt x="5019" y="45635"/>
                  </a:lnTo>
                  <a:lnTo>
                    <a:pt x="5019" y="45635"/>
                  </a:lnTo>
                  <a:lnTo>
                    <a:pt x="4621" y="45571"/>
                  </a:lnTo>
                  <a:lnTo>
                    <a:pt x="4236" y="45519"/>
                  </a:lnTo>
                  <a:lnTo>
                    <a:pt x="3877" y="45481"/>
                  </a:lnTo>
                  <a:lnTo>
                    <a:pt x="3530" y="45481"/>
                  </a:lnTo>
                  <a:lnTo>
                    <a:pt x="3530" y="45481"/>
                  </a:lnTo>
                  <a:lnTo>
                    <a:pt x="3286" y="45481"/>
                  </a:lnTo>
                  <a:lnTo>
                    <a:pt x="3055" y="45494"/>
                  </a:lnTo>
                  <a:lnTo>
                    <a:pt x="2837" y="45519"/>
                  </a:lnTo>
                  <a:lnTo>
                    <a:pt x="2632" y="45558"/>
                  </a:lnTo>
                  <a:lnTo>
                    <a:pt x="2426" y="45596"/>
                  </a:lnTo>
                  <a:lnTo>
                    <a:pt x="2234" y="45648"/>
                  </a:lnTo>
                  <a:lnTo>
                    <a:pt x="2054" y="45712"/>
                  </a:lnTo>
                  <a:lnTo>
                    <a:pt x="1875" y="45789"/>
                  </a:lnTo>
                  <a:lnTo>
                    <a:pt x="1708" y="45866"/>
                  </a:lnTo>
                  <a:lnTo>
                    <a:pt x="1554" y="45955"/>
                  </a:lnTo>
                  <a:lnTo>
                    <a:pt x="1400" y="46045"/>
                  </a:lnTo>
                  <a:lnTo>
                    <a:pt x="1259" y="46148"/>
                  </a:lnTo>
                  <a:lnTo>
                    <a:pt x="1130" y="46251"/>
                  </a:lnTo>
                  <a:lnTo>
                    <a:pt x="1002" y="46366"/>
                  </a:lnTo>
                  <a:lnTo>
                    <a:pt x="886" y="46494"/>
                  </a:lnTo>
                  <a:lnTo>
                    <a:pt x="784" y="46623"/>
                  </a:lnTo>
                  <a:lnTo>
                    <a:pt x="681" y="46764"/>
                  </a:lnTo>
                  <a:lnTo>
                    <a:pt x="591" y="46905"/>
                  </a:lnTo>
                  <a:lnTo>
                    <a:pt x="501" y="47046"/>
                  </a:lnTo>
                  <a:lnTo>
                    <a:pt x="424" y="47200"/>
                  </a:lnTo>
                  <a:lnTo>
                    <a:pt x="347" y="47354"/>
                  </a:lnTo>
                  <a:lnTo>
                    <a:pt x="283" y="47521"/>
                  </a:lnTo>
                  <a:lnTo>
                    <a:pt x="232" y="47688"/>
                  </a:lnTo>
                  <a:lnTo>
                    <a:pt x="181" y="47855"/>
                  </a:lnTo>
                  <a:lnTo>
                    <a:pt x="104" y="48214"/>
                  </a:lnTo>
                  <a:lnTo>
                    <a:pt x="39" y="48586"/>
                  </a:lnTo>
                  <a:lnTo>
                    <a:pt x="1" y="48958"/>
                  </a:lnTo>
                  <a:lnTo>
                    <a:pt x="1" y="49356"/>
                  </a:lnTo>
                  <a:lnTo>
                    <a:pt x="1" y="49356"/>
                  </a:lnTo>
                  <a:lnTo>
                    <a:pt x="1" y="49716"/>
                  </a:lnTo>
                  <a:lnTo>
                    <a:pt x="27" y="50088"/>
                  </a:lnTo>
                  <a:lnTo>
                    <a:pt x="78" y="50460"/>
                  </a:lnTo>
                  <a:lnTo>
                    <a:pt x="129" y="50832"/>
                  </a:lnTo>
                  <a:lnTo>
                    <a:pt x="193" y="51217"/>
                  </a:lnTo>
                  <a:lnTo>
                    <a:pt x="283" y="51589"/>
                  </a:lnTo>
                  <a:lnTo>
                    <a:pt x="386" y="51961"/>
                  </a:lnTo>
                  <a:lnTo>
                    <a:pt x="489" y="52333"/>
                  </a:lnTo>
                  <a:lnTo>
                    <a:pt x="604" y="52693"/>
                  </a:lnTo>
                  <a:lnTo>
                    <a:pt x="732" y="53052"/>
                  </a:lnTo>
                  <a:lnTo>
                    <a:pt x="874" y="53399"/>
                  </a:lnTo>
                  <a:lnTo>
                    <a:pt x="1015" y="53732"/>
                  </a:lnTo>
                  <a:lnTo>
                    <a:pt x="1169" y="54066"/>
                  </a:lnTo>
                  <a:lnTo>
                    <a:pt x="1336" y="54374"/>
                  </a:lnTo>
                  <a:lnTo>
                    <a:pt x="1502" y="54669"/>
                  </a:lnTo>
                  <a:lnTo>
                    <a:pt x="1669" y="54951"/>
                  </a:lnTo>
                  <a:lnTo>
                    <a:pt x="1669" y="54951"/>
                  </a:lnTo>
                  <a:lnTo>
                    <a:pt x="2247" y="55875"/>
                  </a:lnTo>
                  <a:lnTo>
                    <a:pt x="2696" y="56633"/>
                  </a:lnTo>
                  <a:lnTo>
                    <a:pt x="2888" y="56966"/>
                  </a:lnTo>
                  <a:lnTo>
                    <a:pt x="3055" y="57287"/>
                  </a:lnTo>
                  <a:lnTo>
                    <a:pt x="3209" y="57582"/>
                  </a:lnTo>
                  <a:lnTo>
                    <a:pt x="3338" y="57890"/>
                  </a:lnTo>
                  <a:lnTo>
                    <a:pt x="3479" y="58185"/>
                  </a:lnTo>
                  <a:lnTo>
                    <a:pt x="3594" y="58506"/>
                  </a:lnTo>
                  <a:lnTo>
                    <a:pt x="3851" y="59186"/>
                  </a:lnTo>
                  <a:lnTo>
                    <a:pt x="4146" y="60008"/>
                  </a:lnTo>
                  <a:lnTo>
                    <a:pt x="4492" y="61021"/>
                  </a:lnTo>
                  <a:lnTo>
                    <a:pt x="4492" y="61021"/>
                  </a:lnTo>
                  <a:lnTo>
                    <a:pt x="4621" y="61355"/>
                  </a:lnTo>
                  <a:lnTo>
                    <a:pt x="4749" y="61650"/>
                  </a:lnTo>
                  <a:lnTo>
                    <a:pt x="4877" y="61920"/>
                  </a:lnTo>
                  <a:lnTo>
                    <a:pt x="5031" y="62164"/>
                  </a:lnTo>
                  <a:lnTo>
                    <a:pt x="5173" y="62382"/>
                  </a:lnTo>
                  <a:lnTo>
                    <a:pt x="5327" y="62574"/>
                  </a:lnTo>
                  <a:lnTo>
                    <a:pt x="5481" y="62741"/>
                  </a:lnTo>
                  <a:lnTo>
                    <a:pt x="5647" y="62895"/>
                  </a:lnTo>
                  <a:lnTo>
                    <a:pt x="5814" y="63011"/>
                  </a:lnTo>
                  <a:lnTo>
                    <a:pt x="5981" y="63126"/>
                  </a:lnTo>
                  <a:lnTo>
                    <a:pt x="6161" y="63203"/>
                  </a:lnTo>
                  <a:lnTo>
                    <a:pt x="6328" y="63267"/>
                  </a:lnTo>
                  <a:lnTo>
                    <a:pt x="6494" y="63319"/>
                  </a:lnTo>
                  <a:lnTo>
                    <a:pt x="6674" y="63357"/>
                  </a:lnTo>
                  <a:lnTo>
                    <a:pt x="6854" y="63383"/>
                  </a:lnTo>
                  <a:lnTo>
                    <a:pt x="7021" y="63383"/>
                  </a:lnTo>
                  <a:lnTo>
                    <a:pt x="7021" y="63383"/>
                  </a:lnTo>
                  <a:lnTo>
                    <a:pt x="7264" y="63370"/>
                  </a:lnTo>
                  <a:lnTo>
                    <a:pt x="7495" y="63344"/>
                  </a:lnTo>
                  <a:lnTo>
                    <a:pt x="7714" y="63293"/>
                  </a:lnTo>
                  <a:lnTo>
                    <a:pt x="7945" y="63229"/>
                  </a:lnTo>
                  <a:lnTo>
                    <a:pt x="8150" y="63152"/>
                  </a:lnTo>
                  <a:lnTo>
                    <a:pt x="8355" y="63062"/>
                  </a:lnTo>
                  <a:lnTo>
                    <a:pt x="8548" y="62972"/>
                  </a:lnTo>
                  <a:lnTo>
                    <a:pt x="8715" y="62882"/>
                  </a:lnTo>
                  <a:lnTo>
                    <a:pt x="9023" y="62690"/>
                  </a:lnTo>
                  <a:lnTo>
                    <a:pt x="9266" y="62523"/>
                  </a:lnTo>
                  <a:lnTo>
                    <a:pt x="9459" y="62369"/>
                  </a:lnTo>
                  <a:lnTo>
                    <a:pt x="9459" y="62369"/>
                  </a:lnTo>
                  <a:lnTo>
                    <a:pt x="9831" y="63370"/>
                  </a:lnTo>
                  <a:lnTo>
                    <a:pt x="10024" y="63832"/>
                  </a:lnTo>
                  <a:lnTo>
                    <a:pt x="10203" y="64281"/>
                  </a:lnTo>
                  <a:lnTo>
                    <a:pt x="10396" y="64717"/>
                  </a:lnTo>
                  <a:lnTo>
                    <a:pt x="10575" y="65128"/>
                  </a:lnTo>
                  <a:lnTo>
                    <a:pt x="10781" y="65526"/>
                  </a:lnTo>
                  <a:lnTo>
                    <a:pt x="10973" y="65924"/>
                  </a:lnTo>
                  <a:lnTo>
                    <a:pt x="11178" y="66296"/>
                  </a:lnTo>
                  <a:lnTo>
                    <a:pt x="11397" y="66668"/>
                  </a:lnTo>
                  <a:lnTo>
                    <a:pt x="11628" y="67040"/>
                  </a:lnTo>
                  <a:lnTo>
                    <a:pt x="11859" y="67399"/>
                  </a:lnTo>
                  <a:lnTo>
                    <a:pt x="12102" y="67759"/>
                  </a:lnTo>
                  <a:lnTo>
                    <a:pt x="12372" y="68118"/>
                  </a:lnTo>
                  <a:lnTo>
                    <a:pt x="12641" y="68477"/>
                  </a:lnTo>
                  <a:lnTo>
                    <a:pt x="12937" y="68850"/>
                  </a:lnTo>
                  <a:lnTo>
                    <a:pt x="13245" y="69209"/>
                  </a:lnTo>
                  <a:lnTo>
                    <a:pt x="13578" y="69594"/>
                  </a:lnTo>
                  <a:lnTo>
                    <a:pt x="13925" y="69979"/>
                  </a:lnTo>
                  <a:lnTo>
                    <a:pt x="14297" y="70377"/>
                  </a:lnTo>
                  <a:lnTo>
                    <a:pt x="15118" y="71198"/>
                  </a:lnTo>
                  <a:lnTo>
                    <a:pt x="16029" y="72109"/>
                  </a:lnTo>
                  <a:lnTo>
                    <a:pt x="17056" y="73084"/>
                  </a:lnTo>
                  <a:lnTo>
                    <a:pt x="18211" y="74162"/>
                  </a:lnTo>
                  <a:lnTo>
                    <a:pt x="20919" y="76665"/>
                  </a:lnTo>
                  <a:lnTo>
                    <a:pt x="20919" y="76665"/>
                  </a:lnTo>
                  <a:lnTo>
                    <a:pt x="20919" y="76665"/>
                  </a:lnTo>
                  <a:lnTo>
                    <a:pt x="21496" y="77191"/>
                  </a:lnTo>
                  <a:lnTo>
                    <a:pt x="21496" y="77191"/>
                  </a:lnTo>
                  <a:lnTo>
                    <a:pt x="22125" y="77743"/>
                  </a:lnTo>
                  <a:lnTo>
                    <a:pt x="22715" y="78269"/>
                  </a:lnTo>
                  <a:lnTo>
                    <a:pt x="23293" y="78744"/>
                  </a:lnTo>
                  <a:lnTo>
                    <a:pt x="23845" y="79206"/>
                  </a:lnTo>
                  <a:lnTo>
                    <a:pt x="23845" y="79206"/>
                  </a:lnTo>
                  <a:lnTo>
                    <a:pt x="23845" y="79206"/>
                  </a:lnTo>
                  <a:lnTo>
                    <a:pt x="23845" y="79206"/>
                  </a:lnTo>
                  <a:lnTo>
                    <a:pt x="23883" y="79244"/>
                  </a:lnTo>
                  <a:lnTo>
                    <a:pt x="23883" y="79244"/>
                  </a:lnTo>
                  <a:lnTo>
                    <a:pt x="24319" y="79578"/>
                  </a:lnTo>
                  <a:lnTo>
                    <a:pt x="24743" y="79899"/>
                  </a:lnTo>
                  <a:lnTo>
                    <a:pt x="25141" y="80207"/>
                  </a:lnTo>
                  <a:lnTo>
                    <a:pt x="25539" y="80476"/>
                  </a:lnTo>
                  <a:lnTo>
                    <a:pt x="25911" y="80746"/>
                  </a:lnTo>
                  <a:lnTo>
                    <a:pt x="26283" y="80990"/>
                  </a:lnTo>
                  <a:lnTo>
                    <a:pt x="26642" y="81208"/>
                  </a:lnTo>
                  <a:lnTo>
                    <a:pt x="26989" y="81426"/>
                  </a:lnTo>
                  <a:lnTo>
                    <a:pt x="27322" y="81606"/>
                  </a:lnTo>
                  <a:lnTo>
                    <a:pt x="27656" y="81785"/>
                  </a:lnTo>
                  <a:lnTo>
                    <a:pt x="27977" y="81952"/>
                  </a:lnTo>
                  <a:lnTo>
                    <a:pt x="28285" y="82093"/>
                  </a:lnTo>
                  <a:lnTo>
                    <a:pt x="28593" y="82234"/>
                  </a:lnTo>
                  <a:lnTo>
                    <a:pt x="28888" y="82350"/>
                  </a:lnTo>
                  <a:lnTo>
                    <a:pt x="29170" y="82453"/>
                  </a:lnTo>
                  <a:lnTo>
                    <a:pt x="29453" y="82555"/>
                  </a:lnTo>
                  <a:lnTo>
                    <a:pt x="29735" y="82632"/>
                  </a:lnTo>
                  <a:lnTo>
                    <a:pt x="30004" y="82709"/>
                  </a:lnTo>
                  <a:lnTo>
                    <a:pt x="30274" y="82773"/>
                  </a:lnTo>
                  <a:lnTo>
                    <a:pt x="30543" y="82838"/>
                  </a:lnTo>
                  <a:lnTo>
                    <a:pt x="31070" y="82915"/>
                  </a:lnTo>
                  <a:lnTo>
                    <a:pt x="31583" y="82979"/>
                  </a:lnTo>
                  <a:lnTo>
                    <a:pt x="32096" y="83017"/>
                  </a:lnTo>
                  <a:lnTo>
                    <a:pt x="32610" y="83030"/>
                  </a:lnTo>
                  <a:lnTo>
                    <a:pt x="33123" y="83043"/>
                  </a:lnTo>
                  <a:lnTo>
                    <a:pt x="33649" y="83043"/>
                  </a:lnTo>
                  <a:lnTo>
                    <a:pt x="33649" y="83043"/>
                  </a:lnTo>
                  <a:lnTo>
                    <a:pt x="33880" y="83043"/>
                  </a:lnTo>
                  <a:lnTo>
                    <a:pt x="33880" y="83043"/>
                  </a:lnTo>
                  <a:lnTo>
                    <a:pt x="34111" y="83043"/>
                  </a:lnTo>
                  <a:lnTo>
                    <a:pt x="34111" y="83043"/>
                  </a:lnTo>
                  <a:lnTo>
                    <a:pt x="34445" y="83043"/>
                  </a:lnTo>
                  <a:lnTo>
                    <a:pt x="34445" y="13"/>
                  </a:lnTo>
                  <a:lnTo>
                    <a:pt x="34445" y="13"/>
                  </a:lnTo>
                  <a:lnTo>
                    <a:pt x="33880" y="1"/>
                  </a:lnTo>
                  <a:lnTo>
                    <a:pt x="338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052;p37"/>
            <p:cNvSpPr/>
            <p:nvPr/>
          </p:nvSpPr>
          <p:spPr>
            <a:xfrm>
              <a:off x="4293775" y="587500"/>
              <a:ext cx="1752700" cy="1262775"/>
            </a:xfrm>
            <a:custGeom>
              <a:avLst/>
              <a:gdLst/>
              <a:ahLst/>
              <a:cxnLst/>
              <a:rect l="l" t="t" r="r" b="b"/>
              <a:pathLst>
                <a:path w="70108" h="50511" extrusionOk="0">
                  <a:moveTo>
                    <a:pt x="38833" y="0"/>
                  </a:moveTo>
                  <a:lnTo>
                    <a:pt x="38204" y="13"/>
                  </a:lnTo>
                  <a:lnTo>
                    <a:pt x="37601" y="39"/>
                  </a:lnTo>
                  <a:lnTo>
                    <a:pt x="36998" y="77"/>
                  </a:lnTo>
                  <a:lnTo>
                    <a:pt x="36408" y="128"/>
                  </a:lnTo>
                  <a:lnTo>
                    <a:pt x="35830" y="180"/>
                  </a:lnTo>
                  <a:lnTo>
                    <a:pt x="35266" y="244"/>
                  </a:lnTo>
                  <a:lnTo>
                    <a:pt x="34714" y="321"/>
                  </a:lnTo>
                  <a:lnTo>
                    <a:pt x="34162" y="398"/>
                  </a:lnTo>
                  <a:lnTo>
                    <a:pt x="33636" y="488"/>
                  </a:lnTo>
                  <a:lnTo>
                    <a:pt x="33110" y="590"/>
                  </a:lnTo>
                  <a:lnTo>
                    <a:pt x="32596" y="693"/>
                  </a:lnTo>
                  <a:lnTo>
                    <a:pt x="32096" y="809"/>
                  </a:lnTo>
                  <a:lnTo>
                    <a:pt x="31146" y="1040"/>
                  </a:lnTo>
                  <a:lnTo>
                    <a:pt x="30235" y="1283"/>
                  </a:lnTo>
                  <a:lnTo>
                    <a:pt x="29388" y="1553"/>
                  </a:lnTo>
                  <a:lnTo>
                    <a:pt x="28593" y="1810"/>
                  </a:lnTo>
                  <a:lnTo>
                    <a:pt x="27848" y="2079"/>
                  </a:lnTo>
                  <a:lnTo>
                    <a:pt x="27181" y="2349"/>
                  </a:lnTo>
                  <a:lnTo>
                    <a:pt x="26565" y="2605"/>
                  </a:lnTo>
                  <a:lnTo>
                    <a:pt x="26013" y="2849"/>
                  </a:lnTo>
                  <a:lnTo>
                    <a:pt x="25538" y="3080"/>
                  </a:lnTo>
                  <a:lnTo>
                    <a:pt x="25115" y="3273"/>
                  </a:lnTo>
                  <a:lnTo>
                    <a:pt x="24781" y="3452"/>
                  </a:lnTo>
                  <a:lnTo>
                    <a:pt x="24306" y="3709"/>
                  </a:lnTo>
                  <a:lnTo>
                    <a:pt x="24152" y="3812"/>
                  </a:lnTo>
                  <a:lnTo>
                    <a:pt x="23357" y="3901"/>
                  </a:lnTo>
                  <a:lnTo>
                    <a:pt x="22587" y="4017"/>
                  </a:lnTo>
                  <a:lnTo>
                    <a:pt x="21830" y="4132"/>
                  </a:lnTo>
                  <a:lnTo>
                    <a:pt x="21085" y="4274"/>
                  </a:lnTo>
                  <a:lnTo>
                    <a:pt x="20367" y="4428"/>
                  </a:lnTo>
                  <a:lnTo>
                    <a:pt x="19661" y="4594"/>
                  </a:lnTo>
                  <a:lnTo>
                    <a:pt x="18968" y="4761"/>
                  </a:lnTo>
                  <a:lnTo>
                    <a:pt x="18288" y="4954"/>
                  </a:lnTo>
                  <a:lnTo>
                    <a:pt x="17633" y="5159"/>
                  </a:lnTo>
                  <a:lnTo>
                    <a:pt x="16979" y="5364"/>
                  </a:lnTo>
                  <a:lnTo>
                    <a:pt x="16350" y="5595"/>
                  </a:lnTo>
                  <a:lnTo>
                    <a:pt x="15734" y="5839"/>
                  </a:lnTo>
                  <a:lnTo>
                    <a:pt x="15131" y="6083"/>
                  </a:lnTo>
                  <a:lnTo>
                    <a:pt x="14553" y="6340"/>
                  </a:lnTo>
                  <a:lnTo>
                    <a:pt x="13976" y="6609"/>
                  </a:lnTo>
                  <a:lnTo>
                    <a:pt x="13424" y="6891"/>
                  </a:lnTo>
                  <a:lnTo>
                    <a:pt x="12885" y="7187"/>
                  </a:lnTo>
                  <a:lnTo>
                    <a:pt x="12346" y="7495"/>
                  </a:lnTo>
                  <a:lnTo>
                    <a:pt x="11833" y="7803"/>
                  </a:lnTo>
                  <a:lnTo>
                    <a:pt x="11332" y="8123"/>
                  </a:lnTo>
                  <a:lnTo>
                    <a:pt x="10845" y="8457"/>
                  </a:lnTo>
                  <a:lnTo>
                    <a:pt x="10370" y="8804"/>
                  </a:lnTo>
                  <a:lnTo>
                    <a:pt x="9908" y="9150"/>
                  </a:lnTo>
                  <a:lnTo>
                    <a:pt x="9459" y="9522"/>
                  </a:lnTo>
                  <a:lnTo>
                    <a:pt x="9022" y="9882"/>
                  </a:lnTo>
                  <a:lnTo>
                    <a:pt x="8599" y="10267"/>
                  </a:lnTo>
                  <a:lnTo>
                    <a:pt x="8201" y="10652"/>
                  </a:lnTo>
                  <a:lnTo>
                    <a:pt x="7803" y="11037"/>
                  </a:lnTo>
                  <a:lnTo>
                    <a:pt x="7405" y="11447"/>
                  </a:lnTo>
                  <a:lnTo>
                    <a:pt x="7033" y="11858"/>
                  </a:lnTo>
                  <a:lnTo>
                    <a:pt x="6674" y="12268"/>
                  </a:lnTo>
                  <a:lnTo>
                    <a:pt x="6327" y="12692"/>
                  </a:lnTo>
                  <a:lnTo>
                    <a:pt x="5994" y="13128"/>
                  </a:lnTo>
                  <a:lnTo>
                    <a:pt x="5660" y="13565"/>
                  </a:lnTo>
                  <a:lnTo>
                    <a:pt x="5339" y="14001"/>
                  </a:lnTo>
                  <a:lnTo>
                    <a:pt x="5044" y="14450"/>
                  </a:lnTo>
                  <a:lnTo>
                    <a:pt x="4749" y="14912"/>
                  </a:lnTo>
                  <a:lnTo>
                    <a:pt x="4467" y="15374"/>
                  </a:lnTo>
                  <a:lnTo>
                    <a:pt x="4184" y="15836"/>
                  </a:lnTo>
                  <a:lnTo>
                    <a:pt x="3928" y="16311"/>
                  </a:lnTo>
                  <a:lnTo>
                    <a:pt x="3671" y="16786"/>
                  </a:lnTo>
                  <a:lnTo>
                    <a:pt x="3440" y="17261"/>
                  </a:lnTo>
                  <a:lnTo>
                    <a:pt x="3196" y="17748"/>
                  </a:lnTo>
                  <a:lnTo>
                    <a:pt x="2978" y="18236"/>
                  </a:lnTo>
                  <a:lnTo>
                    <a:pt x="2773" y="18736"/>
                  </a:lnTo>
                  <a:lnTo>
                    <a:pt x="2567" y="19237"/>
                  </a:lnTo>
                  <a:lnTo>
                    <a:pt x="2375" y="19737"/>
                  </a:lnTo>
                  <a:lnTo>
                    <a:pt x="2182" y="20238"/>
                  </a:lnTo>
                  <a:lnTo>
                    <a:pt x="2003" y="20751"/>
                  </a:lnTo>
                  <a:lnTo>
                    <a:pt x="1836" y="21252"/>
                  </a:lnTo>
                  <a:lnTo>
                    <a:pt x="1682" y="21765"/>
                  </a:lnTo>
                  <a:lnTo>
                    <a:pt x="1528" y="22291"/>
                  </a:lnTo>
                  <a:lnTo>
                    <a:pt x="1387" y="22804"/>
                  </a:lnTo>
                  <a:lnTo>
                    <a:pt x="1258" y="23318"/>
                  </a:lnTo>
                  <a:lnTo>
                    <a:pt x="1130" y="23844"/>
                  </a:lnTo>
                  <a:lnTo>
                    <a:pt x="1002" y="24370"/>
                  </a:lnTo>
                  <a:lnTo>
                    <a:pt x="796" y="25409"/>
                  </a:lnTo>
                  <a:lnTo>
                    <a:pt x="604" y="26462"/>
                  </a:lnTo>
                  <a:lnTo>
                    <a:pt x="450" y="27514"/>
                  </a:lnTo>
                  <a:lnTo>
                    <a:pt x="309" y="28566"/>
                  </a:lnTo>
                  <a:lnTo>
                    <a:pt x="206" y="29619"/>
                  </a:lnTo>
                  <a:lnTo>
                    <a:pt x="129" y="30658"/>
                  </a:lnTo>
                  <a:lnTo>
                    <a:pt x="65" y="31698"/>
                  </a:lnTo>
                  <a:lnTo>
                    <a:pt x="26" y="32724"/>
                  </a:lnTo>
                  <a:lnTo>
                    <a:pt x="1" y="33751"/>
                  </a:lnTo>
                  <a:lnTo>
                    <a:pt x="1" y="34752"/>
                  </a:lnTo>
                  <a:lnTo>
                    <a:pt x="13" y="35753"/>
                  </a:lnTo>
                  <a:lnTo>
                    <a:pt x="39" y="36728"/>
                  </a:lnTo>
                  <a:lnTo>
                    <a:pt x="90" y="37678"/>
                  </a:lnTo>
                  <a:lnTo>
                    <a:pt x="142" y="38627"/>
                  </a:lnTo>
                  <a:lnTo>
                    <a:pt x="219" y="39539"/>
                  </a:lnTo>
                  <a:lnTo>
                    <a:pt x="296" y="40437"/>
                  </a:lnTo>
                  <a:lnTo>
                    <a:pt x="386" y="41297"/>
                  </a:lnTo>
                  <a:lnTo>
                    <a:pt x="475" y="42144"/>
                  </a:lnTo>
                  <a:lnTo>
                    <a:pt x="578" y="42952"/>
                  </a:lnTo>
                  <a:lnTo>
                    <a:pt x="681" y="43735"/>
                  </a:lnTo>
                  <a:lnTo>
                    <a:pt x="796" y="44492"/>
                  </a:lnTo>
                  <a:lnTo>
                    <a:pt x="912" y="45198"/>
                  </a:lnTo>
                  <a:lnTo>
                    <a:pt x="1143" y="46520"/>
                  </a:lnTo>
                  <a:lnTo>
                    <a:pt x="1361" y="47675"/>
                  </a:lnTo>
                  <a:lnTo>
                    <a:pt x="1566" y="48650"/>
                  </a:lnTo>
                  <a:lnTo>
                    <a:pt x="1746" y="49446"/>
                  </a:lnTo>
                  <a:lnTo>
                    <a:pt x="1887" y="50023"/>
                  </a:lnTo>
                  <a:lnTo>
                    <a:pt x="2015" y="50511"/>
                  </a:lnTo>
                  <a:lnTo>
                    <a:pt x="2028" y="50498"/>
                  </a:lnTo>
                  <a:lnTo>
                    <a:pt x="2182" y="50318"/>
                  </a:lnTo>
                  <a:lnTo>
                    <a:pt x="2336" y="50151"/>
                  </a:lnTo>
                  <a:lnTo>
                    <a:pt x="2516" y="49997"/>
                  </a:lnTo>
                  <a:lnTo>
                    <a:pt x="2696" y="49856"/>
                  </a:lnTo>
                  <a:lnTo>
                    <a:pt x="2901" y="49728"/>
                  </a:lnTo>
                  <a:lnTo>
                    <a:pt x="3132" y="49625"/>
                  </a:lnTo>
                  <a:lnTo>
                    <a:pt x="3363" y="49523"/>
                  </a:lnTo>
                  <a:lnTo>
                    <a:pt x="3620" y="49446"/>
                  </a:lnTo>
                  <a:lnTo>
                    <a:pt x="3889" y="49382"/>
                  </a:lnTo>
                  <a:lnTo>
                    <a:pt x="4184" y="49330"/>
                  </a:lnTo>
                  <a:lnTo>
                    <a:pt x="4492" y="49305"/>
                  </a:lnTo>
                  <a:lnTo>
                    <a:pt x="4813" y="49292"/>
                  </a:lnTo>
                  <a:lnTo>
                    <a:pt x="5160" y="49305"/>
                  </a:lnTo>
                  <a:lnTo>
                    <a:pt x="5519" y="49330"/>
                  </a:lnTo>
                  <a:lnTo>
                    <a:pt x="5904" y="49382"/>
                  </a:lnTo>
                  <a:lnTo>
                    <a:pt x="6302" y="49446"/>
                  </a:lnTo>
                  <a:lnTo>
                    <a:pt x="6276" y="49151"/>
                  </a:lnTo>
                  <a:lnTo>
                    <a:pt x="6263" y="48855"/>
                  </a:lnTo>
                  <a:lnTo>
                    <a:pt x="6289" y="48547"/>
                  </a:lnTo>
                  <a:lnTo>
                    <a:pt x="6327" y="48239"/>
                  </a:lnTo>
                  <a:lnTo>
                    <a:pt x="6391" y="47931"/>
                  </a:lnTo>
                  <a:lnTo>
                    <a:pt x="6481" y="47623"/>
                  </a:lnTo>
                  <a:lnTo>
                    <a:pt x="6597" y="47303"/>
                  </a:lnTo>
                  <a:lnTo>
                    <a:pt x="6725" y="46982"/>
                  </a:lnTo>
                  <a:lnTo>
                    <a:pt x="6892" y="46648"/>
                  </a:lnTo>
                  <a:lnTo>
                    <a:pt x="7072" y="46327"/>
                  </a:lnTo>
                  <a:lnTo>
                    <a:pt x="7264" y="45981"/>
                  </a:lnTo>
                  <a:lnTo>
                    <a:pt x="7482" y="45647"/>
                  </a:lnTo>
                  <a:lnTo>
                    <a:pt x="7726" y="45301"/>
                  </a:lnTo>
                  <a:lnTo>
                    <a:pt x="7996" y="44954"/>
                  </a:lnTo>
                  <a:lnTo>
                    <a:pt x="8278" y="44608"/>
                  </a:lnTo>
                  <a:lnTo>
                    <a:pt x="8573" y="44248"/>
                  </a:lnTo>
                  <a:lnTo>
                    <a:pt x="8894" y="43902"/>
                  </a:lnTo>
                  <a:lnTo>
                    <a:pt x="9228" y="43530"/>
                  </a:lnTo>
                  <a:lnTo>
                    <a:pt x="9587" y="43170"/>
                  </a:lnTo>
                  <a:lnTo>
                    <a:pt x="9959" y="42798"/>
                  </a:lnTo>
                  <a:lnTo>
                    <a:pt x="10357" y="42426"/>
                  </a:lnTo>
                  <a:lnTo>
                    <a:pt x="10768" y="42041"/>
                  </a:lnTo>
                  <a:lnTo>
                    <a:pt x="11191" y="41669"/>
                  </a:lnTo>
                  <a:lnTo>
                    <a:pt x="11640" y="41271"/>
                  </a:lnTo>
                  <a:lnTo>
                    <a:pt x="12564" y="40488"/>
                  </a:lnTo>
                  <a:lnTo>
                    <a:pt x="13565" y="39693"/>
                  </a:lnTo>
                  <a:lnTo>
                    <a:pt x="14617" y="38884"/>
                  </a:lnTo>
                  <a:lnTo>
                    <a:pt x="15721" y="38050"/>
                  </a:lnTo>
                  <a:lnTo>
                    <a:pt x="16273" y="37626"/>
                  </a:lnTo>
                  <a:lnTo>
                    <a:pt x="16812" y="37190"/>
                  </a:lnTo>
                  <a:lnTo>
                    <a:pt x="17325" y="36741"/>
                  </a:lnTo>
                  <a:lnTo>
                    <a:pt x="17813" y="36292"/>
                  </a:lnTo>
                  <a:lnTo>
                    <a:pt x="18288" y="35843"/>
                  </a:lnTo>
                  <a:lnTo>
                    <a:pt x="18737" y="35381"/>
                  </a:lnTo>
                  <a:lnTo>
                    <a:pt x="19173" y="34919"/>
                  </a:lnTo>
                  <a:lnTo>
                    <a:pt x="19584" y="34444"/>
                  </a:lnTo>
                  <a:lnTo>
                    <a:pt x="19982" y="33982"/>
                  </a:lnTo>
                  <a:lnTo>
                    <a:pt x="20354" y="33520"/>
                  </a:lnTo>
                  <a:lnTo>
                    <a:pt x="20700" y="33071"/>
                  </a:lnTo>
                  <a:lnTo>
                    <a:pt x="21034" y="32622"/>
                  </a:lnTo>
                  <a:lnTo>
                    <a:pt x="21355" y="32172"/>
                  </a:lnTo>
                  <a:lnTo>
                    <a:pt x="21650" y="31736"/>
                  </a:lnTo>
                  <a:lnTo>
                    <a:pt x="21932" y="31313"/>
                  </a:lnTo>
                  <a:lnTo>
                    <a:pt x="22202" y="30889"/>
                  </a:lnTo>
                  <a:lnTo>
                    <a:pt x="22446" y="30491"/>
                  </a:lnTo>
                  <a:lnTo>
                    <a:pt x="22664" y="30106"/>
                  </a:lnTo>
                  <a:lnTo>
                    <a:pt x="23074" y="29375"/>
                  </a:lnTo>
                  <a:lnTo>
                    <a:pt x="23408" y="28733"/>
                  </a:lnTo>
                  <a:lnTo>
                    <a:pt x="23678" y="28181"/>
                  </a:lnTo>
                  <a:lnTo>
                    <a:pt x="23883" y="27719"/>
                  </a:lnTo>
                  <a:lnTo>
                    <a:pt x="24037" y="27386"/>
                  </a:lnTo>
                  <a:lnTo>
                    <a:pt x="24152" y="27091"/>
                  </a:lnTo>
                  <a:lnTo>
                    <a:pt x="24216" y="27219"/>
                  </a:lnTo>
                  <a:lnTo>
                    <a:pt x="24435" y="27591"/>
                  </a:lnTo>
                  <a:lnTo>
                    <a:pt x="24807" y="28169"/>
                  </a:lnTo>
                  <a:lnTo>
                    <a:pt x="25051" y="28528"/>
                  </a:lnTo>
                  <a:lnTo>
                    <a:pt x="25333" y="28926"/>
                  </a:lnTo>
                  <a:lnTo>
                    <a:pt x="25654" y="29362"/>
                  </a:lnTo>
                  <a:lnTo>
                    <a:pt x="26013" y="29824"/>
                  </a:lnTo>
                  <a:lnTo>
                    <a:pt x="26411" y="30337"/>
                  </a:lnTo>
                  <a:lnTo>
                    <a:pt x="26860" y="30863"/>
                  </a:lnTo>
                  <a:lnTo>
                    <a:pt x="27348" y="31415"/>
                  </a:lnTo>
                  <a:lnTo>
                    <a:pt x="27874" y="31980"/>
                  </a:lnTo>
                  <a:lnTo>
                    <a:pt x="28439" y="32570"/>
                  </a:lnTo>
                  <a:lnTo>
                    <a:pt x="29055" y="33173"/>
                  </a:lnTo>
                  <a:lnTo>
                    <a:pt x="29722" y="33777"/>
                  </a:lnTo>
                  <a:lnTo>
                    <a:pt x="30415" y="34393"/>
                  </a:lnTo>
                  <a:lnTo>
                    <a:pt x="31172" y="35009"/>
                  </a:lnTo>
                  <a:lnTo>
                    <a:pt x="31557" y="35317"/>
                  </a:lnTo>
                  <a:lnTo>
                    <a:pt x="31968" y="35625"/>
                  </a:lnTo>
                  <a:lnTo>
                    <a:pt x="32378" y="35933"/>
                  </a:lnTo>
                  <a:lnTo>
                    <a:pt x="32815" y="36228"/>
                  </a:lnTo>
                  <a:lnTo>
                    <a:pt x="33251" y="36536"/>
                  </a:lnTo>
                  <a:lnTo>
                    <a:pt x="33700" y="36831"/>
                  </a:lnTo>
                  <a:lnTo>
                    <a:pt x="34162" y="37126"/>
                  </a:lnTo>
                  <a:lnTo>
                    <a:pt x="34637" y="37421"/>
                  </a:lnTo>
                  <a:lnTo>
                    <a:pt x="35125" y="37703"/>
                  </a:lnTo>
                  <a:lnTo>
                    <a:pt x="35625" y="37986"/>
                  </a:lnTo>
                  <a:lnTo>
                    <a:pt x="36126" y="38268"/>
                  </a:lnTo>
                  <a:lnTo>
                    <a:pt x="36652" y="38538"/>
                  </a:lnTo>
                  <a:lnTo>
                    <a:pt x="37191" y="38807"/>
                  </a:lnTo>
                  <a:lnTo>
                    <a:pt x="37742" y="39064"/>
                  </a:lnTo>
                  <a:lnTo>
                    <a:pt x="38294" y="39320"/>
                  </a:lnTo>
                  <a:lnTo>
                    <a:pt x="38872" y="39564"/>
                  </a:lnTo>
                  <a:lnTo>
                    <a:pt x="39462" y="39795"/>
                  </a:lnTo>
                  <a:lnTo>
                    <a:pt x="40052" y="40026"/>
                  </a:lnTo>
                  <a:lnTo>
                    <a:pt x="40668" y="40244"/>
                  </a:lnTo>
                  <a:lnTo>
                    <a:pt x="41284" y="40463"/>
                  </a:lnTo>
                  <a:lnTo>
                    <a:pt x="41926" y="40668"/>
                  </a:lnTo>
                  <a:lnTo>
                    <a:pt x="42581" y="40860"/>
                  </a:lnTo>
                  <a:lnTo>
                    <a:pt x="43235" y="41040"/>
                  </a:lnTo>
                  <a:lnTo>
                    <a:pt x="43915" y="41207"/>
                  </a:lnTo>
                  <a:lnTo>
                    <a:pt x="44608" y="41361"/>
                  </a:lnTo>
                  <a:lnTo>
                    <a:pt x="45301" y="41515"/>
                  </a:lnTo>
                  <a:lnTo>
                    <a:pt x="46687" y="41797"/>
                  </a:lnTo>
                  <a:lnTo>
                    <a:pt x="48009" y="42067"/>
                  </a:lnTo>
                  <a:lnTo>
                    <a:pt x="49254" y="42336"/>
                  </a:lnTo>
                  <a:lnTo>
                    <a:pt x="50434" y="42606"/>
                  </a:lnTo>
                  <a:lnTo>
                    <a:pt x="51551" y="42862"/>
                  </a:lnTo>
                  <a:lnTo>
                    <a:pt x="52616" y="43132"/>
                  </a:lnTo>
                  <a:lnTo>
                    <a:pt x="53617" y="43388"/>
                  </a:lnTo>
                  <a:lnTo>
                    <a:pt x="54554" y="43632"/>
                  </a:lnTo>
                  <a:lnTo>
                    <a:pt x="55439" y="43889"/>
                  </a:lnTo>
                  <a:lnTo>
                    <a:pt x="56260" y="44133"/>
                  </a:lnTo>
                  <a:lnTo>
                    <a:pt x="57043" y="44377"/>
                  </a:lnTo>
                  <a:lnTo>
                    <a:pt x="57762" y="44620"/>
                  </a:lnTo>
                  <a:lnTo>
                    <a:pt x="58442" y="44851"/>
                  </a:lnTo>
                  <a:lnTo>
                    <a:pt x="59071" y="45095"/>
                  </a:lnTo>
                  <a:lnTo>
                    <a:pt x="59648" y="45326"/>
                  </a:lnTo>
                  <a:lnTo>
                    <a:pt x="60187" y="45570"/>
                  </a:lnTo>
                  <a:lnTo>
                    <a:pt x="60675" y="45801"/>
                  </a:lnTo>
                  <a:lnTo>
                    <a:pt x="61124" y="46032"/>
                  </a:lnTo>
                  <a:lnTo>
                    <a:pt x="61535" y="46276"/>
                  </a:lnTo>
                  <a:lnTo>
                    <a:pt x="61907" y="46507"/>
                  </a:lnTo>
                  <a:lnTo>
                    <a:pt x="62253" y="46751"/>
                  </a:lnTo>
                  <a:lnTo>
                    <a:pt x="62549" y="46982"/>
                  </a:lnTo>
                  <a:lnTo>
                    <a:pt x="62818" y="47213"/>
                  </a:lnTo>
                  <a:lnTo>
                    <a:pt x="63062" y="47457"/>
                  </a:lnTo>
                  <a:lnTo>
                    <a:pt x="63267" y="47700"/>
                  </a:lnTo>
                  <a:lnTo>
                    <a:pt x="63447" y="47944"/>
                  </a:lnTo>
                  <a:lnTo>
                    <a:pt x="63601" y="48188"/>
                  </a:lnTo>
                  <a:lnTo>
                    <a:pt x="63729" y="48432"/>
                  </a:lnTo>
                  <a:lnTo>
                    <a:pt x="63832" y="48676"/>
                  </a:lnTo>
                  <a:lnTo>
                    <a:pt x="63922" y="48932"/>
                  </a:lnTo>
                  <a:lnTo>
                    <a:pt x="63986" y="49189"/>
                  </a:lnTo>
                  <a:lnTo>
                    <a:pt x="64037" y="49446"/>
                  </a:lnTo>
                  <a:lnTo>
                    <a:pt x="64435" y="49382"/>
                  </a:lnTo>
                  <a:lnTo>
                    <a:pt x="64820" y="49330"/>
                  </a:lnTo>
                  <a:lnTo>
                    <a:pt x="65192" y="49305"/>
                  </a:lnTo>
                  <a:lnTo>
                    <a:pt x="65526" y="49292"/>
                  </a:lnTo>
                  <a:lnTo>
                    <a:pt x="65860" y="49305"/>
                  </a:lnTo>
                  <a:lnTo>
                    <a:pt x="66168" y="49330"/>
                  </a:lnTo>
                  <a:lnTo>
                    <a:pt x="66450" y="49382"/>
                  </a:lnTo>
                  <a:lnTo>
                    <a:pt x="66719" y="49446"/>
                  </a:lnTo>
                  <a:lnTo>
                    <a:pt x="66976" y="49523"/>
                  </a:lnTo>
                  <a:lnTo>
                    <a:pt x="67220" y="49625"/>
                  </a:lnTo>
                  <a:lnTo>
                    <a:pt x="67438" y="49728"/>
                  </a:lnTo>
                  <a:lnTo>
                    <a:pt x="67643" y="49856"/>
                  </a:lnTo>
                  <a:lnTo>
                    <a:pt x="67836" y="49997"/>
                  </a:lnTo>
                  <a:lnTo>
                    <a:pt x="68003" y="50151"/>
                  </a:lnTo>
                  <a:lnTo>
                    <a:pt x="68169" y="50318"/>
                  </a:lnTo>
                  <a:lnTo>
                    <a:pt x="68311" y="50498"/>
                  </a:lnTo>
                  <a:lnTo>
                    <a:pt x="68323" y="50511"/>
                  </a:lnTo>
                  <a:lnTo>
                    <a:pt x="68426" y="50113"/>
                  </a:lnTo>
                  <a:lnTo>
                    <a:pt x="68529" y="49638"/>
                  </a:lnTo>
                  <a:lnTo>
                    <a:pt x="68670" y="48997"/>
                  </a:lnTo>
                  <a:lnTo>
                    <a:pt x="68837" y="48188"/>
                  </a:lnTo>
                  <a:lnTo>
                    <a:pt x="69016" y="47226"/>
                  </a:lnTo>
                  <a:lnTo>
                    <a:pt x="69209" y="46135"/>
                  </a:lnTo>
                  <a:lnTo>
                    <a:pt x="69389" y="44903"/>
                  </a:lnTo>
                  <a:lnTo>
                    <a:pt x="69581" y="43555"/>
                  </a:lnTo>
                  <a:lnTo>
                    <a:pt x="69658" y="42850"/>
                  </a:lnTo>
                  <a:lnTo>
                    <a:pt x="69748" y="42105"/>
                  </a:lnTo>
                  <a:lnTo>
                    <a:pt x="69812" y="41335"/>
                  </a:lnTo>
                  <a:lnTo>
                    <a:pt x="69889" y="40552"/>
                  </a:lnTo>
                  <a:lnTo>
                    <a:pt x="69953" y="39744"/>
                  </a:lnTo>
                  <a:lnTo>
                    <a:pt x="70005" y="38910"/>
                  </a:lnTo>
                  <a:lnTo>
                    <a:pt x="70043" y="38063"/>
                  </a:lnTo>
                  <a:lnTo>
                    <a:pt x="70082" y="37190"/>
                  </a:lnTo>
                  <a:lnTo>
                    <a:pt x="70107" y="36305"/>
                  </a:lnTo>
                  <a:lnTo>
                    <a:pt x="70107" y="35406"/>
                  </a:lnTo>
                  <a:lnTo>
                    <a:pt x="70107" y="34495"/>
                  </a:lnTo>
                  <a:lnTo>
                    <a:pt x="70094" y="33571"/>
                  </a:lnTo>
                  <a:lnTo>
                    <a:pt x="70056" y="32634"/>
                  </a:lnTo>
                  <a:lnTo>
                    <a:pt x="70017" y="31685"/>
                  </a:lnTo>
                  <a:lnTo>
                    <a:pt x="69953" y="30722"/>
                  </a:lnTo>
                  <a:lnTo>
                    <a:pt x="69863" y="29760"/>
                  </a:lnTo>
                  <a:lnTo>
                    <a:pt x="69761" y="28785"/>
                  </a:lnTo>
                  <a:lnTo>
                    <a:pt x="69645" y="27809"/>
                  </a:lnTo>
                  <a:lnTo>
                    <a:pt x="69504" y="26834"/>
                  </a:lnTo>
                  <a:lnTo>
                    <a:pt x="69337" y="25859"/>
                  </a:lnTo>
                  <a:lnTo>
                    <a:pt x="69158" y="24870"/>
                  </a:lnTo>
                  <a:lnTo>
                    <a:pt x="68939" y="23882"/>
                  </a:lnTo>
                  <a:lnTo>
                    <a:pt x="68708" y="22907"/>
                  </a:lnTo>
                  <a:lnTo>
                    <a:pt x="68452" y="21932"/>
                  </a:lnTo>
                  <a:lnTo>
                    <a:pt x="68169" y="20956"/>
                  </a:lnTo>
                  <a:lnTo>
                    <a:pt x="67849" y="19981"/>
                  </a:lnTo>
                  <a:lnTo>
                    <a:pt x="67515" y="19031"/>
                  </a:lnTo>
                  <a:lnTo>
                    <a:pt x="67322" y="18544"/>
                  </a:lnTo>
                  <a:lnTo>
                    <a:pt x="67143" y="18069"/>
                  </a:lnTo>
                  <a:lnTo>
                    <a:pt x="66938" y="17594"/>
                  </a:lnTo>
                  <a:lnTo>
                    <a:pt x="66732" y="17132"/>
                  </a:lnTo>
                  <a:lnTo>
                    <a:pt x="66527" y="16657"/>
                  </a:lnTo>
                  <a:lnTo>
                    <a:pt x="66309" y="16195"/>
                  </a:lnTo>
                  <a:lnTo>
                    <a:pt x="66078" y="15733"/>
                  </a:lnTo>
                  <a:lnTo>
                    <a:pt x="65847" y="15271"/>
                  </a:lnTo>
                  <a:lnTo>
                    <a:pt x="65603" y="14822"/>
                  </a:lnTo>
                  <a:lnTo>
                    <a:pt x="65346" y="14373"/>
                  </a:lnTo>
                  <a:lnTo>
                    <a:pt x="65090" y="13924"/>
                  </a:lnTo>
                  <a:lnTo>
                    <a:pt x="64820" y="13475"/>
                  </a:lnTo>
                  <a:lnTo>
                    <a:pt x="64538" y="13038"/>
                  </a:lnTo>
                  <a:lnTo>
                    <a:pt x="64255" y="12602"/>
                  </a:lnTo>
                  <a:lnTo>
                    <a:pt x="63947" y="12166"/>
                  </a:lnTo>
                  <a:lnTo>
                    <a:pt x="63652" y="11742"/>
                  </a:lnTo>
                  <a:lnTo>
                    <a:pt x="63331" y="11319"/>
                  </a:lnTo>
                  <a:lnTo>
                    <a:pt x="63011" y="10895"/>
                  </a:lnTo>
                  <a:lnTo>
                    <a:pt x="62677" y="10485"/>
                  </a:lnTo>
                  <a:lnTo>
                    <a:pt x="62330" y="10074"/>
                  </a:lnTo>
                  <a:lnTo>
                    <a:pt x="61984" y="9676"/>
                  </a:lnTo>
                  <a:lnTo>
                    <a:pt x="61612" y="9278"/>
                  </a:lnTo>
                  <a:lnTo>
                    <a:pt x="61240" y="8893"/>
                  </a:lnTo>
                  <a:lnTo>
                    <a:pt x="60868" y="8508"/>
                  </a:lnTo>
                  <a:lnTo>
                    <a:pt x="60470" y="8123"/>
                  </a:lnTo>
                  <a:lnTo>
                    <a:pt x="60072" y="7751"/>
                  </a:lnTo>
                  <a:lnTo>
                    <a:pt x="59661" y="7379"/>
                  </a:lnTo>
                  <a:lnTo>
                    <a:pt x="59238" y="7020"/>
                  </a:lnTo>
                  <a:lnTo>
                    <a:pt x="58801" y="6673"/>
                  </a:lnTo>
                  <a:lnTo>
                    <a:pt x="58352" y="6327"/>
                  </a:lnTo>
                  <a:lnTo>
                    <a:pt x="57903" y="5980"/>
                  </a:lnTo>
                  <a:lnTo>
                    <a:pt x="57428" y="5647"/>
                  </a:lnTo>
                  <a:lnTo>
                    <a:pt x="56953" y="5326"/>
                  </a:lnTo>
                  <a:lnTo>
                    <a:pt x="56466" y="5005"/>
                  </a:lnTo>
                  <a:lnTo>
                    <a:pt x="55965" y="4697"/>
                  </a:lnTo>
                  <a:lnTo>
                    <a:pt x="55452" y="4389"/>
                  </a:lnTo>
                  <a:lnTo>
                    <a:pt x="54926" y="4094"/>
                  </a:lnTo>
                  <a:lnTo>
                    <a:pt x="54387" y="3812"/>
                  </a:lnTo>
                  <a:lnTo>
                    <a:pt x="53630" y="3414"/>
                  </a:lnTo>
                  <a:lnTo>
                    <a:pt x="52860" y="3054"/>
                  </a:lnTo>
                  <a:lnTo>
                    <a:pt x="52103" y="2708"/>
                  </a:lnTo>
                  <a:lnTo>
                    <a:pt x="51345" y="2400"/>
                  </a:lnTo>
                  <a:lnTo>
                    <a:pt x="50588" y="2105"/>
                  </a:lnTo>
                  <a:lnTo>
                    <a:pt x="49844" y="1822"/>
                  </a:lnTo>
                  <a:lnTo>
                    <a:pt x="49112" y="1579"/>
                  </a:lnTo>
                  <a:lnTo>
                    <a:pt x="48381" y="1348"/>
                  </a:lnTo>
                  <a:lnTo>
                    <a:pt x="47650" y="1129"/>
                  </a:lnTo>
                  <a:lnTo>
                    <a:pt x="46918" y="950"/>
                  </a:lnTo>
                  <a:lnTo>
                    <a:pt x="46212" y="770"/>
                  </a:lnTo>
                  <a:lnTo>
                    <a:pt x="45494" y="629"/>
                  </a:lnTo>
                  <a:lnTo>
                    <a:pt x="44801" y="488"/>
                  </a:lnTo>
                  <a:lnTo>
                    <a:pt x="44108" y="372"/>
                  </a:lnTo>
                  <a:lnTo>
                    <a:pt x="43415" y="270"/>
                  </a:lnTo>
                  <a:lnTo>
                    <a:pt x="42734" y="193"/>
                  </a:lnTo>
                  <a:lnTo>
                    <a:pt x="42067" y="116"/>
                  </a:lnTo>
                  <a:lnTo>
                    <a:pt x="41400" y="64"/>
                  </a:lnTo>
                  <a:lnTo>
                    <a:pt x="40745" y="26"/>
                  </a:lnTo>
                  <a:lnTo>
                    <a:pt x="40091" y="13"/>
                  </a:lnTo>
                  <a:lnTo>
                    <a:pt x="3946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053;p37"/>
            <p:cNvSpPr/>
            <p:nvPr/>
          </p:nvSpPr>
          <p:spPr>
            <a:xfrm>
              <a:off x="5803900" y="2217600"/>
              <a:ext cx="77025" cy="76700"/>
            </a:xfrm>
            <a:custGeom>
              <a:avLst/>
              <a:gdLst/>
              <a:ahLst/>
              <a:cxnLst/>
              <a:rect l="l" t="t" r="r" b="b"/>
              <a:pathLst>
                <a:path w="3081" h="3068" extrusionOk="0">
                  <a:moveTo>
                    <a:pt x="1540" y="1"/>
                  </a:moveTo>
                  <a:lnTo>
                    <a:pt x="1374" y="13"/>
                  </a:lnTo>
                  <a:lnTo>
                    <a:pt x="1220" y="39"/>
                  </a:lnTo>
                  <a:lnTo>
                    <a:pt x="1078" y="78"/>
                  </a:lnTo>
                  <a:lnTo>
                    <a:pt x="937" y="129"/>
                  </a:lnTo>
                  <a:lnTo>
                    <a:pt x="796" y="193"/>
                  </a:lnTo>
                  <a:lnTo>
                    <a:pt x="681" y="270"/>
                  </a:lnTo>
                  <a:lnTo>
                    <a:pt x="552" y="360"/>
                  </a:lnTo>
                  <a:lnTo>
                    <a:pt x="450" y="450"/>
                  </a:lnTo>
                  <a:lnTo>
                    <a:pt x="347" y="565"/>
                  </a:lnTo>
                  <a:lnTo>
                    <a:pt x="257" y="681"/>
                  </a:lnTo>
                  <a:lnTo>
                    <a:pt x="180" y="809"/>
                  </a:lnTo>
                  <a:lnTo>
                    <a:pt x="116" y="950"/>
                  </a:lnTo>
                  <a:lnTo>
                    <a:pt x="65" y="1091"/>
                  </a:lnTo>
                  <a:lnTo>
                    <a:pt x="26" y="1233"/>
                  </a:lnTo>
                  <a:lnTo>
                    <a:pt x="13" y="1387"/>
                  </a:lnTo>
                  <a:lnTo>
                    <a:pt x="1" y="1541"/>
                  </a:lnTo>
                  <a:lnTo>
                    <a:pt x="13" y="1707"/>
                  </a:lnTo>
                  <a:lnTo>
                    <a:pt x="26" y="1849"/>
                  </a:lnTo>
                  <a:lnTo>
                    <a:pt x="65" y="2003"/>
                  </a:lnTo>
                  <a:lnTo>
                    <a:pt x="116" y="2144"/>
                  </a:lnTo>
                  <a:lnTo>
                    <a:pt x="180" y="2272"/>
                  </a:lnTo>
                  <a:lnTo>
                    <a:pt x="257" y="2400"/>
                  </a:lnTo>
                  <a:lnTo>
                    <a:pt x="347" y="2516"/>
                  </a:lnTo>
                  <a:lnTo>
                    <a:pt x="450" y="2631"/>
                  </a:lnTo>
                  <a:lnTo>
                    <a:pt x="552" y="2721"/>
                  </a:lnTo>
                  <a:lnTo>
                    <a:pt x="681" y="2811"/>
                  </a:lnTo>
                  <a:lnTo>
                    <a:pt x="796" y="2888"/>
                  </a:lnTo>
                  <a:lnTo>
                    <a:pt x="937" y="2952"/>
                  </a:lnTo>
                  <a:lnTo>
                    <a:pt x="1078" y="3004"/>
                  </a:lnTo>
                  <a:lnTo>
                    <a:pt x="1220" y="3042"/>
                  </a:lnTo>
                  <a:lnTo>
                    <a:pt x="1374" y="3068"/>
                  </a:lnTo>
                  <a:lnTo>
                    <a:pt x="1694" y="3068"/>
                  </a:lnTo>
                  <a:lnTo>
                    <a:pt x="1848" y="3042"/>
                  </a:lnTo>
                  <a:lnTo>
                    <a:pt x="1990" y="3004"/>
                  </a:lnTo>
                  <a:lnTo>
                    <a:pt x="2131" y="2952"/>
                  </a:lnTo>
                  <a:lnTo>
                    <a:pt x="2272" y="2888"/>
                  </a:lnTo>
                  <a:lnTo>
                    <a:pt x="2387" y="2811"/>
                  </a:lnTo>
                  <a:lnTo>
                    <a:pt x="2516" y="2721"/>
                  </a:lnTo>
                  <a:lnTo>
                    <a:pt x="2618" y="2631"/>
                  </a:lnTo>
                  <a:lnTo>
                    <a:pt x="2721" y="2516"/>
                  </a:lnTo>
                  <a:lnTo>
                    <a:pt x="2811" y="2400"/>
                  </a:lnTo>
                  <a:lnTo>
                    <a:pt x="2888" y="2272"/>
                  </a:lnTo>
                  <a:lnTo>
                    <a:pt x="2952" y="2144"/>
                  </a:lnTo>
                  <a:lnTo>
                    <a:pt x="3003" y="2003"/>
                  </a:lnTo>
                  <a:lnTo>
                    <a:pt x="3042" y="1849"/>
                  </a:lnTo>
                  <a:lnTo>
                    <a:pt x="3068" y="1707"/>
                  </a:lnTo>
                  <a:lnTo>
                    <a:pt x="3080" y="1541"/>
                  </a:lnTo>
                  <a:lnTo>
                    <a:pt x="3068" y="1387"/>
                  </a:lnTo>
                  <a:lnTo>
                    <a:pt x="3042" y="1233"/>
                  </a:lnTo>
                  <a:lnTo>
                    <a:pt x="3003" y="1091"/>
                  </a:lnTo>
                  <a:lnTo>
                    <a:pt x="2952" y="950"/>
                  </a:lnTo>
                  <a:lnTo>
                    <a:pt x="2888" y="809"/>
                  </a:lnTo>
                  <a:lnTo>
                    <a:pt x="2811" y="681"/>
                  </a:lnTo>
                  <a:lnTo>
                    <a:pt x="2721" y="565"/>
                  </a:lnTo>
                  <a:lnTo>
                    <a:pt x="2618" y="450"/>
                  </a:lnTo>
                  <a:lnTo>
                    <a:pt x="2516" y="360"/>
                  </a:lnTo>
                  <a:lnTo>
                    <a:pt x="2387" y="270"/>
                  </a:lnTo>
                  <a:lnTo>
                    <a:pt x="2272" y="193"/>
                  </a:lnTo>
                  <a:lnTo>
                    <a:pt x="2131" y="129"/>
                  </a:lnTo>
                  <a:lnTo>
                    <a:pt x="1990" y="78"/>
                  </a:lnTo>
                  <a:lnTo>
                    <a:pt x="1848" y="39"/>
                  </a:lnTo>
                  <a:lnTo>
                    <a:pt x="1694" y="13"/>
                  </a:lnTo>
                  <a:lnTo>
                    <a:pt x="15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054;p37"/>
            <p:cNvSpPr/>
            <p:nvPr/>
          </p:nvSpPr>
          <p:spPr>
            <a:xfrm>
              <a:off x="4465425" y="2217600"/>
              <a:ext cx="77025" cy="76700"/>
            </a:xfrm>
            <a:custGeom>
              <a:avLst/>
              <a:gdLst/>
              <a:ahLst/>
              <a:cxnLst/>
              <a:rect l="l" t="t" r="r" b="b"/>
              <a:pathLst>
                <a:path w="3081" h="3068" extrusionOk="0">
                  <a:moveTo>
                    <a:pt x="1540" y="1"/>
                  </a:moveTo>
                  <a:lnTo>
                    <a:pt x="1386" y="13"/>
                  </a:lnTo>
                  <a:lnTo>
                    <a:pt x="1232" y="39"/>
                  </a:lnTo>
                  <a:lnTo>
                    <a:pt x="1078" y="78"/>
                  </a:lnTo>
                  <a:lnTo>
                    <a:pt x="937" y="129"/>
                  </a:lnTo>
                  <a:lnTo>
                    <a:pt x="809" y="193"/>
                  </a:lnTo>
                  <a:lnTo>
                    <a:pt x="680" y="270"/>
                  </a:lnTo>
                  <a:lnTo>
                    <a:pt x="565" y="360"/>
                  </a:lnTo>
                  <a:lnTo>
                    <a:pt x="449" y="450"/>
                  </a:lnTo>
                  <a:lnTo>
                    <a:pt x="347" y="565"/>
                  </a:lnTo>
                  <a:lnTo>
                    <a:pt x="257" y="681"/>
                  </a:lnTo>
                  <a:lnTo>
                    <a:pt x="180" y="809"/>
                  </a:lnTo>
                  <a:lnTo>
                    <a:pt x="116" y="950"/>
                  </a:lnTo>
                  <a:lnTo>
                    <a:pt x="64" y="1091"/>
                  </a:lnTo>
                  <a:lnTo>
                    <a:pt x="26" y="1233"/>
                  </a:lnTo>
                  <a:lnTo>
                    <a:pt x="0" y="1387"/>
                  </a:lnTo>
                  <a:lnTo>
                    <a:pt x="0" y="1541"/>
                  </a:lnTo>
                  <a:lnTo>
                    <a:pt x="0" y="1707"/>
                  </a:lnTo>
                  <a:lnTo>
                    <a:pt x="26" y="1849"/>
                  </a:lnTo>
                  <a:lnTo>
                    <a:pt x="64" y="2003"/>
                  </a:lnTo>
                  <a:lnTo>
                    <a:pt x="116" y="2144"/>
                  </a:lnTo>
                  <a:lnTo>
                    <a:pt x="180" y="2272"/>
                  </a:lnTo>
                  <a:lnTo>
                    <a:pt x="257" y="2400"/>
                  </a:lnTo>
                  <a:lnTo>
                    <a:pt x="347" y="2516"/>
                  </a:lnTo>
                  <a:lnTo>
                    <a:pt x="449" y="2631"/>
                  </a:lnTo>
                  <a:lnTo>
                    <a:pt x="565" y="2721"/>
                  </a:lnTo>
                  <a:lnTo>
                    <a:pt x="680" y="2811"/>
                  </a:lnTo>
                  <a:lnTo>
                    <a:pt x="809" y="2888"/>
                  </a:lnTo>
                  <a:lnTo>
                    <a:pt x="937" y="2952"/>
                  </a:lnTo>
                  <a:lnTo>
                    <a:pt x="1078" y="3004"/>
                  </a:lnTo>
                  <a:lnTo>
                    <a:pt x="1232" y="3042"/>
                  </a:lnTo>
                  <a:lnTo>
                    <a:pt x="1386" y="3068"/>
                  </a:lnTo>
                  <a:lnTo>
                    <a:pt x="1694" y="3068"/>
                  </a:lnTo>
                  <a:lnTo>
                    <a:pt x="1848" y="3042"/>
                  </a:lnTo>
                  <a:lnTo>
                    <a:pt x="2002" y="3004"/>
                  </a:lnTo>
                  <a:lnTo>
                    <a:pt x="2143" y="2952"/>
                  </a:lnTo>
                  <a:lnTo>
                    <a:pt x="2272" y="2888"/>
                  </a:lnTo>
                  <a:lnTo>
                    <a:pt x="2400" y="2811"/>
                  </a:lnTo>
                  <a:lnTo>
                    <a:pt x="2516" y="2721"/>
                  </a:lnTo>
                  <a:lnTo>
                    <a:pt x="2631" y="2631"/>
                  </a:lnTo>
                  <a:lnTo>
                    <a:pt x="2721" y="2516"/>
                  </a:lnTo>
                  <a:lnTo>
                    <a:pt x="2811" y="2400"/>
                  </a:lnTo>
                  <a:lnTo>
                    <a:pt x="2888" y="2272"/>
                  </a:lnTo>
                  <a:lnTo>
                    <a:pt x="2952" y="2144"/>
                  </a:lnTo>
                  <a:lnTo>
                    <a:pt x="3003" y="2003"/>
                  </a:lnTo>
                  <a:lnTo>
                    <a:pt x="3042" y="1849"/>
                  </a:lnTo>
                  <a:lnTo>
                    <a:pt x="3067" y="1707"/>
                  </a:lnTo>
                  <a:lnTo>
                    <a:pt x="3080" y="1541"/>
                  </a:lnTo>
                  <a:lnTo>
                    <a:pt x="3067" y="1387"/>
                  </a:lnTo>
                  <a:lnTo>
                    <a:pt x="3042" y="1233"/>
                  </a:lnTo>
                  <a:lnTo>
                    <a:pt x="3003" y="1091"/>
                  </a:lnTo>
                  <a:lnTo>
                    <a:pt x="2952" y="950"/>
                  </a:lnTo>
                  <a:lnTo>
                    <a:pt x="2888" y="809"/>
                  </a:lnTo>
                  <a:lnTo>
                    <a:pt x="2811" y="681"/>
                  </a:lnTo>
                  <a:lnTo>
                    <a:pt x="2721" y="565"/>
                  </a:lnTo>
                  <a:lnTo>
                    <a:pt x="2631" y="450"/>
                  </a:lnTo>
                  <a:lnTo>
                    <a:pt x="2516" y="360"/>
                  </a:lnTo>
                  <a:lnTo>
                    <a:pt x="2400" y="270"/>
                  </a:lnTo>
                  <a:lnTo>
                    <a:pt x="2272" y="193"/>
                  </a:lnTo>
                  <a:lnTo>
                    <a:pt x="2143" y="129"/>
                  </a:lnTo>
                  <a:lnTo>
                    <a:pt x="2002" y="78"/>
                  </a:lnTo>
                  <a:lnTo>
                    <a:pt x="1848" y="39"/>
                  </a:lnTo>
                  <a:lnTo>
                    <a:pt x="1694" y="13"/>
                  </a:lnTo>
                  <a:lnTo>
                    <a:pt x="15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55;p37"/>
            <p:cNvSpPr/>
            <p:nvPr/>
          </p:nvSpPr>
          <p:spPr>
            <a:xfrm>
              <a:off x="5186950" y="2949725"/>
              <a:ext cx="1227825" cy="1185800"/>
            </a:xfrm>
            <a:custGeom>
              <a:avLst/>
              <a:gdLst/>
              <a:ahLst/>
              <a:cxnLst/>
              <a:rect l="l" t="t" r="r" b="b"/>
              <a:pathLst>
                <a:path w="49113" h="47432" extrusionOk="0">
                  <a:moveTo>
                    <a:pt x="11948" y="0"/>
                  </a:moveTo>
                  <a:lnTo>
                    <a:pt x="1" y="8316"/>
                  </a:lnTo>
                  <a:lnTo>
                    <a:pt x="1" y="47431"/>
                  </a:lnTo>
                  <a:lnTo>
                    <a:pt x="49113" y="40848"/>
                  </a:lnTo>
                  <a:lnTo>
                    <a:pt x="49113" y="40399"/>
                  </a:lnTo>
                  <a:lnTo>
                    <a:pt x="49087" y="39141"/>
                  </a:lnTo>
                  <a:lnTo>
                    <a:pt x="49036" y="37229"/>
                  </a:lnTo>
                  <a:lnTo>
                    <a:pt x="48997" y="36074"/>
                  </a:lnTo>
                  <a:lnTo>
                    <a:pt x="48946" y="34804"/>
                  </a:lnTo>
                  <a:lnTo>
                    <a:pt x="48882" y="33456"/>
                  </a:lnTo>
                  <a:lnTo>
                    <a:pt x="48792" y="32032"/>
                  </a:lnTo>
                  <a:lnTo>
                    <a:pt x="48702" y="30556"/>
                  </a:lnTo>
                  <a:lnTo>
                    <a:pt x="48586" y="29054"/>
                  </a:lnTo>
                  <a:lnTo>
                    <a:pt x="48445" y="27527"/>
                  </a:lnTo>
                  <a:lnTo>
                    <a:pt x="48278" y="26013"/>
                  </a:lnTo>
                  <a:lnTo>
                    <a:pt x="48099" y="24512"/>
                  </a:lnTo>
                  <a:lnTo>
                    <a:pt x="47996" y="23780"/>
                  </a:lnTo>
                  <a:lnTo>
                    <a:pt x="47893" y="23061"/>
                  </a:lnTo>
                  <a:lnTo>
                    <a:pt x="47842" y="22728"/>
                  </a:lnTo>
                  <a:lnTo>
                    <a:pt x="47778" y="22407"/>
                  </a:lnTo>
                  <a:lnTo>
                    <a:pt x="47637" y="21778"/>
                  </a:lnTo>
                  <a:lnTo>
                    <a:pt x="47470" y="21175"/>
                  </a:lnTo>
                  <a:lnTo>
                    <a:pt x="47290" y="20585"/>
                  </a:lnTo>
                  <a:lnTo>
                    <a:pt x="47072" y="20212"/>
                  </a:lnTo>
                  <a:lnTo>
                    <a:pt x="46854" y="19853"/>
                  </a:lnTo>
                  <a:lnTo>
                    <a:pt x="46636" y="19519"/>
                  </a:lnTo>
                  <a:lnTo>
                    <a:pt x="46418" y="19211"/>
                  </a:lnTo>
                  <a:lnTo>
                    <a:pt x="46212" y="18903"/>
                  </a:lnTo>
                  <a:lnTo>
                    <a:pt x="45994" y="18634"/>
                  </a:lnTo>
                  <a:lnTo>
                    <a:pt x="45789" y="18365"/>
                  </a:lnTo>
                  <a:lnTo>
                    <a:pt x="45583" y="18121"/>
                  </a:lnTo>
                  <a:lnTo>
                    <a:pt x="45378" y="17890"/>
                  </a:lnTo>
                  <a:lnTo>
                    <a:pt x="45186" y="17672"/>
                  </a:lnTo>
                  <a:lnTo>
                    <a:pt x="44980" y="17466"/>
                  </a:lnTo>
                  <a:lnTo>
                    <a:pt x="44788" y="17287"/>
                  </a:lnTo>
                  <a:lnTo>
                    <a:pt x="44403" y="16940"/>
                  </a:lnTo>
                  <a:lnTo>
                    <a:pt x="44043" y="16658"/>
                  </a:lnTo>
                  <a:lnTo>
                    <a:pt x="43684" y="16401"/>
                  </a:lnTo>
                  <a:lnTo>
                    <a:pt x="43338" y="16183"/>
                  </a:lnTo>
                  <a:lnTo>
                    <a:pt x="43004" y="15990"/>
                  </a:lnTo>
                  <a:lnTo>
                    <a:pt x="42683" y="15824"/>
                  </a:lnTo>
                  <a:lnTo>
                    <a:pt x="42093" y="15528"/>
                  </a:lnTo>
                  <a:lnTo>
                    <a:pt x="41811" y="15387"/>
                  </a:lnTo>
                  <a:lnTo>
                    <a:pt x="41554" y="15259"/>
                  </a:lnTo>
                  <a:lnTo>
                    <a:pt x="40771" y="14835"/>
                  </a:lnTo>
                  <a:lnTo>
                    <a:pt x="39462" y="14155"/>
                  </a:lnTo>
                  <a:lnTo>
                    <a:pt x="35561" y="12128"/>
                  </a:lnTo>
                  <a:lnTo>
                    <a:pt x="25038" y="6725"/>
                  </a:lnTo>
                  <a:lnTo>
                    <a:pt x="23690" y="6455"/>
                  </a:lnTo>
                  <a:lnTo>
                    <a:pt x="22343" y="6160"/>
                  </a:lnTo>
                  <a:lnTo>
                    <a:pt x="21676" y="5993"/>
                  </a:lnTo>
                  <a:lnTo>
                    <a:pt x="21008" y="5840"/>
                  </a:lnTo>
                  <a:lnTo>
                    <a:pt x="20354" y="5660"/>
                  </a:lnTo>
                  <a:lnTo>
                    <a:pt x="19699" y="5480"/>
                  </a:lnTo>
                  <a:lnTo>
                    <a:pt x="19058" y="5288"/>
                  </a:lnTo>
                  <a:lnTo>
                    <a:pt x="18429" y="5082"/>
                  </a:lnTo>
                  <a:lnTo>
                    <a:pt x="17813" y="4864"/>
                  </a:lnTo>
                  <a:lnTo>
                    <a:pt x="17197" y="4633"/>
                  </a:lnTo>
                  <a:lnTo>
                    <a:pt x="16607" y="4389"/>
                  </a:lnTo>
                  <a:lnTo>
                    <a:pt x="16029" y="4133"/>
                  </a:lnTo>
                  <a:lnTo>
                    <a:pt x="15477" y="3863"/>
                  </a:lnTo>
                  <a:lnTo>
                    <a:pt x="14938" y="3581"/>
                  </a:lnTo>
                  <a:lnTo>
                    <a:pt x="14720" y="3453"/>
                  </a:lnTo>
                  <a:lnTo>
                    <a:pt x="14515" y="3311"/>
                  </a:lnTo>
                  <a:lnTo>
                    <a:pt x="14322" y="3157"/>
                  </a:lnTo>
                  <a:lnTo>
                    <a:pt x="14130" y="2991"/>
                  </a:lnTo>
                  <a:lnTo>
                    <a:pt x="13937" y="2811"/>
                  </a:lnTo>
                  <a:lnTo>
                    <a:pt x="13770" y="2618"/>
                  </a:lnTo>
                  <a:lnTo>
                    <a:pt x="13591" y="2426"/>
                  </a:lnTo>
                  <a:lnTo>
                    <a:pt x="13424" y="2208"/>
                  </a:lnTo>
                  <a:lnTo>
                    <a:pt x="13270" y="1990"/>
                  </a:lnTo>
                  <a:lnTo>
                    <a:pt x="13116" y="1759"/>
                  </a:lnTo>
                  <a:lnTo>
                    <a:pt x="12962" y="1515"/>
                  </a:lnTo>
                  <a:lnTo>
                    <a:pt x="12821" y="1271"/>
                  </a:lnTo>
                  <a:lnTo>
                    <a:pt x="12693" y="1001"/>
                  </a:lnTo>
                  <a:lnTo>
                    <a:pt x="12551" y="745"/>
                  </a:lnTo>
                  <a:lnTo>
                    <a:pt x="12308" y="193"/>
                  </a:lnTo>
                  <a:lnTo>
                    <a:pt x="11948" y="0"/>
                  </a:lnTo>
                  <a:close/>
                </a:path>
              </a:pathLst>
            </a:custGeom>
            <a:solidFill>
              <a:srgbClr val="E8F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56;p37"/>
            <p:cNvSpPr/>
            <p:nvPr/>
          </p:nvSpPr>
          <p:spPr>
            <a:xfrm>
              <a:off x="5186950" y="2939450"/>
              <a:ext cx="417100" cy="448225"/>
            </a:xfrm>
            <a:custGeom>
              <a:avLst/>
              <a:gdLst/>
              <a:ahLst/>
              <a:cxnLst/>
              <a:rect l="l" t="t" r="r" b="b"/>
              <a:pathLst>
                <a:path w="16684" h="17929" extrusionOk="0">
                  <a:moveTo>
                    <a:pt x="12051" y="1"/>
                  </a:moveTo>
                  <a:lnTo>
                    <a:pt x="10883" y="873"/>
                  </a:lnTo>
                  <a:lnTo>
                    <a:pt x="7931" y="3042"/>
                  </a:lnTo>
                  <a:lnTo>
                    <a:pt x="6045" y="4415"/>
                  </a:lnTo>
                  <a:lnTo>
                    <a:pt x="4030" y="5878"/>
                  </a:lnTo>
                  <a:lnTo>
                    <a:pt x="1977" y="7341"/>
                  </a:lnTo>
                  <a:lnTo>
                    <a:pt x="1" y="8740"/>
                  </a:lnTo>
                  <a:lnTo>
                    <a:pt x="8060" y="17929"/>
                  </a:lnTo>
                  <a:lnTo>
                    <a:pt x="16684" y="4159"/>
                  </a:lnTo>
                  <a:lnTo>
                    <a:pt x="12051" y="1"/>
                  </a:lnTo>
                  <a:close/>
                </a:path>
              </a:pathLst>
            </a:custGeom>
            <a:solidFill>
              <a:srgbClr val="CF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57;p37"/>
            <p:cNvSpPr/>
            <p:nvPr/>
          </p:nvSpPr>
          <p:spPr>
            <a:xfrm>
              <a:off x="5186950" y="3103400"/>
              <a:ext cx="1553450" cy="2373475"/>
            </a:xfrm>
            <a:custGeom>
              <a:avLst/>
              <a:gdLst/>
              <a:ahLst/>
              <a:cxnLst/>
              <a:rect l="l" t="t" r="r" b="b"/>
              <a:pathLst>
                <a:path w="62138" h="94939" extrusionOk="0">
                  <a:moveTo>
                    <a:pt x="22381" y="0"/>
                  </a:moveTo>
                  <a:lnTo>
                    <a:pt x="3004" y="34701"/>
                  </a:lnTo>
                  <a:lnTo>
                    <a:pt x="1" y="40078"/>
                  </a:lnTo>
                  <a:lnTo>
                    <a:pt x="1" y="94939"/>
                  </a:lnTo>
                  <a:lnTo>
                    <a:pt x="31724" y="94939"/>
                  </a:lnTo>
                  <a:lnTo>
                    <a:pt x="31672" y="94054"/>
                  </a:lnTo>
                  <a:lnTo>
                    <a:pt x="31634" y="93181"/>
                  </a:lnTo>
                  <a:lnTo>
                    <a:pt x="31506" y="91461"/>
                  </a:lnTo>
                  <a:lnTo>
                    <a:pt x="31365" y="89793"/>
                  </a:lnTo>
                  <a:lnTo>
                    <a:pt x="31236" y="88163"/>
                  </a:lnTo>
                  <a:lnTo>
                    <a:pt x="31108" y="86559"/>
                  </a:lnTo>
                  <a:lnTo>
                    <a:pt x="31044" y="85763"/>
                  </a:lnTo>
                  <a:lnTo>
                    <a:pt x="31005" y="84981"/>
                  </a:lnTo>
                  <a:lnTo>
                    <a:pt x="30967" y="84211"/>
                  </a:lnTo>
                  <a:lnTo>
                    <a:pt x="30941" y="83428"/>
                  </a:lnTo>
                  <a:lnTo>
                    <a:pt x="30928" y="82658"/>
                  </a:lnTo>
                  <a:lnTo>
                    <a:pt x="30941" y="81888"/>
                  </a:lnTo>
                  <a:lnTo>
                    <a:pt x="30967" y="81131"/>
                  </a:lnTo>
                  <a:lnTo>
                    <a:pt x="31005" y="80361"/>
                  </a:lnTo>
                  <a:lnTo>
                    <a:pt x="31069" y="79604"/>
                  </a:lnTo>
                  <a:lnTo>
                    <a:pt x="31159" y="78834"/>
                  </a:lnTo>
                  <a:lnTo>
                    <a:pt x="31262" y="78064"/>
                  </a:lnTo>
                  <a:lnTo>
                    <a:pt x="31403" y="77294"/>
                  </a:lnTo>
                  <a:lnTo>
                    <a:pt x="31570" y="76524"/>
                  </a:lnTo>
                  <a:lnTo>
                    <a:pt x="31762" y="75754"/>
                  </a:lnTo>
                  <a:lnTo>
                    <a:pt x="31993" y="74984"/>
                  </a:lnTo>
                  <a:lnTo>
                    <a:pt x="32122" y="74586"/>
                  </a:lnTo>
                  <a:lnTo>
                    <a:pt x="32263" y="74201"/>
                  </a:lnTo>
                  <a:lnTo>
                    <a:pt x="32404" y="73803"/>
                  </a:lnTo>
                  <a:lnTo>
                    <a:pt x="32558" y="73405"/>
                  </a:lnTo>
                  <a:lnTo>
                    <a:pt x="32712" y="73020"/>
                  </a:lnTo>
                  <a:lnTo>
                    <a:pt x="32892" y="72622"/>
                  </a:lnTo>
                  <a:lnTo>
                    <a:pt x="33071" y="72212"/>
                  </a:lnTo>
                  <a:lnTo>
                    <a:pt x="33264" y="71814"/>
                  </a:lnTo>
                  <a:lnTo>
                    <a:pt x="33469" y="71416"/>
                  </a:lnTo>
                  <a:lnTo>
                    <a:pt x="33674" y="71005"/>
                  </a:lnTo>
                  <a:lnTo>
                    <a:pt x="33905" y="70595"/>
                  </a:lnTo>
                  <a:lnTo>
                    <a:pt x="34136" y="70197"/>
                  </a:lnTo>
                  <a:lnTo>
                    <a:pt x="34380" y="69774"/>
                  </a:lnTo>
                  <a:lnTo>
                    <a:pt x="34637" y="69363"/>
                  </a:lnTo>
                  <a:lnTo>
                    <a:pt x="34971" y="68811"/>
                  </a:lnTo>
                  <a:lnTo>
                    <a:pt x="35291" y="68272"/>
                  </a:lnTo>
                  <a:lnTo>
                    <a:pt x="35587" y="67707"/>
                  </a:lnTo>
                  <a:lnTo>
                    <a:pt x="35856" y="67156"/>
                  </a:lnTo>
                  <a:lnTo>
                    <a:pt x="36113" y="66591"/>
                  </a:lnTo>
                  <a:lnTo>
                    <a:pt x="36357" y="66026"/>
                  </a:lnTo>
                  <a:lnTo>
                    <a:pt x="36575" y="65474"/>
                  </a:lnTo>
                  <a:lnTo>
                    <a:pt x="36780" y="64910"/>
                  </a:lnTo>
                  <a:lnTo>
                    <a:pt x="36973" y="64345"/>
                  </a:lnTo>
                  <a:lnTo>
                    <a:pt x="37139" y="63780"/>
                  </a:lnTo>
                  <a:lnTo>
                    <a:pt x="37293" y="63229"/>
                  </a:lnTo>
                  <a:lnTo>
                    <a:pt x="37447" y="62664"/>
                  </a:lnTo>
                  <a:lnTo>
                    <a:pt x="37576" y="62112"/>
                  </a:lnTo>
                  <a:lnTo>
                    <a:pt x="37691" y="61560"/>
                  </a:lnTo>
                  <a:lnTo>
                    <a:pt x="37794" y="61021"/>
                  </a:lnTo>
                  <a:lnTo>
                    <a:pt x="37884" y="60482"/>
                  </a:lnTo>
                  <a:lnTo>
                    <a:pt x="37961" y="59943"/>
                  </a:lnTo>
                  <a:lnTo>
                    <a:pt x="38025" y="59417"/>
                  </a:lnTo>
                  <a:lnTo>
                    <a:pt x="38076" y="58891"/>
                  </a:lnTo>
                  <a:lnTo>
                    <a:pt x="38127" y="58378"/>
                  </a:lnTo>
                  <a:lnTo>
                    <a:pt x="38166" y="57864"/>
                  </a:lnTo>
                  <a:lnTo>
                    <a:pt x="38192" y="57364"/>
                  </a:lnTo>
                  <a:lnTo>
                    <a:pt x="38217" y="56876"/>
                  </a:lnTo>
                  <a:lnTo>
                    <a:pt x="38230" y="56402"/>
                  </a:lnTo>
                  <a:lnTo>
                    <a:pt x="38230" y="55478"/>
                  </a:lnTo>
                  <a:lnTo>
                    <a:pt x="38204" y="54605"/>
                  </a:lnTo>
                  <a:lnTo>
                    <a:pt x="38166" y="53784"/>
                  </a:lnTo>
                  <a:lnTo>
                    <a:pt x="38102" y="53014"/>
                  </a:lnTo>
                  <a:lnTo>
                    <a:pt x="38166" y="53399"/>
                  </a:lnTo>
                  <a:lnTo>
                    <a:pt x="38243" y="53950"/>
                  </a:lnTo>
                  <a:lnTo>
                    <a:pt x="38307" y="54643"/>
                  </a:lnTo>
                  <a:lnTo>
                    <a:pt x="38371" y="55490"/>
                  </a:lnTo>
                  <a:lnTo>
                    <a:pt x="38448" y="56466"/>
                  </a:lnTo>
                  <a:lnTo>
                    <a:pt x="38512" y="57556"/>
                  </a:lnTo>
                  <a:lnTo>
                    <a:pt x="38654" y="60085"/>
                  </a:lnTo>
                  <a:lnTo>
                    <a:pt x="38782" y="62959"/>
                  </a:lnTo>
                  <a:lnTo>
                    <a:pt x="38897" y="66129"/>
                  </a:lnTo>
                  <a:lnTo>
                    <a:pt x="39013" y="69478"/>
                  </a:lnTo>
                  <a:lnTo>
                    <a:pt x="39103" y="72956"/>
                  </a:lnTo>
                  <a:lnTo>
                    <a:pt x="39180" y="76459"/>
                  </a:lnTo>
                  <a:lnTo>
                    <a:pt x="39244" y="79912"/>
                  </a:lnTo>
                  <a:lnTo>
                    <a:pt x="39295" y="83235"/>
                  </a:lnTo>
                  <a:lnTo>
                    <a:pt x="39308" y="86341"/>
                  </a:lnTo>
                  <a:lnTo>
                    <a:pt x="39308" y="89151"/>
                  </a:lnTo>
                  <a:lnTo>
                    <a:pt x="39295" y="90409"/>
                  </a:lnTo>
                  <a:lnTo>
                    <a:pt x="39270" y="91577"/>
                  </a:lnTo>
                  <a:lnTo>
                    <a:pt x="39244" y="92616"/>
                  </a:lnTo>
                  <a:lnTo>
                    <a:pt x="39205" y="93527"/>
                  </a:lnTo>
                  <a:lnTo>
                    <a:pt x="39167" y="94310"/>
                  </a:lnTo>
                  <a:lnTo>
                    <a:pt x="39116" y="94939"/>
                  </a:lnTo>
                  <a:lnTo>
                    <a:pt x="61471" y="94939"/>
                  </a:lnTo>
                  <a:lnTo>
                    <a:pt x="61496" y="94836"/>
                  </a:lnTo>
                  <a:lnTo>
                    <a:pt x="61522" y="94682"/>
                  </a:lnTo>
                  <a:lnTo>
                    <a:pt x="61599" y="94246"/>
                  </a:lnTo>
                  <a:lnTo>
                    <a:pt x="61663" y="93630"/>
                  </a:lnTo>
                  <a:lnTo>
                    <a:pt x="61727" y="92834"/>
                  </a:lnTo>
                  <a:lnTo>
                    <a:pt x="61792" y="91885"/>
                  </a:lnTo>
                  <a:lnTo>
                    <a:pt x="61856" y="90794"/>
                  </a:lnTo>
                  <a:lnTo>
                    <a:pt x="61920" y="89549"/>
                  </a:lnTo>
                  <a:lnTo>
                    <a:pt x="61984" y="88163"/>
                  </a:lnTo>
                  <a:lnTo>
                    <a:pt x="62023" y="86649"/>
                  </a:lnTo>
                  <a:lnTo>
                    <a:pt x="62074" y="85006"/>
                  </a:lnTo>
                  <a:lnTo>
                    <a:pt x="62100" y="83261"/>
                  </a:lnTo>
                  <a:lnTo>
                    <a:pt x="62125" y="81400"/>
                  </a:lnTo>
                  <a:lnTo>
                    <a:pt x="62138" y="79450"/>
                  </a:lnTo>
                  <a:lnTo>
                    <a:pt x="62138" y="77396"/>
                  </a:lnTo>
                  <a:lnTo>
                    <a:pt x="62112" y="75253"/>
                  </a:lnTo>
                  <a:lnTo>
                    <a:pt x="62087" y="73046"/>
                  </a:lnTo>
                  <a:lnTo>
                    <a:pt x="62023" y="70762"/>
                  </a:lnTo>
                  <a:lnTo>
                    <a:pt x="61958" y="68426"/>
                  </a:lnTo>
                  <a:lnTo>
                    <a:pt x="61869" y="66026"/>
                  </a:lnTo>
                  <a:lnTo>
                    <a:pt x="61753" y="63575"/>
                  </a:lnTo>
                  <a:lnTo>
                    <a:pt x="61612" y="61098"/>
                  </a:lnTo>
                  <a:lnTo>
                    <a:pt x="61458" y="58583"/>
                  </a:lnTo>
                  <a:lnTo>
                    <a:pt x="61265" y="56042"/>
                  </a:lnTo>
                  <a:lnTo>
                    <a:pt x="61047" y="53488"/>
                  </a:lnTo>
                  <a:lnTo>
                    <a:pt x="60803" y="50922"/>
                  </a:lnTo>
                  <a:lnTo>
                    <a:pt x="60662" y="49639"/>
                  </a:lnTo>
                  <a:lnTo>
                    <a:pt x="60521" y="48368"/>
                  </a:lnTo>
                  <a:lnTo>
                    <a:pt x="60380" y="47085"/>
                  </a:lnTo>
                  <a:lnTo>
                    <a:pt x="60213" y="45801"/>
                  </a:lnTo>
                  <a:lnTo>
                    <a:pt x="60059" y="44531"/>
                  </a:lnTo>
                  <a:lnTo>
                    <a:pt x="59879" y="43261"/>
                  </a:lnTo>
                  <a:lnTo>
                    <a:pt x="59700" y="42003"/>
                  </a:lnTo>
                  <a:lnTo>
                    <a:pt x="59507" y="40745"/>
                  </a:lnTo>
                  <a:lnTo>
                    <a:pt x="59302" y="39488"/>
                  </a:lnTo>
                  <a:lnTo>
                    <a:pt x="59097" y="38243"/>
                  </a:lnTo>
                  <a:lnTo>
                    <a:pt x="58866" y="37011"/>
                  </a:lnTo>
                  <a:lnTo>
                    <a:pt x="58647" y="35792"/>
                  </a:lnTo>
                  <a:lnTo>
                    <a:pt x="58404" y="34585"/>
                  </a:lnTo>
                  <a:lnTo>
                    <a:pt x="58147" y="33379"/>
                  </a:lnTo>
                  <a:lnTo>
                    <a:pt x="57903" y="32211"/>
                  </a:lnTo>
                  <a:lnTo>
                    <a:pt x="57634" y="31069"/>
                  </a:lnTo>
                  <a:lnTo>
                    <a:pt x="57377" y="29953"/>
                  </a:lnTo>
                  <a:lnTo>
                    <a:pt x="57120" y="28888"/>
                  </a:lnTo>
                  <a:lnTo>
                    <a:pt x="56851" y="27835"/>
                  </a:lnTo>
                  <a:lnTo>
                    <a:pt x="56581" y="26834"/>
                  </a:lnTo>
                  <a:lnTo>
                    <a:pt x="56312" y="25859"/>
                  </a:lnTo>
                  <a:lnTo>
                    <a:pt x="56042" y="24909"/>
                  </a:lnTo>
                  <a:lnTo>
                    <a:pt x="55773" y="23985"/>
                  </a:lnTo>
                  <a:lnTo>
                    <a:pt x="55491" y="23100"/>
                  </a:lnTo>
                  <a:lnTo>
                    <a:pt x="55221" y="22253"/>
                  </a:lnTo>
                  <a:lnTo>
                    <a:pt x="54939" y="21419"/>
                  </a:lnTo>
                  <a:lnTo>
                    <a:pt x="54669" y="20623"/>
                  </a:lnTo>
                  <a:lnTo>
                    <a:pt x="54387" y="19853"/>
                  </a:lnTo>
                  <a:lnTo>
                    <a:pt x="54105" y="19109"/>
                  </a:lnTo>
                  <a:lnTo>
                    <a:pt x="53822" y="18390"/>
                  </a:lnTo>
                  <a:lnTo>
                    <a:pt x="53553" y="17697"/>
                  </a:lnTo>
                  <a:lnTo>
                    <a:pt x="53270" y="17030"/>
                  </a:lnTo>
                  <a:lnTo>
                    <a:pt x="52988" y="16388"/>
                  </a:lnTo>
                  <a:lnTo>
                    <a:pt x="52706" y="15772"/>
                  </a:lnTo>
                  <a:lnTo>
                    <a:pt x="52423" y="15182"/>
                  </a:lnTo>
                  <a:lnTo>
                    <a:pt x="52154" y="14617"/>
                  </a:lnTo>
                  <a:lnTo>
                    <a:pt x="51872" y="14078"/>
                  </a:lnTo>
                  <a:lnTo>
                    <a:pt x="51589" y="13552"/>
                  </a:lnTo>
                  <a:lnTo>
                    <a:pt x="51307" y="13052"/>
                  </a:lnTo>
                  <a:lnTo>
                    <a:pt x="51037" y="12577"/>
                  </a:lnTo>
                  <a:lnTo>
                    <a:pt x="50755" y="12115"/>
                  </a:lnTo>
                  <a:lnTo>
                    <a:pt x="50486" y="11679"/>
                  </a:lnTo>
                  <a:lnTo>
                    <a:pt x="50216" y="11255"/>
                  </a:lnTo>
                  <a:lnTo>
                    <a:pt x="49947" y="10857"/>
                  </a:lnTo>
                  <a:lnTo>
                    <a:pt x="49677" y="10485"/>
                  </a:lnTo>
                  <a:lnTo>
                    <a:pt x="49408" y="10126"/>
                  </a:lnTo>
                  <a:lnTo>
                    <a:pt x="49138" y="9779"/>
                  </a:lnTo>
                  <a:lnTo>
                    <a:pt x="48869" y="9446"/>
                  </a:lnTo>
                  <a:lnTo>
                    <a:pt x="48612" y="9138"/>
                  </a:lnTo>
                  <a:lnTo>
                    <a:pt x="48355" y="8842"/>
                  </a:lnTo>
                  <a:lnTo>
                    <a:pt x="48099" y="8573"/>
                  </a:lnTo>
                  <a:lnTo>
                    <a:pt x="47842" y="8303"/>
                  </a:lnTo>
                  <a:lnTo>
                    <a:pt x="47598" y="8060"/>
                  </a:lnTo>
                  <a:lnTo>
                    <a:pt x="47354" y="7816"/>
                  </a:lnTo>
                  <a:lnTo>
                    <a:pt x="46867" y="7392"/>
                  </a:lnTo>
                  <a:lnTo>
                    <a:pt x="46392" y="7007"/>
                  </a:lnTo>
                  <a:lnTo>
                    <a:pt x="45943" y="6674"/>
                  </a:lnTo>
                  <a:lnTo>
                    <a:pt x="45506" y="6378"/>
                  </a:lnTo>
                  <a:lnTo>
                    <a:pt x="45083" y="6122"/>
                  </a:lnTo>
                  <a:lnTo>
                    <a:pt x="44685" y="5891"/>
                  </a:lnTo>
                  <a:lnTo>
                    <a:pt x="44300" y="5698"/>
                  </a:lnTo>
                  <a:lnTo>
                    <a:pt x="43941" y="5519"/>
                  </a:lnTo>
                  <a:lnTo>
                    <a:pt x="43286" y="5224"/>
                  </a:lnTo>
                  <a:lnTo>
                    <a:pt x="42747" y="4967"/>
                  </a:lnTo>
                  <a:lnTo>
                    <a:pt x="42350" y="4774"/>
                  </a:lnTo>
                  <a:lnTo>
                    <a:pt x="41888" y="4595"/>
                  </a:lnTo>
                  <a:lnTo>
                    <a:pt x="41349" y="4389"/>
                  </a:lnTo>
                  <a:lnTo>
                    <a:pt x="40771" y="4197"/>
                  </a:lnTo>
                  <a:lnTo>
                    <a:pt x="40129" y="3992"/>
                  </a:lnTo>
                  <a:lnTo>
                    <a:pt x="39436" y="3786"/>
                  </a:lnTo>
                  <a:lnTo>
                    <a:pt x="38705" y="3581"/>
                  </a:lnTo>
                  <a:lnTo>
                    <a:pt x="37948" y="3376"/>
                  </a:lnTo>
                  <a:lnTo>
                    <a:pt x="36318" y="2965"/>
                  </a:lnTo>
                  <a:lnTo>
                    <a:pt x="34611" y="2554"/>
                  </a:lnTo>
                  <a:lnTo>
                    <a:pt x="32866" y="2144"/>
                  </a:lnTo>
                  <a:lnTo>
                    <a:pt x="31121" y="1759"/>
                  </a:lnTo>
                  <a:lnTo>
                    <a:pt x="29427" y="1399"/>
                  </a:lnTo>
                  <a:lnTo>
                    <a:pt x="27810" y="1066"/>
                  </a:lnTo>
                  <a:lnTo>
                    <a:pt x="25025" y="514"/>
                  </a:lnTo>
                  <a:lnTo>
                    <a:pt x="23100" y="142"/>
                  </a:lnTo>
                  <a:lnTo>
                    <a:pt x="22381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58;p37"/>
            <p:cNvSpPr/>
            <p:nvPr/>
          </p:nvSpPr>
          <p:spPr>
            <a:xfrm>
              <a:off x="3959150" y="2949725"/>
              <a:ext cx="1227825" cy="1185800"/>
            </a:xfrm>
            <a:custGeom>
              <a:avLst/>
              <a:gdLst/>
              <a:ahLst/>
              <a:cxnLst/>
              <a:rect l="l" t="t" r="r" b="b"/>
              <a:pathLst>
                <a:path w="49113" h="47432" extrusionOk="0">
                  <a:moveTo>
                    <a:pt x="37178" y="0"/>
                  </a:moveTo>
                  <a:lnTo>
                    <a:pt x="36819" y="193"/>
                  </a:lnTo>
                  <a:lnTo>
                    <a:pt x="36575" y="745"/>
                  </a:lnTo>
                  <a:lnTo>
                    <a:pt x="36434" y="1001"/>
                  </a:lnTo>
                  <a:lnTo>
                    <a:pt x="36305" y="1271"/>
                  </a:lnTo>
                  <a:lnTo>
                    <a:pt x="36164" y="1515"/>
                  </a:lnTo>
                  <a:lnTo>
                    <a:pt x="36010" y="1759"/>
                  </a:lnTo>
                  <a:lnTo>
                    <a:pt x="35856" y="1990"/>
                  </a:lnTo>
                  <a:lnTo>
                    <a:pt x="35702" y="2208"/>
                  </a:lnTo>
                  <a:lnTo>
                    <a:pt x="35535" y="2426"/>
                  </a:lnTo>
                  <a:lnTo>
                    <a:pt x="35356" y="2618"/>
                  </a:lnTo>
                  <a:lnTo>
                    <a:pt x="35189" y="2811"/>
                  </a:lnTo>
                  <a:lnTo>
                    <a:pt x="34996" y="2991"/>
                  </a:lnTo>
                  <a:lnTo>
                    <a:pt x="34804" y="3157"/>
                  </a:lnTo>
                  <a:lnTo>
                    <a:pt x="34611" y="3311"/>
                  </a:lnTo>
                  <a:lnTo>
                    <a:pt x="34406" y="3453"/>
                  </a:lnTo>
                  <a:lnTo>
                    <a:pt x="34201" y="3581"/>
                  </a:lnTo>
                  <a:lnTo>
                    <a:pt x="33649" y="3863"/>
                  </a:lnTo>
                  <a:lnTo>
                    <a:pt x="33097" y="4133"/>
                  </a:lnTo>
                  <a:lnTo>
                    <a:pt x="32520" y="4389"/>
                  </a:lnTo>
                  <a:lnTo>
                    <a:pt x="31929" y="4633"/>
                  </a:lnTo>
                  <a:lnTo>
                    <a:pt x="31326" y="4864"/>
                  </a:lnTo>
                  <a:lnTo>
                    <a:pt x="30697" y="5082"/>
                  </a:lnTo>
                  <a:lnTo>
                    <a:pt x="30069" y="5288"/>
                  </a:lnTo>
                  <a:lnTo>
                    <a:pt x="29427" y="5480"/>
                  </a:lnTo>
                  <a:lnTo>
                    <a:pt x="28772" y="5660"/>
                  </a:lnTo>
                  <a:lnTo>
                    <a:pt x="28118" y="5840"/>
                  </a:lnTo>
                  <a:lnTo>
                    <a:pt x="27451" y="5993"/>
                  </a:lnTo>
                  <a:lnTo>
                    <a:pt x="26783" y="6160"/>
                  </a:lnTo>
                  <a:lnTo>
                    <a:pt x="25436" y="6455"/>
                  </a:lnTo>
                  <a:lnTo>
                    <a:pt x="24088" y="6725"/>
                  </a:lnTo>
                  <a:lnTo>
                    <a:pt x="13565" y="12128"/>
                  </a:lnTo>
                  <a:lnTo>
                    <a:pt x="9664" y="14155"/>
                  </a:lnTo>
                  <a:lnTo>
                    <a:pt x="8355" y="14835"/>
                  </a:lnTo>
                  <a:lnTo>
                    <a:pt x="7572" y="15259"/>
                  </a:lnTo>
                  <a:lnTo>
                    <a:pt x="7303" y="15387"/>
                  </a:lnTo>
                  <a:lnTo>
                    <a:pt x="7033" y="15528"/>
                  </a:lnTo>
                  <a:lnTo>
                    <a:pt x="6443" y="15824"/>
                  </a:lnTo>
                  <a:lnTo>
                    <a:pt x="6122" y="15990"/>
                  </a:lnTo>
                  <a:lnTo>
                    <a:pt x="5789" y="16183"/>
                  </a:lnTo>
                  <a:lnTo>
                    <a:pt x="5442" y="16401"/>
                  </a:lnTo>
                  <a:lnTo>
                    <a:pt x="5083" y="16658"/>
                  </a:lnTo>
                  <a:lnTo>
                    <a:pt x="4723" y="16940"/>
                  </a:lnTo>
                  <a:lnTo>
                    <a:pt x="4338" y="17287"/>
                  </a:lnTo>
                  <a:lnTo>
                    <a:pt x="4146" y="17466"/>
                  </a:lnTo>
                  <a:lnTo>
                    <a:pt x="3941" y="17672"/>
                  </a:lnTo>
                  <a:lnTo>
                    <a:pt x="3748" y="17890"/>
                  </a:lnTo>
                  <a:lnTo>
                    <a:pt x="3543" y="18121"/>
                  </a:lnTo>
                  <a:lnTo>
                    <a:pt x="3337" y="18365"/>
                  </a:lnTo>
                  <a:lnTo>
                    <a:pt x="3132" y="18634"/>
                  </a:lnTo>
                  <a:lnTo>
                    <a:pt x="2927" y="18903"/>
                  </a:lnTo>
                  <a:lnTo>
                    <a:pt x="2709" y="19211"/>
                  </a:lnTo>
                  <a:lnTo>
                    <a:pt x="2490" y="19519"/>
                  </a:lnTo>
                  <a:lnTo>
                    <a:pt x="2272" y="19853"/>
                  </a:lnTo>
                  <a:lnTo>
                    <a:pt x="2054" y="20212"/>
                  </a:lnTo>
                  <a:lnTo>
                    <a:pt x="1836" y="20585"/>
                  </a:lnTo>
                  <a:lnTo>
                    <a:pt x="1656" y="21175"/>
                  </a:lnTo>
                  <a:lnTo>
                    <a:pt x="1489" y="21778"/>
                  </a:lnTo>
                  <a:lnTo>
                    <a:pt x="1348" y="22407"/>
                  </a:lnTo>
                  <a:lnTo>
                    <a:pt x="1297" y="22728"/>
                  </a:lnTo>
                  <a:lnTo>
                    <a:pt x="1233" y="23061"/>
                  </a:lnTo>
                  <a:lnTo>
                    <a:pt x="1130" y="23780"/>
                  </a:lnTo>
                  <a:lnTo>
                    <a:pt x="1027" y="24512"/>
                  </a:lnTo>
                  <a:lnTo>
                    <a:pt x="848" y="26013"/>
                  </a:lnTo>
                  <a:lnTo>
                    <a:pt x="681" y="27527"/>
                  </a:lnTo>
                  <a:lnTo>
                    <a:pt x="540" y="29054"/>
                  </a:lnTo>
                  <a:lnTo>
                    <a:pt x="424" y="30556"/>
                  </a:lnTo>
                  <a:lnTo>
                    <a:pt x="322" y="32032"/>
                  </a:lnTo>
                  <a:lnTo>
                    <a:pt x="245" y="33456"/>
                  </a:lnTo>
                  <a:lnTo>
                    <a:pt x="181" y="34804"/>
                  </a:lnTo>
                  <a:lnTo>
                    <a:pt x="129" y="36074"/>
                  </a:lnTo>
                  <a:lnTo>
                    <a:pt x="78" y="37229"/>
                  </a:lnTo>
                  <a:lnTo>
                    <a:pt x="27" y="39141"/>
                  </a:lnTo>
                  <a:lnTo>
                    <a:pt x="14" y="40399"/>
                  </a:lnTo>
                  <a:lnTo>
                    <a:pt x="1" y="40848"/>
                  </a:lnTo>
                  <a:lnTo>
                    <a:pt x="49113" y="47431"/>
                  </a:lnTo>
                  <a:lnTo>
                    <a:pt x="49113" y="8316"/>
                  </a:lnTo>
                  <a:lnTo>
                    <a:pt x="37178" y="0"/>
                  </a:lnTo>
                  <a:close/>
                </a:path>
              </a:pathLst>
            </a:custGeom>
            <a:solidFill>
              <a:srgbClr val="CF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59;p37"/>
            <p:cNvSpPr/>
            <p:nvPr/>
          </p:nvSpPr>
          <p:spPr>
            <a:xfrm>
              <a:off x="4770200" y="2939450"/>
              <a:ext cx="416775" cy="448225"/>
            </a:xfrm>
            <a:custGeom>
              <a:avLst/>
              <a:gdLst/>
              <a:ahLst/>
              <a:cxnLst/>
              <a:rect l="l" t="t" r="r" b="b"/>
              <a:pathLst>
                <a:path w="16671" h="17929" extrusionOk="0">
                  <a:moveTo>
                    <a:pt x="4633" y="1"/>
                  </a:moveTo>
                  <a:lnTo>
                    <a:pt x="1" y="4159"/>
                  </a:lnTo>
                  <a:lnTo>
                    <a:pt x="8624" y="17929"/>
                  </a:lnTo>
                  <a:lnTo>
                    <a:pt x="16671" y="8740"/>
                  </a:lnTo>
                  <a:lnTo>
                    <a:pt x="14707" y="7341"/>
                  </a:lnTo>
                  <a:lnTo>
                    <a:pt x="12654" y="5878"/>
                  </a:lnTo>
                  <a:lnTo>
                    <a:pt x="10639" y="4415"/>
                  </a:lnTo>
                  <a:lnTo>
                    <a:pt x="8753" y="3042"/>
                  </a:lnTo>
                  <a:lnTo>
                    <a:pt x="5801" y="873"/>
                  </a:lnTo>
                  <a:lnTo>
                    <a:pt x="4633" y="1"/>
                  </a:lnTo>
                  <a:close/>
                </a:path>
              </a:pathLst>
            </a:custGeom>
            <a:solidFill>
              <a:srgbClr val="BA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60;p37"/>
            <p:cNvSpPr/>
            <p:nvPr/>
          </p:nvSpPr>
          <p:spPr>
            <a:xfrm>
              <a:off x="1664300" y="3542600"/>
              <a:ext cx="1069975" cy="1027625"/>
            </a:xfrm>
            <a:custGeom>
              <a:avLst/>
              <a:gdLst/>
              <a:ahLst/>
              <a:cxnLst/>
              <a:rect l="l" t="t" r="r" b="b"/>
              <a:pathLst>
                <a:path w="42799" h="41105" extrusionOk="0">
                  <a:moveTo>
                    <a:pt x="2362" y="1"/>
                  </a:moveTo>
                  <a:lnTo>
                    <a:pt x="2156" y="27"/>
                  </a:lnTo>
                  <a:lnTo>
                    <a:pt x="1964" y="52"/>
                  </a:lnTo>
                  <a:lnTo>
                    <a:pt x="1759" y="116"/>
                  </a:lnTo>
                  <a:lnTo>
                    <a:pt x="1553" y="181"/>
                  </a:lnTo>
                  <a:lnTo>
                    <a:pt x="1361" y="283"/>
                  </a:lnTo>
                  <a:lnTo>
                    <a:pt x="1168" y="399"/>
                  </a:lnTo>
                  <a:lnTo>
                    <a:pt x="989" y="540"/>
                  </a:lnTo>
                  <a:lnTo>
                    <a:pt x="809" y="720"/>
                  </a:lnTo>
                  <a:lnTo>
                    <a:pt x="642" y="912"/>
                  </a:lnTo>
                  <a:lnTo>
                    <a:pt x="475" y="1143"/>
                  </a:lnTo>
                  <a:lnTo>
                    <a:pt x="334" y="1361"/>
                  </a:lnTo>
                  <a:lnTo>
                    <a:pt x="231" y="1566"/>
                  </a:lnTo>
                  <a:lnTo>
                    <a:pt x="142" y="1772"/>
                  </a:lnTo>
                  <a:lnTo>
                    <a:pt x="77" y="1977"/>
                  </a:lnTo>
                  <a:lnTo>
                    <a:pt x="26" y="2170"/>
                  </a:lnTo>
                  <a:lnTo>
                    <a:pt x="0" y="2349"/>
                  </a:lnTo>
                  <a:lnTo>
                    <a:pt x="0" y="2529"/>
                  </a:lnTo>
                  <a:lnTo>
                    <a:pt x="13" y="2696"/>
                  </a:lnTo>
                  <a:lnTo>
                    <a:pt x="39" y="2863"/>
                  </a:lnTo>
                  <a:lnTo>
                    <a:pt x="77" y="3017"/>
                  </a:lnTo>
                  <a:lnTo>
                    <a:pt x="142" y="3183"/>
                  </a:lnTo>
                  <a:lnTo>
                    <a:pt x="206" y="3325"/>
                  </a:lnTo>
                  <a:lnTo>
                    <a:pt x="296" y="3466"/>
                  </a:lnTo>
                  <a:lnTo>
                    <a:pt x="385" y="3607"/>
                  </a:lnTo>
                  <a:lnTo>
                    <a:pt x="488" y="3748"/>
                  </a:lnTo>
                  <a:lnTo>
                    <a:pt x="604" y="3876"/>
                  </a:lnTo>
                  <a:lnTo>
                    <a:pt x="732" y="4005"/>
                  </a:lnTo>
                  <a:lnTo>
                    <a:pt x="860" y="4120"/>
                  </a:lnTo>
                  <a:lnTo>
                    <a:pt x="1143" y="4351"/>
                  </a:lnTo>
                  <a:lnTo>
                    <a:pt x="1438" y="4569"/>
                  </a:lnTo>
                  <a:lnTo>
                    <a:pt x="1746" y="4775"/>
                  </a:lnTo>
                  <a:lnTo>
                    <a:pt x="2362" y="5160"/>
                  </a:lnTo>
                  <a:lnTo>
                    <a:pt x="2926" y="5493"/>
                  </a:lnTo>
                  <a:lnTo>
                    <a:pt x="14720" y="13245"/>
                  </a:lnTo>
                  <a:lnTo>
                    <a:pt x="14746" y="13360"/>
                  </a:lnTo>
                  <a:lnTo>
                    <a:pt x="14758" y="13476"/>
                  </a:lnTo>
                  <a:lnTo>
                    <a:pt x="14758" y="13604"/>
                  </a:lnTo>
                  <a:lnTo>
                    <a:pt x="14746" y="13668"/>
                  </a:lnTo>
                  <a:lnTo>
                    <a:pt x="14720" y="13732"/>
                  </a:lnTo>
                  <a:lnTo>
                    <a:pt x="14694" y="13784"/>
                  </a:lnTo>
                  <a:lnTo>
                    <a:pt x="14643" y="13822"/>
                  </a:lnTo>
                  <a:lnTo>
                    <a:pt x="14579" y="13861"/>
                  </a:lnTo>
                  <a:lnTo>
                    <a:pt x="14502" y="13886"/>
                  </a:lnTo>
                  <a:lnTo>
                    <a:pt x="14412" y="13899"/>
                  </a:lnTo>
                  <a:lnTo>
                    <a:pt x="14296" y="13899"/>
                  </a:lnTo>
                  <a:lnTo>
                    <a:pt x="8008" y="9780"/>
                  </a:lnTo>
                  <a:lnTo>
                    <a:pt x="7918" y="9715"/>
                  </a:lnTo>
                  <a:lnTo>
                    <a:pt x="7675" y="9574"/>
                  </a:lnTo>
                  <a:lnTo>
                    <a:pt x="7508" y="9497"/>
                  </a:lnTo>
                  <a:lnTo>
                    <a:pt x="7315" y="9407"/>
                  </a:lnTo>
                  <a:lnTo>
                    <a:pt x="7097" y="9330"/>
                  </a:lnTo>
                  <a:lnTo>
                    <a:pt x="6866" y="9266"/>
                  </a:lnTo>
                  <a:lnTo>
                    <a:pt x="6622" y="9215"/>
                  </a:lnTo>
                  <a:lnTo>
                    <a:pt x="6494" y="9202"/>
                  </a:lnTo>
                  <a:lnTo>
                    <a:pt x="6237" y="9202"/>
                  </a:lnTo>
                  <a:lnTo>
                    <a:pt x="6109" y="9215"/>
                  </a:lnTo>
                  <a:lnTo>
                    <a:pt x="5981" y="9228"/>
                  </a:lnTo>
                  <a:lnTo>
                    <a:pt x="5852" y="9266"/>
                  </a:lnTo>
                  <a:lnTo>
                    <a:pt x="5724" y="9305"/>
                  </a:lnTo>
                  <a:lnTo>
                    <a:pt x="5596" y="9356"/>
                  </a:lnTo>
                  <a:lnTo>
                    <a:pt x="5467" y="9433"/>
                  </a:lnTo>
                  <a:lnTo>
                    <a:pt x="5339" y="9510"/>
                  </a:lnTo>
                  <a:lnTo>
                    <a:pt x="5224" y="9613"/>
                  </a:lnTo>
                  <a:lnTo>
                    <a:pt x="5108" y="9728"/>
                  </a:lnTo>
                  <a:lnTo>
                    <a:pt x="4993" y="9857"/>
                  </a:lnTo>
                  <a:lnTo>
                    <a:pt x="4890" y="9998"/>
                  </a:lnTo>
                  <a:lnTo>
                    <a:pt x="4774" y="10177"/>
                  </a:lnTo>
                  <a:lnTo>
                    <a:pt x="4672" y="10357"/>
                  </a:lnTo>
                  <a:lnTo>
                    <a:pt x="4582" y="10524"/>
                  </a:lnTo>
                  <a:lnTo>
                    <a:pt x="4505" y="10691"/>
                  </a:lnTo>
                  <a:lnTo>
                    <a:pt x="4441" y="10845"/>
                  </a:lnTo>
                  <a:lnTo>
                    <a:pt x="4389" y="10999"/>
                  </a:lnTo>
                  <a:lnTo>
                    <a:pt x="4351" y="11153"/>
                  </a:lnTo>
                  <a:lnTo>
                    <a:pt x="4325" y="11294"/>
                  </a:lnTo>
                  <a:lnTo>
                    <a:pt x="4312" y="11422"/>
                  </a:lnTo>
                  <a:lnTo>
                    <a:pt x="4300" y="11563"/>
                  </a:lnTo>
                  <a:lnTo>
                    <a:pt x="4312" y="11679"/>
                  </a:lnTo>
                  <a:lnTo>
                    <a:pt x="4325" y="11807"/>
                  </a:lnTo>
                  <a:lnTo>
                    <a:pt x="4351" y="11923"/>
                  </a:lnTo>
                  <a:lnTo>
                    <a:pt x="4377" y="12038"/>
                  </a:lnTo>
                  <a:lnTo>
                    <a:pt x="4415" y="12141"/>
                  </a:lnTo>
                  <a:lnTo>
                    <a:pt x="4454" y="12244"/>
                  </a:lnTo>
                  <a:lnTo>
                    <a:pt x="4569" y="12449"/>
                  </a:lnTo>
                  <a:lnTo>
                    <a:pt x="4697" y="12629"/>
                  </a:lnTo>
                  <a:lnTo>
                    <a:pt x="4839" y="12795"/>
                  </a:lnTo>
                  <a:lnTo>
                    <a:pt x="5005" y="12937"/>
                  </a:lnTo>
                  <a:lnTo>
                    <a:pt x="5172" y="13078"/>
                  </a:lnTo>
                  <a:lnTo>
                    <a:pt x="5339" y="13206"/>
                  </a:lnTo>
                  <a:lnTo>
                    <a:pt x="5673" y="13437"/>
                  </a:lnTo>
                  <a:lnTo>
                    <a:pt x="9163" y="15721"/>
                  </a:lnTo>
                  <a:lnTo>
                    <a:pt x="12012" y="17582"/>
                  </a:lnTo>
                  <a:lnTo>
                    <a:pt x="12063" y="17698"/>
                  </a:lnTo>
                  <a:lnTo>
                    <a:pt x="12102" y="17826"/>
                  </a:lnTo>
                  <a:lnTo>
                    <a:pt x="12115" y="17903"/>
                  </a:lnTo>
                  <a:lnTo>
                    <a:pt x="12128" y="17967"/>
                  </a:lnTo>
                  <a:lnTo>
                    <a:pt x="12115" y="18044"/>
                  </a:lnTo>
                  <a:lnTo>
                    <a:pt x="12089" y="18108"/>
                  </a:lnTo>
                  <a:lnTo>
                    <a:pt x="12063" y="18172"/>
                  </a:lnTo>
                  <a:lnTo>
                    <a:pt x="11999" y="18224"/>
                  </a:lnTo>
                  <a:lnTo>
                    <a:pt x="11935" y="18262"/>
                  </a:lnTo>
                  <a:lnTo>
                    <a:pt x="11833" y="18288"/>
                  </a:lnTo>
                  <a:lnTo>
                    <a:pt x="11704" y="18288"/>
                  </a:lnTo>
                  <a:lnTo>
                    <a:pt x="11550" y="18275"/>
                  </a:lnTo>
                  <a:lnTo>
                    <a:pt x="5993" y="14630"/>
                  </a:lnTo>
                  <a:lnTo>
                    <a:pt x="5929" y="14592"/>
                  </a:lnTo>
                  <a:lnTo>
                    <a:pt x="5763" y="14515"/>
                  </a:lnTo>
                  <a:lnTo>
                    <a:pt x="5634" y="14464"/>
                  </a:lnTo>
                  <a:lnTo>
                    <a:pt x="5493" y="14425"/>
                  </a:lnTo>
                  <a:lnTo>
                    <a:pt x="5339" y="14387"/>
                  </a:lnTo>
                  <a:lnTo>
                    <a:pt x="5159" y="14374"/>
                  </a:lnTo>
                  <a:lnTo>
                    <a:pt x="4980" y="14374"/>
                  </a:lnTo>
                  <a:lnTo>
                    <a:pt x="4774" y="14412"/>
                  </a:lnTo>
                  <a:lnTo>
                    <a:pt x="4672" y="14438"/>
                  </a:lnTo>
                  <a:lnTo>
                    <a:pt x="4569" y="14464"/>
                  </a:lnTo>
                  <a:lnTo>
                    <a:pt x="4466" y="14515"/>
                  </a:lnTo>
                  <a:lnTo>
                    <a:pt x="4351" y="14566"/>
                  </a:lnTo>
                  <a:lnTo>
                    <a:pt x="4248" y="14630"/>
                  </a:lnTo>
                  <a:lnTo>
                    <a:pt x="4133" y="14707"/>
                  </a:lnTo>
                  <a:lnTo>
                    <a:pt x="4017" y="14797"/>
                  </a:lnTo>
                  <a:lnTo>
                    <a:pt x="3915" y="14900"/>
                  </a:lnTo>
                  <a:lnTo>
                    <a:pt x="3799" y="15015"/>
                  </a:lnTo>
                  <a:lnTo>
                    <a:pt x="3684" y="15144"/>
                  </a:lnTo>
                  <a:lnTo>
                    <a:pt x="3581" y="15285"/>
                  </a:lnTo>
                  <a:lnTo>
                    <a:pt x="3465" y="15452"/>
                  </a:lnTo>
                  <a:lnTo>
                    <a:pt x="3363" y="15606"/>
                  </a:lnTo>
                  <a:lnTo>
                    <a:pt x="3286" y="15773"/>
                  </a:lnTo>
                  <a:lnTo>
                    <a:pt x="3209" y="15914"/>
                  </a:lnTo>
                  <a:lnTo>
                    <a:pt x="3145" y="16068"/>
                  </a:lnTo>
                  <a:lnTo>
                    <a:pt x="3093" y="16209"/>
                  </a:lnTo>
                  <a:lnTo>
                    <a:pt x="3055" y="16337"/>
                  </a:lnTo>
                  <a:lnTo>
                    <a:pt x="3029" y="16478"/>
                  </a:lnTo>
                  <a:lnTo>
                    <a:pt x="3016" y="16594"/>
                  </a:lnTo>
                  <a:lnTo>
                    <a:pt x="3003" y="16722"/>
                  </a:lnTo>
                  <a:lnTo>
                    <a:pt x="3016" y="16838"/>
                  </a:lnTo>
                  <a:lnTo>
                    <a:pt x="3016" y="16940"/>
                  </a:lnTo>
                  <a:lnTo>
                    <a:pt x="3029" y="17043"/>
                  </a:lnTo>
                  <a:lnTo>
                    <a:pt x="3080" y="17236"/>
                  </a:lnTo>
                  <a:lnTo>
                    <a:pt x="3157" y="17402"/>
                  </a:lnTo>
                  <a:lnTo>
                    <a:pt x="3234" y="17556"/>
                  </a:lnTo>
                  <a:lnTo>
                    <a:pt x="3324" y="17685"/>
                  </a:lnTo>
                  <a:lnTo>
                    <a:pt x="3414" y="17800"/>
                  </a:lnTo>
                  <a:lnTo>
                    <a:pt x="3504" y="17890"/>
                  </a:lnTo>
                  <a:lnTo>
                    <a:pt x="3645" y="18006"/>
                  </a:lnTo>
                  <a:lnTo>
                    <a:pt x="3709" y="18044"/>
                  </a:lnTo>
                  <a:lnTo>
                    <a:pt x="9458" y="21804"/>
                  </a:lnTo>
                  <a:lnTo>
                    <a:pt x="9497" y="21894"/>
                  </a:lnTo>
                  <a:lnTo>
                    <a:pt x="9535" y="21984"/>
                  </a:lnTo>
                  <a:lnTo>
                    <a:pt x="9535" y="22086"/>
                  </a:lnTo>
                  <a:lnTo>
                    <a:pt x="9535" y="22138"/>
                  </a:lnTo>
                  <a:lnTo>
                    <a:pt x="9510" y="22189"/>
                  </a:lnTo>
                  <a:lnTo>
                    <a:pt x="9484" y="22240"/>
                  </a:lnTo>
                  <a:lnTo>
                    <a:pt x="9446" y="22279"/>
                  </a:lnTo>
                  <a:lnTo>
                    <a:pt x="9381" y="22317"/>
                  </a:lnTo>
                  <a:lnTo>
                    <a:pt x="9292" y="22356"/>
                  </a:lnTo>
                  <a:lnTo>
                    <a:pt x="9189" y="22382"/>
                  </a:lnTo>
                  <a:lnTo>
                    <a:pt x="9061" y="22394"/>
                  </a:lnTo>
                  <a:lnTo>
                    <a:pt x="5172" y="19854"/>
                  </a:lnTo>
                  <a:lnTo>
                    <a:pt x="5121" y="19828"/>
                  </a:lnTo>
                  <a:lnTo>
                    <a:pt x="4954" y="19777"/>
                  </a:lnTo>
                  <a:lnTo>
                    <a:pt x="4839" y="19751"/>
                  </a:lnTo>
                  <a:lnTo>
                    <a:pt x="4710" y="19725"/>
                  </a:lnTo>
                  <a:lnTo>
                    <a:pt x="4556" y="19712"/>
                  </a:lnTo>
                  <a:lnTo>
                    <a:pt x="4402" y="19725"/>
                  </a:lnTo>
                  <a:lnTo>
                    <a:pt x="4223" y="19751"/>
                  </a:lnTo>
                  <a:lnTo>
                    <a:pt x="4030" y="19802"/>
                  </a:lnTo>
                  <a:lnTo>
                    <a:pt x="3838" y="19892"/>
                  </a:lnTo>
                  <a:lnTo>
                    <a:pt x="3632" y="20008"/>
                  </a:lnTo>
                  <a:lnTo>
                    <a:pt x="3530" y="20085"/>
                  </a:lnTo>
                  <a:lnTo>
                    <a:pt x="3427" y="20162"/>
                  </a:lnTo>
                  <a:lnTo>
                    <a:pt x="3324" y="20264"/>
                  </a:lnTo>
                  <a:lnTo>
                    <a:pt x="3222" y="20367"/>
                  </a:lnTo>
                  <a:lnTo>
                    <a:pt x="3119" y="20482"/>
                  </a:lnTo>
                  <a:lnTo>
                    <a:pt x="3003" y="20611"/>
                  </a:lnTo>
                  <a:lnTo>
                    <a:pt x="2901" y="20752"/>
                  </a:lnTo>
                  <a:lnTo>
                    <a:pt x="2798" y="20906"/>
                  </a:lnTo>
                  <a:lnTo>
                    <a:pt x="2708" y="21073"/>
                  </a:lnTo>
                  <a:lnTo>
                    <a:pt x="2631" y="21227"/>
                  </a:lnTo>
                  <a:lnTo>
                    <a:pt x="2567" y="21381"/>
                  </a:lnTo>
                  <a:lnTo>
                    <a:pt x="2503" y="21522"/>
                  </a:lnTo>
                  <a:lnTo>
                    <a:pt x="2464" y="21663"/>
                  </a:lnTo>
                  <a:lnTo>
                    <a:pt x="2439" y="21804"/>
                  </a:lnTo>
                  <a:lnTo>
                    <a:pt x="2413" y="21932"/>
                  </a:lnTo>
                  <a:lnTo>
                    <a:pt x="2400" y="22061"/>
                  </a:lnTo>
                  <a:lnTo>
                    <a:pt x="2387" y="22176"/>
                  </a:lnTo>
                  <a:lnTo>
                    <a:pt x="2400" y="22292"/>
                  </a:lnTo>
                  <a:lnTo>
                    <a:pt x="2426" y="22497"/>
                  </a:lnTo>
                  <a:lnTo>
                    <a:pt x="2477" y="22690"/>
                  </a:lnTo>
                  <a:lnTo>
                    <a:pt x="2554" y="22869"/>
                  </a:lnTo>
                  <a:lnTo>
                    <a:pt x="2631" y="23023"/>
                  </a:lnTo>
                  <a:lnTo>
                    <a:pt x="2721" y="23152"/>
                  </a:lnTo>
                  <a:lnTo>
                    <a:pt x="2811" y="23267"/>
                  </a:lnTo>
                  <a:lnTo>
                    <a:pt x="2901" y="23357"/>
                  </a:lnTo>
                  <a:lnTo>
                    <a:pt x="3042" y="23472"/>
                  </a:lnTo>
                  <a:lnTo>
                    <a:pt x="3093" y="23511"/>
                  </a:lnTo>
                  <a:lnTo>
                    <a:pt x="25538" y="38179"/>
                  </a:lnTo>
                  <a:lnTo>
                    <a:pt x="25666" y="38282"/>
                  </a:lnTo>
                  <a:lnTo>
                    <a:pt x="26051" y="38513"/>
                  </a:lnTo>
                  <a:lnTo>
                    <a:pt x="26308" y="38667"/>
                  </a:lnTo>
                  <a:lnTo>
                    <a:pt x="26616" y="38834"/>
                  </a:lnTo>
                  <a:lnTo>
                    <a:pt x="26963" y="39000"/>
                  </a:lnTo>
                  <a:lnTo>
                    <a:pt x="27335" y="39167"/>
                  </a:lnTo>
                  <a:lnTo>
                    <a:pt x="27733" y="39321"/>
                  </a:lnTo>
                  <a:lnTo>
                    <a:pt x="28143" y="39462"/>
                  </a:lnTo>
                  <a:lnTo>
                    <a:pt x="28349" y="39514"/>
                  </a:lnTo>
                  <a:lnTo>
                    <a:pt x="28567" y="39565"/>
                  </a:lnTo>
                  <a:lnTo>
                    <a:pt x="28785" y="39603"/>
                  </a:lnTo>
                  <a:lnTo>
                    <a:pt x="28990" y="39629"/>
                  </a:lnTo>
                  <a:lnTo>
                    <a:pt x="29208" y="39655"/>
                  </a:lnTo>
                  <a:lnTo>
                    <a:pt x="29427" y="39668"/>
                  </a:lnTo>
                  <a:lnTo>
                    <a:pt x="29632" y="39655"/>
                  </a:lnTo>
                  <a:lnTo>
                    <a:pt x="29850" y="39642"/>
                  </a:lnTo>
                  <a:lnTo>
                    <a:pt x="30055" y="39603"/>
                  </a:lnTo>
                  <a:lnTo>
                    <a:pt x="30248" y="39552"/>
                  </a:lnTo>
                  <a:lnTo>
                    <a:pt x="30453" y="39488"/>
                  </a:lnTo>
                  <a:lnTo>
                    <a:pt x="30646" y="39411"/>
                  </a:lnTo>
                  <a:lnTo>
                    <a:pt x="30825" y="39321"/>
                  </a:lnTo>
                  <a:lnTo>
                    <a:pt x="31018" y="39270"/>
                  </a:lnTo>
                  <a:lnTo>
                    <a:pt x="31210" y="39219"/>
                  </a:lnTo>
                  <a:lnTo>
                    <a:pt x="31416" y="39193"/>
                  </a:lnTo>
                  <a:lnTo>
                    <a:pt x="31608" y="39193"/>
                  </a:lnTo>
                  <a:lnTo>
                    <a:pt x="31801" y="39206"/>
                  </a:lnTo>
                  <a:lnTo>
                    <a:pt x="31993" y="39219"/>
                  </a:lnTo>
                  <a:lnTo>
                    <a:pt x="32198" y="39257"/>
                  </a:lnTo>
                  <a:lnTo>
                    <a:pt x="32391" y="39308"/>
                  </a:lnTo>
                  <a:lnTo>
                    <a:pt x="32583" y="39373"/>
                  </a:lnTo>
                  <a:lnTo>
                    <a:pt x="32763" y="39437"/>
                  </a:lnTo>
                  <a:lnTo>
                    <a:pt x="32956" y="39514"/>
                  </a:lnTo>
                  <a:lnTo>
                    <a:pt x="33135" y="39603"/>
                  </a:lnTo>
                  <a:lnTo>
                    <a:pt x="33315" y="39693"/>
                  </a:lnTo>
                  <a:lnTo>
                    <a:pt x="33649" y="39886"/>
                  </a:lnTo>
                  <a:lnTo>
                    <a:pt x="33969" y="40104"/>
                  </a:lnTo>
                  <a:lnTo>
                    <a:pt x="34252" y="40309"/>
                  </a:lnTo>
                  <a:lnTo>
                    <a:pt x="34508" y="40515"/>
                  </a:lnTo>
                  <a:lnTo>
                    <a:pt x="34739" y="40707"/>
                  </a:lnTo>
                  <a:lnTo>
                    <a:pt x="35047" y="40989"/>
                  </a:lnTo>
                  <a:lnTo>
                    <a:pt x="35163" y="41105"/>
                  </a:lnTo>
                  <a:lnTo>
                    <a:pt x="42798" y="29414"/>
                  </a:lnTo>
                  <a:lnTo>
                    <a:pt x="42683" y="29388"/>
                  </a:lnTo>
                  <a:lnTo>
                    <a:pt x="42555" y="29350"/>
                  </a:lnTo>
                  <a:lnTo>
                    <a:pt x="42388" y="29286"/>
                  </a:lnTo>
                  <a:lnTo>
                    <a:pt x="42183" y="29196"/>
                  </a:lnTo>
                  <a:lnTo>
                    <a:pt x="41939" y="29055"/>
                  </a:lnTo>
                  <a:lnTo>
                    <a:pt x="41682" y="28875"/>
                  </a:lnTo>
                  <a:lnTo>
                    <a:pt x="41541" y="28772"/>
                  </a:lnTo>
                  <a:lnTo>
                    <a:pt x="41400" y="28644"/>
                  </a:lnTo>
                  <a:lnTo>
                    <a:pt x="41259" y="28503"/>
                  </a:lnTo>
                  <a:lnTo>
                    <a:pt x="41117" y="28349"/>
                  </a:lnTo>
                  <a:lnTo>
                    <a:pt x="40963" y="28182"/>
                  </a:lnTo>
                  <a:lnTo>
                    <a:pt x="40822" y="28002"/>
                  </a:lnTo>
                  <a:lnTo>
                    <a:pt x="40668" y="27797"/>
                  </a:lnTo>
                  <a:lnTo>
                    <a:pt x="40527" y="27566"/>
                  </a:lnTo>
                  <a:lnTo>
                    <a:pt x="40386" y="27322"/>
                  </a:lnTo>
                  <a:lnTo>
                    <a:pt x="40245" y="27066"/>
                  </a:lnTo>
                  <a:lnTo>
                    <a:pt x="40104" y="26783"/>
                  </a:lnTo>
                  <a:lnTo>
                    <a:pt x="39962" y="26475"/>
                  </a:lnTo>
                  <a:lnTo>
                    <a:pt x="39834" y="26142"/>
                  </a:lnTo>
                  <a:lnTo>
                    <a:pt x="39706" y="25782"/>
                  </a:lnTo>
                  <a:lnTo>
                    <a:pt x="39590" y="25410"/>
                  </a:lnTo>
                  <a:lnTo>
                    <a:pt x="39475" y="25012"/>
                  </a:lnTo>
                  <a:lnTo>
                    <a:pt x="39372" y="24576"/>
                  </a:lnTo>
                  <a:lnTo>
                    <a:pt x="39269" y="24127"/>
                  </a:lnTo>
                  <a:lnTo>
                    <a:pt x="39167" y="23639"/>
                  </a:lnTo>
                  <a:lnTo>
                    <a:pt x="39038" y="23164"/>
                  </a:lnTo>
                  <a:lnTo>
                    <a:pt x="38884" y="22664"/>
                  </a:lnTo>
                  <a:lnTo>
                    <a:pt x="38705" y="22163"/>
                  </a:lnTo>
                  <a:lnTo>
                    <a:pt x="38499" y="21650"/>
                  </a:lnTo>
                  <a:lnTo>
                    <a:pt x="38281" y="21137"/>
                  </a:lnTo>
                  <a:lnTo>
                    <a:pt x="38050" y="20611"/>
                  </a:lnTo>
                  <a:lnTo>
                    <a:pt x="37806" y="20097"/>
                  </a:lnTo>
                  <a:lnTo>
                    <a:pt x="37537" y="19584"/>
                  </a:lnTo>
                  <a:lnTo>
                    <a:pt x="37267" y="19071"/>
                  </a:lnTo>
                  <a:lnTo>
                    <a:pt x="36998" y="18557"/>
                  </a:lnTo>
                  <a:lnTo>
                    <a:pt x="36703" y="18057"/>
                  </a:lnTo>
                  <a:lnTo>
                    <a:pt x="36125" y="17069"/>
                  </a:lnTo>
                  <a:lnTo>
                    <a:pt x="35535" y="16132"/>
                  </a:lnTo>
                  <a:lnTo>
                    <a:pt x="34958" y="15246"/>
                  </a:lnTo>
                  <a:lnTo>
                    <a:pt x="34406" y="14438"/>
                  </a:lnTo>
                  <a:lnTo>
                    <a:pt x="33892" y="13719"/>
                  </a:lnTo>
                  <a:lnTo>
                    <a:pt x="33443" y="13103"/>
                  </a:lnTo>
                  <a:lnTo>
                    <a:pt x="32776" y="12218"/>
                  </a:lnTo>
                  <a:lnTo>
                    <a:pt x="32532" y="11897"/>
                  </a:lnTo>
                  <a:lnTo>
                    <a:pt x="32314" y="11756"/>
                  </a:lnTo>
                  <a:lnTo>
                    <a:pt x="32057" y="11589"/>
                  </a:lnTo>
                  <a:lnTo>
                    <a:pt x="31711" y="11358"/>
                  </a:lnTo>
                  <a:lnTo>
                    <a:pt x="31300" y="11063"/>
                  </a:lnTo>
                  <a:lnTo>
                    <a:pt x="30825" y="10704"/>
                  </a:lnTo>
                  <a:lnTo>
                    <a:pt x="30299" y="10293"/>
                  </a:lnTo>
                  <a:lnTo>
                    <a:pt x="29735" y="9831"/>
                  </a:lnTo>
                  <a:lnTo>
                    <a:pt x="29144" y="9305"/>
                  </a:lnTo>
                  <a:lnTo>
                    <a:pt x="28528" y="8727"/>
                  </a:lnTo>
                  <a:lnTo>
                    <a:pt x="28220" y="8419"/>
                  </a:lnTo>
                  <a:lnTo>
                    <a:pt x="27912" y="8098"/>
                  </a:lnTo>
                  <a:lnTo>
                    <a:pt x="27604" y="7765"/>
                  </a:lnTo>
                  <a:lnTo>
                    <a:pt x="27296" y="7431"/>
                  </a:lnTo>
                  <a:lnTo>
                    <a:pt x="26988" y="7072"/>
                  </a:lnTo>
                  <a:lnTo>
                    <a:pt x="26693" y="6700"/>
                  </a:lnTo>
                  <a:lnTo>
                    <a:pt x="26411" y="6328"/>
                  </a:lnTo>
                  <a:lnTo>
                    <a:pt x="26128" y="5943"/>
                  </a:lnTo>
                  <a:lnTo>
                    <a:pt x="25846" y="5545"/>
                  </a:lnTo>
                  <a:lnTo>
                    <a:pt x="25589" y="5134"/>
                  </a:lnTo>
                  <a:lnTo>
                    <a:pt x="25333" y="4711"/>
                  </a:lnTo>
                  <a:lnTo>
                    <a:pt x="25102" y="4287"/>
                  </a:lnTo>
                  <a:lnTo>
                    <a:pt x="24999" y="4095"/>
                  </a:lnTo>
                  <a:lnTo>
                    <a:pt x="24884" y="3902"/>
                  </a:lnTo>
                  <a:lnTo>
                    <a:pt x="24768" y="3735"/>
                  </a:lnTo>
                  <a:lnTo>
                    <a:pt x="24653" y="3568"/>
                  </a:lnTo>
                  <a:lnTo>
                    <a:pt x="24524" y="3402"/>
                  </a:lnTo>
                  <a:lnTo>
                    <a:pt x="24396" y="3260"/>
                  </a:lnTo>
                  <a:lnTo>
                    <a:pt x="24268" y="3119"/>
                  </a:lnTo>
                  <a:lnTo>
                    <a:pt x="24127" y="2978"/>
                  </a:lnTo>
                  <a:lnTo>
                    <a:pt x="23985" y="2863"/>
                  </a:lnTo>
                  <a:lnTo>
                    <a:pt x="23844" y="2747"/>
                  </a:lnTo>
                  <a:lnTo>
                    <a:pt x="23703" y="2632"/>
                  </a:lnTo>
                  <a:lnTo>
                    <a:pt x="23549" y="2542"/>
                  </a:lnTo>
                  <a:lnTo>
                    <a:pt x="23408" y="2452"/>
                  </a:lnTo>
                  <a:lnTo>
                    <a:pt x="23254" y="2375"/>
                  </a:lnTo>
                  <a:lnTo>
                    <a:pt x="23087" y="2311"/>
                  </a:lnTo>
                  <a:lnTo>
                    <a:pt x="22933" y="2259"/>
                  </a:lnTo>
                  <a:lnTo>
                    <a:pt x="22779" y="2221"/>
                  </a:lnTo>
                  <a:lnTo>
                    <a:pt x="22612" y="2182"/>
                  </a:lnTo>
                  <a:lnTo>
                    <a:pt x="22458" y="2157"/>
                  </a:lnTo>
                  <a:lnTo>
                    <a:pt x="22291" y="2144"/>
                  </a:lnTo>
                  <a:lnTo>
                    <a:pt x="22125" y="2144"/>
                  </a:lnTo>
                  <a:lnTo>
                    <a:pt x="21958" y="2157"/>
                  </a:lnTo>
                  <a:lnTo>
                    <a:pt x="21804" y="2182"/>
                  </a:lnTo>
                  <a:lnTo>
                    <a:pt x="21637" y="2208"/>
                  </a:lnTo>
                  <a:lnTo>
                    <a:pt x="21470" y="2259"/>
                  </a:lnTo>
                  <a:lnTo>
                    <a:pt x="21303" y="2324"/>
                  </a:lnTo>
                  <a:lnTo>
                    <a:pt x="21149" y="2388"/>
                  </a:lnTo>
                  <a:lnTo>
                    <a:pt x="20982" y="2478"/>
                  </a:lnTo>
                  <a:lnTo>
                    <a:pt x="20828" y="2567"/>
                  </a:lnTo>
                  <a:lnTo>
                    <a:pt x="20662" y="2683"/>
                  </a:lnTo>
                  <a:lnTo>
                    <a:pt x="20508" y="2798"/>
                  </a:lnTo>
                  <a:lnTo>
                    <a:pt x="20354" y="2940"/>
                  </a:lnTo>
                  <a:lnTo>
                    <a:pt x="20212" y="3094"/>
                  </a:lnTo>
                  <a:lnTo>
                    <a:pt x="20097" y="3248"/>
                  </a:lnTo>
                  <a:lnTo>
                    <a:pt x="20007" y="3427"/>
                  </a:lnTo>
                  <a:lnTo>
                    <a:pt x="19930" y="3620"/>
                  </a:lnTo>
                  <a:lnTo>
                    <a:pt x="19892" y="3825"/>
                  </a:lnTo>
                  <a:lnTo>
                    <a:pt x="19866" y="4043"/>
                  </a:lnTo>
                  <a:lnTo>
                    <a:pt x="19866" y="4287"/>
                  </a:lnTo>
                  <a:lnTo>
                    <a:pt x="19892" y="4531"/>
                  </a:lnTo>
                  <a:lnTo>
                    <a:pt x="19930" y="4788"/>
                  </a:lnTo>
                  <a:lnTo>
                    <a:pt x="19994" y="5057"/>
                  </a:lnTo>
                  <a:lnTo>
                    <a:pt x="20071" y="5339"/>
                  </a:lnTo>
                  <a:lnTo>
                    <a:pt x="20174" y="5635"/>
                  </a:lnTo>
                  <a:lnTo>
                    <a:pt x="20302" y="5943"/>
                  </a:lnTo>
                  <a:lnTo>
                    <a:pt x="20443" y="6263"/>
                  </a:lnTo>
                  <a:lnTo>
                    <a:pt x="20597" y="6584"/>
                  </a:lnTo>
                  <a:lnTo>
                    <a:pt x="20764" y="6931"/>
                  </a:lnTo>
                  <a:lnTo>
                    <a:pt x="20957" y="7290"/>
                  </a:lnTo>
                  <a:lnTo>
                    <a:pt x="21162" y="7649"/>
                  </a:lnTo>
                  <a:lnTo>
                    <a:pt x="21611" y="8419"/>
                  </a:lnTo>
                  <a:lnTo>
                    <a:pt x="22125" y="9228"/>
                  </a:lnTo>
                  <a:lnTo>
                    <a:pt x="22689" y="10075"/>
                  </a:lnTo>
                  <a:lnTo>
                    <a:pt x="23292" y="10973"/>
                  </a:lnTo>
                  <a:lnTo>
                    <a:pt x="23947" y="11897"/>
                  </a:lnTo>
                  <a:lnTo>
                    <a:pt x="25346" y="13873"/>
                  </a:lnTo>
                  <a:lnTo>
                    <a:pt x="25358" y="13912"/>
                  </a:lnTo>
                  <a:lnTo>
                    <a:pt x="25371" y="13950"/>
                  </a:lnTo>
                  <a:lnTo>
                    <a:pt x="25371" y="13989"/>
                  </a:lnTo>
                  <a:lnTo>
                    <a:pt x="25358" y="14027"/>
                  </a:lnTo>
                  <a:lnTo>
                    <a:pt x="25333" y="14053"/>
                  </a:lnTo>
                  <a:lnTo>
                    <a:pt x="25281" y="14066"/>
                  </a:lnTo>
                  <a:lnTo>
                    <a:pt x="25192" y="14066"/>
                  </a:lnTo>
                  <a:lnTo>
                    <a:pt x="25076" y="14040"/>
                  </a:lnTo>
                  <a:lnTo>
                    <a:pt x="24922" y="13976"/>
                  </a:lnTo>
                  <a:lnTo>
                    <a:pt x="24717" y="13886"/>
                  </a:lnTo>
                  <a:lnTo>
                    <a:pt x="24460" y="13745"/>
                  </a:lnTo>
                  <a:lnTo>
                    <a:pt x="24152" y="13565"/>
                  </a:lnTo>
                  <a:lnTo>
                    <a:pt x="23767" y="13322"/>
                  </a:lnTo>
                  <a:lnTo>
                    <a:pt x="23318" y="13026"/>
                  </a:lnTo>
                  <a:lnTo>
                    <a:pt x="22805" y="12667"/>
                  </a:lnTo>
                  <a:lnTo>
                    <a:pt x="22112" y="12192"/>
                  </a:lnTo>
                  <a:lnTo>
                    <a:pt x="21188" y="11563"/>
                  </a:lnTo>
                  <a:lnTo>
                    <a:pt x="18814" y="9985"/>
                  </a:lnTo>
                  <a:lnTo>
                    <a:pt x="15978" y="8098"/>
                  </a:lnTo>
                  <a:lnTo>
                    <a:pt x="12987" y="6135"/>
                  </a:lnTo>
                  <a:lnTo>
                    <a:pt x="7713" y="2696"/>
                  </a:lnTo>
                  <a:lnTo>
                    <a:pt x="5429" y="1194"/>
                  </a:lnTo>
                  <a:lnTo>
                    <a:pt x="5275" y="1092"/>
                  </a:lnTo>
                  <a:lnTo>
                    <a:pt x="5108" y="976"/>
                  </a:lnTo>
                  <a:lnTo>
                    <a:pt x="4890" y="822"/>
                  </a:lnTo>
                  <a:lnTo>
                    <a:pt x="4620" y="668"/>
                  </a:lnTo>
                  <a:lnTo>
                    <a:pt x="4300" y="501"/>
                  </a:lnTo>
                  <a:lnTo>
                    <a:pt x="3953" y="335"/>
                  </a:lnTo>
                  <a:lnTo>
                    <a:pt x="3773" y="270"/>
                  </a:lnTo>
                  <a:lnTo>
                    <a:pt x="3581" y="193"/>
                  </a:lnTo>
                  <a:lnTo>
                    <a:pt x="3388" y="142"/>
                  </a:lnTo>
                  <a:lnTo>
                    <a:pt x="3183" y="91"/>
                  </a:lnTo>
                  <a:lnTo>
                    <a:pt x="2978" y="52"/>
                  </a:lnTo>
                  <a:lnTo>
                    <a:pt x="2785" y="27"/>
                  </a:lnTo>
                  <a:lnTo>
                    <a:pt x="2580" y="1"/>
                  </a:lnTo>
                  <a:close/>
                </a:path>
              </a:pathLst>
            </a:custGeom>
            <a:solidFill>
              <a:srgbClr val="F4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1;p37"/>
            <p:cNvSpPr/>
            <p:nvPr/>
          </p:nvSpPr>
          <p:spPr>
            <a:xfrm>
              <a:off x="1664300" y="3542600"/>
              <a:ext cx="1069975" cy="1027625"/>
            </a:xfrm>
            <a:custGeom>
              <a:avLst/>
              <a:gdLst/>
              <a:ahLst/>
              <a:cxnLst/>
              <a:rect l="l" t="t" r="r" b="b"/>
              <a:pathLst>
                <a:path w="42799" h="41105" fill="none" extrusionOk="0">
                  <a:moveTo>
                    <a:pt x="42798" y="29414"/>
                  </a:moveTo>
                  <a:lnTo>
                    <a:pt x="42798" y="29414"/>
                  </a:lnTo>
                  <a:lnTo>
                    <a:pt x="42683" y="29388"/>
                  </a:lnTo>
                  <a:lnTo>
                    <a:pt x="42555" y="29350"/>
                  </a:lnTo>
                  <a:lnTo>
                    <a:pt x="42388" y="29286"/>
                  </a:lnTo>
                  <a:lnTo>
                    <a:pt x="42183" y="29196"/>
                  </a:lnTo>
                  <a:lnTo>
                    <a:pt x="41939" y="29055"/>
                  </a:lnTo>
                  <a:lnTo>
                    <a:pt x="41682" y="28875"/>
                  </a:lnTo>
                  <a:lnTo>
                    <a:pt x="41541" y="28772"/>
                  </a:lnTo>
                  <a:lnTo>
                    <a:pt x="41400" y="28644"/>
                  </a:lnTo>
                  <a:lnTo>
                    <a:pt x="41259" y="28503"/>
                  </a:lnTo>
                  <a:lnTo>
                    <a:pt x="41117" y="28349"/>
                  </a:lnTo>
                  <a:lnTo>
                    <a:pt x="40963" y="28182"/>
                  </a:lnTo>
                  <a:lnTo>
                    <a:pt x="40822" y="28002"/>
                  </a:lnTo>
                  <a:lnTo>
                    <a:pt x="40668" y="27797"/>
                  </a:lnTo>
                  <a:lnTo>
                    <a:pt x="40527" y="27566"/>
                  </a:lnTo>
                  <a:lnTo>
                    <a:pt x="40386" y="27322"/>
                  </a:lnTo>
                  <a:lnTo>
                    <a:pt x="40245" y="27066"/>
                  </a:lnTo>
                  <a:lnTo>
                    <a:pt x="40104" y="26783"/>
                  </a:lnTo>
                  <a:lnTo>
                    <a:pt x="39962" y="26475"/>
                  </a:lnTo>
                  <a:lnTo>
                    <a:pt x="39834" y="26142"/>
                  </a:lnTo>
                  <a:lnTo>
                    <a:pt x="39706" y="25782"/>
                  </a:lnTo>
                  <a:lnTo>
                    <a:pt x="39590" y="25410"/>
                  </a:lnTo>
                  <a:lnTo>
                    <a:pt x="39475" y="25012"/>
                  </a:lnTo>
                  <a:lnTo>
                    <a:pt x="39372" y="24576"/>
                  </a:lnTo>
                  <a:lnTo>
                    <a:pt x="39269" y="24127"/>
                  </a:lnTo>
                  <a:lnTo>
                    <a:pt x="39269" y="24127"/>
                  </a:lnTo>
                  <a:lnTo>
                    <a:pt x="39167" y="23639"/>
                  </a:lnTo>
                  <a:lnTo>
                    <a:pt x="39038" y="23164"/>
                  </a:lnTo>
                  <a:lnTo>
                    <a:pt x="38884" y="22664"/>
                  </a:lnTo>
                  <a:lnTo>
                    <a:pt x="38705" y="22163"/>
                  </a:lnTo>
                  <a:lnTo>
                    <a:pt x="38499" y="21650"/>
                  </a:lnTo>
                  <a:lnTo>
                    <a:pt x="38281" y="21137"/>
                  </a:lnTo>
                  <a:lnTo>
                    <a:pt x="38050" y="20611"/>
                  </a:lnTo>
                  <a:lnTo>
                    <a:pt x="37806" y="20097"/>
                  </a:lnTo>
                  <a:lnTo>
                    <a:pt x="37537" y="19584"/>
                  </a:lnTo>
                  <a:lnTo>
                    <a:pt x="37267" y="19071"/>
                  </a:lnTo>
                  <a:lnTo>
                    <a:pt x="36998" y="18557"/>
                  </a:lnTo>
                  <a:lnTo>
                    <a:pt x="36703" y="18057"/>
                  </a:lnTo>
                  <a:lnTo>
                    <a:pt x="36125" y="17069"/>
                  </a:lnTo>
                  <a:lnTo>
                    <a:pt x="35535" y="16132"/>
                  </a:lnTo>
                  <a:lnTo>
                    <a:pt x="34958" y="15246"/>
                  </a:lnTo>
                  <a:lnTo>
                    <a:pt x="34406" y="14438"/>
                  </a:lnTo>
                  <a:lnTo>
                    <a:pt x="33892" y="13719"/>
                  </a:lnTo>
                  <a:lnTo>
                    <a:pt x="33443" y="13103"/>
                  </a:lnTo>
                  <a:lnTo>
                    <a:pt x="32776" y="12218"/>
                  </a:lnTo>
                  <a:lnTo>
                    <a:pt x="32532" y="11897"/>
                  </a:lnTo>
                  <a:lnTo>
                    <a:pt x="32532" y="11897"/>
                  </a:lnTo>
                  <a:lnTo>
                    <a:pt x="32314" y="11756"/>
                  </a:lnTo>
                  <a:lnTo>
                    <a:pt x="32057" y="11589"/>
                  </a:lnTo>
                  <a:lnTo>
                    <a:pt x="31711" y="11358"/>
                  </a:lnTo>
                  <a:lnTo>
                    <a:pt x="31300" y="11063"/>
                  </a:lnTo>
                  <a:lnTo>
                    <a:pt x="30825" y="10704"/>
                  </a:lnTo>
                  <a:lnTo>
                    <a:pt x="30299" y="10293"/>
                  </a:lnTo>
                  <a:lnTo>
                    <a:pt x="29735" y="9831"/>
                  </a:lnTo>
                  <a:lnTo>
                    <a:pt x="29144" y="9305"/>
                  </a:lnTo>
                  <a:lnTo>
                    <a:pt x="28528" y="8727"/>
                  </a:lnTo>
                  <a:lnTo>
                    <a:pt x="28220" y="8419"/>
                  </a:lnTo>
                  <a:lnTo>
                    <a:pt x="27912" y="8098"/>
                  </a:lnTo>
                  <a:lnTo>
                    <a:pt x="27604" y="7765"/>
                  </a:lnTo>
                  <a:lnTo>
                    <a:pt x="27296" y="7431"/>
                  </a:lnTo>
                  <a:lnTo>
                    <a:pt x="26988" y="7072"/>
                  </a:lnTo>
                  <a:lnTo>
                    <a:pt x="26693" y="6700"/>
                  </a:lnTo>
                  <a:lnTo>
                    <a:pt x="26411" y="6328"/>
                  </a:lnTo>
                  <a:lnTo>
                    <a:pt x="26128" y="5943"/>
                  </a:lnTo>
                  <a:lnTo>
                    <a:pt x="25846" y="5545"/>
                  </a:lnTo>
                  <a:lnTo>
                    <a:pt x="25589" y="5134"/>
                  </a:lnTo>
                  <a:lnTo>
                    <a:pt x="25333" y="4711"/>
                  </a:lnTo>
                  <a:lnTo>
                    <a:pt x="25102" y="4287"/>
                  </a:lnTo>
                  <a:lnTo>
                    <a:pt x="25102" y="4287"/>
                  </a:lnTo>
                  <a:lnTo>
                    <a:pt x="24999" y="4095"/>
                  </a:lnTo>
                  <a:lnTo>
                    <a:pt x="24884" y="3902"/>
                  </a:lnTo>
                  <a:lnTo>
                    <a:pt x="24768" y="3735"/>
                  </a:lnTo>
                  <a:lnTo>
                    <a:pt x="24653" y="3568"/>
                  </a:lnTo>
                  <a:lnTo>
                    <a:pt x="24524" y="3402"/>
                  </a:lnTo>
                  <a:lnTo>
                    <a:pt x="24396" y="3260"/>
                  </a:lnTo>
                  <a:lnTo>
                    <a:pt x="24268" y="3119"/>
                  </a:lnTo>
                  <a:lnTo>
                    <a:pt x="24127" y="2978"/>
                  </a:lnTo>
                  <a:lnTo>
                    <a:pt x="23985" y="2863"/>
                  </a:lnTo>
                  <a:lnTo>
                    <a:pt x="23844" y="2747"/>
                  </a:lnTo>
                  <a:lnTo>
                    <a:pt x="23703" y="2632"/>
                  </a:lnTo>
                  <a:lnTo>
                    <a:pt x="23549" y="2542"/>
                  </a:lnTo>
                  <a:lnTo>
                    <a:pt x="23408" y="2452"/>
                  </a:lnTo>
                  <a:lnTo>
                    <a:pt x="23254" y="2375"/>
                  </a:lnTo>
                  <a:lnTo>
                    <a:pt x="23087" y="2311"/>
                  </a:lnTo>
                  <a:lnTo>
                    <a:pt x="22933" y="2259"/>
                  </a:lnTo>
                  <a:lnTo>
                    <a:pt x="22779" y="2221"/>
                  </a:lnTo>
                  <a:lnTo>
                    <a:pt x="22612" y="2182"/>
                  </a:lnTo>
                  <a:lnTo>
                    <a:pt x="22458" y="2157"/>
                  </a:lnTo>
                  <a:lnTo>
                    <a:pt x="22291" y="2144"/>
                  </a:lnTo>
                  <a:lnTo>
                    <a:pt x="22125" y="2144"/>
                  </a:lnTo>
                  <a:lnTo>
                    <a:pt x="21958" y="2157"/>
                  </a:lnTo>
                  <a:lnTo>
                    <a:pt x="21804" y="2182"/>
                  </a:lnTo>
                  <a:lnTo>
                    <a:pt x="21637" y="2208"/>
                  </a:lnTo>
                  <a:lnTo>
                    <a:pt x="21470" y="2259"/>
                  </a:lnTo>
                  <a:lnTo>
                    <a:pt x="21303" y="2324"/>
                  </a:lnTo>
                  <a:lnTo>
                    <a:pt x="21149" y="2388"/>
                  </a:lnTo>
                  <a:lnTo>
                    <a:pt x="20982" y="2478"/>
                  </a:lnTo>
                  <a:lnTo>
                    <a:pt x="20828" y="2567"/>
                  </a:lnTo>
                  <a:lnTo>
                    <a:pt x="20662" y="2683"/>
                  </a:lnTo>
                  <a:lnTo>
                    <a:pt x="20508" y="2798"/>
                  </a:lnTo>
                  <a:lnTo>
                    <a:pt x="20354" y="2940"/>
                  </a:lnTo>
                  <a:lnTo>
                    <a:pt x="20354" y="2940"/>
                  </a:lnTo>
                  <a:lnTo>
                    <a:pt x="20212" y="3094"/>
                  </a:lnTo>
                  <a:lnTo>
                    <a:pt x="20097" y="3248"/>
                  </a:lnTo>
                  <a:lnTo>
                    <a:pt x="20007" y="3427"/>
                  </a:lnTo>
                  <a:lnTo>
                    <a:pt x="19930" y="3620"/>
                  </a:lnTo>
                  <a:lnTo>
                    <a:pt x="19892" y="3825"/>
                  </a:lnTo>
                  <a:lnTo>
                    <a:pt x="19866" y="4043"/>
                  </a:lnTo>
                  <a:lnTo>
                    <a:pt x="19866" y="4287"/>
                  </a:lnTo>
                  <a:lnTo>
                    <a:pt x="19892" y="4531"/>
                  </a:lnTo>
                  <a:lnTo>
                    <a:pt x="19930" y="4788"/>
                  </a:lnTo>
                  <a:lnTo>
                    <a:pt x="19994" y="5057"/>
                  </a:lnTo>
                  <a:lnTo>
                    <a:pt x="20071" y="5339"/>
                  </a:lnTo>
                  <a:lnTo>
                    <a:pt x="20174" y="5635"/>
                  </a:lnTo>
                  <a:lnTo>
                    <a:pt x="20302" y="5943"/>
                  </a:lnTo>
                  <a:lnTo>
                    <a:pt x="20443" y="6263"/>
                  </a:lnTo>
                  <a:lnTo>
                    <a:pt x="20597" y="6584"/>
                  </a:lnTo>
                  <a:lnTo>
                    <a:pt x="20764" y="6931"/>
                  </a:lnTo>
                  <a:lnTo>
                    <a:pt x="20957" y="7290"/>
                  </a:lnTo>
                  <a:lnTo>
                    <a:pt x="21162" y="7649"/>
                  </a:lnTo>
                  <a:lnTo>
                    <a:pt x="21611" y="8419"/>
                  </a:lnTo>
                  <a:lnTo>
                    <a:pt x="22125" y="9228"/>
                  </a:lnTo>
                  <a:lnTo>
                    <a:pt x="22689" y="10075"/>
                  </a:lnTo>
                  <a:lnTo>
                    <a:pt x="23292" y="10973"/>
                  </a:lnTo>
                  <a:lnTo>
                    <a:pt x="23947" y="11897"/>
                  </a:lnTo>
                  <a:lnTo>
                    <a:pt x="25346" y="13873"/>
                  </a:lnTo>
                  <a:lnTo>
                    <a:pt x="25346" y="13873"/>
                  </a:lnTo>
                  <a:lnTo>
                    <a:pt x="25358" y="13912"/>
                  </a:lnTo>
                  <a:lnTo>
                    <a:pt x="25371" y="13950"/>
                  </a:lnTo>
                  <a:lnTo>
                    <a:pt x="25371" y="13989"/>
                  </a:lnTo>
                  <a:lnTo>
                    <a:pt x="25358" y="14027"/>
                  </a:lnTo>
                  <a:lnTo>
                    <a:pt x="25333" y="14053"/>
                  </a:lnTo>
                  <a:lnTo>
                    <a:pt x="25281" y="14066"/>
                  </a:lnTo>
                  <a:lnTo>
                    <a:pt x="25192" y="14066"/>
                  </a:lnTo>
                  <a:lnTo>
                    <a:pt x="25076" y="14040"/>
                  </a:lnTo>
                  <a:lnTo>
                    <a:pt x="24922" y="13976"/>
                  </a:lnTo>
                  <a:lnTo>
                    <a:pt x="24717" y="13886"/>
                  </a:lnTo>
                  <a:lnTo>
                    <a:pt x="24460" y="13745"/>
                  </a:lnTo>
                  <a:lnTo>
                    <a:pt x="24152" y="13565"/>
                  </a:lnTo>
                  <a:lnTo>
                    <a:pt x="23767" y="13322"/>
                  </a:lnTo>
                  <a:lnTo>
                    <a:pt x="23318" y="13026"/>
                  </a:lnTo>
                  <a:lnTo>
                    <a:pt x="22805" y="12667"/>
                  </a:lnTo>
                  <a:lnTo>
                    <a:pt x="22805" y="12667"/>
                  </a:lnTo>
                  <a:lnTo>
                    <a:pt x="22112" y="12192"/>
                  </a:lnTo>
                  <a:lnTo>
                    <a:pt x="21188" y="11563"/>
                  </a:lnTo>
                  <a:lnTo>
                    <a:pt x="18814" y="9985"/>
                  </a:lnTo>
                  <a:lnTo>
                    <a:pt x="15978" y="8098"/>
                  </a:lnTo>
                  <a:lnTo>
                    <a:pt x="12987" y="6135"/>
                  </a:lnTo>
                  <a:lnTo>
                    <a:pt x="7713" y="2696"/>
                  </a:lnTo>
                  <a:lnTo>
                    <a:pt x="5429" y="1194"/>
                  </a:lnTo>
                  <a:lnTo>
                    <a:pt x="5429" y="1194"/>
                  </a:lnTo>
                  <a:lnTo>
                    <a:pt x="5275" y="1092"/>
                  </a:lnTo>
                  <a:lnTo>
                    <a:pt x="5108" y="976"/>
                  </a:lnTo>
                  <a:lnTo>
                    <a:pt x="4890" y="822"/>
                  </a:lnTo>
                  <a:lnTo>
                    <a:pt x="4620" y="668"/>
                  </a:lnTo>
                  <a:lnTo>
                    <a:pt x="4300" y="501"/>
                  </a:lnTo>
                  <a:lnTo>
                    <a:pt x="3953" y="335"/>
                  </a:lnTo>
                  <a:lnTo>
                    <a:pt x="3773" y="270"/>
                  </a:lnTo>
                  <a:lnTo>
                    <a:pt x="3581" y="193"/>
                  </a:lnTo>
                  <a:lnTo>
                    <a:pt x="3388" y="142"/>
                  </a:lnTo>
                  <a:lnTo>
                    <a:pt x="3183" y="91"/>
                  </a:lnTo>
                  <a:lnTo>
                    <a:pt x="2978" y="52"/>
                  </a:lnTo>
                  <a:lnTo>
                    <a:pt x="2785" y="27"/>
                  </a:lnTo>
                  <a:lnTo>
                    <a:pt x="2580" y="1"/>
                  </a:lnTo>
                  <a:lnTo>
                    <a:pt x="2362" y="1"/>
                  </a:lnTo>
                  <a:lnTo>
                    <a:pt x="2156" y="27"/>
                  </a:lnTo>
                  <a:lnTo>
                    <a:pt x="1964" y="52"/>
                  </a:lnTo>
                  <a:lnTo>
                    <a:pt x="1759" y="116"/>
                  </a:lnTo>
                  <a:lnTo>
                    <a:pt x="1553" y="181"/>
                  </a:lnTo>
                  <a:lnTo>
                    <a:pt x="1361" y="283"/>
                  </a:lnTo>
                  <a:lnTo>
                    <a:pt x="1168" y="399"/>
                  </a:lnTo>
                  <a:lnTo>
                    <a:pt x="989" y="540"/>
                  </a:lnTo>
                  <a:lnTo>
                    <a:pt x="809" y="720"/>
                  </a:lnTo>
                  <a:lnTo>
                    <a:pt x="642" y="912"/>
                  </a:lnTo>
                  <a:lnTo>
                    <a:pt x="475" y="1143"/>
                  </a:lnTo>
                  <a:lnTo>
                    <a:pt x="475" y="1143"/>
                  </a:lnTo>
                  <a:lnTo>
                    <a:pt x="334" y="1361"/>
                  </a:lnTo>
                  <a:lnTo>
                    <a:pt x="231" y="1566"/>
                  </a:lnTo>
                  <a:lnTo>
                    <a:pt x="142" y="1772"/>
                  </a:lnTo>
                  <a:lnTo>
                    <a:pt x="77" y="1977"/>
                  </a:lnTo>
                  <a:lnTo>
                    <a:pt x="26" y="2170"/>
                  </a:lnTo>
                  <a:lnTo>
                    <a:pt x="0" y="2349"/>
                  </a:lnTo>
                  <a:lnTo>
                    <a:pt x="0" y="2529"/>
                  </a:lnTo>
                  <a:lnTo>
                    <a:pt x="13" y="2696"/>
                  </a:lnTo>
                  <a:lnTo>
                    <a:pt x="39" y="2863"/>
                  </a:lnTo>
                  <a:lnTo>
                    <a:pt x="77" y="3017"/>
                  </a:lnTo>
                  <a:lnTo>
                    <a:pt x="142" y="3183"/>
                  </a:lnTo>
                  <a:lnTo>
                    <a:pt x="206" y="3325"/>
                  </a:lnTo>
                  <a:lnTo>
                    <a:pt x="296" y="3466"/>
                  </a:lnTo>
                  <a:lnTo>
                    <a:pt x="385" y="3607"/>
                  </a:lnTo>
                  <a:lnTo>
                    <a:pt x="488" y="3748"/>
                  </a:lnTo>
                  <a:lnTo>
                    <a:pt x="604" y="3876"/>
                  </a:lnTo>
                  <a:lnTo>
                    <a:pt x="732" y="4005"/>
                  </a:lnTo>
                  <a:lnTo>
                    <a:pt x="860" y="4120"/>
                  </a:lnTo>
                  <a:lnTo>
                    <a:pt x="1143" y="4351"/>
                  </a:lnTo>
                  <a:lnTo>
                    <a:pt x="1438" y="4569"/>
                  </a:lnTo>
                  <a:lnTo>
                    <a:pt x="1746" y="4775"/>
                  </a:lnTo>
                  <a:lnTo>
                    <a:pt x="2362" y="5160"/>
                  </a:lnTo>
                  <a:lnTo>
                    <a:pt x="2926" y="5493"/>
                  </a:lnTo>
                  <a:lnTo>
                    <a:pt x="2926" y="5493"/>
                  </a:lnTo>
                  <a:lnTo>
                    <a:pt x="14720" y="13245"/>
                  </a:lnTo>
                  <a:lnTo>
                    <a:pt x="14720" y="13245"/>
                  </a:lnTo>
                  <a:lnTo>
                    <a:pt x="14746" y="13360"/>
                  </a:lnTo>
                  <a:lnTo>
                    <a:pt x="14758" y="13476"/>
                  </a:lnTo>
                  <a:lnTo>
                    <a:pt x="14758" y="13604"/>
                  </a:lnTo>
                  <a:lnTo>
                    <a:pt x="14746" y="13668"/>
                  </a:lnTo>
                  <a:lnTo>
                    <a:pt x="14720" y="13732"/>
                  </a:lnTo>
                  <a:lnTo>
                    <a:pt x="14694" y="13784"/>
                  </a:lnTo>
                  <a:lnTo>
                    <a:pt x="14643" y="13822"/>
                  </a:lnTo>
                  <a:lnTo>
                    <a:pt x="14579" y="13861"/>
                  </a:lnTo>
                  <a:lnTo>
                    <a:pt x="14502" y="13886"/>
                  </a:lnTo>
                  <a:lnTo>
                    <a:pt x="14412" y="13899"/>
                  </a:lnTo>
                  <a:lnTo>
                    <a:pt x="14296" y="13899"/>
                  </a:lnTo>
                  <a:lnTo>
                    <a:pt x="8008" y="9780"/>
                  </a:lnTo>
                  <a:lnTo>
                    <a:pt x="8008" y="9780"/>
                  </a:lnTo>
                  <a:lnTo>
                    <a:pt x="7918" y="9715"/>
                  </a:lnTo>
                  <a:lnTo>
                    <a:pt x="7675" y="9574"/>
                  </a:lnTo>
                  <a:lnTo>
                    <a:pt x="7508" y="9497"/>
                  </a:lnTo>
                  <a:lnTo>
                    <a:pt x="7315" y="9407"/>
                  </a:lnTo>
                  <a:lnTo>
                    <a:pt x="7097" y="9330"/>
                  </a:lnTo>
                  <a:lnTo>
                    <a:pt x="6866" y="9266"/>
                  </a:lnTo>
                  <a:lnTo>
                    <a:pt x="6622" y="9215"/>
                  </a:lnTo>
                  <a:lnTo>
                    <a:pt x="6494" y="9202"/>
                  </a:lnTo>
                  <a:lnTo>
                    <a:pt x="6366" y="9202"/>
                  </a:lnTo>
                  <a:lnTo>
                    <a:pt x="6237" y="9202"/>
                  </a:lnTo>
                  <a:lnTo>
                    <a:pt x="6109" y="9215"/>
                  </a:lnTo>
                  <a:lnTo>
                    <a:pt x="5981" y="9228"/>
                  </a:lnTo>
                  <a:lnTo>
                    <a:pt x="5852" y="9266"/>
                  </a:lnTo>
                  <a:lnTo>
                    <a:pt x="5724" y="9305"/>
                  </a:lnTo>
                  <a:lnTo>
                    <a:pt x="5596" y="9356"/>
                  </a:lnTo>
                  <a:lnTo>
                    <a:pt x="5467" y="9433"/>
                  </a:lnTo>
                  <a:lnTo>
                    <a:pt x="5339" y="9510"/>
                  </a:lnTo>
                  <a:lnTo>
                    <a:pt x="5224" y="9613"/>
                  </a:lnTo>
                  <a:lnTo>
                    <a:pt x="5108" y="9728"/>
                  </a:lnTo>
                  <a:lnTo>
                    <a:pt x="4993" y="9857"/>
                  </a:lnTo>
                  <a:lnTo>
                    <a:pt x="4890" y="9998"/>
                  </a:lnTo>
                  <a:lnTo>
                    <a:pt x="4890" y="9998"/>
                  </a:lnTo>
                  <a:lnTo>
                    <a:pt x="4774" y="10177"/>
                  </a:lnTo>
                  <a:lnTo>
                    <a:pt x="4672" y="10357"/>
                  </a:lnTo>
                  <a:lnTo>
                    <a:pt x="4582" y="10524"/>
                  </a:lnTo>
                  <a:lnTo>
                    <a:pt x="4505" y="10691"/>
                  </a:lnTo>
                  <a:lnTo>
                    <a:pt x="4441" y="10845"/>
                  </a:lnTo>
                  <a:lnTo>
                    <a:pt x="4389" y="10999"/>
                  </a:lnTo>
                  <a:lnTo>
                    <a:pt x="4351" y="11153"/>
                  </a:lnTo>
                  <a:lnTo>
                    <a:pt x="4325" y="11294"/>
                  </a:lnTo>
                  <a:lnTo>
                    <a:pt x="4312" y="11422"/>
                  </a:lnTo>
                  <a:lnTo>
                    <a:pt x="4300" y="11563"/>
                  </a:lnTo>
                  <a:lnTo>
                    <a:pt x="4312" y="11679"/>
                  </a:lnTo>
                  <a:lnTo>
                    <a:pt x="4325" y="11807"/>
                  </a:lnTo>
                  <a:lnTo>
                    <a:pt x="4351" y="11923"/>
                  </a:lnTo>
                  <a:lnTo>
                    <a:pt x="4377" y="12038"/>
                  </a:lnTo>
                  <a:lnTo>
                    <a:pt x="4415" y="12141"/>
                  </a:lnTo>
                  <a:lnTo>
                    <a:pt x="4454" y="12244"/>
                  </a:lnTo>
                  <a:lnTo>
                    <a:pt x="4569" y="12449"/>
                  </a:lnTo>
                  <a:lnTo>
                    <a:pt x="4697" y="12629"/>
                  </a:lnTo>
                  <a:lnTo>
                    <a:pt x="4839" y="12795"/>
                  </a:lnTo>
                  <a:lnTo>
                    <a:pt x="5005" y="12937"/>
                  </a:lnTo>
                  <a:lnTo>
                    <a:pt x="5172" y="13078"/>
                  </a:lnTo>
                  <a:lnTo>
                    <a:pt x="5339" y="13206"/>
                  </a:lnTo>
                  <a:lnTo>
                    <a:pt x="5673" y="13437"/>
                  </a:lnTo>
                  <a:lnTo>
                    <a:pt x="5673" y="13437"/>
                  </a:lnTo>
                  <a:lnTo>
                    <a:pt x="9163" y="15721"/>
                  </a:lnTo>
                  <a:lnTo>
                    <a:pt x="12012" y="17582"/>
                  </a:lnTo>
                  <a:lnTo>
                    <a:pt x="12012" y="17582"/>
                  </a:lnTo>
                  <a:lnTo>
                    <a:pt x="12063" y="17698"/>
                  </a:lnTo>
                  <a:lnTo>
                    <a:pt x="12102" y="17826"/>
                  </a:lnTo>
                  <a:lnTo>
                    <a:pt x="12115" y="17903"/>
                  </a:lnTo>
                  <a:lnTo>
                    <a:pt x="12128" y="17967"/>
                  </a:lnTo>
                  <a:lnTo>
                    <a:pt x="12115" y="18044"/>
                  </a:lnTo>
                  <a:lnTo>
                    <a:pt x="12089" y="18108"/>
                  </a:lnTo>
                  <a:lnTo>
                    <a:pt x="12063" y="18172"/>
                  </a:lnTo>
                  <a:lnTo>
                    <a:pt x="11999" y="18224"/>
                  </a:lnTo>
                  <a:lnTo>
                    <a:pt x="11935" y="18262"/>
                  </a:lnTo>
                  <a:lnTo>
                    <a:pt x="11833" y="18288"/>
                  </a:lnTo>
                  <a:lnTo>
                    <a:pt x="11704" y="18288"/>
                  </a:lnTo>
                  <a:lnTo>
                    <a:pt x="11550" y="18275"/>
                  </a:lnTo>
                  <a:lnTo>
                    <a:pt x="5993" y="14630"/>
                  </a:lnTo>
                  <a:lnTo>
                    <a:pt x="5993" y="14630"/>
                  </a:lnTo>
                  <a:lnTo>
                    <a:pt x="5929" y="14592"/>
                  </a:lnTo>
                  <a:lnTo>
                    <a:pt x="5763" y="14515"/>
                  </a:lnTo>
                  <a:lnTo>
                    <a:pt x="5634" y="14464"/>
                  </a:lnTo>
                  <a:lnTo>
                    <a:pt x="5493" y="14425"/>
                  </a:lnTo>
                  <a:lnTo>
                    <a:pt x="5339" y="14387"/>
                  </a:lnTo>
                  <a:lnTo>
                    <a:pt x="5159" y="14374"/>
                  </a:lnTo>
                  <a:lnTo>
                    <a:pt x="4980" y="14374"/>
                  </a:lnTo>
                  <a:lnTo>
                    <a:pt x="4774" y="14412"/>
                  </a:lnTo>
                  <a:lnTo>
                    <a:pt x="4672" y="14438"/>
                  </a:lnTo>
                  <a:lnTo>
                    <a:pt x="4569" y="14464"/>
                  </a:lnTo>
                  <a:lnTo>
                    <a:pt x="4466" y="14515"/>
                  </a:lnTo>
                  <a:lnTo>
                    <a:pt x="4351" y="14566"/>
                  </a:lnTo>
                  <a:lnTo>
                    <a:pt x="4248" y="14630"/>
                  </a:lnTo>
                  <a:lnTo>
                    <a:pt x="4133" y="14707"/>
                  </a:lnTo>
                  <a:lnTo>
                    <a:pt x="4017" y="14797"/>
                  </a:lnTo>
                  <a:lnTo>
                    <a:pt x="3915" y="14900"/>
                  </a:lnTo>
                  <a:lnTo>
                    <a:pt x="3799" y="15015"/>
                  </a:lnTo>
                  <a:lnTo>
                    <a:pt x="3684" y="15144"/>
                  </a:lnTo>
                  <a:lnTo>
                    <a:pt x="3581" y="15285"/>
                  </a:lnTo>
                  <a:lnTo>
                    <a:pt x="3465" y="15452"/>
                  </a:lnTo>
                  <a:lnTo>
                    <a:pt x="3465" y="15452"/>
                  </a:lnTo>
                  <a:lnTo>
                    <a:pt x="3363" y="15606"/>
                  </a:lnTo>
                  <a:lnTo>
                    <a:pt x="3286" y="15773"/>
                  </a:lnTo>
                  <a:lnTo>
                    <a:pt x="3209" y="15914"/>
                  </a:lnTo>
                  <a:lnTo>
                    <a:pt x="3145" y="16068"/>
                  </a:lnTo>
                  <a:lnTo>
                    <a:pt x="3093" y="16209"/>
                  </a:lnTo>
                  <a:lnTo>
                    <a:pt x="3055" y="16337"/>
                  </a:lnTo>
                  <a:lnTo>
                    <a:pt x="3029" y="16478"/>
                  </a:lnTo>
                  <a:lnTo>
                    <a:pt x="3016" y="16594"/>
                  </a:lnTo>
                  <a:lnTo>
                    <a:pt x="3003" y="16722"/>
                  </a:lnTo>
                  <a:lnTo>
                    <a:pt x="3016" y="16838"/>
                  </a:lnTo>
                  <a:lnTo>
                    <a:pt x="3016" y="16940"/>
                  </a:lnTo>
                  <a:lnTo>
                    <a:pt x="3029" y="17043"/>
                  </a:lnTo>
                  <a:lnTo>
                    <a:pt x="3080" y="17236"/>
                  </a:lnTo>
                  <a:lnTo>
                    <a:pt x="3157" y="17402"/>
                  </a:lnTo>
                  <a:lnTo>
                    <a:pt x="3234" y="17556"/>
                  </a:lnTo>
                  <a:lnTo>
                    <a:pt x="3324" y="17685"/>
                  </a:lnTo>
                  <a:lnTo>
                    <a:pt x="3414" y="17800"/>
                  </a:lnTo>
                  <a:lnTo>
                    <a:pt x="3504" y="17890"/>
                  </a:lnTo>
                  <a:lnTo>
                    <a:pt x="3645" y="18006"/>
                  </a:lnTo>
                  <a:lnTo>
                    <a:pt x="3709" y="18044"/>
                  </a:lnTo>
                  <a:lnTo>
                    <a:pt x="9458" y="21804"/>
                  </a:lnTo>
                  <a:lnTo>
                    <a:pt x="9458" y="21804"/>
                  </a:lnTo>
                  <a:lnTo>
                    <a:pt x="9497" y="21894"/>
                  </a:lnTo>
                  <a:lnTo>
                    <a:pt x="9535" y="21984"/>
                  </a:lnTo>
                  <a:lnTo>
                    <a:pt x="9535" y="22086"/>
                  </a:lnTo>
                  <a:lnTo>
                    <a:pt x="9535" y="22138"/>
                  </a:lnTo>
                  <a:lnTo>
                    <a:pt x="9510" y="22189"/>
                  </a:lnTo>
                  <a:lnTo>
                    <a:pt x="9484" y="22240"/>
                  </a:lnTo>
                  <a:lnTo>
                    <a:pt x="9446" y="22279"/>
                  </a:lnTo>
                  <a:lnTo>
                    <a:pt x="9381" y="22317"/>
                  </a:lnTo>
                  <a:lnTo>
                    <a:pt x="9292" y="22356"/>
                  </a:lnTo>
                  <a:lnTo>
                    <a:pt x="9189" y="22382"/>
                  </a:lnTo>
                  <a:lnTo>
                    <a:pt x="9061" y="22394"/>
                  </a:lnTo>
                  <a:lnTo>
                    <a:pt x="5172" y="19854"/>
                  </a:lnTo>
                  <a:lnTo>
                    <a:pt x="5172" y="19854"/>
                  </a:lnTo>
                  <a:lnTo>
                    <a:pt x="5121" y="19828"/>
                  </a:lnTo>
                  <a:lnTo>
                    <a:pt x="4954" y="19777"/>
                  </a:lnTo>
                  <a:lnTo>
                    <a:pt x="4839" y="19751"/>
                  </a:lnTo>
                  <a:lnTo>
                    <a:pt x="4710" y="19725"/>
                  </a:lnTo>
                  <a:lnTo>
                    <a:pt x="4556" y="19712"/>
                  </a:lnTo>
                  <a:lnTo>
                    <a:pt x="4402" y="19725"/>
                  </a:lnTo>
                  <a:lnTo>
                    <a:pt x="4223" y="19751"/>
                  </a:lnTo>
                  <a:lnTo>
                    <a:pt x="4030" y="19802"/>
                  </a:lnTo>
                  <a:lnTo>
                    <a:pt x="3838" y="19892"/>
                  </a:lnTo>
                  <a:lnTo>
                    <a:pt x="3632" y="20008"/>
                  </a:lnTo>
                  <a:lnTo>
                    <a:pt x="3530" y="20085"/>
                  </a:lnTo>
                  <a:lnTo>
                    <a:pt x="3427" y="20162"/>
                  </a:lnTo>
                  <a:lnTo>
                    <a:pt x="3324" y="20264"/>
                  </a:lnTo>
                  <a:lnTo>
                    <a:pt x="3222" y="20367"/>
                  </a:lnTo>
                  <a:lnTo>
                    <a:pt x="3119" y="20482"/>
                  </a:lnTo>
                  <a:lnTo>
                    <a:pt x="3003" y="20611"/>
                  </a:lnTo>
                  <a:lnTo>
                    <a:pt x="2901" y="20752"/>
                  </a:lnTo>
                  <a:lnTo>
                    <a:pt x="2798" y="20906"/>
                  </a:lnTo>
                  <a:lnTo>
                    <a:pt x="2798" y="20906"/>
                  </a:lnTo>
                  <a:lnTo>
                    <a:pt x="2708" y="21073"/>
                  </a:lnTo>
                  <a:lnTo>
                    <a:pt x="2631" y="21227"/>
                  </a:lnTo>
                  <a:lnTo>
                    <a:pt x="2567" y="21381"/>
                  </a:lnTo>
                  <a:lnTo>
                    <a:pt x="2503" y="21522"/>
                  </a:lnTo>
                  <a:lnTo>
                    <a:pt x="2464" y="21663"/>
                  </a:lnTo>
                  <a:lnTo>
                    <a:pt x="2439" y="21804"/>
                  </a:lnTo>
                  <a:lnTo>
                    <a:pt x="2413" y="21932"/>
                  </a:lnTo>
                  <a:lnTo>
                    <a:pt x="2400" y="22061"/>
                  </a:lnTo>
                  <a:lnTo>
                    <a:pt x="2387" y="22176"/>
                  </a:lnTo>
                  <a:lnTo>
                    <a:pt x="2400" y="22292"/>
                  </a:lnTo>
                  <a:lnTo>
                    <a:pt x="2426" y="22497"/>
                  </a:lnTo>
                  <a:lnTo>
                    <a:pt x="2477" y="22690"/>
                  </a:lnTo>
                  <a:lnTo>
                    <a:pt x="2554" y="22869"/>
                  </a:lnTo>
                  <a:lnTo>
                    <a:pt x="2631" y="23023"/>
                  </a:lnTo>
                  <a:lnTo>
                    <a:pt x="2721" y="23152"/>
                  </a:lnTo>
                  <a:lnTo>
                    <a:pt x="2811" y="23267"/>
                  </a:lnTo>
                  <a:lnTo>
                    <a:pt x="2901" y="23357"/>
                  </a:lnTo>
                  <a:lnTo>
                    <a:pt x="3042" y="23472"/>
                  </a:lnTo>
                  <a:lnTo>
                    <a:pt x="3093" y="23511"/>
                  </a:lnTo>
                  <a:lnTo>
                    <a:pt x="25538" y="38179"/>
                  </a:lnTo>
                  <a:lnTo>
                    <a:pt x="25538" y="38179"/>
                  </a:lnTo>
                  <a:lnTo>
                    <a:pt x="25666" y="38282"/>
                  </a:lnTo>
                  <a:lnTo>
                    <a:pt x="26051" y="38513"/>
                  </a:lnTo>
                  <a:lnTo>
                    <a:pt x="26308" y="38667"/>
                  </a:lnTo>
                  <a:lnTo>
                    <a:pt x="26616" y="38834"/>
                  </a:lnTo>
                  <a:lnTo>
                    <a:pt x="26963" y="39000"/>
                  </a:lnTo>
                  <a:lnTo>
                    <a:pt x="27335" y="39167"/>
                  </a:lnTo>
                  <a:lnTo>
                    <a:pt x="27733" y="39321"/>
                  </a:lnTo>
                  <a:lnTo>
                    <a:pt x="28143" y="39462"/>
                  </a:lnTo>
                  <a:lnTo>
                    <a:pt x="28349" y="39514"/>
                  </a:lnTo>
                  <a:lnTo>
                    <a:pt x="28567" y="39565"/>
                  </a:lnTo>
                  <a:lnTo>
                    <a:pt x="28785" y="39603"/>
                  </a:lnTo>
                  <a:lnTo>
                    <a:pt x="28990" y="39629"/>
                  </a:lnTo>
                  <a:lnTo>
                    <a:pt x="29208" y="39655"/>
                  </a:lnTo>
                  <a:lnTo>
                    <a:pt x="29427" y="39668"/>
                  </a:lnTo>
                  <a:lnTo>
                    <a:pt x="29632" y="39655"/>
                  </a:lnTo>
                  <a:lnTo>
                    <a:pt x="29850" y="39642"/>
                  </a:lnTo>
                  <a:lnTo>
                    <a:pt x="30055" y="39603"/>
                  </a:lnTo>
                  <a:lnTo>
                    <a:pt x="30248" y="39552"/>
                  </a:lnTo>
                  <a:lnTo>
                    <a:pt x="30453" y="39488"/>
                  </a:lnTo>
                  <a:lnTo>
                    <a:pt x="30646" y="39411"/>
                  </a:lnTo>
                  <a:lnTo>
                    <a:pt x="30646" y="39411"/>
                  </a:lnTo>
                  <a:lnTo>
                    <a:pt x="30825" y="39321"/>
                  </a:lnTo>
                  <a:lnTo>
                    <a:pt x="31018" y="39270"/>
                  </a:lnTo>
                  <a:lnTo>
                    <a:pt x="31210" y="39219"/>
                  </a:lnTo>
                  <a:lnTo>
                    <a:pt x="31416" y="39193"/>
                  </a:lnTo>
                  <a:lnTo>
                    <a:pt x="31608" y="39193"/>
                  </a:lnTo>
                  <a:lnTo>
                    <a:pt x="31801" y="39206"/>
                  </a:lnTo>
                  <a:lnTo>
                    <a:pt x="31993" y="39219"/>
                  </a:lnTo>
                  <a:lnTo>
                    <a:pt x="32198" y="39257"/>
                  </a:lnTo>
                  <a:lnTo>
                    <a:pt x="32391" y="39308"/>
                  </a:lnTo>
                  <a:lnTo>
                    <a:pt x="32583" y="39373"/>
                  </a:lnTo>
                  <a:lnTo>
                    <a:pt x="32763" y="39437"/>
                  </a:lnTo>
                  <a:lnTo>
                    <a:pt x="32956" y="39514"/>
                  </a:lnTo>
                  <a:lnTo>
                    <a:pt x="33135" y="39603"/>
                  </a:lnTo>
                  <a:lnTo>
                    <a:pt x="33315" y="39693"/>
                  </a:lnTo>
                  <a:lnTo>
                    <a:pt x="33649" y="39886"/>
                  </a:lnTo>
                  <a:lnTo>
                    <a:pt x="33969" y="40104"/>
                  </a:lnTo>
                  <a:lnTo>
                    <a:pt x="34252" y="40309"/>
                  </a:lnTo>
                  <a:lnTo>
                    <a:pt x="34508" y="40515"/>
                  </a:lnTo>
                  <a:lnTo>
                    <a:pt x="34739" y="40707"/>
                  </a:lnTo>
                  <a:lnTo>
                    <a:pt x="35047" y="40989"/>
                  </a:lnTo>
                  <a:lnTo>
                    <a:pt x="35163" y="41105"/>
                  </a:lnTo>
                  <a:lnTo>
                    <a:pt x="42798" y="294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62;p37"/>
            <p:cNvSpPr/>
            <p:nvPr/>
          </p:nvSpPr>
          <p:spPr>
            <a:xfrm>
              <a:off x="1664300" y="3542600"/>
              <a:ext cx="1069975" cy="1027625"/>
            </a:xfrm>
            <a:custGeom>
              <a:avLst/>
              <a:gdLst/>
              <a:ahLst/>
              <a:cxnLst/>
              <a:rect l="l" t="t" r="r" b="b"/>
              <a:pathLst>
                <a:path w="42799" h="41105" extrusionOk="0">
                  <a:moveTo>
                    <a:pt x="2477" y="1"/>
                  </a:moveTo>
                  <a:lnTo>
                    <a:pt x="2208" y="14"/>
                  </a:lnTo>
                  <a:lnTo>
                    <a:pt x="2067" y="39"/>
                  </a:lnTo>
                  <a:lnTo>
                    <a:pt x="1938" y="65"/>
                  </a:lnTo>
                  <a:lnTo>
                    <a:pt x="1797" y="91"/>
                  </a:lnTo>
                  <a:lnTo>
                    <a:pt x="1669" y="142"/>
                  </a:lnTo>
                  <a:lnTo>
                    <a:pt x="1540" y="193"/>
                  </a:lnTo>
                  <a:lnTo>
                    <a:pt x="1412" y="258"/>
                  </a:lnTo>
                  <a:lnTo>
                    <a:pt x="1284" y="322"/>
                  </a:lnTo>
                  <a:lnTo>
                    <a:pt x="1155" y="412"/>
                  </a:lnTo>
                  <a:lnTo>
                    <a:pt x="1040" y="501"/>
                  </a:lnTo>
                  <a:lnTo>
                    <a:pt x="924" y="604"/>
                  </a:lnTo>
                  <a:lnTo>
                    <a:pt x="796" y="720"/>
                  </a:lnTo>
                  <a:lnTo>
                    <a:pt x="693" y="848"/>
                  </a:lnTo>
                  <a:lnTo>
                    <a:pt x="578" y="989"/>
                  </a:lnTo>
                  <a:lnTo>
                    <a:pt x="475" y="1143"/>
                  </a:lnTo>
                  <a:lnTo>
                    <a:pt x="360" y="1336"/>
                  </a:lnTo>
                  <a:lnTo>
                    <a:pt x="257" y="1515"/>
                  </a:lnTo>
                  <a:lnTo>
                    <a:pt x="180" y="1695"/>
                  </a:lnTo>
                  <a:lnTo>
                    <a:pt x="116" y="1862"/>
                  </a:lnTo>
                  <a:lnTo>
                    <a:pt x="65" y="2028"/>
                  </a:lnTo>
                  <a:lnTo>
                    <a:pt x="26" y="2195"/>
                  </a:lnTo>
                  <a:lnTo>
                    <a:pt x="0" y="2349"/>
                  </a:lnTo>
                  <a:lnTo>
                    <a:pt x="0" y="2503"/>
                  </a:lnTo>
                  <a:lnTo>
                    <a:pt x="0" y="2644"/>
                  </a:lnTo>
                  <a:lnTo>
                    <a:pt x="26" y="2773"/>
                  </a:lnTo>
                  <a:lnTo>
                    <a:pt x="52" y="2901"/>
                  </a:lnTo>
                  <a:lnTo>
                    <a:pt x="77" y="3029"/>
                  </a:lnTo>
                  <a:lnTo>
                    <a:pt x="129" y="3145"/>
                  </a:lnTo>
                  <a:lnTo>
                    <a:pt x="180" y="3273"/>
                  </a:lnTo>
                  <a:lnTo>
                    <a:pt x="244" y="3389"/>
                  </a:lnTo>
                  <a:lnTo>
                    <a:pt x="308" y="3491"/>
                  </a:lnTo>
                  <a:lnTo>
                    <a:pt x="462" y="3710"/>
                  </a:lnTo>
                  <a:lnTo>
                    <a:pt x="642" y="3915"/>
                  </a:lnTo>
                  <a:lnTo>
                    <a:pt x="847" y="4107"/>
                  </a:lnTo>
                  <a:lnTo>
                    <a:pt x="1066" y="4287"/>
                  </a:lnTo>
                  <a:lnTo>
                    <a:pt x="1284" y="4467"/>
                  </a:lnTo>
                  <a:lnTo>
                    <a:pt x="1528" y="4634"/>
                  </a:lnTo>
                  <a:lnTo>
                    <a:pt x="2015" y="4942"/>
                  </a:lnTo>
                  <a:lnTo>
                    <a:pt x="2490" y="5237"/>
                  </a:lnTo>
                  <a:lnTo>
                    <a:pt x="2926" y="5493"/>
                  </a:lnTo>
                  <a:lnTo>
                    <a:pt x="14720" y="13245"/>
                  </a:lnTo>
                  <a:lnTo>
                    <a:pt x="14733" y="13334"/>
                  </a:lnTo>
                  <a:lnTo>
                    <a:pt x="14758" y="13424"/>
                  </a:lnTo>
                  <a:lnTo>
                    <a:pt x="14758" y="13527"/>
                  </a:lnTo>
                  <a:lnTo>
                    <a:pt x="14758" y="13591"/>
                  </a:lnTo>
                  <a:lnTo>
                    <a:pt x="14746" y="13655"/>
                  </a:lnTo>
                  <a:lnTo>
                    <a:pt x="14720" y="13719"/>
                  </a:lnTo>
                  <a:lnTo>
                    <a:pt x="14694" y="13784"/>
                  </a:lnTo>
                  <a:lnTo>
                    <a:pt x="14643" y="13835"/>
                  </a:lnTo>
                  <a:lnTo>
                    <a:pt x="14579" y="13861"/>
                  </a:lnTo>
                  <a:lnTo>
                    <a:pt x="14502" y="13886"/>
                  </a:lnTo>
                  <a:lnTo>
                    <a:pt x="14399" y="13899"/>
                  </a:lnTo>
                  <a:lnTo>
                    <a:pt x="14296" y="13899"/>
                  </a:lnTo>
                  <a:lnTo>
                    <a:pt x="8008" y="9780"/>
                  </a:lnTo>
                  <a:lnTo>
                    <a:pt x="7867" y="9690"/>
                  </a:lnTo>
                  <a:lnTo>
                    <a:pt x="7700" y="9587"/>
                  </a:lnTo>
                  <a:lnTo>
                    <a:pt x="7495" y="9484"/>
                  </a:lnTo>
                  <a:lnTo>
                    <a:pt x="7238" y="9382"/>
                  </a:lnTo>
                  <a:lnTo>
                    <a:pt x="6956" y="9292"/>
                  </a:lnTo>
                  <a:lnTo>
                    <a:pt x="6815" y="9253"/>
                  </a:lnTo>
                  <a:lnTo>
                    <a:pt x="6648" y="9228"/>
                  </a:lnTo>
                  <a:lnTo>
                    <a:pt x="6494" y="9202"/>
                  </a:lnTo>
                  <a:lnTo>
                    <a:pt x="6135" y="9202"/>
                  </a:lnTo>
                  <a:lnTo>
                    <a:pt x="5955" y="9241"/>
                  </a:lnTo>
                  <a:lnTo>
                    <a:pt x="5763" y="9292"/>
                  </a:lnTo>
                  <a:lnTo>
                    <a:pt x="5570" y="9369"/>
                  </a:lnTo>
                  <a:lnTo>
                    <a:pt x="5390" y="9484"/>
                  </a:lnTo>
                  <a:lnTo>
                    <a:pt x="5211" y="9613"/>
                  </a:lnTo>
                  <a:lnTo>
                    <a:pt x="5134" y="9703"/>
                  </a:lnTo>
                  <a:lnTo>
                    <a:pt x="5044" y="9792"/>
                  </a:lnTo>
                  <a:lnTo>
                    <a:pt x="4967" y="9895"/>
                  </a:lnTo>
                  <a:lnTo>
                    <a:pt x="4890" y="9998"/>
                  </a:lnTo>
                  <a:lnTo>
                    <a:pt x="4736" y="10229"/>
                  </a:lnTo>
                  <a:lnTo>
                    <a:pt x="4620" y="10447"/>
                  </a:lnTo>
                  <a:lnTo>
                    <a:pt x="4518" y="10652"/>
                  </a:lnTo>
                  <a:lnTo>
                    <a:pt x="4441" y="10858"/>
                  </a:lnTo>
                  <a:lnTo>
                    <a:pt x="4377" y="11037"/>
                  </a:lnTo>
                  <a:lnTo>
                    <a:pt x="4338" y="11217"/>
                  </a:lnTo>
                  <a:lnTo>
                    <a:pt x="4312" y="11397"/>
                  </a:lnTo>
                  <a:lnTo>
                    <a:pt x="4300" y="11563"/>
                  </a:lnTo>
                  <a:lnTo>
                    <a:pt x="4312" y="11730"/>
                  </a:lnTo>
                  <a:lnTo>
                    <a:pt x="4338" y="11897"/>
                  </a:lnTo>
                  <a:lnTo>
                    <a:pt x="4377" y="12051"/>
                  </a:lnTo>
                  <a:lnTo>
                    <a:pt x="4441" y="12205"/>
                  </a:lnTo>
                  <a:lnTo>
                    <a:pt x="4505" y="12333"/>
                  </a:lnTo>
                  <a:lnTo>
                    <a:pt x="4582" y="12475"/>
                  </a:lnTo>
                  <a:lnTo>
                    <a:pt x="4672" y="12590"/>
                  </a:lnTo>
                  <a:lnTo>
                    <a:pt x="4774" y="12706"/>
                  </a:lnTo>
                  <a:lnTo>
                    <a:pt x="4877" y="12821"/>
                  </a:lnTo>
                  <a:lnTo>
                    <a:pt x="4980" y="12924"/>
                  </a:lnTo>
                  <a:lnTo>
                    <a:pt x="5211" y="13116"/>
                  </a:lnTo>
                  <a:lnTo>
                    <a:pt x="5455" y="13283"/>
                  </a:lnTo>
                  <a:lnTo>
                    <a:pt x="5673" y="13437"/>
                  </a:lnTo>
                  <a:lnTo>
                    <a:pt x="9163" y="15721"/>
                  </a:lnTo>
                  <a:lnTo>
                    <a:pt x="12012" y="17582"/>
                  </a:lnTo>
                  <a:lnTo>
                    <a:pt x="12063" y="17698"/>
                  </a:lnTo>
                  <a:lnTo>
                    <a:pt x="12102" y="17826"/>
                  </a:lnTo>
                  <a:lnTo>
                    <a:pt x="12115" y="17890"/>
                  </a:lnTo>
                  <a:lnTo>
                    <a:pt x="12128" y="17967"/>
                  </a:lnTo>
                  <a:lnTo>
                    <a:pt x="12115" y="18031"/>
                  </a:lnTo>
                  <a:lnTo>
                    <a:pt x="12102" y="18083"/>
                  </a:lnTo>
                  <a:lnTo>
                    <a:pt x="12076" y="18147"/>
                  </a:lnTo>
                  <a:lnTo>
                    <a:pt x="12038" y="18185"/>
                  </a:lnTo>
                  <a:lnTo>
                    <a:pt x="11986" y="18237"/>
                  </a:lnTo>
                  <a:lnTo>
                    <a:pt x="11910" y="18262"/>
                  </a:lnTo>
                  <a:lnTo>
                    <a:pt x="11820" y="18288"/>
                  </a:lnTo>
                  <a:lnTo>
                    <a:pt x="11717" y="18288"/>
                  </a:lnTo>
                  <a:lnTo>
                    <a:pt x="11550" y="18275"/>
                  </a:lnTo>
                  <a:lnTo>
                    <a:pt x="5993" y="14630"/>
                  </a:lnTo>
                  <a:lnTo>
                    <a:pt x="5929" y="14592"/>
                  </a:lnTo>
                  <a:lnTo>
                    <a:pt x="5852" y="14553"/>
                  </a:lnTo>
                  <a:lnTo>
                    <a:pt x="5737" y="14502"/>
                  </a:lnTo>
                  <a:lnTo>
                    <a:pt x="5609" y="14451"/>
                  </a:lnTo>
                  <a:lnTo>
                    <a:pt x="5455" y="14412"/>
                  </a:lnTo>
                  <a:lnTo>
                    <a:pt x="5288" y="14387"/>
                  </a:lnTo>
                  <a:lnTo>
                    <a:pt x="5108" y="14374"/>
                  </a:lnTo>
                  <a:lnTo>
                    <a:pt x="4916" y="14387"/>
                  </a:lnTo>
                  <a:lnTo>
                    <a:pt x="4723" y="14425"/>
                  </a:lnTo>
                  <a:lnTo>
                    <a:pt x="4518" y="14489"/>
                  </a:lnTo>
                  <a:lnTo>
                    <a:pt x="4415" y="14528"/>
                  </a:lnTo>
                  <a:lnTo>
                    <a:pt x="4312" y="14592"/>
                  </a:lnTo>
                  <a:lnTo>
                    <a:pt x="4210" y="14656"/>
                  </a:lnTo>
                  <a:lnTo>
                    <a:pt x="4107" y="14733"/>
                  </a:lnTo>
                  <a:lnTo>
                    <a:pt x="3992" y="14823"/>
                  </a:lnTo>
                  <a:lnTo>
                    <a:pt x="3889" y="14913"/>
                  </a:lnTo>
                  <a:lnTo>
                    <a:pt x="3786" y="15028"/>
                  </a:lnTo>
                  <a:lnTo>
                    <a:pt x="3684" y="15157"/>
                  </a:lnTo>
                  <a:lnTo>
                    <a:pt x="3581" y="15298"/>
                  </a:lnTo>
                  <a:lnTo>
                    <a:pt x="3465" y="15452"/>
                  </a:lnTo>
                  <a:lnTo>
                    <a:pt x="3350" y="15631"/>
                  </a:lnTo>
                  <a:lnTo>
                    <a:pt x="3260" y="15824"/>
                  </a:lnTo>
                  <a:lnTo>
                    <a:pt x="3170" y="16004"/>
                  </a:lnTo>
                  <a:lnTo>
                    <a:pt x="3106" y="16170"/>
                  </a:lnTo>
                  <a:lnTo>
                    <a:pt x="3068" y="16324"/>
                  </a:lnTo>
                  <a:lnTo>
                    <a:pt x="3029" y="16478"/>
                  </a:lnTo>
                  <a:lnTo>
                    <a:pt x="3016" y="16632"/>
                  </a:lnTo>
                  <a:lnTo>
                    <a:pt x="3003" y="16761"/>
                  </a:lnTo>
                  <a:lnTo>
                    <a:pt x="3016" y="16928"/>
                  </a:lnTo>
                  <a:lnTo>
                    <a:pt x="3042" y="17069"/>
                  </a:lnTo>
                  <a:lnTo>
                    <a:pt x="3068" y="17210"/>
                  </a:lnTo>
                  <a:lnTo>
                    <a:pt x="3119" y="17325"/>
                  </a:lnTo>
                  <a:lnTo>
                    <a:pt x="3170" y="17441"/>
                  </a:lnTo>
                  <a:lnTo>
                    <a:pt x="3234" y="17544"/>
                  </a:lnTo>
                  <a:lnTo>
                    <a:pt x="3286" y="17646"/>
                  </a:lnTo>
                  <a:lnTo>
                    <a:pt x="3363" y="17723"/>
                  </a:lnTo>
                  <a:lnTo>
                    <a:pt x="3478" y="17864"/>
                  </a:lnTo>
                  <a:lnTo>
                    <a:pt x="3594" y="17967"/>
                  </a:lnTo>
                  <a:lnTo>
                    <a:pt x="3709" y="18044"/>
                  </a:lnTo>
                  <a:lnTo>
                    <a:pt x="9458" y="21804"/>
                  </a:lnTo>
                  <a:lnTo>
                    <a:pt x="9497" y="21881"/>
                  </a:lnTo>
                  <a:lnTo>
                    <a:pt x="9523" y="21971"/>
                  </a:lnTo>
                  <a:lnTo>
                    <a:pt x="9535" y="22074"/>
                  </a:lnTo>
                  <a:lnTo>
                    <a:pt x="9535" y="22125"/>
                  </a:lnTo>
                  <a:lnTo>
                    <a:pt x="9523" y="22176"/>
                  </a:lnTo>
                  <a:lnTo>
                    <a:pt x="9484" y="22228"/>
                  </a:lnTo>
                  <a:lnTo>
                    <a:pt x="9446" y="22279"/>
                  </a:lnTo>
                  <a:lnTo>
                    <a:pt x="9381" y="22317"/>
                  </a:lnTo>
                  <a:lnTo>
                    <a:pt x="9304" y="22356"/>
                  </a:lnTo>
                  <a:lnTo>
                    <a:pt x="9202" y="22382"/>
                  </a:lnTo>
                  <a:lnTo>
                    <a:pt x="9061" y="22394"/>
                  </a:lnTo>
                  <a:lnTo>
                    <a:pt x="5172" y="19854"/>
                  </a:lnTo>
                  <a:lnTo>
                    <a:pt x="5134" y="19828"/>
                  </a:lnTo>
                  <a:lnTo>
                    <a:pt x="5005" y="19789"/>
                  </a:lnTo>
                  <a:lnTo>
                    <a:pt x="4813" y="19738"/>
                  </a:lnTo>
                  <a:lnTo>
                    <a:pt x="4685" y="19725"/>
                  </a:lnTo>
                  <a:lnTo>
                    <a:pt x="4556" y="19712"/>
                  </a:lnTo>
                  <a:lnTo>
                    <a:pt x="4364" y="19725"/>
                  </a:lnTo>
                  <a:lnTo>
                    <a:pt x="4171" y="19764"/>
                  </a:lnTo>
                  <a:lnTo>
                    <a:pt x="4056" y="19802"/>
                  </a:lnTo>
                  <a:lnTo>
                    <a:pt x="3953" y="19841"/>
                  </a:lnTo>
                  <a:lnTo>
                    <a:pt x="3838" y="19892"/>
                  </a:lnTo>
                  <a:lnTo>
                    <a:pt x="3722" y="19943"/>
                  </a:lnTo>
                  <a:lnTo>
                    <a:pt x="3619" y="20020"/>
                  </a:lnTo>
                  <a:lnTo>
                    <a:pt x="3504" y="20110"/>
                  </a:lnTo>
                  <a:lnTo>
                    <a:pt x="3388" y="20200"/>
                  </a:lnTo>
                  <a:lnTo>
                    <a:pt x="3273" y="20316"/>
                  </a:lnTo>
                  <a:lnTo>
                    <a:pt x="3145" y="20444"/>
                  </a:lnTo>
                  <a:lnTo>
                    <a:pt x="3029" y="20585"/>
                  </a:lnTo>
                  <a:lnTo>
                    <a:pt x="2914" y="20739"/>
                  </a:lnTo>
                  <a:lnTo>
                    <a:pt x="2798" y="20906"/>
                  </a:lnTo>
                  <a:lnTo>
                    <a:pt x="2695" y="21098"/>
                  </a:lnTo>
                  <a:lnTo>
                    <a:pt x="2618" y="21265"/>
                  </a:lnTo>
                  <a:lnTo>
                    <a:pt x="2541" y="21432"/>
                  </a:lnTo>
                  <a:lnTo>
                    <a:pt x="2490" y="21599"/>
                  </a:lnTo>
                  <a:lnTo>
                    <a:pt x="2439" y="21753"/>
                  </a:lnTo>
                  <a:lnTo>
                    <a:pt x="2413" y="21894"/>
                  </a:lnTo>
                  <a:lnTo>
                    <a:pt x="2400" y="22035"/>
                  </a:lnTo>
                  <a:lnTo>
                    <a:pt x="2387" y="22176"/>
                  </a:lnTo>
                  <a:lnTo>
                    <a:pt x="2400" y="22343"/>
                  </a:lnTo>
                  <a:lnTo>
                    <a:pt x="2426" y="22484"/>
                  </a:lnTo>
                  <a:lnTo>
                    <a:pt x="2464" y="22625"/>
                  </a:lnTo>
                  <a:lnTo>
                    <a:pt x="2503" y="22767"/>
                  </a:lnTo>
                  <a:lnTo>
                    <a:pt x="2554" y="22882"/>
                  </a:lnTo>
                  <a:lnTo>
                    <a:pt x="2618" y="22998"/>
                  </a:lnTo>
                  <a:lnTo>
                    <a:pt x="2683" y="23087"/>
                  </a:lnTo>
                  <a:lnTo>
                    <a:pt x="2747" y="23177"/>
                  </a:lnTo>
                  <a:lnTo>
                    <a:pt x="2875" y="23331"/>
                  </a:lnTo>
                  <a:lnTo>
                    <a:pt x="2991" y="23434"/>
                  </a:lnTo>
                  <a:lnTo>
                    <a:pt x="3093" y="23511"/>
                  </a:lnTo>
                  <a:lnTo>
                    <a:pt x="25538" y="38179"/>
                  </a:lnTo>
                  <a:lnTo>
                    <a:pt x="25628" y="38243"/>
                  </a:lnTo>
                  <a:lnTo>
                    <a:pt x="25885" y="38410"/>
                  </a:lnTo>
                  <a:lnTo>
                    <a:pt x="26282" y="38654"/>
                  </a:lnTo>
                  <a:lnTo>
                    <a:pt x="26526" y="38782"/>
                  </a:lnTo>
                  <a:lnTo>
                    <a:pt x="26796" y="38923"/>
                  </a:lnTo>
                  <a:lnTo>
                    <a:pt x="27091" y="39065"/>
                  </a:lnTo>
                  <a:lnTo>
                    <a:pt x="27399" y="39193"/>
                  </a:lnTo>
                  <a:lnTo>
                    <a:pt x="27720" y="39321"/>
                  </a:lnTo>
                  <a:lnTo>
                    <a:pt x="28066" y="39437"/>
                  </a:lnTo>
                  <a:lnTo>
                    <a:pt x="28400" y="39527"/>
                  </a:lnTo>
                  <a:lnTo>
                    <a:pt x="28759" y="39603"/>
                  </a:lnTo>
                  <a:lnTo>
                    <a:pt x="29106" y="39642"/>
                  </a:lnTo>
                  <a:lnTo>
                    <a:pt x="29285" y="39655"/>
                  </a:lnTo>
                  <a:lnTo>
                    <a:pt x="29452" y="39668"/>
                  </a:lnTo>
                  <a:lnTo>
                    <a:pt x="29760" y="39655"/>
                  </a:lnTo>
                  <a:lnTo>
                    <a:pt x="29914" y="39629"/>
                  </a:lnTo>
                  <a:lnTo>
                    <a:pt x="30068" y="39603"/>
                  </a:lnTo>
                  <a:lnTo>
                    <a:pt x="30209" y="39565"/>
                  </a:lnTo>
                  <a:lnTo>
                    <a:pt x="30363" y="39527"/>
                  </a:lnTo>
                  <a:lnTo>
                    <a:pt x="30504" y="39475"/>
                  </a:lnTo>
                  <a:lnTo>
                    <a:pt x="30646" y="39411"/>
                  </a:lnTo>
                  <a:lnTo>
                    <a:pt x="30761" y="39360"/>
                  </a:lnTo>
                  <a:lnTo>
                    <a:pt x="30877" y="39308"/>
                  </a:lnTo>
                  <a:lnTo>
                    <a:pt x="31108" y="39244"/>
                  </a:lnTo>
                  <a:lnTo>
                    <a:pt x="31351" y="39206"/>
                  </a:lnTo>
                  <a:lnTo>
                    <a:pt x="31595" y="39193"/>
                  </a:lnTo>
                  <a:lnTo>
                    <a:pt x="31762" y="39193"/>
                  </a:lnTo>
                  <a:lnTo>
                    <a:pt x="31929" y="39219"/>
                  </a:lnTo>
                  <a:lnTo>
                    <a:pt x="32096" y="39244"/>
                  </a:lnTo>
                  <a:lnTo>
                    <a:pt x="32263" y="39270"/>
                  </a:lnTo>
                  <a:lnTo>
                    <a:pt x="32417" y="39321"/>
                  </a:lnTo>
                  <a:lnTo>
                    <a:pt x="32583" y="39373"/>
                  </a:lnTo>
                  <a:lnTo>
                    <a:pt x="32904" y="39488"/>
                  </a:lnTo>
                  <a:lnTo>
                    <a:pt x="33199" y="39629"/>
                  </a:lnTo>
                  <a:lnTo>
                    <a:pt x="33495" y="39796"/>
                  </a:lnTo>
                  <a:lnTo>
                    <a:pt x="33777" y="39976"/>
                  </a:lnTo>
                  <a:lnTo>
                    <a:pt x="34034" y="40142"/>
                  </a:lnTo>
                  <a:lnTo>
                    <a:pt x="34277" y="40322"/>
                  </a:lnTo>
                  <a:lnTo>
                    <a:pt x="34496" y="40502"/>
                  </a:lnTo>
                  <a:lnTo>
                    <a:pt x="34855" y="40810"/>
                  </a:lnTo>
                  <a:lnTo>
                    <a:pt x="35073" y="41028"/>
                  </a:lnTo>
                  <a:lnTo>
                    <a:pt x="35163" y="41105"/>
                  </a:lnTo>
                  <a:lnTo>
                    <a:pt x="42798" y="29414"/>
                  </a:lnTo>
                  <a:lnTo>
                    <a:pt x="42683" y="29388"/>
                  </a:lnTo>
                  <a:lnTo>
                    <a:pt x="42555" y="29350"/>
                  </a:lnTo>
                  <a:lnTo>
                    <a:pt x="42388" y="29286"/>
                  </a:lnTo>
                  <a:lnTo>
                    <a:pt x="42183" y="29196"/>
                  </a:lnTo>
                  <a:lnTo>
                    <a:pt x="41939" y="29055"/>
                  </a:lnTo>
                  <a:lnTo>
                    <a:pt x="41682" y="28875"/>
                  </a:lnTo>
                  <a:lnTo>
                    <a:pt x="41541" y="28772"/>
                  </a:lnTo>
                  <a:lnTo>
                    <a:pt x="41400" y="28644"/>
                  </a:lnTo>
                  <a:lnTo>
                    <a:pt x="41259" y="28503"/>
                  </a:lnTo>
                  <a:lnTo>
                    <a:pt x="41117" y="28349"/>
                  </a:lnTo>
                  <a:lnTo>
                    <a:pt x="40963" y="28182"/>
                  </a:lnTo>
                  <a:lnTo>
                    <a:pt x="40822" y="28002"/>
                  </a:lnTo>
                  <a:lnTo>
                    <a:pt x="40668" y="27797"/>
                  </a:lnTo>
                  <a:lnTo>
                    <a:pt x="40527" y="27566"/>
                  </a:lnTo>
                  <a:lnTo>
                    <a:pt x="40386" y="27322"/>
                  </a:lnTo>
                  <a:lnTo>
                    <a:pt x="40245" y="27066"/>
                  </a:lnTo>
                  <a:lnTo>
                    <a:pt x="40104" y="26783"/>
                  </a:lnTo>
                  <a:lnTo>
                    <a:pt x="39962" y="26475"/>
                  </a:lnTo>
                  <a:lnTo>
                    <a:pt x="39834" y="26142"/>
                  </a:lnTo>
                  <a:lnTo>
                    <a:pt x="39706" y="25782"/>
                  </a:lnTo>
                  <a:lnTo>
                    <a:pt x="39590" y="25410"/>
                  </a:lnTo>
                  <a:lnTo>
                    <a:pt x="39475" y="25012"/>
                  </a:lnTo>
                  <a:lnTo>
                    <a:pt x="39372" y="24576"/>
                  </a:lnTo>
                  <a:lnTo>
                    <a:pt x="39269" y="24127"/>
                  </a:lnTo>
                  <a:lnTo>
                    <a:pt x="39167" y="23639"/>
                  </a:lnTo>
                  <a:lnTo>
                    <a:pt x="39038" y="23164"/>
                  </a:lnTo>
                  <a:lnTo>
                    <a:pt x="38884" y="22664"/>
                  </a:lnTo>
                  <a:lnTo>
                    <a:pt x="38705" y="22163"/>
                  </a:lnTo>
                  <a:lnTo>
                    <a:pt x="38499" y="21650"/>
                  </a:lnTo>
                  <a:lnTo>
                    <a:pt x="38281" y="21137"/>
                  </a:lnTo>
                  <a:lnTo>
                    <a:pt x="38050" y="20611"/>
                  </a:lnTo>
                  <a:lnTo>
                    <a:pt x="37806" y="20097"/>
                  </a:lnTo>
                  <a:lnTo>
                    <a:pt x="37537" y="19584"/>
                  </a:lnTo>
                  <a:lnTo>
                    <a:pt x="37267" y="19071"/>
                  </a:lnTo>
                  <a:lnTo>
                    <a:pt x="36998" y="18557"/>
                  </a:lnTo>
                  <a:lnTo>
                    <a:pt x="36703" y="18057"/>
                  </a:lnTo>
                  <a:lnTo>
                    <a:pt x="36125" y="17069"/>
                  </a:lnTo>
                  <a:lnTo>
                    <a:pt x="35535" y="16132"/>
                  </a:lnTo>
                  <a:lnTo>
                    <a:pt x="34958" y="15246"/>
                  </a:lnTo>
                  <a:lnTo>
                    <a:pt x="34406" y="14438"/>
                  </a:lnTo>
                  <a:lnTo>
                    <a:pt x="33892" y="13719"/>
                  </a:lnTo>
                  <a:lnTo>
                    <a:pt x="33443" y="13103"/>
                  </a:lnTo>
                  <a:lnTo>
                    <a:pt x="32776" y="12218"/>
                  </a:lnTo>
                  <a:lnTo>
                    <a:pt x="32532" y="11897"/>
                  </a:lnTo>
                  <a:lnTo>
                    <a:pt x="32314" y="11756"/>
                  </a:lnTo>
                  <a:lnTo>
                    <a:pt x="32057" y="11589"/>
                  </a:lnTo>
                  <a:lnTo>
                    <a:pt x="31711" y="11358"/>
                  </a:lnTo>
                  <a:lnTo>
                    <a:pt x="31300" y="11063"/>
                  </a:lnTo>
                  <a:lnTo>
                    <a:pt x="30825" y="10704"/>
                  </a:lnTo>
                  <a:lnTo>
                    <a:pt x="30299" y="10293"/>
                  </a:lnTo>
                  <a:lnTo>
                    <a:pt x="29735" y="9831"/>
                  </a:lnTo>
                  <a:lnTo>
                    <a:pt x="29144" y="9305"/>
                  </a:lnTo>
                  <a:lnTo>
                    <a:pt x="28528" y="8727"/>
                  </a:lnTo>
                  <a:lnTo>
                    <a:pt x="28220" y="8419"/>
                  </a:lnTo>
                  <a:lnTo>
                    <a:pt x="27912" y="8098"/>
                  </a:lnTo>
                  <a:lnTo>
                    <a:pt x="27604" y="7765"/>
                  </a:lnTo>
                  <a:lnTo>
                    <a:pt x="27296" y="7431"/>
                  </a:lnTo>
                  <a:lnTo>
                    <a:pt x="26988" y="7072"/>
                  </a:lnTo>
                  <a:lnTo>
                    <a:pt x="26693" y="6700"/>
                  </a:lnTo>
                  <a:lnTo>
                    <a:pt x="26411" y="6328"/>
                  </a:lnTo>
                  <a:lnTo>
                    <a:pt x="26128" y="5943"/>
                  </a:lnTo>
                  <a:lnTo>
                    <a:pt x="25846" y="5545"/>
                  </a:lnTo>
                  <a:lnTo>
                    <a:pt x="25589" y="5134"/>
                  </a:lnTo>
                  <a:lnTo>
                    <a:pt x="25333" y="4711"/>
                  </a:lnTo>
                  <a:lnTo>
                    <a:pt x="25102" y="4287"/>
                  </a:lnTo>
                  <a:lnTo>
                    <a:pt x="24961" y="4043"/>
                  </a:lnTo>
                  <a:lnTo>
                    <a:pt x="24819" y="3812"/>
                  </a:lnTo>
                  <a:lnTo>
                    <a:pt x="24665" y="3594"/>
                  </a:lnTo>
                  <a:lnTo>
                    <a:pt x="24511" y="3389"/>
                  </a:lnTo>
                  <a:lnTo>
                    <a:pt x="24345" y="3196"/>
                  </a:lnTo>
                  <a:lnTo>
                    <a:pt x="24165" y="3017"/>
                  </a:lnTo>
                  <a:lnTo>
                    <a:pt x="23985" y="2863"/>
                  </a:lnTo>
                  <a:lnTo>
                    <a:pt x="23806" y="2709"/>
                  </a:lnTo>
                  <a:lnTo>
                    <a:pt x="23613" y="2580"/>
                  </a:lnTo>
                  <a:lnTo>
                    <a:pt x="23421" y="2465"/>
                  </a:lnTo>
                  <a:lnTo>
                    <a:pt x="23228" y="2375"/>
                  </a:lnTo>
                  <a:lnTo>
                    <a:pt x="23023" y="2285"/>
                  </a:lnTo>
                  <a:lnTo>
                    <a:pt x="22818" y="2221"/>
                  </a:lnTo>
                  <a:lnTo>
                    <a:pt x="22612" y="2182"/>
                  </a:lnTo>
                  <a:lnTo>
                    <a:pt x="22407" y="2157"/>
                  </a:lnTo>
                  <a:lnTo>
                    <a:pt x="22202" y="2144"/>
                  </a:lnTo>
                  <a:lnTo>
                    <a:pt x="21971" y="2157"/>
                  </a:lnTo>
                  <a:lnTo>
                    <a:pt x="21727" y="2195"/>
                  </a:lnTo>
                  <a:lnTo>
                    <a:pt x="21496" y="2247"/>
                  </a:lnTo>
                  <a:lnTo>
                    <a:pt x="21265" y="2336"/>
                  </a:lnTo>
                  <a:lnTo>
                    <a:pt x="21034" y="2452"/>
                  </a:lnTo>
                  <a:lnTo>
                    <a:pt x="20803" y="2580"/>
                  </a:lnTo>
                  <a:lnTo>
                    <a:pt x="20572" y="2747"/>
                  </a:lnTo>
                  <a:lnTo>
                    <a:pt x="20354" y="2940"/>
                  </a:lnTo>
                  <a:lnTo>
                    <a:pt x="20238" y="3055"/>
                  </a:lnTo>
                  <a:lnTo>
                    <a:pt x="20135" y="3196"/>
                  </a:lnTo>
                  <a:lnTo>
                    <a:pt x="20046" y="3325"/>
                  </a:lnTo>
                  <a:lnTo>
                    <a:pt x="19981" y="3479"/>
                  </a:lnTo>
                  <a:lnTo>
                    <a:pt x="19930" y="3633"/>
                  </a:lnTo>
                  <a:lnTo>
                    <a:pt x="19892" y="3799"/>
                  </a:lnTo>
                  <a:lnTo>
                    <a:pt x="19866" y="3979"/>
                  </a:lnTo>
                  <a:lnTo>
                    <a:pt x="19866" y="4159"/>
                  </a:lnTo>
                  <a:lnTo>
                    <a:pt x="19866" y="4351"/>
                  </a:lnTo>
                  <a:lnTo>
                    <a:pt x="19892" y="4544"/>
                  </a:lnTo>
                  <a:lnTo>
                    <a:pt x="19930" y="4749"/>
                  </a:lnTo>
                  <a:lnTo>
                    <a:pt x="19969" y="4967"/>
                  </a:lnTo>
                  <a:lnTo>
                    <a:pt x="20033" y="5185"/>
                  </a:lnTo>
                  <a:lnTo>
                    <a:pt x="20110" y="5416"/>
                  </a:lnTo>
                  <a:lnTo>
                    <a:pt x="20187" y="5660"/>
                  </a:lnTo>
                  <a:lnTo>
                    <a:pt x="20289" y="5904"/>
                  </a:lnTo>
                  <a:lnTo>
                    <a:pt x="20508" y="6417"/>
                  </a:lnTo>
                  <a:lnTo>
                    <a:pt x="20777" y="6956"/>
                  </a:lnTo>
                  <a:lnTo>
                    <a:pt x="21085" y="7521"/>
                  </a:lnTo>
                  <a:lnTo>
                    <a:pt x="21444" y="8124"/>
                  </a:lnTo>
                  <a:lnTo>
                    <a:pt x="21829" y="8753"/>
                  </a:lnTo>
                  <a:lnTo>
                    <a:pt x="22240" y="9407"/>
                  </a:lnTo>
                  <a:lnTo>
                    <a:pt x="22702" y="10088"/>
                  </a:lnTo>
                  <a:lnTo>
                    <a:pt x="23177" y="10793"/>
                  </a:lnTo>
                  <a:lnTo>
                    <a:pt x="24216" y="12282"/>
                  </a:lnTo>
                  <a:lnTo>
                    <a:pt x="25346" y="13873"/>
                  </a:lnTo>
                  <a:lnTo>
                    <a:pt x="25358" y="13912"/>
                  </a:lnTo>
                  <a:lnTo>
                    <a:pt x="25371" y="13976"/>
                  </a:lnTo>
                  <a:lnTo>
                    <a:pt x="25371" y="14002"/>
                  </a:lnTo>
                  <a:lnTo>
                    <a:pt x="25346" y="14040"/>
                  </a:lnTo>
                  <a:lnTo>
                    <a:pt x="25307" y="14066"/>
                  </a:lnTo>
                  <a:lnTo>
                    <a:pt x="25256" y="14066"/>
                  </a:lnTo>
                  <a:lnTo>
                    <a:pt x="25153" y="14053"/>
                  </a:lnTo>
                  <a:lnTo>
                    <a:pt x="24999" y="14015"/>
                  </a:lnTo>
                  <a:lnTo>
                    <a:pt x="24807" y="13925"/>
                  </a:lnTo>
                  <a:lnTo>
                    <a:pt x="24550" y="13796"/>
                  </a:lnTo>
                  <a:lnTo>
                    <a:pt x="24229" y="13617"/>
                  </a:lnTo>
                  <a:lnTo>
                    <a:pt x="23831" y="13373"/>
                  </a:lnTo>
                  <a:lnTo>
                    <a:pt x="23357" y="13052"/>
                  </a:lnTo>
                  <a:lnTo>
                    <a:pt x="22805" y="12667"/>
                  </a:lnTo>
                  <a:lnTo>
                    <a:pt x="21675" y="11897"/>
                  </a:lnTo>
                  <a:lnTo>
                    <a:pt x="20097" y="10832"/>
                  </a:lnTo>
                  <a:lnTo>
                    <a:pt x="18172" y="9549"/>
                  </a:lnTo>
                  <a:lnTo>
                    <a:pt x="16016" y="8137"/>
                  </a:lnTo>
                  <a:lnTo>
                    <a:pt x="12269" y="5673"/>
                  </a:lnTo>
                  <a:lnTo>
                    <a:pt x="8868" y="3440"/>
                  </a:lnTo>
                  <a:lnTo>
                    <a:pt x="5429" y="1194"/>
                  </a:lnTo>
                  <a:lnTo>
                    <a:pt x="5352" y="1143"/>
                  </a:lnTo>
                  <a:lnTo>
                    <a:pt x="5172" y="1015"/>
                  </a:lnTo>
                  <a:lnTo>
                    <a:pt x="4877" y="822"/>
                  </a:lnTo>
                  <a:lnTo>
                    <a:pt x="4505" y="604"/>
                  </a:lnTo>
                  <a:lnTo>
                    <a:pt x="4287" y="489"/>
                  </a:lnTo>
                  <a:lnTo>
                    <a:pt x="4056" y="386"/>
                  </a:lnTo>
                  <a:lnTo>
                    <a:pt x="3812" y="283"/>
                  </a:lnTo>
                  <a:lnTo>
                    <a:pt x="3555" y="193"/>
                  </a:lnTo>
                  <a:lnTo>
                    <a:pt x="3299" y="116"/>
                  </a:lnTo>
                  <a:lnTo>
                    <a:pt x="3029" y="52"/>
                  </a:lnTo>
                  <a:lnTo>
                    <a:pt x="2747" y="14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DE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63;p37"/>
            <p:cNvSpPr/>
            <p:nvPr/>
          </p:nvSpPr>
          <p:spPr>
            <a:xfrm>
              <a:off x="1664300" y="3542600"/>
              <a:ext cx="1069975" cy="1027625"/>
            </a:xfrm>
            <a:custGeom>
              <a:avLst/>
              <a:gdLst/>
              <a:ahLst/>
              <a:cxnLst/>
              <a:rect l="l" t="t" r="r" b="b"/>
              <a:pathLst>
                <a:path w="42799" h="41105" fill="none" extrusionOk="0">
                  <a:moveTo>
                    <a:pt x="2477" y="1"/>
                  </a:moveTo>
                  <a:lnTo>
                    <a:pt x="2477" y="1"/>
                  </a:lnTo>
                  <a:lnTo>
                    <a:pt x="2208" y="14"/>
                  </a:lnTo>
                  <a:lnTo>
                    <a:pt x="2067" y="39"/>
                  </a:lnTo>
                  <a:lnTo>
                    <a:pt x="1938" y="65"/>
                  </a:lnTo>
                  <a:lnTo>
                    <a:pt x="1797" y="91"/>
                  </a:lnTo>
                  <a:lnTo>
                    <a:pt x="1669" y="142"/>
                  </a:lnTo>
                  <a:lnTo>
                    <a:pt x="1540" y="193"/>
                  </a:lnTo>
                  <a:lnTo>
                    <a:pt x="1412" y="258"/>
                  </a:lnTo>
                  <a:lnTo>
                    <a:pt x="1284" y="322"/>
                  </a:lnTo>
                  <a:lnTo>
                    <a:pt x="1155" y="412"/>
                  </a:lnTo>
                  <a:lnTo>
                    <a:pt x="1040" y="501"/>
                  </a:lnTo>
                  <a:lnTo>
                    <a:pt x="924" y="604"/>
                  </a:lnTo>
                  <a:lnTo>
                    <a:pt x="796" y="720"/>
                  </a:lnTo>
                  <a:lnTo>
                    <a:pt x="693" y="848"/>
                  </a:lnTo>
                  <a:lnTo>
                    <a:pt x="578" y="989"/>
                  </a:lnTo>
                  <a:lnTo>
                    <a:pt x="475" y="1143"/>
                  </a:lnTo>
                  <a:lnTo>
                    <a:pt x="475" y="1143"/>
                  </a:lnTo>
                  <a:lnTo>
                    <a:pt x="360" y="1336"/>
                  </a:lnTo>
                  <a:lnTo>
                    <a:pt x="257" y="1515"/>
                  </a:lnTo>
                  <a:lnTo>
                    <a:pt x="180" y="1695"/>
                  </a:lnTo>
                  <a:lnTo>
                    <a:pt x="116" y="1862"/>
                  </a:lnTo>
                  <a:lnTo>
                    <a:pt x="65" y="2028"/>
                  </a:lnTo>
                  <a:lnTo>
                    <a:pt x="26" y="2195"/>
                  </a:lnTo>
                  <a:lnTo>
                    <a:pt x="0" y="2349"/>
                  </a:lnTo>
                  <a:lnTo>
                    <a:pt x="0" y="2503"/>
                  </a:lnTo>
                  <a:lnTo>
                    <a:pt x="0" y="2503"/>
                  </a:lnTo>
                  <a:lnTo>
                    <a:pt x="0" y="2644"/>
                  </a:lnTo>
                  <a:lnTo>
                    <a:pt x="26" y="2773"/>
                  </a:lnTo>
                  <a:lnTo>
                    <a:pt x="52" y="2901"/>
                  </a:lnTo>
                  <a:lnTo>
                    <a:pt x="77" y="3029"/>
                  </a:lnTo>
                  <a:lnTo>
                    <a:pt x="129" y="3145"/>
                  </a:lnTo>
                  <a:lnTo>
                    <a:pt x="180" y="3273"/>
                  </a:lnTo>
                  <a:lnTo>
                    <a:pt x="244" y="3389"/>
                  </a:lnTo>
                  <a:lnTo>
                    <a:pt x="308" y="3491"/>
                  </a:lnTo>
                  <a:lnTo>
                    <a:pt x="462" y="3710"/>
                  </a:lnTo>
                  <a:lnTo>
                    <a:pt x="642" y="3915"/>
                  </a:lnTo>
                  <a:lnTo>
                    <a:pt x="847" y="4107"/>
                  </a:lnTo>
                  <a:lnTo>
                    <a:pt x="1066" y="4287"/>
                  </a:lnTo>
                  <a:lnTo>
                    <a:pt x="1284" y="4467"/>
                  </a:lnTo>
                  <a:lnTo>
                    <a:pt x="1528" y="4634"/>
                  </a:lnTo>
                  <a:lnTo>
                    <a:pt x="2015" y="4942"/>
                  </a:lnTo>
                  <a:lnTo>
                    <a:pt x="2490" y="5237"/>
                  </a:lnTo>
                  <a:lnTo>
                    <a:pt x="2926" y="5493"/>
                  </a:lnTo>
                  <a:lnTo>
                    <a:pt x="2926" y="5493"/>
                  </a:lnTo>
                  <a:lnTo>
                    <a:pt x="14720" y="13245"/>
                  </a:lnTo>
                  <a:lnTo>
                    <a:pt x="14720" y="13245"/>
                  </a:lnTo>
                  <a:lnTo>
                    <a:pt x="14733" y="13334"/>
                  </a:lnTo>
                  <a:lnTo>
                    <a:pt x="14758" y="13424"/>
                  </a:lnTo>
                  <a:lnTo>
                    <a:pt x="14758" y="13527"/>
                  </a:lnTo>
                  <a:lnTo>
                    <a:pt x="14758" y="13527"/>
                  </a:lnTo>
                  <a:lnTo>
                    <a:pt x="14758" y="13591"/>
                  </a:lnTo>
                  <a:lnTo>
                    <a:pt x="14746" y="13655"/>
                  </a:lnTo>
                  <a:lnTo>
                    <a:pt x="14720" y="13719"/>
                  </a:lnTo>
                  <a:lnTo>
                    <a:pt x="14694" y="13784"/>
                  </a:lnTo>
                  <a:lnTo>
                    <a:pt x="14643" y="13835"/>
                  </a:lnTo>
                  <a:lnTo>
                    <a:pt x="14579" y="13861"/>
                  </a:lnTo>
                  <a:lnTo>
                    <a:pt x="14502" y="13886"/>
                  </a:lnTo>
                  <a:lnTo>
                    <a:pt x="14399" y="13899"/>
                  </a:lnTo>
                  <a:lnTo>
                    <a:pt x="14399" y="13899"/>
                  </a:lnTo>
                  <a:lnTo>
                    <a:pt x="14296" y="13899"/>
                  </a:lnTo>
                  <a:lnTo>
                    <a:pt x="8008" y="9780"/>
                  </a:lnTo>
                  <a:lnTo>
                    <a:pt x="8008" y="9780"/>
                  </a:lnTo>
                  <a:lnTo>
                    <a:pt x="7867" y="9690"/>
                  </a:lnTo>
                  <a:lnTo>
                    <a:pt x="7700" y="9587"/>
                  </a:lnTo>
                  <a:lnTo>
                    <a:pt x="7495" y="9484"/>
                  </a:lnTo>
                  <a:lnTo>
                    <a:pt x="7238" y="9382"/>
                  </a:lnTo>
                  <a:lnTo>
                    <a:pt x="6956" y="9292"/>
                  </a:lnTo>
                  <a:lnTo>
                    <a:pt x="6815" y="9253"/>
                  </a:lnTo>
                  <a:lnTo>
                    <a:pt x="6648" y="9228"/>
                  </a:lnTo>
                  <a:lnTo>
                    <a:pt x="6494" y="9202"/>
                  </a:lnTo>
                  <a:lnTo>
                    <a:pt x="6327" y="9202"/>
                  </a:lnTo>
                  <a:lnTo>
                    <a:pt x="6327" y="9202"/>
                  </a:lnTo>
                  <a:lnTo>
                    <a:pt x="6135" y="9202"/>
                  </a:lnTo>
                  <a:lnTo>
                    <a:pt x="5955" y="9241"/>
                  </a:lnTo>
                  <a:lnTo>
                    <a:pt x="5763" y="9292"/>
                  </a:lnTo>
                  <a:lnTo>
                    <a:pt x="5570" y="9369"/>
                  </a:lnTo>
                  <a:lnTo>
                    <a:pt x="5390" y="9484"/>
                  </a:lnTo>
                  <a:lnTo>
                    <a:pt x="5211" y="9613"/>
                  </a:lnTo>
                  <a:lnTo>
                    <a:pt x="5134" y="9703"/>
                  </a:lnTo>
                  <a:lnTo>
                    <a:pt x="5044" y="9792"/>
                  </a:lnTo>
                  <a:lnTo>
                    <a:pt x="4967" y="9895"/>
                  </a:lnTo>
                  <a:lnTo>
                    <a:pt x="4890" y="9998"/>
                  </a:lnTo>
                  <a:lnTo>
                    <a:pt x="4890" y="9998"/>
                  </a:lnTo>
                  <a:lnTo>
                    <a:pt x="4736" y="10229"/>
                  </a:lnTo>
                  <a:lnTo>
                    <a:pt x="4620" y="10447"/>
                  </a:lnTo>
                  <a:lnTo>
                    <a:pt x="4518" y="10652"/>
                  </a:lnTo>
                  <a:lnTo>
                    <a:pt x="4441" y="10858"/>
                  </a:lnTo>
                  <a:lnTo>
                    <a:pt x="4377" y="11037"/>
                  </a:lnTo>
                  <a:lnTo>
                    <a:pt x="4338" y="11217"/>
                  </a:lnTo>
                  <a:lnTo>
                    <a:pt x="4312" y="11397"/>
                  </a:lnTo>
                  <a:lnTo>
                    <a:pt x="4300" y="11563"/>
                  </a:lnTo>
                  <a:lnTo>
                    <a:pt x="4300" y="11563"/>
                  </a:lnTo>
                  <a:lnTo>
                    <a:pt x="4312" y="11730"/>
                  </a:lnTo>
                  <a:lnTo>
                    <a:pt x="4338" y="11897"/>
                  </a:lnTo>
                  <a:lnTo>
                    <a:pt x="4377" y="12051"/>
                  </a:lnTo>
                  <a:lnTo>
                    <a:pt x="4441" y="12205"/>
                  </a:lnTo>
                  <a:lnTo>
                    <a:pt x="4505" y="12333"/>
                  </a:lnTo>
                  <a:lnTo>
                    <a:pt x="4582" y="12475"/>
                  </a:lnTo>
                  <a:lnTo>
                    <a:pt x="4672" y="12590"/>
                  </a:lnTo>
                  <a:lnTo>
                    <a:pt x="4774" y="12706"/>
                  </a:lnTo>
                  <a:lnTo>
                    <a:pt x="4877" y="12821"/>
                  </a:lnTo>
                  <a:lnTo>
                    <a:pt x="4980" y="12924"/>
                  </a:lnTo>
                  <a:lnTo>
                    <a:pt x="5211" y="13116"/>
                  </a:lnTo>
                  <a:lnTo>
                    <a:pt x="5455" y="13283"/>
                  </a:lnTo>
                  <a:lnTo>
                    <a:pt x="5673" y="13437"/>
                  </a:lnTo>
                  <a:lnTo>
                    <a:pt x="5673" y="13437"/>
                  </a:lnTo>
                  <a:lnTo>
                    <a:pt x="9163" y="15721"/>
                  </a:lnTo>
                  <a:lnTo>
                    <a:pt x="12012" y="17582"/>
                  </a:lnTo>
                  <a:lnTo>
                    <a:pt x="12012" y="17582"/>
                  </a:lnTo>
                  <a:lnTo>
                    <a:pt x="12063" y="17698"/>
                  </a:lnTo>
                  <a:lnTo>
                    <a:pt x="12102" y="17826"/>
                  </a:lnTo>
                  <a:lnTo>
                    <a:pt x="12115" y="17890"/>
                  </a:lnTo>
                  <a:lnTo>
                    <a:pt x="12128" y="17967"/>
                  </a:lnTo>
                  <a:lnTo>
                    <a:pt x="12128" y="17967"/>
                  </a:lnTo>
                  <a:lnTo>
                    <a:pt x="12115" y="18031"/>
                  </a:lnTo>
                  <a:lnTo>
                    <a:pt x="12102" y="18083"/>
                  </a:lnTo>
                  <a:lnTo>
                    <a:pt x="12076" y="18147"/>
                  </a:lnTo>
                  <a:lnTo>
                    <a:pt x="12038" y="18185"/>
                  </a:lnTo>
                  <a:lnTo>
                    <a:pt x="11986" y="18237"/>
                  </a:lnTo>
                  <a:lnTo>
                    <a:pt x="11910" y="18262"/>
                  </a:lnTo>
                  <a:lnTo>
                    <a:pt x="11820" y="18288"/>
                  </a:lnTo>
                  <a:lnTo>
                    <a:pt x="11717" y="18288"/>
                  </a:lnTo>
                  <a:lnTo>
                    <a:pt x="11717" y="18288"/>
                  </a:lnTo>
                  <a:lnTo>
                    <a:pt x="11550" y="18275"/>
                  </a:lnTo>
                  <a:lnTo>
                    <a:pt x="5993" y="14630"/>
                  </a:lnTo>
                  <a:lnTo>
                    <a:pt x="5993" y="14630"/>
                  </a:lnTo>
                  <a:lnTo>
                    <a:pt x="5929" y="14592"/>
                  </a:lnTo>
                  <a:lnTo>
                    <a:pt x="5852" y="14553"/>
                  </a:lnTo>
                  <a:lnTo>
                    <a:pt x="5737" y="14502"/>
                  </a:lnTo>
                  <a:lnTo>
                    <a:pt x="5609" y="14451"/>
                  </a:lnTo>
                  <a:lnTo>
                    <a:pt x="5455" y="14412"/>
                  </a:lnTo>
                  <a:lnTo>
                    <a:pt x="5288" y="14387"/>
                  </a:lnTo>
                  <a:lnTo>
                    <a:pt x="5108" y="14374"/>
                  </a:lnTo>
                  <a:lnTo>
                    <a:pt x="5108" y="14374"/>
                  </a:lnTo>
                  <a:lnTo>
                    <a:pt x="4916" y="14387"/>
                  </a:lnTo>
                  <a:lnTo>
                    <a:pt x="4723" y="14425"/>
                  </a:lnTo>
                  <a:lnTo>
                    <a:pt x="4518" y="14489"/>
                  </a:lnTo>
                  <a:lnTo>
                    <a:pt x="4415" y="14528"/>
                  </a:lnTo>
                  <a:lnTo>
                    <a:pt x="4312" y="14592"/>
                  </a:lnTo>
                  <a:lnTo>
                    <a:pt x="4210" y="14656"/>
                  </a:lnTo>
                  <a:lnTo>
                    <a:pt x="4107" y="14733"/>
                  </a:lnTo>
                  <a:lnTo>
                    <a:pt x="3992" y="14823"/>
                  </a:lnTo>
                  <a:lnTo>
                    <a:pt x="3889" y="14913"/>
                  </a:lnTo>
                  <a:lnTo>
                    <a:pt x="3786" y="15028"/>
                  </a:lnTo>
                  <a:lnTo>
                    <a:pt x="3684" y="15157"/>
                  </a:lnTo>
                  <a:lnTo>
                    <a:pt x="3581" y="15298"/>
                  </a:lnTo>
                  <a:lnTo>
                    <a:pt x="3465" y="15452"/>
                  </a:lnTo>
                  <a:lnTo>
                    <a:pt x="3465" y="15452"/>
                  </a:lnTo>
                  <a:lnTo>
                    <a:pt x="3350" y="15631"/>
                  </a:lnTo>
                  <a:lnTo>
                    <a:pt x="3260" y="15824"/>
                  </a:lnTo>
                  <a:lnTo>
                    <a:pt x="3170" y="16004"/>
                  </a:lnTo>
                  <a:lnTo>
                    <a:pt x="3106" y="16170"/>
                  </a:lnTo>
                  <a:lnTo>
                    <a:pt x="3068" y="16324"/>
                  </a:lnTo>
                  <a:lnTo>
                    <a:pt x="3029" y="16478"/>
                  </a:lnTo>
                  <a:lnTo>
                    <a:pt x="3016" y="16632"/>
                  </a:lnTo>
                  <a:lnTo>
                    <a:pt x="3003" y="16761"/>
                  </a:lnTo>
                  <a:lnTo>
                    <a:pt x="3003" y="16761"/>
                  </a:lnTo>
                  <a:lnTo>
                    <a:pt x="3016" y="16928"/>
                  </a:lnTo>
                  <a:lnTo>
                    <a:pt x="3042" y="17069"/>
                  </a:lnTo>
                  <a:lnTo>
                    <a:pt x="3068" y="17210"/>
                  </a:lnTo>
                  <a:lnTo>
                    <a:pt x="3119" y="17325"/>
                  </a:lnTo>
                  <a:lnTo>
                    <a:pt x="3170" y="17441"/>
                  </a:lnTo>
                  <a:lnTo>
                    <a:pt x="3234" y="17544"/>
                  </a:lnTo>
                  <a:lnTo>
                    <a:pt x="3286" y="17646"/>
                  </a:lnTo>
                  <a:lnTo>
                    <a:pt x="3363" y="17723"/>
                  </a:lnTo>
                  <a:lnTo>
                    <a:pt x="3478" y="17864"/>
                  </a:lnTo>
                  <a:lnTo>
                    <a:pt x="3594" y="17967"/>
                  </a:lnTo>
                  <a:lnTo>
                    <a:pt x="3709" y="18044"/>
                  </a:lnTo>
                  <a:lnTo>
                    <a:pt x="9458" y="21804"/>
                  </a:lnTo>
                  <a:lnTo>
                    <a:pt x="9458" y="21804"/>
                  </a:lnTo>
                  <a:lnTo>
                    <a:pt x="9497" y="21881"/>
                  </a:lnTo>
                  <a:lnTo>
                    <a:pt x="9523" y="21971"/>
                  </a:lnTo>
                  <a:lnTo>
                    <a:pt x="9535" y="22074"/>
                  </a:lnTo>
                  <a:lnTo>
                    <a:pt x="9535" y="22074"/>
                  </a:lnTo>
                  <a:lnTo>
                    <a:pt x="9535" y="22125"/>
                  </a:lnTo>
                  <a:lnTo>
                    <a:pt x="9523" y="22176"/>
                  </a:lnTo>
                  <a:lnTo>
                    <a:pt x="9484" y="22228"/>
                  </a:lnTo>
                  <a:lnTo>
                    <a:pt x="9446" y="22279"/>
                  </a:lnTo>
                  <a:lnTo>
                    <a:pt x="9381" y="22317"/>
                  </a:lnTo>
                  <a:lnTo>
                    <a:pt x="9304" y="22356"/>
                  </a:lnTo>
                  <a:lnTo>
                    <a:pt x="9202" y="22382"/>
                  </a:lnTo>
                  <a:lnTo>
                    <a:pt x="9061" y="22394"/>
                  </a:lnTo>
                  <a:lnTo>
                    <a:pt x="5172" y="19854"/>
                  </a:lnTo>
                  <a:lnTo>
                    <a:pt x="5172" y="19854"/>
                  </a:lnTo>
                  <a:lnTo>
                    <a:pt x="5134" y="19828"/>
                  </a:lnTo>
                  <a:lnTo>
                    <a:pt x="5005" y="19789"/>
                  </a:lnTo>
                  <a:lnTo>
                    <a:pt x="4813" y="19738"/>
                  </a:lnTo>
                  <a:lnTo>
                    <a:pt x="4685" y="19725"/>
                  </a:lnTo>
                  <a:lnTo>
                    <a:pt x="4556" y="19712"/>
                  </a:lnTo>
                  <a:lnTo>
                    <a:pt x="4556" y="19712"/>
                  </a:lnTo>
                  <a:lnTo>
                    <a:pt x="4364" y="19725"/>
                  </a:lnTo>
                  <a:lnTo>
                    <a:pt x="4171" y="19764"/>
                  </a:lnTo>
                  <a:lnTo>
                    <a:pt x="4056" y="19802"/>
                  </a:lnTo>
                  <a:lnTo>
                    <a:pt x="3953" y="19841"/>
                  </a:lnTo>
                  <a:lnTo>
                    <a:pt x="3838" y="19892"/>
                  </a:lnTo>
                  <a:lnTo>
                    <a:pt x="3722" y="19943"/>
                  </a:lnTo>
                  <a:lnTo>
                    <a:pt x="3619" y="20020"/>
                  </a:lnTo>
                  <a:lnTo>
                    <a:pt x="3504" y="20110"/>
                  </a:lnTo>
                  <a:lnTo>
                    <a:pt x="3388" y="20200"/>
                  </a:lnTo>
                  <a:lnTo>
                    <a:pt x="3273" y="20316"/>
                  </a:lnTo>
                  <a:lnTo>
                    <a:pt x="3145" y="20444"/>
                  </a:lnTo>
                  <a:lnTo>
                    <a:pt x="3029" y="20585"/>
                  </a:lnTo>
                  <a:lnTo>
                    <a:pt x="2914" y="20739"/>
                  </a:lnTo>
                  <a:lnTo>
                    <a:pt x="2798" y="20906"/>
                  </a:lnTo>
                  <a:lnTo>
                    <a:pt x="2798" y="20906"/>
                  </a:lnTo>
                  <a:lnTo>
                    <a:pt x="2695" y="21098"/>
                  </a:lnTo>
                  <a:lnTo>
                    <a:pt x="2618" y="21265"/>
                  </a:lnTo>
                  <a:lnTo>
                    <a:pt x="2541" y="21432"/>
                  </a:lnTo>
                  <a:lnTo>
                    <a:pt x="2490" y="21599"/>
                  </a:lnTo>
                  <a:lnTo>
                    <a:pt x="2439" y="21753"/>
                  </a:lnTo>
                  <a:lnTo>
                    <a:pt x="2413" y="21894"/>
                  </a:lnTo>
                  <a:lnTo>
                    <a:pt x="2400" y="22035"/>
                  </a:lnTo>
                  <a:lnTo>
                    <a:pt x="2387" y="22176"/>
                  </a:lnTo>
                  <a:lnTo>
                    <a:pt x="2387" y="22176"/>
                  </a:lnTo>
                  <a:lnTo>
                    <a:pt x="2400" y="22343"/>
                  </a:lnTo>
                  <a:lnTo>
                    <a:pt x="2426" y="22484"/>
                  </a:lnTo>
                  <a:lnTo>
                    <a:pt x="2464" y="22625"/>
                  </a:lnTo>
                  <a:lnTo>
                    <a:pt x="2503" y="22767"/>
                  </a:lnTo>
                  <a:lnTo>
                    <a:pt x="2554" y="22882"/>
                  </a:lnTo>
                  <a:lnTo>
                    <a:pt x="2618" y="22998"/>
                  </a:lnTo>
                  <a:lnTo>
                    <a:pt x="2683" y="23087"/>
                  </a:lnTo>
                  <a:lnTo>
                    <a:pt x="2747" y="23177"/>
                  </a:lnTo>
                  <a:lnTo>
                    <a:pt x="2875" y="23331"/>
                  </a:lnTo>
                  <a:lnTo>
                    <a:pt x="2991" y="23434"/>
                  </a:lnTo>
                  <a:lnTo>
                    <a:pt x="3093" y="23511"/>
                  </a:lnTo>
                  <a:lnTo>
                    <a:pt x="25538" y="38179"/>
                  </a:lnTo>
                  <a:lnTo>
                    <a:pt x="25538" y="38179"/>
                  </a:lnTo>
                  <a:lnTo>
                    <a:pt x="25628" y="38243"/>
                  </a:lnTo>
                  <a:lnTo>
                    <a:pt x="25885" y="38410"/>
                  </a:lnTo>
                  <a:lnTo>
                    <a:pt x="26282" y="38654"/>
                  </a:lnTo>
                  <a:lnTo>
                    <a:pt x="26526" y="38782"/>
                  </a:lnTo>
                  <a:lnTo>
                    <a:pt x="26796" y="38923"/>
                  </a:lnTo>
                  <a:lnTo>
                    <a:pt x="27091" y="39065"/>
                  </a:lnTo>
                  <a:lnTo>
                    <a:pt x="27399" y="39193"/>
                  </a:lnTo>
                  <a:lnTo>
                    <a:pt x="27720" y="39321"/>
                  </a:lnTo>
                  <a:lnTo>
                    <a:pt x="28066" y="39437"/>
                  </a:lnTo>
                  <a:lnTo>
                    <a:pt x="28400" y="39527"/>
                  </a:lnTo>
                  <a:lnTo>
                    <a:pt x="28759" y="39603"/>
                  </a:lnTo>
                  <a:lnTo>
                    <a:pt x="29106" y="39642"/>
                  </a:lnTo>
                  <a:lnTo>
                    <a:pt x="29285" y="39655"/>
                  </a:lnTo>
                  <a:lnTo>
                    <a:pt x="29452" y="39668"/>
                  </a:lnTo>
                  <a:lnTo>
                    <a:pt x="29452" y="39668"/>
                  </a:lnTo>
                  <a:lnTo>
                    <a:pt x="29760" y="39655"/>
                  </a:lnTo>
                  <a:lnTo>
                    <a:pt x="29914" y="39629"/>
                  </a:lnTo>
                  <a:lnTo>
                    <a:pt x="30068" y="39603"/>
                  </a:lnTo>
                  <a:lnTo>
                    <a:pt x="30209" y="39565"/>
                  </a:lnTo>
                  <a:lnTo>
                    <a:pt x="30363" y="39527"/>
                  </a:lnTo>
                  <a:lnTo>
                    <a:pt x="30504" y="39475"/>
                  </a:lnTo>
                  <a:lnTo>
                    <a:pt x="30646" y="39411"/>
                  </a:lnTo>
                  <a:lnTo>
                    <a:pt x="30646" y="39411"/>
                  </a:lnTo>
                  <a:lnTo>
                    <a:pt x="30761" y="39360"/>
                  </a:lnTo>
                  <a:lnTo>
                    <a:pt x="30877" y="39308"/>
                  </a:lnTo>
                  <a:lnTo>
                    <a:pt x="31108" y="39244"/>
                  </a:lnTo>
                  <a:lnTo>
                    <a:pt x="31351" y="39206"/>
                  </a:lnTo>
                  <a:lnTo>
                    <a:pt x="31595" y="39193"/>
                  </a:lnTo>
                  <a:lnTo>
                    <a:pt x="31595" y="39193"/>
                  </a:lnTo>
                  <a:lnTo>
                    <a:pt x="31762" y="39193"/>
                  </a:lnTo>
                  <a:lnTo>
                    <a:pt x="31929" y="39219"/>
                  </a:lnTo>
                  <a:lnTo>
                    <a:pt x="32096" y="39244"/>
                  </a:lnTo>
                  <a:lnTo>
                    <a:pt x="32263" y="39270"/>
                  </a:lnTo>
                  <a:lnTo>
                    <a:pt x="32417" y="39321"/>
                  </a:lnTo>
                  <a:lnTo>
                    <a:pt x="32583" y="39373"/>
                  </a:lnTo>
                  <a:lnTo>
                    <a:pt x="32904" y="39488"/>
                  </a:lnTo>
                  <a:lnTo>
                    <a:pt x="33199" y="39629"/>
                  </a:lnTo>
                  <a:lnTo>
                    <a:pt x="33495" y="39796"/>
                  </a:lnTo>
                  <a:lnTo>
                    <a:pt x="33777" y="39976"/>
                  </a:lnTo>
                  <a:lnTo>
                    <a:pt x="34034" y="40142"/>
                  </a:lnTo>
                  <a:lnTo>
                    <a:pt x="34277" y="40322"/>
                  </a:lnTo>
                  <a:lnTo>
                    <a:pt x="34496" y="40502"/>
                  </a:lnTo>
                  <a:lnTo>
                    <a:pt x="34855" y="40810"/>
                  </a:lnTo>
                  <a:lnTo>
                    <a:pt x="35073" y="41028"/>
                  </a:lnTo>
                  <a:lnTo>
                    <a:pt x="35163" y="41105"/>
                  </a:lnTo>
                  <a:lnTo>
                    <a:pt x="42798" y="29414"/>
                  </a:lnTo>
                  <a:lnTo>
                    <a:pt x="42798" y="29414"/>
                  </a:lnTo>
                  <a:lnTo>
                    <a:pt x="42683" y="29388"/>
                  </a:lnTo>
                  <a:lnTo>
                    <a:pt x="42555" y="29350"/>
                  </a:lnTo>
                  <a:lnTo>
                    <a:pt x="42388" y="29286"/>
                  </a:lnTo>
                  <a:lnTo>
                    <a:pt x="42183" y="29196"/>
                  </a:lnTo>
                  <a:lnTo>
                    <a:pt x="41939" y="29055"/>
                  </a:lnTo>
                  <a:lnTo>
                    <a:pt x="41682" y="28875"/>
                  </a:lnTo>
                  <a:lnTo>
                    <a:pt x="41541" y="28772"/>
                  </a:lnTo>
                  <a:lnTo>
                    <a:pt x="41400" y="28644"/>
                  </a:lnTo>
                  <a:lnTo>
                    <a:pt x="41259" y="28503"/>
                  </a:lnTo>
                  <a:lnTo>
                    <a:pt x="41117" y="28349"/>
                  </a:lnTo>
                  <a:lnTo>
                    <a:pt x="40963" y="28182"/>
                  </a:lnTo>
                  <a:lnTo>
                    <a:pt x="40822" y="28002"/>
                  </a:lnTo>
                  <a:lnTo>
                    <a:pt x="40668" y="27797"/>
                  </a:lnTo>
                  <a:lnTo>
                    <a:pt x="40527" y="27566"/>
                  </a:lnTo>
                  <a:lnTo>
                    <a:pt x="40386" y="27322"/>
                  </a:lnTo>
                  <a:lnTo>
                    <a:pt x="40245" y="27066"/>
                  </a:lnTo>
                  <a:lnTo>
                    <a:pt x="40104" y="26783"/>
                  </a:lnTo>
                  <a:lnTo>
                    <a:pt x="39962" y="26475"/>
                  </a:lnTo>
                  <a:lnTo>
                    <a:pt x="39834" y="26142"/>
                  </a:lnTo>
                  <a:lnTo>
                    <a:pt x="39706" y="25782"/>
                  </a:lnTo>
                  <a:lnTo>
                    <a:pt x="39590" y="25410"/>
                  </a:lnTo>
                  <a:lnTo>
                    <a:pt x="39475" y="25012"/>
                  </a:lnTo>
                  <a:lnTo>
                    <a:pt x="39372" y="24576"/>
                  </a:lnTo>
                  <a:lnTo>
                    <a:pt x="39269" y="24127"/>
                  </a:lnTo>
                  <a:lnTo>
                    <a:pt x="39269" y="24127"/>
                  </a:lnTo>
                  <a:lnTo>
                    <a:pt x="39167" y="23639"/>
                  </a:lnTo>
                  <a:lnTo>
                    <a:pt x="39038" y="23164"/>
                  </a:lnTo>
                  <a:lnTo>
                    <a:pt x="38884" y="22664"/>
                  </a:lnTo>
                  <a:lnTo>
                    <a:pt x="38705" y="22163"/>
                  </a:lnTo>
                  <a:lnTo>
                    <a:pt x="38499" y="21650"/>
                  </a:lnTo>
                  <a:lnTo>
                    <a:pt x="38281" y="21137"/>
                  </a:lnTo>
                  <a:lnTo>
                    <a:pt x="38050" y="20611"/>
                  </a:lnTo>
                  <a:lnTo>
                    <a:pt x="37806" y="20097"/>
                  </a:lnTo>
                  <a:lnTo>
                    <a:pt x="37537" y="19584"/>
                  </a:lnTo>
                  <a:lnTo>
                    <a:pt x="37267" y="19071"/>
                  </a:lnTo>
                  <a:lnTo>
                    <a:pt x="36998" y="18557"/>
                  </a:lnTo>
                  <a:lnTo>
                    <a:pt x="36703" y="18057"/>
                  </a:lnTo>
                  <a:lnTo>
                    <a:pt x="36125" y="17069"/>
                  </a:lnTo>
                  <a:lnTo>
                    <a:pt x="35535" y="16132"/>
                  </a:lnTo>
                  <a:lnTo>
                    <a:pt x="34958" y="15246"/>
                  </a:lnTo>
                  <a:lnTo>
                    <a:pt x="34406" y="14438"/>
                  </a:lnTo>
                  <a:lnTo>
                    <a:pt x="33892" y="13719"/>
                  </a:lnTo>
                  <a:lnTo>
                    <a:pt x="33443" y="13103"/>
                  </a:lnTo>
                  <a:lnTo>
                    <a:pt x="32776" y="12218"/>
                  </a:lnTo>
                  <a:lnTo>
                    <a:pt x="32532" y="11897"/>
                  </a:lnTo>
                  <a:lnTo>
                    <a:pt x="32532" y="11897"/>
                  </a:lnTo>
                  <a:lnTo>
                    <a:pt x="32314" y="11756"/>
                  </a:lnTo>
                  <a:lnTo>
                    <a:pt x="32057" y="11589"/>
                  </a:lnTo>
                  <a:lnTo>
                    <a:pt x="31711" y="11358"/>
                  </a:lnTo>
                  <a:lnTo>
                    <a:pt x="31300" y="11063"/>
                  </a:lnTo>
                  <a:lnTo>
                    <a:pt x="30825" y="10704"/>
                  </a:lnTo>
                  <a:lnTo>
                    <a:pt x="30299" y="10293"/>
                  </a:lnTo>
                  <a:lnTo>
                    <a:pt x="29735" y="9831"/>
                  </a:lnTo>
                  <a:lnTo>
                    <a:pt x="29144" y="9305"/>
                  </a:lnTo>
                  <a:lnTo>
                    <a:pt x="28528" y="8727"/>
                  </a:lnTo>
                  <a:lnTo>
                    <a:pt x="28220" y="8419"/>
                  </a:lnTo>
                  <a:lnTo>
                    <a:pt x="27912" y="8098"/>
                  </a:lnTo>
                  <a:lnTo>
                    <a:pt x="27604" y="7765"/>
                  </a:lnTo>
                  <a:lnTo>
                    <a:pt x="27296" y="7431"/>
                  </a:lnTo>
                  <a:lnTo>
                    <a:pt x="26988" y="7072"/>
                  </a:lnTo>
                  <a:lnTo>
                    <a:pt x="26693" y="6700"/>
                  </a:lnTo>
                  <a:lnTo>
                    <a:pt x="26411" y="6328"/>
                  </a:lnTo>
                  <a:lnTo>
                    <a:pt x="26128" y="5943"/>
                  </a:lnTo>
                  <a:lnTo>
                    <a:pt x="25846" y="5545"/>
                  </a:lnTo>
                  <a:lnTo>
                    <a:pt x="25589" y="5134"/>
                  </a:lnTo>
                  <a:lnTo>
                    <a:pt x="25333" y="4711"/>
                  </a:lnTo>
                  <a:lnTo>
                    <a:pt x="25102" y="4287"/>
                  </a:lnTo>
                  <a:lnTo>
                    <a:pt x="25102" y="4287"/>
                  </a:lnTo>
                  <a:lnTo>
                    <a:pt x="24961" y="4043"/>
                  </a:lnTo>
                  <a:lnTo>
                    <a:pt x="24819" y="3812"/>
                  </a:lnTo>
                  <a:lnTo>
                    <a:pt x="24665" y="3594"/>
                  </a:lnTo>
                  <a:lnTo>
                    <a:pt x="24511" y="3389"/>
                  </a:lnTo>
                  <a:lnTo>
                    <a:pt x="24345" y="3196"/>
                  </a:lnTo>
                  <a:lnTo>
                    <a:pt x="24165" y="3017"/>
                  </a:lnTo>
                  <a:lnTo>
                    <a:pt x="23985" y="2863"/>
                  </a:lnTo>
                  <a:lnTo>
                    <a:pt x="23806" y="2709"/>
                  </a:lnTo>
                  <a:lnTo>
                    <a:pt x="23613" y="2580"/>
                  </a:lnTo>
                  <a:lnTo>
                    <a:pt x="23421" y="2465"/>
                  </a:lnTo>
                  <a:lnTo>
                    <a:pt x="23228" y="2375"/>
                  </a:lnTo>
                  <a:lnTo>
                    <a:pt x="23023" y="2285"/>
                  </a:lnTo>
                  <a:lnTo>
                    <a:pt x="22818" y="2221"/>
                  </a:lnTo>
                  <a:lnTo>
                    <a:pt x="22612" y="2182"/>
                  </a:lnTo>
                  <a:lnTo>
                    <a:pt x="22407" y="2157"/>
                  </a:lnTo>
                  <a:lnTo>
                    <a:pt x="22202" y="2144"/>
                  </a:lnTo>
                  <a:lnTo>
                    <a:pt x="22202" y="2144"/>
                  </a:lnTo>
                  <a:lnTo>
                    <a:pt x="21971" y="2157"/>
                  </a:lnTo>
                  <a:lnTo>
                    <a:pt x="21727" y="2195"/>
                  </a:lnTo>
                  <a:lnTo>
                    <a:pt x="21496" y="2247"/>
                  </a:lnTo>
                  <a:lnTo>
                    <a:pt x="21265" y="2336"/>
                  </a:lnTo>
                  <a:lnTo>
                    <a:pt x="21034" y="2452"/>
                  </a:lnTo>
                  <a:lnTo>
                    <a:pt x="20803" y="2580"/>
                  </a:lnTo>
                  <a:lnTo>
                    <a:pt x="20572" y="2747"/>
                  </a:lnTo>
                  <a:lnTo>
                    <a:pt x="20354" y="2940"/>
                  </a:lnTo>
                  <a:lnTo>
                    <a:pt x="20354" y="2940"/>
                  </a:lnTo>
                  <a:lnTo>
                    <a:pt x="20238" y="3055"/>
                  </a:lnTo>
                  <a:lnTo>
                    <a:pt x="20135" y="3196"/>
                  </a:lnTo>
                  <a:lnTo>
                    <a:pt x="20046" y="3325"/>
                  </a:lnTo>
                  <a:lnTo>
                    <a:pt x="19981" y="3479"/>
                  </a:lnTo>
                  <a:lnTo>
                    <a:pt x="19930" y="3633"/>
                  </a:lnTo>
                  <a:lnTo>
                    <a:pt x="19892" y="3799"/>
                  </a:lnTo>
                  <a:lnTo>
                    <a:pt x="19866" y="3979"/>
                  </a:lnTo>
                  <a:lnTo>
                    <a:pt x="19866" y="4159"/>
                  </a:lnTo>
                  <a:lnTo>
                    <a:pt x="19866" y="4159"/>
                  </a:lnTo>
                  <a:lnTo>
                    <a:pt x="19866" y="4351"/>
                  </a:lnTo>
                  <a:lnTo>
                    <a:pt x="19892" y="4544"/>
                  </a:lnTo>
                  <a:lnTo>
                    <a:pt x="19930" y="4749"/>
                  </a:lnTo>
                  <a:lnTo>
                    <a:pt x="19969" y="4967"/>
                  </a:lnTo>
                  <a:lnTo>
                    <a:pt x="20033" y="5185"/>
                  </a:lnTo>
                  <a:lnTo>
                    <a:pt x="20110" y="5416"/>
                  </a:lnTo>
                  <a:lnTo>
                    <a:pt x="20187" y="5660"/>
                  </a:lnTo>
                  <a:lnTo>
                    <a:pt x="20289" y="5904"/>
                  </a:lnTo>
                  <a:lnTo>
                    <a:pt x="20508" y="6417"/>
                  </a:lnTo>
                  <a:lnTo>
                    <a:pt x="20777" y="6956"/>
                  </a:lnTo>
                  <a:lnTo>
                    <a:pt x="21085" y="7521"/>
                  </a:lnTo>
                  <a:lnTo>
                    <a:pt x="21444" y="8124"/>
                  </a:lnTo>
                  <a:lnTo>
                    <a:pt x="21829" y="8753"/>
                  </a:lnTo>
                  <a:lnTo>
                    <a:pt x="22240" y="9407"/>
                  </a:lnTo>
                  <a:lnTo>
                    <a:pt x="22702" y="10088"/>
                  </a:lnTo>
                  <a:lnTo>
                    <a:pt x="23177" y="10793"/>
                  </a:lnTo>
                  <a:lnTo>
                    <a:pt x="24216" y="12282"/>
                  </a:lnTo>
                  <a:lnTo>
                    <a:pt x="25346" y="13873"/>
                  </a:lnTo>
                  <a:lnTo>
                    <a:pt x="25346" y="13873"/>
                  </a:lnTo>
                  <a:lnTo>
                    <a:pt x="25358" y="13912"/>
                  </a:lnTo>
                  <a:lnTo>
                    <a:pt x="25371" y="13976"/>
                  </a:lnTo>
                  <a:lnTo>
                    <a:pt x="25371" y="13976"/>
                  </a:lnTo>
                  <a:lnTo>
                    <a:pt x="25371" y="14002"/>
                  </a:lnTo>
                  <a:lnTo>
                    <a:pt x="25346" y="14040"/>
                  </a:lnTo>
                  <a:lnTo>
                    <a:pt x="25307" y="14066"/>
                  </a:lnTo>
                  <a:lnTo>
                    <a:pt x="25256" y="14066"/>
                  </a:lnTo>
                  <a:lnTo>
                    <a:pt x="25256" y="14066"/>
                  </a:lnTo>
                  <a:lnTo>
                    <a:pt x="25153" y="14053"/>
                  </a:lnTo>
                  <a:lnTo>
                    <a:pt x="24999" y="14015"/>
                  </a:lnTo>
                  <a:lnTo>
                    <a:pt x="24807" y="13925"/>
                  </a:lnTo>
                  <a:lnTo>
                    <a:pt x="24550" y="13796"/>
                  </a:lnTo>
                  <a:lnTo>
                    <a:pt x="24229" y="13617"/>
                  </a:lnTo>
                  <a:lnTo>
                    <a:pt x="23831" y="13373"/>
                  </a:lnTo>
                  <a:lnTo>
                    <a:pt x="23357" y="13052"/>
                  </a:lnTo>
                  <a:lnTo>
                    <a:pt x="22805" y="12667"/>
                  </a:lnTo>
                  <a:lnTo>
                    <a:pt x="22805" y="12667"/>
                  </a:lnTo>
                  <a:lnTo>
                    <a:pt x="21675" y="11897"/>
                  </a:lnTo>
                  <a:lnTo>
                    <a:pt x="20097" y="10832"/>
                  </a:lnTo>
                  <a:lnTo>
                    <a:pt x="18172" y="9549"/>
                  </a:lnTo>
                  <a:lnTo>
                    <a:pt x="16016" y="8137"/>
                  </a:lnTo>
                  <a:lnTo>
                    <a:pt x="16016" y="8137"/>
                  </a:lnTo>
                  <a:lnTo>
                    <a:pt x="12269" y="5673"/>
                  </a:lnTo>
                  <a:lnTo>
                    <a:pt x="8868" y="3440"/>
                  </a:lnTo>
                  <a:lnTo>
                    <a:pt x="5429" y="1194"/>
                  </a:lnTo>
                  <a:lnTo>
                    <a:pt x="5429" y="1194"/>
                  </a:lnTo>
                  <a:lnTo>
                    <a:pt x="5352" y="1143"/>
                  </a:lnTo>
                  <a:lnTo>
                    <a:pt x="5172" y="1015"/>
                  </a:lnTo>
                  <a:lnTo>
                    <a:pt x="4877" y="822"/>
                  </a:lnTo>
                  <a:lnTo>
                    <a:pt x="4505" y="604"/>
                  </a:lnTo>
                  <a:lnTo>
                    <a:pt x="4287" y="489"/>
                  </a:lnTo>
                  <a:lnTo>
                    <a:pt x="4056" y="386"/>
                  </a:lnTo>
                  <a:lnTo>
                    <a:pt x="3812" y="283"/>
                  </a:lnTo>
                  <a:lnTo>
                    <a:pt x="3555" y="193"/>
                  </a:lnTo>
                  <a:lnTo>
                    <a:pt x="3299" y="116"/>
                  </a:lnTo>
                  <a:lnTo>
                    <a:pt x="3029" y="52"/>
                  </a:lnTo>
                  <a:lnTo>
                    <a:pt x="2747" y="14"/>
                  </a:lnTo>
                  <a:lnTo>
                    <a:pt x="24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64;p37"/>
            <p:cNvSpPr/>
            <p:nvPr/>
          </p:nvSpPr>
          <p:spPr>
            <a:xfrm>
              <a:off x="2452875" y="3103400"/>
              <a:ext cx="2734100" cy="2373475"/>
            </a:xfrm>
            <a:custGeom>
              <a:avLst/>
              <a:gdLst/>
              <a:ahLst/>
              <a:cxnLst/>
              <a:rect l="l" t="t" r="r" b="b"/>
              <a:pathLst>
                <a:path w="109364" h="94939" extrusionOk="0">
                  <a:moveTo>
                    <a:pt x="86996" y="0"/>
                  </a:moveTo>
                  <a:lnTo>
                    <a:pt x="85956" y="206"/>
                  </a:lnTo>
                  <a:lnTo>
                    <a:pt x="84776" y="424"/>
                  </a:lnTo>
                  <a:lnTo>
                    <a:pt x="83261" y="732"/>
                  </a:lnTo>
                  <a:lnTo>
                    <a:pt x="81118" y="1155"/>
                  </a:lnTo>
                  <a:lnTo>
                    <a:pt x="78731" y="1669"/>
                  </a:lnTo>
                  <a:lnTo>
                    <a:pt x="76922" y="2054"/>
                  </a:lnTo>
                  <a:lnTo>
                    <a:pt x="75112" y="2464"/>
                  </a:lnTo>
                  <a:lnTo>
                    <a:pt x="73341" y="2888"/>
                  </a:lnTo>
                  <a:lnTo>
                    <a:pt x="71648" y="3324"/>
                  </a:lnTo>
                  <a:lnTo>
                    <a:pt x="70839" y="3542"/>
                  </a:lnTo>
                  <a:lnTo>
                    <a:pt x="70082" y="3748"/>
                  </a:lnTo>
                  <a:lnTo>
                    <a:pt x="69363" y="3966"/>
                  </a:lnTo>
                  <a:lnTo>
                    <a:pt x="68696" y="4171"/>
                  </a:lnTo>
                  <a:lnTo>
                    <a:pt x="68080" y="4377"/>
                  </a:lnTo>
                  <a:lnTo>
                    <a:pt x="67528" y="4582"/>
                  </a:lnTo>
                  <a:lnTo>
                    <a:pt x="67040" y="4774"/>
                  </a:lnTo>
                  <a:lnTo>
                    <a:pt x="66630" y="4967"/>
                  </a:lnTo>
                  <a:lnTo>
                    <a:pt x="66194" y="5159"/>
                  </a:lnTo>
                  <a:lnTo>
                    <a:pt x="65706" y="5390"/>
                  </a:lnTo>
                  <a:lnTo>
                    <a:pt x="65141" y="5660"/>
                  </a:lnTo>
                  <a:lnTo>
                    <a:pt x="64846" y="5814"/>
                  </a:lnTo>
                  <a:lnTo>
                    <a:pt x="64538" y="5981"/>
                  </a:lnTo>
                  <a:lnTo>
                    <a:pt x="64204" y="6173"/>
                  </a:lnTo>
                  <a:lnTo>
                    <a:pt x="63871" y="6378"/>
                  </a:lnTo>
                  <a:lnTo>
                    <a:pt x="63524" y="6622"/>
                  </a:lnTo>
                  <a:lnTo>
                    <a:pt x="63165" y="6879"/>
                  </a:lnTo>
                  <a:lnTo>
                    <a:pt x="62793" y="7161"/>
                  </a:lnTo>
                  <a:lnTo>
                    <a:pt x="62408" y="7482"/>
                  </a:lnTo>
                  <a:lnTo>
                    <a:pt x="62023" y="7829"/>
                  </a:lnTo>
                  <a:lnTo>
                    <a:pt x="61625" y="8214"/>
                  </a:lnTo>
                  <a:lnTo>
                    <a:pt x="61214" y="8637"/>
                  </a:lnTo>
                  <a:lnTo>
                    <a:pt x="60804" y="9099"/>
                  </a:lnTo>
                  <a:lnTo>
                    <a:pt x="60393" y="9600"/>
                  </a:lnTo>
                  <a:lnTo>
                    <a:pt x="59970" y="10139"/>
                  </a:lnTo>
                  <a:lnTo>
                    <a:pt x="59533" y="10729"/>
                  </a:lnTo>
                  <a:lnTo>
                    <a:pt x="59097" y="11371"/>
                  </a:lnTo>
                  <a:lnTo>
                    <a:pt x="58661" y="12051"/>
                  </a:lnTo>
                  <a:lnTo>
                    <a:pt x="58224" y="12795"/>
                  </a:lnTo>
                  <a:lnTo>
                    <a:pt x="57775" y="13578"/>
                  </a:lnTo>
                  <a:lnTo>
                    <a:pt x="57326" y="14438"/>
                  </a:lnTo>
                  <a:lnTo>
                    <a:pt x="56877" y="15336"/>
                  </a:lnTo>
                  <a:lnTo>
                    <a:pt x="56428" y="16311"/>
                  </a:lnTo>
                  <a:lnTo>
                    <a:pt x="55978" y="17338"/>
                  </a:lnTo>
                  <a:lnTo>
                    <a:pt x="55529" y="18429"/>
                  </a:lnTo>
                  <a:lnTo>
                    <a:pt x="55093" y="19596"/>
                  </a:lnTo>
                  <a:lnTo>
                    <a:pt x="54644" y="20828"/>
                  </a:lnTo>
                  <a:lnTo>
                    <a:pt x="54143" y="21842"/>
                  </a:lnTo>
                  <a:lnTo>
                    <a:pt x="53630" y="22907"/>
                  </a:lnTo>
                  <a:lnTo>
                    <a:pt x="53104" y="24024"/>
                  </a:lnTo>
                  <a:lnTo>
                    <a:pt x="52565" y="25217"/>
                  </a:lnTo>
                  <a:lnTo>
                    <a:pt x="52539" y="25192"/>
                  </a:lnTo>
                  <a:lnTo>
                    <a:pt x="51872" y="26475"/>
                  </a:lnTo>
                  <a:lnTo>
                    <a:pt x="50101" y="29863"/>
                  </a:lnTo>
                  <a:lnTo>
                    <a:pt x="48895" y="32134"/>
                  </a:lnTo>
                  <a:lnTo>
                    <a:pt x="47547" y="34662"/>
                  </a:lnTo>
                  <a:lnTo>
                    <a:pt x="46084" y="37357"/>
                  </a:lnTo>
                  <a:lnTo>
                    <a:pt x="44570" y="40142"/>
                  </a:lnTo>
                  <a:lnTo>
                    <a:pt x="43017" y="42940"/>
                  </a:lnTo>
                  <a:lnTo>
                    <a:pt x="41490" y="45635"/>
                  </a:lnTo>
                  <a:lnTo>
                    <a:pt x="40746" y="46931"/>
                  </a:lnTo>
                  <a:lnTo>
                    <a:pt x="40027" y="48163"/>
                  </a:lnTo>
                  <a:lnTo>
                    <a:pt x="39334" y="49331"/>
                  </a:lnTo>
                  <a:lnTo>
                    <a:pt x="38667" y="50421"/>
                  </a:lnTo>
                  <a:lnTo>
                    <a:pt x="38038" y="51435"/>
                  </a:lnTo>
                  <a:lnTo>
                    <a:pt x="37448" y="52333"/>
                  </a:lnTo>
                  <a:lnTo>
                    <a:pt x="36909" y="53129"/>
                  </a:lnTo>
                  <a:lnTo>
                    <a:pt x="36421" y="53809"/>
                  </a:lnTo>
                  <a:lnTo>
                    <a:pt x="36203" y="54104"/>
                  </a:lnTo>
                  <a:lnTo>
                    <a:pt x="35998" y="54361"/>
                  </a:lnTo>
                  <a:lnTo>
                    <a:pt x="35805" y="54579"/>
                  </a:lnTo>
                  <a:lnTo>
                    <a:pt x="35638" y="54759"/>
                  </a:lnTo>
                  <a:lnTo>
                    <a:pt x="35471" y="54900"/>
                  </a:lnTo>
                  <a:lnTo>
                    <a:pt x="35343" y="55016"/>
                  </a:lnTo>
                  <a:lnTo>
                    <a:pt x="35215" y="55080"/>
                  </a:lnTo>
                  <a:lnTo>
                    <a:pt x="35163" y="55093"/>
                  </a:lnTo>
                  <a:lnTo>
                    <a:pt x="35009" y="55093"/>
                  </a:lnTo>
                  <a:lnTo>
                    <a:pt x="34881" y="55067"/>
                  </a:lnTo>
                  <a:lnTo>
                    <a:pt x="34714" y="55016"/>
                  </a:lnTo>
                  <a:lnTo>
                    <a:pt x="34535" y="54964"/>
                  </a:lnTo>
                  <a:lnTo>
                    <a:pt x="34098" y="54797"/>
                  </a:lnTo>
                  <a:lnTo>
                    <a:pt x="33585" y="54579"/>
                  </a:lnTo>
                  <a:lnTo>
                    <a:pt x="32982" y="54310"/>
                  </a:lnTo>
                  <a:lnTo>
                    <a:pt x="32302" y="53989"/>
                  </a:lnTo>
                  <a:lnTo>
                    <a:pt x="31557" y="53630"/>
                  </a:lnTo>
                  <a:lnTo>
                    <a:pt x="30749" y="53219"/>
                  </a:lnTo>
                  <a:lnTo>
                    <a:pt x="28991" y="52308"/>
                  </a:lnTo>
                  <a:lnTo>
                    <a:pt x="27091" y="51294"/>
                  </a:lnTo>
                  <a:lnTo>
                    <a:pt x="25089" y="50216"/>
                  </a:lnTo>
                  <a:lnTo>
                    <a:pt x="23049" y="49100"/>
                  </a:lnTo>
                  <a:lnTo>
                    <a:pt x="21047" y="47970"/>
                  </a:lnTo>
                  <a:lnTo>
                    <a:pt x="19109" y="46892"/>
                  </a:lnTo>
                  <a:lnTo>
                    <a:pt x="15721" y="44967"/>
                  </a:lnTo>
                  <a:lnTo>
                    <a:pt x="13347" y="43607"/>
                  </a:lnTo>
                  <a:lnTo>
                    <a:pt x="12462" y="43094"/>
                  </a:lnTo>
                  <a:lnTo>
                    <a:pt x="1" y="60867"/>
                  </a:lnTo>
                  <a:lnTo>
                    <a:pt x="1567" y="61830"/>
                  </a:lnTo>
                  <a:lnTo>
                    <a:pt x="3389" y="62946"/>
                  </a:lnTo>
                  <a:lnTo>
                    <a:pt x="5750" y="64396"/>
                  </a:lnTo>
                  <a:lnTo>
                    <a:pt x="8573" y="66103"/>
                  </a:lnTo>
                  <a:lnTo>
                    <a:pt x="11743" y="68015"/>
                  </a:lnTo>
                  <a:lnTo>
                    <a:pt x="15170" y="70056"/>
                  </a:lnTo>
                  <a:lnTo>
                    <a:pt x="18750" y="72160"/>
                  </a:lnTo>
                  <a:lnTo>
                    <a:pt x="20559" y="73213"/>
                  </a:lnTo>
                  <a:lnTo>
                    <a:pt x="22382" y="74265"/>
                  </a:lnTo>
                  <a:lnTo>
                    <a:pt x="24191" y="75292"/>
                  </a:lnTo>
                  <a:lnTo>
                    <a:pt x="25975" y="76305"/>
                  </a:lnTo>
                  <a:lnTo>
                    <a:pt x="27720" y="77281"/>
                  </a:lnTo>
                  <a:lnTo>
                    <a:pt x="29414" y="78218"/>
                  </a:lnTo>
                  <a:lnTo>
                    <a:pt x="31057" y="79090"/>
                  </a:lnTo>
                  <a:lnTo>
                    <a:pt x="32610" y="79924"/>
                  </a:lnTo>
                  <a:lnTo>
                    <a:pt x="34085" y="80682"/>
                  </a:lnTo>
                  <a:lnTo>
                    <a:pt x="35471" y="81362"/>
                  </a:lnTo>
                  <a:lnTo>
                    <a:pt x="36742" y="81965"/>
                  </a:lnTo>
                  <a:lnTo>
                    <a:pt x="37319" y="82234"/>
                  </a:lnTo>
                  <a:lnTo>
                    <a:pt x="37884" y="82478"/>
                  </a:lnTo>
                  <a:lnTo>
                    <a:pt x="38397" y="82696"/>
                  </a:lnTo>
                  <a:lnTo>
                    <a:pt x="38885" y="82889"/>
                  </a:lnTo>
                  <a:lnTo>
                    <a:pt x="39334" y="83056"/>
                  </a:lnTo>
                  <a:lnTo>
                    <a:pt x="39745" y="83197"/>
                  </a:lnTo>
                  <a:lnTo>
                    <a:pt x="40117" y="83312"/>
                  </a:lnTo>
                  <a:lnTo>
                    <a:pt x="40451" y="83389"/>
                  </a:lnTo>
                  <a:lnTo>
                    <a:pt x="40733" y="83441"/>
                  </a:lnTo>
                  <a:lnTo>
                    <a:pt x="40977" y="83453"/>
                  </a:lnTo>
                  <a:lnTo>
                    <a:pt x="41079" y="83441"/>
                  </a:lnTo>
                  <a:lnTo>
                    <a:pt x="41208" y="83428"/>
                  </a:lnTo>
                  <a:lnTo>
                    <a:pt x="41336" y="83402"/>
                  </a:lnTo>
                  <a:lnTo>
                    <a:pt x="41464" y="83376"/>
                  </a:lnTo>
                  <a:lnTo>
                    <a:pt x="41747" y="83274"/>
                  </a:lnTo>
                  <a:lnTo>
                    <a:pt x="42055" y="83145"/>
                  </a:lnTo>
                  <a:lnTo>
                    <a:pt x="42388" y="82979"/>
                  </a:lnTo>
                  <a:lnTo>
                    <a:pt x="42735" y="82773"/>
                  </a:lnTo>
                  <a:lnTo>
                    <a:pt x="43107" y="82542"/>
                  </a:lnTo>
                  <a:lnTo>
                    <a:pt x="43505" y="82273"/>
                  </a:lnTo>
                  <a:lnTo>
                    <a:pt x="43915" y="81978"/>
                  </a:lnTo>
                  <a:lnTo>
                    <a:pt x="44339" y="81657"/>
                  </a:lnTo>
                  <a:lnTo>
                    <a:pt x="44788" y="81298"/>
                  </a:lnTo>
                  <a:lnTo>
                    <a:pt x="45250" y="80925"/>
                  </a:lnTo>
                  <a:lnTo>
                    <a:pt x="45725" y="80515"/>
                  </a:lnTo>
                  <a:lnTo>
                    <a:pt x="46213" y="80091"/>
                  </a:lnTo>
                  <a:lnTo>
                    <a:pt x="47239" y="79167"/>
                  </a:lnTo>
                  <a:lnTo>
                    <a:pt x="47932" y="78513"/>
                  </a:lnTo>
                  <a:lnTo>
                    <a:pt x="48676" y="77768"/>
                  </a:lnTo>
                  <a:lnTo>
                    <a:pt x="49472" y="76947"/>
                  </a:lnTo>
                  <a:lnTo>
                    <a:pt x="50306" y="76049"/>
                  </a:lnTo>
                  <a:lnTo>
                    <a:pt x="51192" y="75086"/>
                  </a:lnTo>
                  <a:lnTo>
                    <a:pt x="52103" y="74060"/>
                  </a:lnTo>
                  <a:lnTo>
                    <a:pt x="53040" y="72995"/>
                  </a:lnTo>
                  <a:lnTo>
                    <a:pt x="54015" y="71865"/>
                  </a:lnTo>
                  <a:lnTo>
                    <a:pt x="54990" y="70710"/>
                  </a:lnTo>
                  <a:lnTo>
                    <a:pt x="55991" y="69517"/>
                  </a:lnTo>
                  <a:lnTo>
                    <a:pt x="58019" y="67079"/>
                  </a:lnTo>
                  <a:lnTo>
                    <a:pt x="60034" y="64602"/>
                  </a:lnTo>
                  <a:lnTo>
                    <a:pt x="62010" y="62138"/>
                  </a:lnTo>
                  <a:lnTo>
                    <a:pt x="63896" y="59751"/>
                  </a:lnTo>
                  <a:lnTo>
                    <a:pt x="65667" y="57492"/>
                  </a:lnTo>
                  <a:lnTo>
                    <a:pt x="67284" y="55426"/>
                  </a:lnTo>
                  <a:lnTo>
                    <a:pt x="68683" y="53617"/>
                  </a:lnTo>
                  <a:lnTo>
                    <a:pt x="70724" y="50947"/>
                  </a:lnTo>
                  <a:lnTo>
                    <a:pt x="71481" y="49959"/>
                  </a:lnTo>
                  <a:lnTo>
                    <a:pt x="71417" y="50755"/>
                  </a:lnTo>
                  <a:lnTo>
                    <a:pt x="71365" y="51679"/>
                  </a:lnTo>
                  <a:lnTo>
                    <a:pt x="71327" y="52706"/>
                  </a:lnTo>
                  <a:lnTo>
                    <a:pt x="71314" y="53822"/>
                  </a:lnTo>
                  <a:lnTo>
                    <a:pt x="71340" y="55028"/>
                  </a:lnTo>
                  <a:lnTo>
                    <a:pt x="71352" y="55644"/>
                  </a:lnTo>
                  <a:lnTo>
                    <a:pt x="71378" y="56286"/>
                  </a:lnTo>
                  <a:lnTo>
                    <a:pt x="71417" y="56941"/>
                  </a:lnTo>
                  <a:lnTo>
                    <a:pt x="71468" y="57595"/>
                  </a:lnTo>
                  <a:lnTo>
                    <a:pt x="71532" y="58275"/>
                  </a:lnTo>
                  <a:lnTo>
                    <a:pt x="71596" y="58942"/>
                  </a:lnTo>
                  <a:lnTo>
                    <a:pt x="71673" y="59635"/>
                  </a:lnTo>
                  <a:lnTo>
                    <a:pt x="71776" y="60316"/>
                  </a:lnTo>
                  <a:lnTo>
                    <a:pt x="71879" y="61009"/>
                  </a:lnTo>
                  <a:lnTo>
                    <a:pt x="71994" y="61702"/>
                  </a:lnTo>
                  <a:lnTo>
                    <a:pt x="72135" y="62395"/>
                  </a:lnTo>
                  <a:lnTo>
                    <a:pt x="72276" y="63075"/>
                  </a:lnTo>
                  <a:lnTo>
                    <a:pt x="72443" y="63755"/>
                  </a:lnTo>
                  <a:lnTo>
                    <a:pt x="72623" y="64435"/>
                  </a:lnTo>
                  <a:lnTo>
                    <a:pt x="72828" y="65089"/>
                  </a:lnTo>
                  <a:lnTo>
                    <a:pt x="73046" y="65757"/>
                  </a:lnTo>
                  <a:lnTo>
                    <a:pt x="73277" y="66398"/>
                  </a:lnTo>
                  <a:lnTo>
                    <a:pt x="73534" y="67027"/>
                  </a:lnTo>
                  <a:lnTo>
                    <a:pt x="73803" y="67630"/>
                  </a:lnTo>
                  <a:lnTo>
                    <a:pt x="74099" y="68234"/>
                  </a:lnTo>
                  <a:lnTo>
                    <a:pt x="74407" y="68811"/>
                  </a:lnTo>
                  <a:lnTo>
                    <a:pt x="74740" y="69363"/>
                  </a:lnTo>
                  <a:lnTo>
                    <a:pt x="75241" y="70184"/>
                  </a:lnTo>
                  <a:lnTo>
                    <a:pt x="75690" y="70993"/>
                  </a:lnTo>
                  <a:lnTo>
                    <a:pt x="75908" y="71378"/>
                  </a:lnTo>
                  <a:lnTo>
                    <a:pt x="76101" y="71775"/>
                  </a:lnTo>
                  <a:lnTo>
                    <a:pt x="76293" y="72160"/>
                  </a:lnTo>
                  <a:lnTo>
                    <a:pt x="76473" y="72545"/>
                  </a:lnTo>
                  <a:lnTo>
                    <a:pt x="76640" y="72918"/>
                  </a:lnTo>
                  <a:lnTo>
                    <a:pt x="76806" y="73290"/>
                  </a:lnTo>
                  <a:lnTo>
                    <a:pt x="76948" y="73662"/>
                  </a:lnTo>
                  <a:lnTo>
                    <a:pt x="77089" y="74034"/>
                  </a:lnTo>
                  <a:lnTo>
                    <a:pt x="77345" y="74766"/>
                  </a:lnTo>
                  <a:lnTo>
                    <a:pt x="77564" y="75497"/>
                  </a:lnTo>
                  <a:lnTo>
                    <a:pt x="77743" y="76203"/>
                  </a:lnTo>
                  <a:lnTo>
                    <a:pt x="77897" y="76921"/>
                  </a:lnTo>
                  <a:lnTo>
                    <a:pt x="78026" y="77627"/>
                  </a:lnTo>
                  <a:lnTo>
                    <a:pt x="78128" y="78333"/>
                  </a:lnTo>
                  <a:lnTo>
                    <a:pt x="78205" y="79039"/>
                  </a:lnTo>
                  <a:lnTo>
                    <a:pt x="78257" y="79758"/>
                  </a:lnTo>
                  <a:lnTo>
                    <a:pt x="78295" y="80463"/>
                  </a:lnTo>
                  <a:lnTo>
                    <a:pt x="78308" y="81182"/>
                  </a:lnTo>
                  <a:lnTo>
                    <a:pt x="78308" y="81914"/>
                  </a:lnTo>
                  <a:lnTo>
                    <a:pt x="78295" y="82645"/>
                  </a:lnTo>
                  <a:lnTo>
                    <a:pt x="78257" y="83389"/>
                  </a:lnTo>
                  <a:lnTo>
                    <a:pt x="78218" y="84159"/>
                  </a:lnTo>
                  <a:lnTo>
                    <a:pt x="78115" y="85725"/>
                  </a:lnTo>
                  <a:lnTo>
                    <a:pt x="78000" y="87368"/>
                  </a:lnTo>
                  <a:lnTo>
                    <a:pt x="77884" y="89087"/>
                  </a:lnTo>
                  <a:lnTo>
                    <a:pt x="77820" y="89998"/>
                  </a:lnTo>
                  <a:lnTo>
                    <a:pt x="77769" y="90922"/>
                  </a:lnTo>
                  <a:lnTo>
                    <a:pt x="77730" y="91885"/>
                  </a:lnTo>
                  <a:lnTo>
                    <a:pt x="77692" y="92873"/>
                  </a:lnTo>
                  <a:lnTo>
                    <a:pt x="77666" y="93887"/>
                  </a:lnTo>
                  <a:lnTo>
                    <a:pt x="77666" y="94939"/>
                  </a:lnTo>
                  <a:lnTo>
                    <a:pt x="109364" y="94939"/>
                  </a:lnTo>
                  <a:lnTo>
                    <a:pt x="109364" y="40078"/>
                  </a:lnTo>
                  <a:lnTo>
                    <a:pt x="106361" y="34701"/>
                  </a:lnTo>
                  <a:lnTo>
                    <a:pt x="86996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342;p44"/>
          <p:cNvGrpSpPr/>
          <p:nvPr/>
        </p:nvGrpSpPr>
        <p:grpSpPr>
          <a:xfrm>
            <a:off x="6581719" y="879324"/>
            <a:ext cx="1477759" cy="1595153"/>
            <a:chOff x="1473300" y="1567350"/>
            <a:chExt cx="1634775" cy="2328375"/>
          </a:xfrm>
        </p:grpSpPr>
        <p:sp>
          <p:nvSpPr>
            <p:cNvPr id="211" name="Google Shape;2343;p44"/>
            <p:cNvSpPr/>
            <p:nvPr/>
          </p:nvSpPr>
          <p:spPr>
            <a:xfrm>
              <a:off x="1893200" y="2197800"/>
              <a:ext cx="175925" cy="381750"/>
            </a:xfrm>
            <a:custGeom>
              <a:avLst/>
              <a:gdLst/>
              <a:ahLst/>
              <a:cxnLst/>
              <a:rect l="l" t="t" r="r" b="b"/>
              <a:pathLst>
                <a:path w="7037" h="15270" extrusionOk="0">
                  <a:moveTo>
                    <a:pt x="709" y="1"/>
                  </a:moveTo>
                  <a:lnTo>
                    <a:pt x="0" y="2606"/>
                  </a:lnTo>
                  <a:lnTo>
                    <a:pt x="4314" y="15270"/>
                  </a:lnTo>
                  <a:lnTo>
                    <a:pt x="7037" y="15199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344;p44"/>
            <p:cNvSpPr/>
            <p:nvPr/>
          </p:nvSpPr>
          <p:spPr>
            <a:xfrm>
              <a:off x="1893200" y="2197800"/>
              <a:ext cx="175925" cy="381750"/>
            </a:xfrm>
            <a:custGeom>
              <a:avLst/>
              <a:gdLst/>
              <a:ahLst/>
              <a:cxnLst/>
              <a:rect l="l" t="t" r="r" b="b"/>
              <a:pathLst>
                <a:path w="7037" h="15270" fill="none" extrusionOk="0">
                  <a:moveTo>
                    <a:pt x="709" y="1"/>
                  </a:moveTo>
                  <a:lnTo>
                    <a:pt x="0" y="2606"/>
                  </a:lnTo>
                  <a:lnTo>
                    <a:pt x="4314" y="15270"/>
                  </a:lnTo>
                  <a:lnTo>
                    <a:pt x="7037" y="15199"/>
                  </a:lnTo>
                  <a:lnTo>
                    <a:pt x="7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345;p44"/>
            <p:cNvSpPr/>
            <p:nvPr/>
          </p:nvSpPr>
          <p:spPr>
            <a:xfrm>
              <a:off x="2543725" y="2347350"/>
              <a:ext cx="36600" cy="54325"/>
            </a:xfrm>
            <a:custGeom>
              <a:avLst/>
              <a:gdLst/>
              <a:ahLst/>
              <a:cxnLst/>
              <a:rect l="l" t="t" r="r" b="b"/>
              <a:pathLst>
                <a:path w="1464" h="2173" extrusionOk="0">
                  <a:moveTo>
                    <a:pt x="496" y="0"/>
                  </a:moveTo>
                  <a:lnTo>
                    <a:pt x="0" y="2173"/>
                  </a:lnTo>
                  <a:lnTo>
                    <a:pt x="0" y="2173"/>
                  </a:lnTo>
                  <a:lnTo>
                    <a:pt x="205" y="1976"/>
                  </a:lnTo>
                  <a:lnTo>
                    <a:pt x="425" y="1763"/>
                  </a:lnTo>
                  <a:lnTo>
                    <a:pt x="677" y="1504"/>
                  </a:lnTo>
                  <a:lnTo>
                    <a:pt x="945" y="1212"/>
                  </a:lnTo>
                  <a:lnTo>
                    <a:pt x="1063" y="1063"/>
                  </a:lnTo>
                  <a:lnTo>
                    <a:pt x="1181" y="921"/>
                  </a:lnTo>
                  <a:lnTo>
                    <a:pt x="1275" y="772"/>
                  </a:lnTo>
                  <a:lnTo>
                    <a:pt x="1362" y="638"/>
                  </a:lnTo>
                  <a:lnTo>
                    <a:pt x="1425" y="512"/>
                  </a:lnTo>
                  <a:lnTo>
                    <a:pt x="1448" y="457"/>
                  </a:lnTo>
                  <a:lnTo>
                    <a:pt x="1464" y="402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346;p44"/>
            <p:cNvSpPr/>
            <p:nvPr/>
          </p:nvSpPr>
          <p:spPr>
            <a:xfrm>
              <a:off x="2062625" y="2347350"/>
              <a:ext cx="36625" cy="54325"/>
            </a:xfrm>
            <a:custGeom>
              <a:avLst/>
              <a:gdLst/>
              <a:ahLst/>
              <a:cxnLst/>
              <a:rect l="l" t="t" r="r" b="b"/>
              <a:pathLst>
                <a:path w="1465" h="2173" extrusionOk="0">
                  <a:moveTo>
                    <a:pt x="968" y="0"/>
                  </a:moveTo>
                  <a:lnTo>
                    <a:pt x="0" y="402"/>
                  </a:lnTo>
                  <a:lnTo>
                    <a:pt x="16" y="457"/>
                  </a:lnTo>
                  <a:lnTo>
                    <a:pt x="32" y="512"/>
                  </a:lnTo>
                  <a:lnTo>
                    <a:pt x="95" y="638"/>
                  </a:lnTo>
                  <a:lnTo>
                    <a:pt x="181" y="772"/>
                  </a:lnTo>
                  <a:lnTo>
                    <a:pt x="284" y="921"/>
                  </a:lnTo>
                  <a:lnTo>
                    <a:pt x="394" y="1063"/>
                  </a:lnTo>
                  <a:lnTo>
                    <a:pt x="520" y="1212"/>
                  </a:lnTo>
                  <a:lnTo>
                    <a:pt x="779" y="1504"/>
                  </a:lnTo>
                  <a:lnTo>
                    <a:pt x="1031" y="1763"/>
                  </a:lnTo>
                  <a:lnTo>
                    <a:pt x="1252" y="1976"/>
                  </a:lnTo>
                  <a:lnTo>
                    <a:pt x="1464" y="2173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347;p44"/>
            <p:cNvSpPr/>
            <p:nvPr/>
          </p:nvSpPr>
          <p:spPr>
            <a:xfrm>
              <a:off x="2033500" y="1567350"/>
              <a:ext cx="338450" cy="265875"/>
            </a:xfrm>
            <a:custGeom>
              <a:avLst/>
              <a:gdLst/>
              <a:ahLst/>
              <a:cxnLst/>
              <a:rect l="l" t="t" r="r" b="b"/>
              <a:pathLst>
                <a:path w="13538" h="10635" extrusionOk="0">
                  <a:moveTo>
                    <a:pt x="8422" y="1"/>
                  </a:moveTo>
                  <a:lnTo>
                    <a:pt x="8115" y="9"/>
                  </a:lnTo>
                  <a:lnTo>
                    <a:pt x="7800" y="17"/>
                  </a:lnTo>
                  <a:lnTo>
                    <a:pt x="7477" y="40"/>
                  </a:lnTo>
                  <a:lnTo>
                    <a:pt x="7155" y="80"/>
                  </a:lnTo>
                  <a:lnTo>
                    <a:pt x="6832" y="119"/>
                  </a:lnTo>
                  <a:lnTo>
                    <a:pt x="6501" y="174"/>
                  </a:lnTo>
                  <a:lnTo>
                    <a:pt x="6163" y="237"/>
                  </a:lnTo>
                  <a:lnTo>
                    <a:pt x="5832" y="308"/>
                  </a:lnTo>
                  <a:lnTo>
                    <a:pt x="5486" y="394"/>
                  </a:lnTo>
                  <a:lnTo>
                    <a:pt x="5156" y="481"/>
                  </a:lnTo>
                  <a:lnTo>
                    <a:pt x="4817" y="575"/>
                  </a:lnTo>
                  <a:lnTo>
                    <a:pt x="4494" y="686"/>
                  </a:lnTo>
                  <a:lnTo>
                    <a:pt x="4180" y="796"/>
                  </a:lnTo>
                  <a:lnTo>
                    <a:pt x="3873" y="914"/>
                  </a:lnTo>
                  <a:lnTo>
                    <a:pt x="3574" y="1040"/>
                  </a:lnTo>
                  <a:lnTo>
                    <a:pt x="3282" y="1174"/>
                  </a:lnTo>
                  <a:lnTo>
                    <a:pt x="2999" y="1315"/>
                  </a:lnTo>
                  <a:lnTo>
                    <a:pt x="2724" y="1457"/>
                  </a:lnTo>
                  <a:lnTo>
                    <a:pt x="2464" y="1614"/>
                  </a:lnTo>
                  <a:lnTo>
                    <a:pt x="2212" y="1780"/>
                  </a:lnTo>
                  <a:lnTo>
                    <a:pt x="1968" y="1953"/>
                  </a:lnTo>
                  <a:lnTo>
                    <a:pt x="1740" y="2134"/>
                  </a:lnTo>
                  <a:lnTo>
                    <a:pt x="1527" y="2323"/>
                  </a:lnTo>
                  <a:lnTo>
                    <a:pt x="1323" y="2519"/>
                  </a:lnTo>
                  <a:lnTo>
                    <a:pt x="1126" y="2716"/>
                  </a:lnTo>
                  <a:lnTo>
                    <a:pt x="953" y="2929"/>
                  </a:lnTo>
                  <a:lnTo>
                    <a:pt x="787" y="3149"/>
                  </a:lnTo>
                  <a:lnTo>
                    <a:pt x="638" y="3377"/>
                  </a:lnTo>
                  <a:lnTo>
                    <a:pt x="504" y="3621"/>
                  </a:lnTo>
                  <a:lnTo>
                    <a:pt x="378" y="3865"/>
                  </a:lnTo>
                  <a:lnTo>
                    <a:pt x="276" y="4117"/>
                  </a:lnTo>
                  <a:lnTo>
                    <a:pt x="189" y="4377"/>
                  </a:lnTo>
                  <a:lnTo>
                    <a:pt x="118" y="4652"/>
                  </a:lnTo>
                  <a:lnTo>
                    <a:pt x="63" y="4928"/>
                  </a:lnTo>
                  <a:lnTo>
                    <a:pt x="24" y="5219"/>
                  </a:lnTo>
                  <a:lnTo>
                    <a:pt x="8" y="5518"/>
                  </a:lnTo>
                  <a:lnTo>
                    <a:pt x="0" y="5825"/>
                  </a:lnTo>
                  <a:lnTo>
                    <a:pt x="24" y="6140"/>
                  </a:lnTo>
                  <a:lnTo>
                    <a:pt x="55" y="6463"/>
                  </a:lnTo>
                  <a:lnTo>
                    <a:pt x="118" y="6793"/>
                  </a:lnTo>
                  <a:lnTo>
                    <a:pt x="189" y="7140"/>
                  </a:lnTo>
                  <a:lnTo>
                    <a:pt x="284" y="7478"/>
                  </a:lnTo>
                  <a:lnTo>
                    <a:pt x="394" y="7801"/>
                  </a:lnTo>
                  <a:lnTo>
                    <a:pt x="512" y="8100"/>
                  </a:lnTo>
                  <a:lnTo>
                    <a:pt x="583" y="8241"/>
                  </a:lnTo>
                  <a:lnTo>
                    <a:pt x="646" y="8383"/>
                  </a:lnTo>
                  <a:lnTo>
                    <a:pt x="717" y="8517"/>
                  </a:lnTo>
                  <a:lnTo>
                    <a:pt x="795" y="8643"/>
                  </a:lnTo>
                  <a:lnTo>
                    <a:pt x="866" y="8769"/>
                  </a:lnTo>
                  <a:lnTo>
                    <a:pt x="945" y="8887"/>
                  </a:lnTo>
                  <a:lnTo>
                    <a:pt x="1031" y="9005"/>
                  </a:lnTo>
                  <a:lnTo>
                    <a:pt x="1118" y="9115"/>
                  </a:lnTo>
                  <a:lnTo>
                    <a:pt x="1205" y="9225"/>
                  </a:lnTo>
                  <a:lnTo>
                    <a:pt x="1291" y="9328"/>
                  </a:lnTo>
                  <a:lnTo>
                    <a:pt x="1386" y="9422"/>
                  </a:lnTo>
                  <a:lnTo>
                    <a:pt x="1480" y="9516"/>
                  </a:lnTo>
                  <a:lnTo>
                    <a:pt x="1582" y="9603"/>
                  </a:lnTo>
                  <a:lnTo>
                    <a:pt x="1677" y="9690"/>
                  </a:lnTo>
                  <a:lnTo>
                    <a:pt x="1889" y="9847"/>
                  </a:lnTo>
                  <a:lnTo>
                    <a:pt x="2102" y="9989"/>
                  </a:lnTo>
                  <a:lnTo>
                    <a:pt x="2330" y="10115"/>
                  </a:lnTo>
                  <a:lnTo>
                    <a:pt x="2566" y="10225"/>
                  </a:lnTo>
                  <a:lnTo>
                    <a:pt x="2810" y="10327"/>
                  </a:lnTo>
                  <a:lnTo>
                    <a:pt x="3062" y="10406"/>
                  </a:lnTo>
                  <a:lnTo>
                    <a:pt x="3322" y="10477"/>
                  </a:lnTo>
                  <a:lnTo>
                    <a:pt x="3589" y="10532"/>
                  </a:lnTo>
                  <a:lnTo>
                    <a:pt x="3865" y="10579"/>
                  </a:lnTo>
                  <a:lnTo>
                    <a:pt x="4148" y="10611"/>
                  </a:lnTo>
                  <a:lnTo>
                    <a:pt x="4439" y="10626"/>
                  </a:lnTo>
                  <a:lnTo>
                    <a:pt x="4731" y="10634"/>
                  </a:lnTo>
                  <a:lnTo>
                    <a:pt x="5038" y="10626"/>
                  </a:lnTo>
                  <a:lnTo>
                    <a:pt x="5345" y="10618"/>
                  </a:lnTo>
                  <a:lnTo>
                    <a:pt x="5651" y="10595"/>
                  </a:lnTo>
                  <a:lnTo>
                    <a:pt x="5966" y="10555"/>
                  </a:lnTo>
                  <a:lnTo>
                    <a:pt x="6289" y="10516"/>
                  </a:lnTo>
                  <a:lnTo>
                    <a:pt x="6612" y="10461"/>
                  </a:lnTo>
                  <a:lnTo>
                    <a:pt x="6942" y="10406"/>
                  </a:lnTo>
                  <a:lnTo>
                    <a:pt x="7281" y="10335"/>
                  </a:lnTo>
                  <a:lnTo>
                    <a:pt x="7611" y="10256"/>
                  </a:lnTo>
                  <a:lnTo>
                    <a:pt x="7950" y="10178"/>
                  </a:lnTo>
                  <a:lnTo>
                    <a:pt x="8288" y="10091"/>
                  </a:lnTo>
                  <a:lnTo>
                    <a:pt x="8619" y="9997"/>
                  </a:lnTo>
                  <a:lnTo>
                    <a:pt x="8949" y="9894"/>
                  </a:lnTo>
                  <a:lnTo>
                    <a:pt x="9264" y="9792"/>
                  </a:lnTo>
                  <a:lnTo>
                    <a:pt x="9579" y="9690"/>
                  </a:lnTo>
                  <a:lnTo>
                    <a:pt x="9878" y="9572"/>
                  </a:lnTo>
                  <a:lnTo>
                    <a:pt x="10177" y="9454"/>
                  </a:lnTo>
                  <a:lnTo>
                    <a:pt x="10460" y="9328"/>
                  </a:lnTo>
                  <a:lnTo>
                    <a:pt x="10736" y="9194"/>
                  </a:lnTo>
                  <a:lnTo>
                    <a:pt x="11004" y="9052"/>
                  </a:lnTo>
                  <a:lnTo>
                    <a:pt x="11255" y="8910"/>
                  </a:lnTo>
                  <a:lnTo>
                    <a:pt x="11507" y="8753"/>
                  </a:lnTo>
                  <a:lnTo>
                    <a:pt x="11736" y="8596"/>
                  </a:lnTo>
                  <a:lnTo>
                    <a:pt x="11956" y="8422"/>
                  </a:lnTo>
                  <a:lnTo>
                    <a:pt x="12168" y="8249"/>
                  </a:lnTo>
                  <a:lnTo>
                    <a:pt x="12365" y="8068"/>
                  </a:lnTo>
                  <a:lnTo>
                    <a:pt x="12546" y="7872"/>
                  </a:lnTo>
                  <a:lnTo>
                    <a:pt x="12719" y="7675"/>
                  </a:lnTo>
                  <a:lnTo>
                    <a:pt x="12869" y="7462"/>
                  </a:lnTo>
                  <a:lnTo>
                    <a:pt x="13011" y="7242"/>
                  </a:lnTo>
                  <a:lnTo>
                    <a:pt x="13136" y="7014"/>
                  </a:lnTo>
                  <a:lnTo>
                    <a:pt x="13247" y="6777"/>
                  </a:lnTo>
                  <a:lnTo>
                    <a:pt x="13294" y="6652"/>
                  </a:lnTo>
                  <a:lnTo>
                    <a:pt x="13341" y="6533"/>
                  </a:lnTo>
                  <a:lnTo>
                    <a:pt x="13380" y="6400"/>
                  </a:lnTo>
                  <a:lnTo>
                    <a:pt x="13412" y="6274"/>
                  </a:lnTo>
                  <a:lnTo>
                    <a:pt x="13443" y="6140"/>
                  </a:lnTo>
                  <a:lnTo>
                    <a:pt x="13467" y="6006"/>
                  </a:lnTo>
                  <a:lnTo>
                    <a:pt x="13491" y="5864"/>
                  </a:lnTo>
                  <a:lnTo>
                    <a:pt x="13506" y="5723"/>
                  </a:lnTo>
                  <a:lnTo>
                    <a:pt x="13522" y="5581"/>
                  </a:lnTo>
                  <a:lnTo>
                    <a:pt x="13530" y="5439"/>
                  </a:lnTo>
                  <a:lnTo>
                    <a:pt x="13538" y="5290"/>
                  </a:lnTo>
                  <a:lnTo>
                    <a:pt x="13538" y="5140"/>
                  </a:lnTo>
                  <a:lnTo>
                    <a:pt x="13530" y="4983"/>
                  </a:lnTo>
                  <a:lnTo>
                    <a:pt x="13514" y="4826"/>
                  </a:lnTo>
                  <a:lnTo>
                    <a:pt x="13483" y="4503"/>
                  </a:lnTo>
                  <a:lnTo>
                    <a:pt x="13420" y="4172"/>
                  </a:lnTo>
                  <a:lnTo>
                    <a:pt x="13349" y="3826"/>
                  </a:lnTo>
                  <a:lnTo>
                    <a:pt x="13247" y="3472"/>
                  </a:lnTo>
                  <a:lnTo>
                    <a:pt x="13136" y="3141"/>
                  </a:lnTo>
                  <a:lnTo>
                    <a:pt x="13018" y="2834"/>
                  </a:lnTo>
                  <a:lnTo>
                    <a:pt x="12877" y="2543"/>
                  </a:lnTo>
                  <a:lnTo>
                    <a:pt x="12806" y="2401"/>
                  </a:lnTo>
                  <a:lnTo>
                    <a:pt x="12735" y="2268"/>
                  </a:lnTo>
                  <a:lnTo>
                    <a:pt x="12656" y="2134"/>
                  </a:lnTo>
                  <a:lnTo>
                    <a:pt x="12578" y="2008"/>
                  </a:lnTo>
                  <a:lnTo>
                    <a:pt x="12491" y="1890"/>
                  </a:lnTo>
                  <a:lnTo>
                    <a:pt x="12405" y="1772"/>
                  </a:lnTo>
                  <a:lnTo>
                    <a:pt x="12318" y="1654"/>
                  </a:lnTo>
                  <a:lnTo>
                    <a:pt x="12223" y="1543"/>
                  </a:lnTo>
                  <a:lnTo>
                    <a:pt x="12129" y="1441"/>
                  </a:lnTo>
                  <a:lnTo>
                    <a:pt x="12027" y="1339"/>
                  </a:lnTo>
                  <a:lnTo>
                    <a:pt x="11830" y="1150"/>
                  </a:lnTo>
                  <a:lnTo>
                    <a:pt x="11617" y="977"/>
                  </a:lnTo>
                  <a:lnTo>
                    <a:pt x="11397" y="819"/>
                  </a:lnTo>
                  <a:lnTo>
                    <a:pt x="11161" y="670"/>
                  </a:lnTo>
                  <a:lnTo>
                    <a:pt x="10925" y="544"/>
                  </a:lnTo>
                  <a:lnTo>
                    <a:pt x="10673" y="434"/>
                  </a:lnTo>
                  <a:lnTo>
                    <a:pt x="10421" y="331"/>
                  </a:lnTo>
                  <a:lnTo>
                    <a:pt x="10154" y="245"/>
                  </a:lnTo>
                  <a:lnTo>
                    <a:pt x="9878" y="174"/>
                  </a:lnTo>
                  <a:lnTo>
                    <a:pt x="9603" y="111"/>
                  </a:lnTo>
                  <a:lnTo>
                    <a:pt x="9319" y="64"/>
                  </a:lnTo>
                  <a:lnTo>
                    <a:pt x="9028" y="32"/>
                  </a:lnTo>
                  <a:lnTo>
                    <a:pt x="8729" y="9"/>
                  </a:lnTo>
                  <a:lnTo>
                    <a:pt x="84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348;p44"/>
            <p:cNvSpPr/>
            <p:nvPr/>
          </p:nvSpPr>
          <p:spPr>
            <a:xfrm>
              <a:off x="2033500" y="1567350"/>
              <a:ext cx="338450" cy="265875"/>
            </a:xfrm>
            <a:custGeom>
              <a:avLst/>
              <a:gdLst/>
              <a:ahLst/>
              <a:cxnLst/>
              <a:rect l="l" t="t" r="r" b="b"/>
              <a:pathLst>
                <a:path w="13538" h="10635" fill="none" extrusionOk="0">
                  <a:moveTo>
                    <a:pt x="13349" y="3826"/>
                  </a:moveTo>
                  <a:lnTo>
                    <a:pt x="13349" y="3826"/>
                  </a:lnTo>
                  <a:lnTo>
                    <a:pt x="13420" y="4172"/>
                  </a:lnTo>
                  <a:lnTo>
                    <a:pt x="13483" y="4503"/>
                  </a:lnTo>
                  <a:lnTo>
                    <a:pt x="13514" y="4826"/>
                  </a:lnTo>
                  <a:lnTo>
                    <a:pt x="13530" y="4983"/>
                  </a:lnTo>
                  <a:lnTo>
                    <a:pt x="13538" y="5140"/>
                  </a:lnTo>
                  <a:lnTo>
                    <a:pt x="13538" y="5290"/>
                  </a:lnTo>
                  <a:lnTo>
                    <a:pt x="13530" y="5439"/>
                  </a:lnTo>
                  <a:lnTo>
                    <a:pt x="13522" y="5581"/>
                  </a:lnTo>
                  <a:lnTo>
                    <a:pt x="13506" y="5723"/>
                  </a:lnTo>
                  <a:lnTo>
                    <a:pt x="13491" y="5864"/>
                  </a:lnTo>
                  <a:lnTo>
                    <a:pt x="13467" y="6006"/>
                  </a:lnTo>
                  <a:lnTo>
                    <a:pt x="13443" y="6140"/>
                  </a:lnTo>
                  <a:lnTo>
                    <a:pt x="13412" y="6274"/>
                  </a:lnTo>
                  <a:lnTo>
                    <a:pt x="13380" y="6400"/>
                  </a:lnTo>
                  <a:lnTo>
                    <a:pt x="13341" y="6533"/>
                  </a:lnTo>
                  <a:lnTo>
                    <a:pt x="13294" y="6652"/>
                  </a:lnTo>
                  <a:lnTo>
                    <a:pt x="13247" y="6777"/>
                  </a:lnTo>
                  <a:lnTo>
                    <a:pt x="13136" y="7014"/>
                  </a:lnTo>
                  <a:lnTo>
                    <a:pt x="13011" y="7242"/>
                  </a:lnTo>
                  <a:lnTo>
                    <a:pt x="12869" y="7462"/>
                  </a:lnTo>
                  <a:lnTo>
                    <a:pt x="12719" y="7675"/>
                  </a:lnTo>
                  <a:lnTo>
                    <a:pt x="12546" y="7872"/>
                  </a:lnTo>
                  <a:lnTo>
                    <a:pt x="12365" y="8068"/>
                  </a:lnTo>
                  <a:lnTo>
                    <a:pt x="12168" y="8249"/>
                  </a:lnTo>
                  <a:lnTo>
                    <a:pt x="11956" y="8422"/>
                  </a:lnTo>
                  <a:lnTo>
                    <a:pt x="11736" y="8596"/>
                  </a:lnTo>
                  <a:lnTo>
                    <a:pt x="11507" y="8753"/>
                  </a:lnTo>
                  <a:lnTo>
                    <a:pt x="11255" y="8910"/>
                  </a:lnTo>
                  <a:lnTo>
                    <a:pt x="11004" y="9052"/>
                  </a:lnTo>
                  <a:lnTo>
                    <a:pt x="10736" y="9194"/>
                  </a:lnTo>
                  <a:lnTo>
                    <a:pt x="10460" y="9328"/>
                  </a:lnTo>
                  <a:lnTo>
                    <a:pt x="10177" y="9454"/>
                  </a:lnTo>
                  <a:lnTo>
                    <a:pt x="9878" y="9572"/>
                  </a:lnTo>
                  <a:lnTo>
                    <a:pt x="9579" y="9690"/>
                  </a:lnTo>
                  <a:lnTo>
                    <a:pt x="9264" y="9792"/>
                  </a:lnTo>
                  <a:lnTo>
                    <a:pt x="8949" y="9894"/>
                  </a:lnTo>
                  <a:lnTo>
                    <a:pt x="8619" y="9997"/>
                  </a:lnTo>
                  <a:lnTo>
                    <a:pt x="8288" y="10091"/>
                  </a:lnTo>
                  <a:lnTo>
                    <a:pt x="7950" y="10178"/>
                  </a:lnTo>
                  <a:lnTo>
                    <a:pt x="7950" y="10178"/>
                  </a:lnTo>
                  <a:lnTo>
                    <a:pt x="7611" y="10256"/>
                  </a:lnTo>
                  <a:lnTo>
                    <a:pt x="7281" y="10335"/>
                  </a:lnTo>
                  <a:lnTo>
                    <a:pt x="6942" y="10406"/>
                  </a:lnTo>
                  <a:lnTo>
                    <a:pt x="6612" y="10461"/>
                  </a:lnTo>
                  <a:lnTo>
                    <a:pt x="6289" y="10516"/>
                  </a:lnTo>
                  <a:lnTo>
                    <a:pt x="5966" y="10555"/>
                  </a:lnTo>
                  <a:lnTo>
                    <a:pt x="5651" y="10595"/>
                  </a:lnTo>
                  <a:lnTo>
                    <a:pt x="5345" y="10618"/>
                  </a:lnTo>
                  <a:lnTo>
                    <a:pt x="5038" y="10626"/>
                  </a:lnTo>
                  <a:lnTo>
                    <a:pt x="4731" y="10634"/>
                  </a:lnTo>
                  <a:lnTo>
                    <a:pt x="4439" y="10626"/>
                  </a:lnTo>
                  <a:lnTo>
                    <a:pt x="4148" y="10611"/>
                  </a:lnTo>
                  <a:lnTo>
                    <a:pt x="3865" y="10579"/>
                  </a:lnTo>
                  <a:lnTo>
                    <a:pt x="3589" y="10532"/>
                  </a:lnTo>
                  <a:lnTo>
                    <a:pt x="3322" y="10477"/>
                  </a:lnTo>
                  <a:lnTo>
                    <a:pt x="3062" y="10406"/>
                  </a:lnTo>
                  <a:lnTo>
                    <a:pt x="2810" y="10327"/>
                  </a:lnTo>
                  <a:lnTo>
                    <a:pt x="2566" y="10225"/>
                  </a:lnTo>
                  <a:lnTo>
                    <a:pt x="2330" y="10115"/>
                  </a:lnTo>
                  <a:lnTo>
                    <a:pt x="2102" y="9989"/>
                  </a:lnTo>
                  <a:lnTo>
                    <a:pt x="1889" y="9847"/>
                  </a:lnTo>
                  <a:lnTo>
                    <a:pt x="1677" y="9690"/>
                  </a:lnTo>
                  <a:lnTo>
                    <a:pt x="1582" y="9603"/>
                  </a:lnTo>
                  <a:lnTo>
                    <a:pt x="1480" y="9516"/>
                  </a:lnTo>
                  <a:lnTo>
                    <a:pt x="1386" y="9422"/>
                  </a:lnTo>
                  <a:lnTo>
                    <a:pt x="1291" y="9328"/>
                  </a:lnTo>
                  <a:lnTo>
                    <a:pt x="1205" y="9225"/>
                  </a:lnTo>
                  <a:lnTo>
                    <a:pt x="1118" y="9115"/>
                  </a:lnTo>
                  <a:lnTo>
                    <a:pt x="1031" y="9005"/>
                  </a:lnTo>
                  <a:lnTo>
                    <a:pt x="945" y="8887"/>
                  </a:lnTo>
                  <a:lnTo>
                    <a:pt x="866" y="8769"/>
                  </a:lnTo>
                  <a:lnTo>
                    <a:pt x="795" y="8643"/>
                  </a:lnTo>
                  <a:lnTo>
                    <a:pt x="717" y="8517"/>
                  </a:lnTo>
                  <a:lnTo>
                    <a:pt x="646" y="8383"/>
                  </a:lnTo>
                  <a:lnTo>
                    <a:pt x="583" y="8241"/>
                  </a:lnTo>
                  <a:lnTo>
                    <a:pt x="512" y="8100"/>
                  </a:lnTo>
                  <a:lnTo>
                    <a:pt x="394" y="7801"/>
                  </a:lnTo>
                  <a:lnTo>
                    <a:pt x="284" y="7478"/>
                  </a:lnTo>
                  <a:lnTo>
                    <a:pt x="189" y="7140"/>
                  </a:lnTo>
                  <a:lnTo>
                    <a:pt x="189" y="7140"/>
                  </a:lnTo>
                  <a:lnTo>
                    <a:pt x="118" y="6793"/>
                  </a:lnTo>
                  <a:lnTo>
                    <a:pt x="55" y="6463"/>
                  </a:lnTo>
                  <a:lnTo>
                    <a:pt x="24" y="6140"/>
                  </a:lnTo>
                  <a:lnTo>
                    <a:pt x="0" y="5825"/>
                  </a:lnTo>
                  <a:lnTo>
                    <a:pt x="8" y="5518"/>
                  </a:lnTo>
                  <a:lnTo>
                    <a:pt x="24" y="5219"/>
                  </a:lnTo>
                  <a:lnTo>
                    <a:pt x="63" y="4928"/>
                  </a:lnTo>
                  <a:lnTo>
                    <a:pt x="118" y="4652"/>
                  </a:lnTo>
                  <a:lnTo>
                    <a:pt x="189" y="4377"/>
                  </a:lnTo>
                  <a:lnTo>
                    <a:pt x="276" y="4117"/>
                  </a:lnTo>
                  <a:lnTo>
                    <a:pt x="378" y="3865"/>
                  </a:lnTo>
                  <a:lnTo>
                    <a:pt x="504" y="3621"/>
                  </a:lnTo>
                  <a:lnTo>
                    <a:pt x="638" y="3377"/>
                  </a:lnTo>
                  <a:lnTo>
                    <a:pt x="787" y="3149"/>
                  </a:lnTo>
                  <a:lnTo>
                    <a:pt x="953" y="2929"/>
                  </a:lnTo>
                  <a:lnTo>
                    <a:pt x="1126" y="2716"/>
                  </a:lnTo>
                  <a:lnTo>
                    <a:pt x="1323" y="2519"/>
                  </a:lnTo>
                  <a:lnTo>
                    <a:pt x="1527" y="2323"/>
                  </a:lnTo>
                  <a:lnTo>
                    <a:pt x="1740" y="2134"/>
                  </a:lnTo>
                  <a:lnTo>
                    <a:pt x="1968" y="1953"/>
                  </a:lnTo>
                  <a:lnTo>
                    <a:pt x="2212" y="1780"/>
                  </a:lnTo>
                  <a:lnTo>
                    <a:pt x="2464" y="1614"/>
                  </a:lnTo>
                  <a:lnTo>
                    <a:pt x="2724" y="1457"/>
                  </a:lnTo>
                  <a:lnTo>
                    <a:pt x="2999" y="1315"/>
                  </a:lnTo>
                  <a:lnTo>
                    <a:pt x="3282" y="1174"/>
                  </a:lnTo>
                  <a:lnTo>
                    <a:pt x="3574" y="1040"/>
                  </a:lnTo>
                  <a:lnTo>
                    <a:pt x="3873" y="914"/>
                  </a:lnTo>
                  <a:lnTo>
                    <a:pt x="4180" y="796"/>
                  </a:lnTo>
                  <a:lnTo>
                    <a:pt x="4494" y="686"/>
                  </a:lnTo>
                  <a:lnTo>
                    <a:pt x="4817" y="575"/>
                  </a:lnTo>
                  <a:lnTo>
                    <a:pt x="5156" y="481"/>
                  </a:lnTo>
                  <a:lnTo>
                    <a:pt x="5486" y="394"/>
                  </a:lnTo>
                  <a:lnTo>
                    <a:pt x="5486" y="394"/>
                  </a:lnTo>
                  <a:lnTo>
                    <a:pt x="5832" y="308"/>
                  </a:lnTo>
                  <a:lnTo>
                    <a:pt x="6163" y="237"/>
                  </a:lnTo>
                  <a:lnTo>
                    <a:pt x="6501" y="174"/>
                  </a:lnTo>
                  <a:lnTo>
                    <a:pt x="6832" y="119"/>
                  </a:lnTo>
                  <a:lnTo>
                    <a:pt x="7155" y="80"/>
                  </a:lnTo>
                  <a:lnTo>
                    <a:pt x="7477" y="40"/>
                  </a:lnTo>
                  <a:lnTo>
                    <a:pt x="7800" y="17"/>
                  </a:lnTo>
                  <a:lnTo>
                    <a:pt x="8115" y="9"/>
                  </a:lnTo>
                  <a:lnTo>
                    <a:pt x="8422" y="1"/>
                  </a:lnTo>
                  <a:lnTo>
                    <a:pt x="8729" y="9"/>
                  </a:lnTo>
                  <a:lnTo>
                    <a:pt x="9028" y="32"/>
                  </a:lnTo>
                  <a:lnTo>
                    <a:pt x="9319" y="64"/>
                  </a:lnTo>
                  <a:lnTo>
                    <a:pt x="9603" y="111"/>
                  </a:lnTo>
                  <a:lnTo>
                    <a:pt x="9878" y="174"/>
                  </a:lnTo>
                  <a:lnTo>
                    <a:pt x="10154" y="245"/>
                  </a:lnTo>
                  <a:lnTo>
                    <a:pt x="10421" y="331"/>
                  </a:lnTo>
                  <a:lnTo>
                    <a:pt x="10673" y="434"/>
                  </a:lnTo>
                  <a:lnTo>
                    <a:pt x="10925" y="544"/>
                  </a:lnTo>
                  <a:lnTo>
                    <a:pt x="11161" y="670"/>
                  </a:lnTo>
                  <a:lnTo>
                    <a:pt x="11397" y="819"/>
                  </a:lnTo>
                  <a:lnTo>
                    <a:pt x="11617" y="977"/>
                  </a:lnTo>
                  <a:lnTo>
                    <a:pt x="11830" y="1150"/>
                  </a:lnTo>
                  <a:lnTo>
                    <a:pt x="12027" y="1339"/>
                  </a:lnTo>
                  <a:lnTo>
                    <a:pt x="12129" y="1441"/>
                  </a:lnTo>
                  <a:lnTo>
                    <a:pt x="12223" y="1543"/>
                  </a:lnTo>
                  <a:lnTo>
                    <a:pt x="12318" y="1654"/>
                  </a:lnTo>
                  <a:lnTo>
                    <a:pt x="12405" y="1772"/>
                  </a:lnTo>
                  <a:lnTo>
                    <a:pt x="12491" y="1890"/>
                  </a:lnTo>
                  <a:lnTo>
                    <a:pt x="12578" y="2008"/>
                  </a:lnTo>
                  <a:lnTo>
                    <a:pt x="12656" y="2134"/>
                  </a:lnTo>
                  <a:lnTo>
                    <a:pt x="12735" y="2268"/>
                  </a:lnTo>
                  <a:lnTo>
                    <a:pt x="12806" y="2401"/>
                  </a:lnTo>
                  <a:lnTo>
                    <a:pt x="12877" y="2543"/>
                  </a:lnTo>
                  <a:lnTo>
                    <a:pt x="13018" y="2834"/>
                  </a:lnTo>
                  <a:lnTo>
                    <a:pt x="13136" y="3141"/>
                  </a:lnTo>
                  <a:lnTo>
                    <a:pt x="13247" y="3472"/>
                  </a:lnTo>
                  <a:lnTo>
                    <a:pt x="13349" y="3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349;p44"/>
            <p:cNvSpPr/>
            <p:nvPr/>
          </p:nvSpPr>
          <p:spPr>
            <a:xfrm>
              <a:off x="1852475" y="2503000"/>
              <a:ext cx="941950" cy="539350"/>
            </a:xfrm>
            <a:custGeom>
              <a:avLst/>
              <a:gdLst/>
              <a:ahLst/>
              <a:cxnLst/>
              <a:rect l="l" t="t" r="r" b="b"/>
              <a:pathLst>
                <a:path w="37678" h="21574" extrusionOk="0">
                  <a:moveTo>
                    <a:pt x="14774" y="0"/>
                  </a:moveTo>
                  <a:lnTo>
                    <a:pt x="14781" y="252"/>
                  </a:lnTo>
                  <a:lnTo>
                    <a:pt x="14789" y="535"/>
                  </a:lnTo>
                  <a:lnTo>
                    <a:pt x="14789" y="913"/>
                  </a:lnTo>
                  <a:lnTo>
                    <a:pt x="14781" y="1362"/>
                  </a:lnTo>
                  <a:lnTo>
                    <a:pt x="14766" y="1865"/>
                  </a:lnTo>
                  <a:lnTo>
                    <a:pt x="14734" y="2416"/>
                  </a:lnTo>
                  <a:lnTo>
                    <a:pt x="14711" y="2708"/>
                  </a:lnTo>
                  <a:lnTo>
                    <a:pt x="14679" y="2999"/>
                  </a:lnTo>
                  <a:lnTo>
                    <a:pt x="14648" y="3290"/>
                  </a:lnTo>
                  <a:lnTo>
                    <a:pt x="14608" y="3589"/>
                  </a:lnTo>
                  <a:lnTo>
                    <a:pt x="14561" y="3888"/>
                  </a:lnTo>
                  <a:lnTo>
                    <a:pt x="14506" y="4179"/>
                  </a:lnTo>
                  <a:lnTo>
                    <a:pt x="14443" y="4471"/>
                  </a:lnTo>
                  <a:lnTo>
                    <a:pt x="14372" y="4754"/>
                  </a:lnTo>
                  <a:lnTo>
                    <a:pt x="14293" y="5029"/>
                  </a:lnTo>
                  <a:lnTo>
                    <a:pt x="14199" y="5297"/>
                  </a:lnTo>
                  <a:lnTo>
                    <a:pt x="14105" y="5549"/>
                  </a:lnTo>
                  <a:lnTo>
                    <a:pt x="13994" y="5793"/>
                  </a:lnTo>
                  <a:lnTo>
                    <a:pt x="13876" y="6013"/>
                  </a:lnTo>
                  <a:lnTo>
                    <a:pt x="13813" y="6123"/>
                  </a:lnTo>
                  <a:lnTo>
                    <a:pt x="13750" y="6226"/>
                  </a:lnTo>
                  <a:lnTo>
                    <a:pt x="13680" y="6320"/>
                  </a:lnTo>
                  <a:lnTo>
                    <a:pt x="13609" y="6415"/>
                  </a:lnTo>
                  <a:lnTo>
                    <a:pt x="13530" y="6501"/>
                  </a:lnTo>
                  <a:lnTo>
                    <a:pt x="13451" y="6580"/>
                  </a:lnTo>
                  <a:lnTo>
                    <a:pt x="13373" y="6659"/>
                  </a:lnTo>
                  <a:lnTo>
                    <a:pt x="13286" y="6722"/>
                  </a:lnTo>
                  <a:lnTo>
                    <a:pt x="13199" y="6785"/>
                  </a:lnTo>
                  <a:lnTo>
                    <a:pt x="13105" y="6848"/>
                  </a:lnTo>
                  <a:lnTo>
                    <a:pt x="12916" y="6950"/>
                  </a:lnTo>
                  <a:lnTo>
                    <a:pt x="12719" y="7052"/>
                  </a:lnTo>
                  <a:lnTo>
                    <a:pt x="12523" y="7139"/>
                  </a:lnTo>
                  <a:lnTo>
                    <a:pt x="12318" y="7233"/>
                  </a:lnTo>
                  <a:lnTo>
                    <a:pt x="12105" y="7320"/>
                  </a:lnTo>
                  <a:lnTo>
                    <a:pt x="11885" y="7399"/>
                  </a:lnTo>
                  <a:lnTo>
                    <a:pt x="11665" y="7477"/>
                  </a:lnTo>
                  <a:lnTo>
                    <a:pt x="11444" y="7548"/>
                  </a:lnTo>
                  <a:lnTo>
                    <a:pt x="10988" y="7682"/>
                  </a:lnTo>
                  <a:lnTo>
                    <a:pt x="10523" y="7808"/>
                  </a:lnTo>
                  <a:lnTo>
                    <a:pt x="10051" y="7918"/>
                  </a:lnTo>
                  <a:lnTo>
                    <a:pt x="9579" y="8020"/>
                  </a:lnTo>
                  <a:lnTo>
                    <a:pt x="8634" y="8209"/>
                  </a:lnTo>
                  <a:lnTo>
                    <a:pt x="7721" y="8382"/>
                  </a:lnTo>
                  <a:lnTo>
                    <a:pt x="7289" y="8477"/>
                  </a:lnTo>
                  <a:lnTo>
                    <a:pt x="6871" y="8563"/>
                  </a:lnTo>
                  <a:lnTo>
                    <a:pt x="6478" y="8666"/>
                  </a:lnTo>
                  <a:lnTo>
                    <a:pt x="6108" y="8768"/>
                  </a:lnTo>
                  <a:lnTo>
                    <a:pt x="5746" y="8886"/>
                  </a:lnTo>
                  <a:lnTo>
                    <a:pt x="5352" y="9028"/>
                  </a:lnTo>
                  <a:lnTo>
                    <a:pt x="4943" y="9185"/>
                  </a:lnTo>
                  <a:lnTo>
                    <a:pt x="4731" y="9280"/>
                  </a:lnTo>
                  <a:lnTo>
                    <a:pt x="4518" y="9382"/>
                  </a:lnTo>
                  <a:lnTo>
                    <a:pt x="4298" y="9484"/>
                  </a:lnTo>
                  <a:lnTo>
                    <a:pt x="4085" y="9602"/>
                  </a:lnTo>
                  <a:lnTo>
                    <a:pt x="3865" y="9720"/>
                  </a:lnTo>
                  <a:lnTo>
                    <a:pt x="3644" y="9854"/>
                  </a:lnTo>
                  <a:lnTo>
                    <a:pt x="3432" y="9996"/>
                  </a:lnTo>
                  <a:lnTo>
                    <a:pt x="3219" y="10138"/>
                  </a:lnTo>
                  <a:lnTo>
                    <a:pt x="3007" y="10295"/>
                  </a:lnTo>
                  <a:lnTo>
                    <a:pt x="2794" y="10460"/>
                  </a:lnTo>
                  <a:lnTo>
                    <a:pt x="2590" y="10633"/>
                  </a:lnTo>
                  <a:lnTo>
                    <a:pt x="2393" y="10814"/>
                  </a:lnTo>
                  <a:lnTo>
                    <a:pt x="2196" y="11011"/>
                  </a:lnTo>
                  <a:lnTo>
                    <a:pt x="2007" y="11216"/>
                  </a:lnTo>
                  <a:lnTo>
                    <a:pt x="1826" y="11428"/>
                  </a:lnTo>
                  <a:lnTo>
                    <a:pt x="1653" y="11657"/>
                  </a:lnTo>
                  <a:lnTo>
                    <a:pt x="1488" y="11885"/>
                  </a:lnTo>
                  <a:lnTo>
                    <a:pt x="1330" y="12137"/>
                  </a:lnTo>
                  <a:lnTo>
                    <a:pt x="1181" y="12396"/>
                  </a:lnTo>
                  <a:lnTo>
                    <a:pt x="1039" y="12664"/>
                  </a:lnTo>
                  <a:lnTo>
                    <a:pt x="913" y="12947"/>
                  </a:lnTo>
                  <a:lnTo>
                    <a:pt x="803" y="13239"/>
                  </a:lnTo>
                  <a:lnTo>
                    <a:pt x="701" y="13546"/>
                  </a:lnTo>
                  <a:lnTo>
                    <a:pt x="606" y="13860"/>
                  </a:lnTo>
                  <a:lnTo>
                    <a:pt x="535" y="14199"/>
                  </a:lnTo>
                  <a:lnTo>
                    <a:pt x="473" y="14545"/>
                  </a:lnTo>
                  <a:lnTo>
                    <a:pt x="394" y="15120"/>
                  </a:lnTo>
                  <a:lnTo>
                    <a:pt x="323" y="15710"/>
                  </a:lnTo>
                  <a:lnTo>
                    <a:pt x="260" y="16308"/>
                  </a:lnTo>
                  <a:lnTo>
                    <a:pt x="205" y="16906"/>
                  </a:lnTo>
                  <a:lnTo>
                    <a:pt x="166" y="17505"/>
                  </a:lnTo>
                  <a:lnTo>
                    <a:pt x="126" y="18087"/>
                  </a:lnTo>
                  <a:lnTo>
                    <a:pt x="95" y="18646"/>
                  </a:lnTo>
                  <a:lnTo>
                    <a:pt x="63" y="19181"/>
                  </a:lnTo>
                  <a:lnTo>
                    <a:pt x="32" y="20141"/>
                  </a:lnTo>
                  <a:lnTo>
                    <a:pt x="8" y="20897"/>
                  </a:lnTo>
                  <a:lnTo>
                    <a:pt x="0" y="21574"/>
                  </a:lnTo>
                  <a:lnTo>
                    <a:pt x="19047" y="21574"/>
                  </a:lnTo>
                  <a:lnTo>
                    <a:pt x="35442" y="19685"/>
                  </a:lnTo>
                  <a:lnTo>
                    <a:pt x="35552" y="19590"/>
                  </a:lnTo>
                  <a:lnTo>
                    <a:pt x="35686" y="19464"/>
                  </a:lnTo>
                  <a:lnTo>
                    <a:pt x="35851" y="19307"/>
                  </a:lnTo>
                  <a:lnTo>
                    <a:pt x="36040" y="19094"/>
                  </a:lnTo>
                  <a:lnTo>
                    <a:pt x="36253" y="18850"/>
                  </a:lnTo>
                  <a:lnTo>
                    <a:pt x="36473" y="18567"/>
                  </a:lnTo>
                  <a:lnTo>
                    <a:pt x="36591" y="18410"/>
                  </a:lnTo>
                  <a:lnTo>
                    <a:pt x="36701" y="18244"/>
                  </a:lnTo>
                  <a:lnTo>
                    <a:pt x="36819" y="18063"/>
                  </a:lnTo>
                  <a:lnTo>
                    <a:pt x="36922" y="17882"/>
                  </a:lnTo>
                  <a:lnTo>
                    <a:pt x="37032" y="17693"/>
                  </a:lnTo>
                  <a:lnTo>
                    <a:pt x="37134" y="17489"/>
                  </a:lnTo>
                  <a:lnTo>
                    <a:pt x="37229" y="17284"/>
                  </a:lnTo>
                  <a:lnTo>
                    <a:pt x="37323" y="17064"/>
                  </a:lnTo>
                  <a:lnTo>
                    <a:pt x="37402" y="16843"/>
                  </a:lnTo>
                  <a:lnTo>
                    <a:pt x="37473" y="16615"/>
                  </a:lnTo>
                  <a:lnTo>
                    <a:pt x="37536" y="16379"/>
                  </a:lnTo>
                  <a:lnTo>
                    <a:pt x="37591" y="16135"/>
                  </a:lnTo>
                  <a:lnTo>
                    <a:pt x="37630" y="15883"/>
                  </a:lnTo>
                  <a:lnTo>
                    <a:pt x="37662" y="15623"/>
                  </a:lnTo>
                  <a:lnTo>
                    <a:pt x="37677" y="15364"/>
                  </a:lnTo>
                  <a:lnTo>
                    <a:pt x="37677" y="15096"/>
                  </a:lnTo>
                  <a:lnTo>
                    <a:pt x="37654" y="14821"/>
                  </a:lnTo>
                  <a:lnTo>
                    <a:pt x="37622" y="14545"/>
                  </a:lnTo>
                  <a:lnTo>
                    <a:pt x="37559" y="14199"/>
                  </a:lnTo>
                  <a:lnTo>
                    <a:pt x="37488" y="13860"/>
                  </a:lnTo>
                  <a:lnTo>
                    <a:pt x="37402" y="13546"/>
                  </a:lnTo>
                  <a:lnTo>
                    <a:pt x="37299" y="13239"/>
                  </a:lnTo>
                  <a:lnTo>
                    <a:pt x="37181" y="12947"/>
                  </a:lnTo>
                  <a:lnTo>
                    <a:pt x="37056" y="12664"/>
                  </a:lnTo>
                  <a:lnTo>
                    <a:pt x="36914" y="12396"/>
                  </a:lnTo>
                  <a:lnTo>
                    <a:pt x="36772" y="12137"/>
                  </a:lnTo>
                  <a:lnTo>
                    <a:pt x="36615" y="11885"/>
                  </a:lnTo>
                  <a:lnTo>
                    <a:pt x="36442" y="11657"/>
                  </a:lnTo>
                  <a:lnTo>
                    <a:pt x="36268" y="11428"/>
                  </a:lnTo>
                  <a:lnTo>
                    <a:pt x="36087" y="11216"/>
                  </a:lnTo>
                  <a:lnTo>
                    <a:pt x="35899" y="11011"/>
                  </a:lnTo>
                  <a:lnTo>
                    <a:pt x="35702" y="10814"/>
                  </a:lnTo>
                  <a:lnTo>
                    <a:pt x="35505" y="10633"/>
                  </a:lnTo>
                  <a:lnTo>
                    <a:pt x="35300" y="10460"/>
                  </a:lnTo>
                  <a:lnTo>
                    <a:pt x="35088" y="10295"/>
                  </a:lnTo>
                  <a:lnTo>
                    <a:pt x="34875" y="10138"/>
                  </a:lnTo>
                  <a:lnTo>
                    <a:pt x="34663" y="9996"/>
                  </a:lnTo>
                  <a:lnTo>
                    <a:pt x="34450" y="9854"/>
                  </a:lnTo>
                  <a:lnTo>
                    <a:pt x="34230" y="9720"/>
                  </a:lnTo>
                  <a:lnTo>
                    <a:pt x="34017" y="9602"/>
                  </a:lnTo>
                  <a:lnTo>
                    <a:pt x="33797" y="9484"/>
                  </a:lnTo>
                  <a:lnTo>
                    <a:pt x="33585" y="9382"/>
                  </a:lnTo>
                  <a:lnTo>
                    <a:pt x="33364" y="9280"/>
                  </a:lnTo>
                  <a:lnTo>
                    <a:pt x="33160" y="9185"/>
                  </a:lnTo>
                  <a:lnTo>
                    <a:pt x="32742" y="9028"/>
                  </a:lnTo>
                  <a:lnTo>
                    <a:pt x="32349" y="8886"/>
                  </a:lnTo>
                  <a:lnTo>
                    <a:pt x="31987" y="8768"/>
                  </a:lnTo>
                  <a:lnTo>
                    <a:pt x="31617" y="8666"/>
                  </a:lnTo>
                  <a:lnTo>
                    <a:pt x="31223" y="8563"/>
                  </a:lnTo>
                  <a:lnTo>
                    <a:pt x="30806" y="8477"/>
                  </a:lnTo>
                  <a:lnTo>
                    <a:pt x="30373" y="8382"/>
                  </a:lnTo>
                  <a:lnTo>
                    <a:pt x="29460" y="8209"/>
                  </a:lnTo>
                  <a:lnTo>
                    <a:pt x="28524" y="8020"/>
                  </a:lnTo>
                  <a:lnTo>
                    <a:pt x="28044" y="7918"/>
                  </a:lnTo>
                  <a:lnTo>
                    <a:pt x="27571" y="7808"/>
                  </a:lnTo>
                  <a:lnTo>
                    <a:pt x="27107" y="7682"/>
                  </a:lnTo>
                  <a:lnTo>
                    <a:pt x="26650" y="7548"/>
                  </a:lnTo>
                  <a:lnTo>
                    <a:pt x="26430" y="7477"/>
                  </a:lnTo>
                  <a:lnTo>
                    <a:pt x="26210" y="7399"/>
                  </a:lnTo>
                  <a:lnTo>
                    <a:pt x="25989" y="7320"/>
                  </a:lnTo>
                  <a:lnTo>
                    <a:pt x="25777" y="7233"/>
                  </a:lnTo>
                  <a:lnTo>
                    <a:pt x="25572" y="7139"/>
                  </a:lnTo>
                  <a:lnTo>
                    <a:pt x="25375" y="7052"/>
                  </a:lnTo>
                  <a:lnTo>
                    <a:pt x="25179" y="6950"/>
                  </a:lnTo>
                  <a:lnTo>
                    <a:pt x="24990" y="6848"/>
                  </a:lnTo>
                  <a:lnTo>
                    <a:pt x="24895" y="6785"/>
                  </a:lnTo>
                  <a:lnTo>
                    <a:pt x="24809" y="6722"/>
                  </a:lnTo>
                  <a:lnTo>
                    <a:pt x="24722" y="6659"/>
                  </a:lnTo>
                  <a:lnTo>
                    <a:pt x="24643" y="6580"/>
                  </a:lnTo>
                  <a:lnTo>
                    <a:pt x="24565" y="6501"/>
                  </a:lnTo>
                  <a:lnTo>
                    <a:pt x="24486" y="6415"/>
                  </a:lnTo>
                  <a:lnTo>
                    <a:pt x="24415" y="6320"/>
                  </a:lnTo>
                  <a:lnTo>
                    <a:pt x="24344" y="6226"/>
                  </a:lnTo>
                  <a:lnTo>
                    <a:pt x="24281" y="6123"/>
                  </a:lnTo>
                  <a:lnTo>
                    <a:pt x="24218" y="6013"/>
                  </a:lnTo>
                  <a:lnTo>
                    <a:pt x="24100" y="5793"/>
                  </a:lnTo>
                  <a:lnTo>
                    <a:pt x="23990" y="5549"/>
                  </a:lnTo>
                  <a:lnTo>
                    <a:pt x="23896" y="5297"/>
                  </a:lnTo>
                  <a:lnTo>
                    <a:pt x="23801" y="5029"/>
                  </a:lnTo>
                  <a:lnTo>
                    <a:pt x="23723" y="4754"/>
                  </a:lnTo>
                  <a:lnTo>
                    <a:pt x="23652" y="4471"/>
                  </a:lnTo>
                  <a:lnTo>
                    <a:pt x="23589" y="4179"/>
                  </a:lnTo>
                  <a:lnTo>
                    <a:pt x="23534" y="3888"/>
                  </a:lnTo>
                  <a:lnTo>
                    <a:pt x="23486" y="3589"/>
                  </a:lnTo>
                  <a:lnTo>
                    <a:pt x="23447" y="3290"/>
                  </a:lnTo>
                  <a:lnTo>
                    <a:pt x="23416" y="2999"/>
                  </a:lnTo>
                  <a:lnTo>
                    <a:pt x="23384" y="2708"/>
                  </a:lnTo>
                  <a:lnTo>
                    <a:pt x="23360" y="2416"/>
                  </a:lnTo>
                  <a:lnTo>
                    <a:pt x="23329" y="1865"/>
                  </a:lnTo>
                  <a:lnTo>
                    <a:pt x="23313" y="1362"/>
                  </a:lnTo>
                  <a:lnTo>
                    <a:pt x="23305" y="913"/>
                  </a:lnTo>
                  <a:lnTo>
                    <a:pt x="23305" y="535"/>
                  </a:lnTo>
                  <a:lnTo>
                    <a:pt x="23313" y="252"/>
                  </a:lnTo>
                  <a:lnTo>
                    <a:pt x="23321" y="0"/>
                  </a:lnTo>
                  <a:close/>
                </a:path>
              </a:pathLst>
            </a:custGeom>
            <a:solidFill>
              <a:srgbClr val="F4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350;p44"/>
            <p:cNvSpPr/>
            <p:nvPr/>
          </p:nvSpPr>
          <p:spPr>
            <a:xfrm>
              <a:off x="1852475" y="2503000"/>
              <a:ext cx="941950" cy="539350"/>
            </a:xfrm>
            <a:custGeom>
              <a:avLst/>
              <a:gdLst/>
              <a:ahLst/>
              <a:cxnLst/>
              <a:rect l="l" t="t" r="r" b="b"/>
              <a:pathLst>
                <a:path w="37678" h="21574" fill="none" extrusionOk="0">
                  <a:moveTo>
                    <a:pt x="37622" y="14545"/>
                  </a:moveTo>
                  <a:lnTo>
                    <a:pt x="37622" y="14545"/>
                  </a:lnTo>
                  <a:lnTo>
                    <a:pt x="37559" y="14199"/>
                  </a:lnTo>
                  <a:lnTo>
                    <a:pt x="37488" y="13860"/>
                  </a:lnTo>
                  <a:lnTo>
                    <a:pt x="37402" y="13546"/>
                  </a:lnTo>
                  <a:lnTo>
                    <a:pt x="37299" y="13239"/>
                  </a:lnTo>
                  <a:lnTo>
                    <a:pt x="37181" y="12947"/>
                  </a:lnTo>
                  <a:lnTo>
                    <a:pt x="37056" y="12664"/>
                  </a:lnTo>
                  <a:lnTo>
                    <a:pt x="36914" y="12396"/>
                  </a:lnTo>
                  <a:lnTo>
                    <a:pt x="36772" y="12137"/>
                  </a:lnTo>
                  <a:lnTo>
                    <a:pt x="36615" y="11885"/>
                  </a:lnTo>
                  <a:lnTo>
                    <a:pt x="36442" y="11657"/>
                  </a:lnTo>
                  <a:lnTo>
                    <a:pt x="36268" y="11428"/>
                  </a:lnTo>
                  <a:lnTo>
                    <a:pt x="36087" y="11216"/>
                  </a:lnTo>
                  <a:lnTo>
                    <a:pt x="35899" y="11011"/>
                  </a:lnTo>
                  <a:lnTo>
                    <a:pt x="35702" y="10814"/>
                  </a:lnTo>
                  <a:lnTo>
                    <a:pt x="35505" y="10633"/>
                  </a:lnTo>
                  <a:lnTo>
                    <a:pt x="35300" y="10460"/>
                  </a:lnTo>
                  <a:lnTo>
                    <a:pt x="35088" y="10295"/>
                  </a:lnTo>
                  <a:lnTo>
                    <a:pt x="34875" y="10138"/>
                  </a:lnTo>
                  <a:lnTo>
                    <a:pt x="34663" y="9996"/>
                  </a:lnTo>
                  <a:lnTo>
                    <a:pt x="34450" y="9854"/>
                  </a:lnTo>
                  <a:lnTo>
                    <a:pt x="34230" y="9720"/>
                  </a:lnTo>
                  <a:lnTo>
                    <a:pt x="34017" y="9602"/>
                  </a:lnTo>
                  <a:lnTo>
                    <a:pt x="33797" y="9484"/>
                  </a:lnTo>
                  <a:lnTo>
                    <a:pt x="33585" y="9382"/>
                  </a:lnTo>
                  <a:lnTo>
                    <a:pt x="33364" y="9280"/>
                  </a:lnTo>
                  <a:lnTo>
                    <a:pt x="33160" y="9185"/>
                  </a:lnTo>
                  <a:lnTo>
                    <a:pt x="32742" y="9028"/>
                  </a:lnTo>
                  <a:lnTo>
                    <a:pt x="32349" y="8886"/>
                  </a:lnTo>
                  <a:lnTo>
                    <a:pt x="31987" y="8768"/>
                  </a:lnTo>
                  <a:lnTo>
                    <a:pt x="31987" y="8768"/>
                  </a:lnTo>
                  <a:lnTo>
                    <a:pt x="31617" y="8666"/>
                  </a:lnTo>
                  <a:lnTo>
                    <a:pt x="31223" y="8563"/>
                  </a:lnTo>
                  <a:lnTo>
                    <a:pt x="30806" y="8477"/>
                  </a:lnTo>
                  <a:lnTo>
                    <a:pt x="30373" y="8382"/>
                  </a:lnTo>
                  <a:lnTo>
                    <a:pt x="29460" y="8209"/>
                  </a:lnTo>
                  <a:lnTo>
                    <a:pt x="28524" y="8020"/>
                  </a:lnTo>
                  <a:lnTo>
                    <a:pt x="28044" y="7918"/>
                  </a:lnTo>
                  <a:lnTo>
                    <a:pt x="27571" y="7808"/>
                  </a:lnTo>
                  <a:lnTo>
                    <a:pt x="27107" y="7682"/>
                  </a:lnTo>
                  <a:lnTo>
                    <a:pt x="26650" y="7548"/>
                  </a:lnTo>
                  <a:lnTo>
                    <a:pt x="26430" y="7477"/>
                  </a:lnTo>
                  <a:lnTo>
                    <a:pt x="26210" y="7399"/>
                  </a:lnTo>
                  <a:lnTo>
                    <a:pt x="25989" y="7320"/>
                  </a:lnTo>
                  <a:lnTo>
                    <a:pt x="25777" y="7233"/>
                  </a:lnTo>
                  <a:lnTo>
                    <a:pt x="25572" y="7139"/>
                  </a:lnTo>
                  <a:lnTo>
                    <a:pt x="25375" y="7052"/>
                  </a:lnTo>
                  <a:lnTo>
                    <a:pt x="25179" y="6950"/>
                  </a:lnTo>
                  <a:lnTo>
                    <a:pt x="24990" y="6848"/>
                  </a:lnTo>
                  <a:lnTo>
                    <a:pt x="24990" y="6848"/>
                  </a:lnTo>
                  <a:lnTo>
                    <a:pt x="24895" y="6785"/>
                  </a:lnTo>
                  <a:lnTo>
                    <a:pt x="24809" y="6722"/>
                  </a:lnTo>
                  <a:lnTo>
                    <a:pt x="24722" y="6659"/>
                  </a:lnTo>
                  <a:lnTo>
                    <a:pt x="24643" y="6580"/>
                  </a:lnTo>
                  <a:lnTo>
                    <a:pt x="24565" y="6501"/>
                  </a:lnTo>
                  <a:lnTo>
                    <a:pt x="24486" y="6415"/>
                  </a:lnTo>
                  <a:lnTo>
                    <a:pt x="24415" y="6320"/>
                  </a:lnTo>
                  <a:lnTo>
                    <a:pt x="24344" y="6226"/>
                  </a:lnTo>
                  <a:lnTo>
                    <a:pt x="24281" y="6123"/>
                  </a:lnTo>
                  <a:lnTo>
                    <a:pt x="24218" y="6013"/>
                  </a:lnTo>
                  <a:lnTo>
                    <a:pt x="24100" y="5793"/>
                  </a:lnTo>
                  <a:lnTo>
                    <a:pt x="23990" y="5549"/>
                  </a:lnTo>
                  <a:lnTo>
                    <a:pt x="23896" y="5297"/>
                  </a:lnTo>
                  <a:lnTo>
                    <a:pt x="23801" y="5029"/>
                  </a:lnTo>
                  <a:lnTo>
                    <a:pt x="23723" y="4754"/>
                  </a:lnTo>
                  <a:lnTo>
                    <a:pt x="23652" y="4471"/>
                  </a:lnTo>
                  <a:lnTo>
                    <a:pt x="23589" y="4179"/>
                  </a:lnTo>
                  <a:lnTo>
                    <a:pt x="23534" y="3888"/>
                  </a:lnTo>
                  <a:lnTo>
                    <a:pt x="23486" y="3589"/>
                  </a:lnTo>
                  <a:lnTo>
                    <a:pt x="23447" y="3290"/>
                  </a:lnTo>
                  <a:lnTo>
                    <a:pt x="23416" y="2999"/>
                  </a:lnTo>
                  <a:lnTo>
                    <a:pt x="23384" y="2708"/>
                  </a:lnTo>
                  <a:lnTo>
                    <a:pt x="23360" y="2416"/>
                  </a:lnTo>
                  <a:lnTo>
                    <a:pt x="23329" y="1865"/>
                  </a:lnTo>
                  <a:lnTo>
                    <a:pt x="23313" y="1362"/>
                  </a:lnTo>
                  <a:lnTo>
                    <a:pt x="23305" y="913"/>
                  </a:lnTo>
                  <a:lnTo>
                    <a:pt x="23305" y="535"/>
                  </a:lnTo>
                  <a:lnTo>
                    <a:pt x="23313" y="252"/>
                  </a:lnTo>
                  <a:lnTo>
                    <a:pt x="23321" y="0"/>
                  </a:lnTo>
                  <a:lnTo>
                    <a:pt x="19047" y="0"/>
                  </a:lnTo>
                  <a:lnTo>
                    <a:pt x="14774" y="0"/>
                  </a:lnTo>
                  <a:lnTo>
                    <a:pt x="14774" y="0"/>
                  </a:lnTo>
                  <a:lnTo>
                    <a:pt x="14781" y="252"/>
                  </a:lnTo>
                  <a:lnTo>
                    <a:pt x="14789" y="535"/>
                  </a:lnTo>
                  <a:lnTo>
                    <a:pt x="14789" y="913"/>
                  </a:lnTo>
                  <a:lnTo>
                    <a:pt x="14781" y="1362"/>
                  </a:lnTo>
                  <a:lnTo>
                    <a:pt x="14766" y="1865"/>
                  </a:lnTo>
                  <a:lnTo>
                    <a:pt x="14734" y="2416"/>
                  </a:lnTo>
                  <a:lnTo>
                    <a:pt x="14711" y="2708"/>
                  </a:lnTo>
                  <a:lnTo>
                    <a:pt x="14679" y="2999"/>
                  </a:lnTo>
                  <a:lnTo>
                    <a:pt x="14648" y="3290"/>
                  </a:lnTo>
                  <a:lnTo>
                    <a:pt x="14608" y="3589"/>
                  </a:lnTo>
                  <a:lnTo>
                    <a:pt x="14561" y="3888"/>
                  </a:lnTo>
                  <a:lnTo>
                    <a:pt x="14506" y="4179"/>
                  </a:lnTo>
                  <a:lnTo>
                    <a:pt x="14443" y="4471"/>
                  </a:lnTo>
                  <a:lnTo>
                    <a:pt x="14372" y="4754"/>
                  </a:lnTo>
                  <a:lnTo>
                    <a:pt x="14293" y="5029"/>
                  </a:lnTo>
                  <a:lnTo>
                    <a:pt x="14199" y="5297"/>
                  </a:lnTo>
                  <a:lnTo>
                    <a:pt x="14105" y="5549"/>
                  </a:lnTo>
                  <a:lnTo>
                    <a:pt x="13994" y="5793"/>
                  </a:lnTo>
                  <a:lnTo>
                    <a:pt x="13876" y="6013"/>
                  </a:lnTo>
                  <a:lnTo>
                    <a:pt x="13813" y="6123"/>
                  </a:lnTo>
                  <a:lnTo>
                    <a:pt x="13750" y="6226"/>
                  </a:lnTo>
                  <a:lnTo>
                    <a:pt x="13680" y="6320"/>
                  </a:lnTo>
                  <a:lnTo>
                    <a:pt x="13609" y="6415"/>
                  </a:lnTo>
                  <a:lnTo>
                    <a:pt x="13530" y="6501"/>
                  </a:lnTo>
                  <a:lnTo>
                    <a:pt x="13451" y="6580"/>
                  </a:lnTo>
                  <a:lnTo>
                    <a:pt x="13373" y="6659"/>
                  </a:lnTo>
                  <a:lnTo>
                    <a:pt x="13286" y="6722"/>
                  </a:lnTo>
                  <a:lnTo>
                    <a:pt x="13199" y="6785"/>
                  </a:lnTo>
                  <a:lnTo>
                    <a:pt x="13105" y="6848"/>
                  </a:lnTo>
                  <a:lnTo>
                    <a:pt x="13105" y="6848"/>
                  </a:lnTo>
                  <a:lnTo>
                    <a:pt x="12916" y="6950"/>
                  </a:lnTo>
                  <a:lnTo>
                    <a:pt x="12719" y="7052"/>
                  </a:lnTo>
                  <a:lnTo>
                    <a:pt x="12523" y="7139"/>
                  </a:lnTo>
                  <a:lnTo>
                    <a:pt x="12318" y="7233"/>
                  </a:lnTo>
                  <a:lnTo>
                    <a:pt x="12105" y="7320"/>
                  </a:lnTo>
                  <a:lnTo>
                    <a:pt x="11885" y="7399"/>
                  </a:lnTo>
                  <a:lnTo>
                    <a:pt x="11665" y="7477"/>
                  </a:lnTo>
                  <a:lnTo>
                    <a:pt x="11444" y="7548"/>
                  </a:lnTo>
                  <a:lnTo>
                    <a:pt x="10988" y="7682"/>
                  </a:lnTo>
                  <a:lnTo>
                    <a:pt x="10523" y="7808"/>
                  </a:lnTo>
                  <a:lnTo>
                    <a:pt x="10051" y="7918"/>
                  </a:lnTo>
                  <a:lnTo>
                    <a:pt x="9579" y="8020"/>
                  </a:lnTo>
                  <a:lnTo>
                    <a:pt x="8634" y="8209"/>
                  </a:lnTo>
                  <a:lnTo>
                    <a:pt x="7721" y="8382"/>
                  </a:lnTo>
                  <a:lnTo>
                    <a:pt x="7289" y="8477"/>
                  </a:lnTo>
                  <a:lnTo>
                    <a:pt x="6871" y="8563"/>
                  </a:lnTo>
                  <a:lnTo>
                    <a:pt x="6478" y="8666"/>
                  </a:lnTo>
                  <a:lnTo>
                    <a:pt x="6108" y="8768"/>
                  </a:lnTo>
                  <a:lnTo>
                    <a:pt x="6108" y="8768"/>
                  </a:lnTo>
                  <a:lnTo>
                    <a:pt x="5746" y="8886"/>
                  </a:lnTo>
                  <a:lnTo>
                    <a:pt x="5352" y="9028"/>
                  </a:lnTo>
                  <a:lnTo>
                    <a:pt x="4943" y="9185"/>
                  </a:lnTo>
                  <a:lnTo>
                    <a:pt x="4731" y="9280"/>
                  </a:lnTo>
                  <a:lnTo>
                    <a:pt x="4518" y="9382"/>
                  </a:lnTo>
                  <a:lnTo>
                    <a:pt x="4298" y="9484"/>
                  </a:lnTo>
                  <a:lnTo>
                    <a:pt x="4085" y="9602"/>
                  </a:lnTo>
                  <a:lnTo>
                    <a:pt x="3865" y="9720"/>
                  </a:lnTo>
                  <a:lnTo>
                    <a:pt x="3644" y="9854"/>
                  </a:lnTo>
                  <a:lnTo>
                    <a:pt x="3432" y="9996"/>
                  </a:lnTo>
                  <a:lnTo>
                    <a:pt x="3219" y="10138"/>
                  </a:lnTo>
                  <a:lnTo>
                    <a:pt x="3007" y="10295"/>
                  </a:lnTo>
                  <a:lnTo>
                    <a:pt x="2794" y="10460"/>
                  </a:lnTo>
                  <a:lnTo>
                    <a:pt x="2590" y="10633"/>
                  </a:lnTo>
                  <a:lnTo>
                    <a:pt x="2393" y="10814"/>
                  </a:lnTo>
                  <a:lnTo>
                    <a:pt x="2196" y="11011"/>
                  </a:lnTo>
                  <a:lnTo>
                    <a:pt x="2007" y="11216"/>
                  </a:lnTo>
                  <a:lnTo>
                    <a:pt x="1826" y="11428"/>
                  </a:lnTo>
                  <a:lnTo>
                    <a:pt x="1653" y="11657"/>
                  </a:lnTo>
                  <a:lnTo>
                    <a:pt x="1488" y="11885"/>
                  </a:lnTo>
                  <a:lnTo>
                    <a:pt x="1330" y="12137"/>
                  </a:lnTo>
                  <a:lnTo>
                    <a:pt x="1181" y="12396"/>
                  </a:lnTo>
                  <a:lnTo>
                    <a:pt x="1039" y="12664"/>
                  </a:lnTo>
                  <a:lnTo>
                    <a:pt x="913" y="12947"/>
                  </a:lnTo>
                  <a:lnTo>
                    <a:pt x="803" y="13239"/>
                  </a:lnTo>
                  <a:lnTo>
                    <a:pt x="701" y="13546"/>
                  </a:lnTo>
                  <a:lnTo>
                    <a:pt x="606" y="13860"/>
                  </a:lnTo>
                  <a:lnTo>
                    <a:pt x="535" y="14199"/>
                  </a:lnTo>
                  <a:lnTo>
                    <a:pt x="473" y="14545"/>
                  </a:lnTo>
                  <a:lnTo>
                    <a:pt x="473" y="14545"/>
                  </a:lnTo>
                  <a:lnTo>
                    <a:pt x="394" y="15120"/>
                  </a:lnTo>
                  <a:lnTo>
                    <a:pt x="323" y="15710"/>
                  </a:lnTo>
                  <a:lnTo>
                    <a:pt x="260" y="16308"/>
                  </a:lnTo>
                  <a:lnTo>
                    <a:pt x="205" y="16906"/>
                  </a:lnTo>
                  <a:lnTo>
                    <a:pt x="166" y="17505"/>
                  </a:lnTo>
                  <a:lnTo>
                    <a:pt x="126" y="18087"/>
                  </a:lnTo>
                  <a:lnTo>
                    <a:pt x="95" y="18646"/>
                  </a:lnTo>
                  <a:lnTo>
                    <a:pt x="63" y="19181"/>
                  </a:lnTo>
                  <a:lnTo>
                    <a:pt x="32" y="20141"/>
                  </a:lnTo>
                  <a:lnTo>
                    <a:pt x="8" y="20897"/>
                  </a:lnTo>
                  <a:lnTo>
                    <a:pt x="0" y="21574"/>
                  </a:lnTo>
                  <a:lnTo>
                    <a:pt x="19047" y="21574"/>
                  </a:lnTo>
                  <a:lnTo>
                    <a:pt x="35442" y="19685"/>
                  </a:lnTo>
                  <a:lnTo>
                    <a:pt x="35442" y="19685"/>
                  </a:lnTo>
                  <a:lnTo>
                    <a:pt x="35552" y="19590"/>
                  </a:lnTo>
                  <a:lnTo>
                    <a:pt x="35686" y="19464"/>
                  </a:lnTo>
                  <a:lnTo>
                    <a:pt x="35851" y="19307"/>
                  </a:lnTo>
                  <a:lnTo>
                    <a:pt x="36040" y="19094"/>
                  </a:lnTo>
                  <a:lnTo>
                    <a:pt x="36253" y="18850"/>
                  </a:lnTo>
                  <a:lnTo>
                    <a:pt x="36473" y="18567"/>
                  </a:lnTo>
                  <a:lnTo>
                    <a:pt x="36591" y="18410"/>
                  </a:lnTo>
                  <a:lnTo>
                    <a:pt x="36701" y="18244"/>
                  </a:lnTo>
                  <a:lnTo>
                    <a:pt x="36819" y="18063"/>
                  </a:lnTo>
                  <a:lnTo>
                    <a:pt x="36922" y="17882"/>
                  </a:lnTo>
                  <a:lnTo>
                    <a:pt x="37032" y="17693"/>
                  </a:lnTo>
                  <a:lnTo>
                    <a:pt x="37134" y="17489"/>
                  </a:lnTo>
                  <a:lnTo>
                    <a:pt x="37229" y="17284"/>
                  </a:lnTo>
                  <a:lnTo>
                    <a:pt x="37323" y="17064"/>
                  </a:lnTo>
                  <a:lnTo>
                    <a:pt x="37402" y="16843"/>
                  </a:lnTo>
                  <a:lnTo>
                    <a:pt x="37473" y="16615"/>
                  </a:lnTo>
                  <a:lnTo>
                    <a:pt x="37536" y="16379"/>
                  </a:lnTo>
                  <a:lnTo>
                    <a:pt x="37591" y="16135"/>
                  </a:lnTo>
                  <a:lnTo>
                    <a:pt x="37630" y="15883"/>
                  </a:lnTo>
                  <a:lnTo>
                    <a:pt x="37662" y="15623"/>
                  </a:lnTo>
                  <a:lnTo>
                    <a:pt x="37677" y="15364"/>
                  </a:lnTo>
                  <a:lnTo>
                    <a:pt x="37677" y="15096"/>
                  </a:lnTo>
                  <a:lnTo>
                    <a:pt x="37654" y="14821"/>
                  </a:lnTo>
                  <a:lnTo>
                    <a:pt x="37622" y="145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351;p44"/>
            <p:cNvSpPr/>
            <p:nvPr/>
          </p:nvSpPr>
          <p:spPr>
            <a:xfrm>
              <a:off x="2212750" y="2503000"/>
              <a:ext cx="223150" cy="116300"/>
            </a:xfrm>
            <a:custGeom>
              <a:avLst/>
              <a:gdLst/>
              <a:ahLst/>
              <a:cxnLst/>
              <a:rect l="l" t="t" r="r" b="b"/>
              <a:pathLst>
                <a:path w="8926" h="4652" extrusionOk="0">
                  <a:moveTo>
                    <a:pt x="378" y="0"/>
                  </a:moveTo>
                  <a:lnTo>
                    <a:pt x="386" y="118"/>
                  </a:lnTo>
                  <a:lnTo>
                    <a:pt x="394" y="441"/>
                  </a:lnTo>
                  <a:lnTo>
                    <a:pt x="394" y="937"/>
                  </a:lnTo>
                  <a:lnTo>
                    <a:pt x="394" y="1228"/>
                  </a:lnTo>
                  <a:lnTo>
                    <a:pt x="386" y="1558"/>
                  </a:lnTo>
                  <a:lnTo>
                    <a:pt x="370" y="1913"/>
                  </a:lnTo>
                  <a:lnTo>
                    <a:pt x="347" y="2283"/>
                  </a:lnTo>
                  <a:lnTo>
                    <a:pt x="315" y="2660"/>
                  </a:lnTo>
                  <a:lnTo>
                    <a:pt x="276" y="3062"/>
                  </a:lnTo>
                  <a:lnTo>
                    <a:pt x="229" y="3455"/>
                  </a:lnTo>
                  <a:lnTo>
                    <a:pt x="166" y="3857"/>
                  </a:lnTo>
                  <a:lnTo>
                    <a:pt x="95" y="4258"/>
                  </a:lnTo>
                  <a:lnTo>
                    <a:pt x="1" y="4644"/>
                  </a:lnTo>
                  <a:lnTo>
                    <a:pt x="1" y="4652"/>
                  </a:lnTo>
                  <a:lnTo>
                    <a:pt x="457" y="4557"/>
                  </a:lnTo>
                  <a:lnTo>
                    <a:pt x="961" y="4439"/>
                  </a:lnTo>
                  <a:lnTo>
                    <a:pt x="1496" y="4305"/>
                  </a:lnTo>
                  <a:lnTo>
                    <a:pt x="2063" y="4148"/>
                  </a:lnTo>
                  <a:lnTo>
                    <a:pt x="2653" y="3975"/>
                  </a:lnTo>
                  <a:lnTo>
                    <a:pt x="3267" y="3778"/>
                  </a:lnTo>
                  <a:lnTo>
                    <a:pt x="3881" y="3573"/>
                  </a:lnTo>
                  <a:lnTo>
                    <a:pt x="4510" y="3345"/>
                  </a:lnTo>
                  <a:lnTo>
                    <a:pt x="5132" y="3109"/>
                  </a:lnTo>
                  <a:lnTo>
                    <a:pt x="5754" y="2857"/>
                  </a:lnTo>
                  <a:lnTo>
                    <a:pt x="6352" y="2597"/>
                  </a:lnTo>
                  <a:lnTo>
                    <a:pt x="6643" y="2464"/>
                  </a:lnTo>
                  <a:lnTo>
                    <a:pt x="6935" y="2322"/>
                  </a:lnTo>
                  <a:lnTo>
                    <a:pt x="7210" y="2180"/>
                  </a:lnTo>
                  <a:lnTo>
                    <a:pt x="7486" y="2039"/>
                  </a:lnTo>
                  <a:lnTo>
                    <a:pt x="7753" y="1897"/>
                  </a:lnTo>
                  <a:lnTo>
                    <a:pt x="8005" y="1747"/>
                  </a:lnTo>
                  <a:lnTo>
                    <a:pt x="8249" y="1598"/>
                  </a:lnTo>
                  <a:lnTo>
                    <a:pt x="8485" y="1448"/>
                  </a:lnTo>
                  <a:lnTo>
                    <a:pt x="8705" y="1299"/>
                  </a:lnTo>
                  <a:lnTo>
                    <a:pt x="8910" y="1149"/>
                  </a:lnTo>
                  <a:lnTo>
                    <a:pt x="8910" y="685"/>
                  </a:lnTo>
                  <a:lnTo>
                    <a:pt x="8910" y="669"/>
                  </a:lnTo>
                  <a:lnTo>
                    <a:pt x="8918" y="496"/>
                  </a:lnTo>
                  <a:lnTo>
                    <a:pt x="8918" y="464"/>
                  </a:lnTo>
                  <a:lnTo>
                    <a:pt x="8918" y="331"/>
                  </a:lnTo>
                  <a:lnTo>
                    <a:pt x="8918" y="307"/>
                  </a:lnTo>
                  <a:lnTo>
                    <a:pt x="8926" y="197"/>
                  </a:lnTo>
                  <a:lnTo>
                    <a:pt x="8926" y="173"/>
                  </a:lnTo>
                  <a:lnTo>
                    <a:pt x="8926" y="95"/>
                  </a:lnTo>
                  <a:lnTo>
                    <a:pt x="8926" y="79"/>
                  </a:lnTo>
                  <a:lnTo>
                    <a:pt x="8926" y="39"/>
                  </a:lnTo>
                  <a:lnTo>
                    <a:pt x="8926" y="0"/>
                  </a:lnTo>
                  <a:close/>
                </a:path>
              </a:pathLst>
            </a:custGeom>
            <a:solidFill>
              <a:srgbClr val="EDB3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352;p44"/>
            <p:cNvSpPr/>
            <p:nvPr/>
          </p:nvSpPr>
          <p:spPr>
            <a:xfrm>
              <a:off x="2212750" y="2503000"/>
              <a:ext cx="223150" cy="116300"/>
            </a:xfrm>
            <a:custGeom>
              <a:avLst/>
              <a:gdLst/>
              <a:ahLst/>
              <a:cxnLst/>
              <a:rect l="l" t="t" r="r" b="b"/>
              <a:pathLst>
                <a:path w="8926" h="4652" fill="none" extrusionOk="0">
                  <a:moveTo>
                    <a:pt x="1" y="4644"/>
                  </a:moveTo>
                  <a:lnTo>
                    <a:pt x="1" y="4644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457" y="4557"/>
                  </a:lnTo>
                  <a:lnTo>
                    <a:pt x="961" y="4439"/>
                  </a:lnTo>
                  <a:lnTo>
                    <a:pt x="1496" y="4305"/>
                  </a:lnTo>
                  <a:lnTo>
                    <a:pt x="2063" y="4148"/>
                  </a:lnTo>
                  <a:lnTo>
                    <a:pt x="2653" y="3975"/>
                  </a:lnTo>
                  <a:lnTo>
                    <a:pt x="3267" y="3778"/>
                  </a:lnTo>
                  <a:lnTo>
                    <a:pt x="3881" y="3573"/>
                  </a:lnTo>
                  <a:lnTo>
                    <a:pt x="4510" y="3345"/>
                  </a:lnTo>
                  <a:lnTo>
                    <a:pt x="5132" y="3109"/>
                  </a:lnTo>
                  <a:lnTo>
                    <a:pt x="5754" y="2857"/>
                  </a:lnTo>
                  <a:lnTo>
                    <a:pt x="6352" y="2597"/>
                  </a:lnTo>
                  <a:lnTo>
                    <a:pt x="6643" y="2464"/>
                  </a:lnTo>
                  <a:lnTo>
                    <a:pt x="6935" y="2322"/>
                  </a:lnTo>
                  <a:lnTo>
                    <a:pt x="7210" y="2180"/>
                  </a:lnTo>
                  <a:lnTo>
                    <a:pt x="7486" y="2039"/>
                  </a:lnTo>
                  <a:lnTo>
                    <a:pt x="7753" y="1897"/>
                  </a:lnTo>
                  <a:lnTo>
                    <a:pt x="8005" y="1747"/>
                  </a:lnTo>
                  <a:lnTo>
                    <a:pt x="8249" y="1598"/>
                  </a:lnTo>
                  <a:lnTo>
                    <a:pt x="8485" y="1448"/>
                  </a:lnTo>
                  <a:lnTo>
                    <a:pt x="8705" y="1299"/>
                  </a:lnTo>
                  <a:lnTo>
                    <a:pt x="8910" y="1149"/>
                  </a:lnTo>
                  <a:lnTo>
                    <a:pt x="8910" y="1149"/>
                  </a:lnTo>
                  <a:lnTo>
                    <a:pt x="8910" y="685"/>
                  </a:lnTo>
                  <a:lnTo>
                    <a:pt x="8910" y="669"/>
                  </a:lnTo>
                  <a:lnTo>
                    <a:pt x="8910" y="669"/>
                  </a:lnTo>
                  <a:lnTo>
                    <a:pt x="8918" y="496"/>
                  </a:lnTo>
                  <a:lnTo>
                    <a:pt x="8918" y="496"/>
                  </a:lnTo>
                  <a:lnTo>
                    <a:pt x="8918" y="464"/>
                  </a:lnTo>
                  <a:lnTo>
                    <a:pt x="8918" y="464"/>
                  </a:lnTo>
                  <a:lnTo>
                    <a:pt x="8918" y="331"/>
                  </a:lnTo>
                  <a:lnTo>
                    <a:pt x="8918" y="331"/>
                  </a:lnTo>
                  <a:lnTo>
                    <a:pt x="8918" y="307"/>
                  </a:lnTo>
                  <a:lnTo>
                    <a:pt x="8918" y="307"/>
                  </a:lnTo>
                  <a:lnTo>
                    <a:pt x="8926" y="197"/>
                  </a:lnTo>
                  <a:lnTo>
                    <a:pt x="8926" y="197"/>
                  </a:lnTo>
                  <a:lnTo>
                    <a:pt x="8926" y="173"/>
                  </a:lnTo>
                  <a:lnTo>
                    <a:pt x="8926" y="173"/>
                  </a:lnTo>
                  <a:lnTo>
                    <a:pt x="8926" y="95"/>
                  </a:lnTo>
                  <a:lnTo>
                    <a:pt x="8926" y="95"/>
                  </a:lnTo>
                  <a:lnTo>
                    <a:pt x="8926" y="79"/>
                  </a:lnTo>
                  <a:lnTo>
                    <a:pt x="8926" y="79"/>
                  </a:lnTo>
                  <a:lnTo>
                    <a:pt x="8926" y="39"/>
                  </a:lnTo>
                  <a:lnTo>
                    <a:pt x="8926" y="39"/>
                  </a:lnTo>
                  <a:lnTo>
                    <a:pt x="8926" y="0"/>
                  </a:lnTo>
                  <a:lnTo>
                    <a:pt x="4652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86" y="118"/>
                  </a:lnTo>
                  <a:lnTo>
                    <a:pt x="394" y="441"/>
                  </a:lnTo>
                  <a:lnTo>
                    <a:pt x="394" y="937"/>
                  </a:lnTo>
                  <a:lnTo>
                    <a:pt x="394" y="1228"/>
                  </a:lnTo>
                  <a:lnTo>
                    <a:pt x="386" y="1558"/>
                  </a:lnTo>
                  <a:lnTo>
                    <a:pt x="370" y="1913"/>
                  </a:lnTo>
                  <a:lnTo>
                    <a:pt x="347" y="2283"/>
                  </a:lnTo>
                  <a:lnTo>
                    <a:pt x="315" y="2660"/>
                  </a:lnTo>
                  <a:lnTo>
                    <a:pt x="276" y="3062"/>
                  </a:lnTo>
                  <a:lnTo>
                    <a:pt x="229" y="3455"/>
                  </a:lnTo>
                  <a:lnTo>
                    <a:pt x="166" y="3857"/>
                  </a:lnTo>
                  <a:lnTo>
                    <a:pt x="95" y="4258"/>
                  </a:lnTo>
                  <a:lnTo>
                    <a:pt x="1" y="46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353;p44"/>
            <p:cNvSpPr/>
            <p:nvPr/>
          </p:nvSpPr>
          <p:spPr>
            <a:xfrm>
              <a:off x="1986675" y="1743075"/>
              <a:ext cx="669625" cy="820350"/>
            </a:xfrm>
            <a:custGeom>
              <a:avLst/>
              <a:gdLst/>
              <a:ahLst/>
              <a:cxnLst/>
              <a:rect l="l" t="t" r="r" b="b"/>
              <a:pathLst>
                <a:path w="26785" h="32814" extrusionOk="0">
                  <a:moveTo>
                    <a:pt x="13388" y="0"/>
                  </a:moveTo>
                  <a:lnTo>
                    <a:pt x="12853" y="8"/>
                  </a:lnTo>
                  <a:lnTo>
                    <a:pt x="12326" y="32"/>
                  </a:lnTo>
                  <a:lnTo>
                    <a:pt x="11822" y="63"/>
                  </a:lnTo>
                  <a:lnTo>
                    <a:pt x="11326" y="118"/>
                  </a:lnTo>
                  <a:lnTo>
                    <a:pt x="10846" y="181"/>
                  </a:lnTo>
                  <a:lnTo>
                    <a:pt x="10382" y="260"/>
                  </a:lnTo>
                  <a:lnTo>
                    <a:pt x="9925" y="347"/>
                  </a:lnTo>
                  <a:lnTo>
                    <a:pt x="9492" y="457"/>
                  </a:lnTo>
                  <a:lnTo>
                    <a:pt x="9067" y="575"/>
                  </a:lnTo>
                  <a:lnTo>
                    <a:pt x="8650" y="709"/>
                  </a:lnTo>
                  <a:lnTo>
                    <a:pt x="8256" y="850"/>
                  </a:lnTo>
                  <a:lnTo>
                    <a:pt x="7863" y="1016"/>
                  </a:lnTo>
                  <a:lnTo>
                    <a:pt x="7493" y="1181"/>
                  </a:lnTo>
                  <a:lnTo>
                    <a:pt x="7131" y="1370"/>
                  </a:lnTo>
                  <a:lnTo>
                    <a:pt x="6777" y="1567"/>
                  </a:lnTo>
                  <a:lnTo>
                    <a:pt x="6438" y="1779"/>
                  </a:lnTo>
                  <a:lnTo>
                    <a:pt x="6108" y="2000"/>
                  </a:lnTo>
                  <a:lnTo>
                    <a:pt x="5785" y="2236"/>
                  </a:lnTo>
                  <a:lnTo>
                    <a:pt x="5478" y="2487"/>
                  </a:lnTo>
                  <a:lnTo>
                    <a:pt x="5179" y="2747"/>
                  </a:lnTo>
                  <a:lnTo>
                    <a:pt x="4888" y="3023"/>
                  </a:lnTo>
                  <a:lnTo>
                    <a:pt x="4604" y="3306"/>
                  </a:lnTo>
                  <a:lnTo>
                    <a:pt x="4337" y="3605"/>
                  </a:lnTo>
                  <a:lnTo>
                    <a:pt x="4077" y="3912"/>
                  </a:lnTo>
                  <a:lnTo>
                    <a:pt x="3817" y="4235"/>
                  </a:lnTo>
                  <a:lnTo>
                    <a:pt x="3573" y="4565"/>
                  </a:lnTo>
                  <a:lnTo>
                    <a:pt x="3337" y="4912"/>
                  </a:lnTo>
                  <a:lnTo>
                    <a:pt x="3109" y="5266"/>
                  </a:lnTo>
                  <a:lnTo>
                    <a:pt x="2889" y="5636"/>
                  </a:lnTo>
                  <a:lnTo>
                    <a:pt x="2668" y="6014"/>
                  </a:lnTo>
                  <a:lnTo>
                    <a:pt x="2464" y="6399"/>
                  </a:lnTo>
                  <a:lnTo>
                    <a:pt x="2259" y="6801"/>
                  </a:lnTo>
                  <a:lnTo>
                    <a:pt x="2172" y="6990"/>
                  </a:lnTo>
                  <a:lnTo>
                    <a:pt x="2086" y="7186"/>
                  </a:lnTo>
                  <a:lnTo>
                    <a:pt x="2007" y="7383"/>
                  </a:lnTo>
                  <a:lnTo>
                    <a:pt x="1936" y="7588"/>
                  </a:lnTo>
                  <a:lnTo>
                    <a:pt x="1865" y="7800"/>
                  </a:lnTo>
                  <a:lnTo>
                    <a:pt x="1802" y="8005"/>
                  </a:lnTo>
                  <a:lnTo>
                    <a:pt x="1739" y="8217"/>
                  </a:lnTo>
                  <a:lnTo>
                    <a:pt x="1684" y="8438"/>
                  </a:lnTo>
                  <a:lnTo>
                    <a:pt x="1629" y="8658"/>
                  </a:lnTo>
                  <a:lnTo>
                    <a:pt x="1590" y="8879"/>
                  </a:lnTo>
                  <a:lnTo>
                    <a:pt x="1503" y="9327"/>
                  </a:lnTo>
                  <a:lnTo>
                    <a:pt x="1440" y="9784"/>
                  </a:lnTo>
                  <a:lnTo>
                    <a:pt x="1385" y="10248"/>
                  </a:lnTo>
                  <a:lnTo>
                    <a:pt x="1354" y="10720"/>
                  </a:lnTo>
                  <a:lnTo>
                    <a:pt x="1322" y="11185"/>
                  </a:lnTo>
                  <a:lnTo>
                    <a:pt x="1314" y="11657"/>
                  </a:lnTo>
                  <a:lnTo>
                    <a:pt x="1307" y="12121"/>
                  </a:lnTo>
                  <a:lnTo>
                    <a:pt x="1314" y="12586"/>
                  </a:lnTo>
                  <a:lnTo>
                    <a:pt x="1330" y="13034"/>
                  </a:lnTo>
                  <a:lnTo>
                    <a:pt x="1354" y="13483"/>
                  </a:lnTo>
                  <a:lnTo>
                    <a:pt x="1385" y="13924"/>
                  </a:lnTo>
                  <a:lnTo>
                    <a:pt x="1425" y="14349"/>
                  </a:lnTo>
                  <a:lnTo>
                    <a:pt x="1464" y="14766"/>
                  </a:lnTo>
                  <a:lnTo>
                    <a:pt x="1503" y="15159"/>
                  </a:lnTo>
                  <a:lnTo>
                    <a:pt x="1551" y="15537"/>
                  </a:lnTo>
                  <a:lnTo>
                    <a:pt x="1653" y="16238"/>
                  </a:lnTo>
                  <a:lnTo>
                    <a:pt x="1755" y="16844"/>
                  </a:lnTo>
                  <a:lnTo>
                    <a:pt x="1842" y="17340"/>
                  </a:lnTo>
                  <a:lnTo>
                    <a:pt x="1913" y="17717"/>
                  </a:lnTo>
                  <a:lnTo>
                    <a:pt x="1983" y="18032"/>
                  </a:lnTo>
                  <a:lnTo>
                    <a:pt x="1747" y="17993"/>
                  </a:lnTo>
                  <a:lnTo>
                    <a:pt x="1527" y="17977"/>
                  </a:lnTo>
                  <a:lnTo>
                    <a:pt x="1322" y="17969"/>
                  </a:lnTo>
                  <a:lnTo>
                    <a:pt x="1133" y="17985"/>
                  </a:lnTo>
                  <a:lnTo>
                    <a:pt x="960" y="18016"/>
                  </a:lnTo>
                  <a:lnTo>
                    <a:pt x="882" y="18040"/>
                  </a:lnTo>
                  <a:lnTo>
                    <a:pt x="811" y="18064"/>
                  </a:lnTo>
                  <a:lnTo>
                    <a:pt x="740" y="18095"/>
                  </a:lnTo>
                  <a:lnTo>
                    <a:pt x="669" y="18127"/>
                  </a:lnTo>
                  <a:lnTo>
                    <a:pt x="606" y="18166"/>
                  </a:lnTo>
                  <a:lnTo>
                    <a:pt x="543" y="18205"/>
                  </a:lnTo>
                  <a:lnTo>
                    <a:pt x="433" y="18292"/>
                  </a:lnTo>
                  <a:lnTo>
                    <a:pt x="339" y="18386"/>
                  </a:lnTo>
                  <a:lnTo>
                    <a:pt x="252" y="18497"/>
                  </a:lnTo>
                  <a:lnTo>
                    <a:pt x="181" y="18622"/>
                  </a:lnTo>
                  <a:lnTo>
                    <a:pt x="126" y="18748"/>
                  </a:lnTo>
                  <a:lnTo>
                    <a:pt x="79" y="18890"/>
                  </a:lnTo>
                  <a:lnTo>
                    <a:pt x="47" y="19032"/>
                  </a:lnTo>
                  <a:lnTo>
                    <a:pt x="16" y="19181"/>
                  </a:lnTo>
                  <a:lnTo>
                    <a:pt x="8" y="19339"/>
                  </a:lnTo>
                  <a:lnTo>
                    <a:pt x="0" y="19504"/>
                  </a:lnTo>
                  <a:lnTo>
                    <a:pt x="8" y="19669"/>
                  </a:lnTo>
                  <a:lnTo>
                    <a:pt x="16" y="19835"/>
                  </a:lnTo>
                  <a:lnTo>
                    <a:pt x="39" y="20000"/>
                  </a:lnTo>
                  <a:lnTo>
                    <a:pt x="71" y="20173"/>
                  </a:lnTo>
                  <a:lnTo>
                    <a:pt x="102" y="20346"/>
                  </a:lnTo>
                  <a:lnTo>
                    <a:pt x="150" y="20511"/>
                  </a:lnTo>
                  <a:lnTo>
                    <a:pt x="197" y="20677"/>
                  </a:lnTo>
                  <a:lnTo>
                    <a:pt x="252" y="20842"/>
                  </a:lnTo>
                  <a:lnTo>
                    <a:pt x="307" y="20999"/>
                  </a:lnTo>
                  <a:lnTo>
                    <a:pt x="370" y="21157"/>
                  </a:lnTo>
                  <a:lnTo>
                    <a:pt x="441" y="21306"/>
                  </a:lnTo>
                  <a:lnTo>
                    <a:pt x="512" y="21448"/>
                  </a:lnTo>
                  <a:lnTo>
                    <a:pt x="583" y="21590"/>
                  </a:lnTo>
                  <a:lnTo>
                    <a:pt x="661" y="21716"/>
                  </a:lnTo>
                  <a:lnTo>
                    <a:pt x="889" y="22078"/>
                  </a:lnTo>
                  <a:lnTo>
                    <a:pt x="1063" y="22377"/>
                  </a:lnTo>
                  <a:lnTo>
                    <a:pt x="1204" y="22637"/>
                  </a:lnTo>
                  <a:lnTo>
                    <a:pt x="1322" y="22873"/>
                  </a:lnTo>
                  <a:lnTo>
                    <a:pt x="1425" y="23117"/>
                  </a:lnTo>
                  <a:lnTo>
                    <a:pt x="1527" y="23384"/>
                  </a:lnTo>
                  <a:lnTo>
                    <a:pt x="1779" y="24116"/>
                  </a:lnTo>
                  <a:lnTo>
                    <a:pt x="1834" y="24266"/>
                  </a:lnTo>
                  <a:lnTo>
                    <a:pt x="1897" y="24400"/>
                  </a:lnTo>
                  <a:lnTo>
                    <a:pt x="1960" y="24526"/>
                  </a:lnTo>
                  <a:lnTo>
                    <a:pt x="2031" y="24628"/>
                  </a:lnTo>
                  <a:lnTo>
                    <a:pt x="2102" y="24722"/>
                  </a:lnTo>
                  <a:lnTo>
                    <a:pt x="2180" y="24801"/>
                  </a:lnTo>
                  <a:lnTo>
                    <a:pt x="2259" y="24872"/>
                  </a:lnTo>
                  <a:lnTo>
                    <a:pt x="2338" y="24927"/>
                  </a:lnTo>
                  <a:lnTo>
                    <a:pt x="2416" y="24966"/>
                  </a:lnTo>
                  <a:lnTo>
                    <a:pt x="2495" y="24998"/>
                  </a:lnTo>
                  <a:lnTo>
                    <a:pt x="2582" y="25021"/>
                  </a:lnTo>
                  <a:lnTo>
                    <a:pt x="2660" y="25037"/>
                  </a:lnTo>
                  <a:lnTo>
                    <a:pt x="2739" y="25045"/>
                  </a:lnTo>
                  <a:lnTo>
                    <a:pt x="2826" y="25045"/>
                  </a:lnTo>
                  <a:lnTo>
                    <a:pt x="2904" y="25037"/>
                  </a:lnTo>
                  <a:lnTo>
                    <a:pt x="2983" y="25021"/>
                  </a:lnTo>
                  <a:lnTo>
                    <a:pt x="3062" y="25006"/>
                  </a:lnTo>
                  <a:lnTo>
                    <a:pt x="3133" y="24982"/>
                  </a:lnTo>
                  <a:lnTo>
                    <a:pt x="3274" y="24927"/>
                  </a:lnTo>
                  <a:lnTo>
                    <a:pt x="3408" y="24872"/>
                  </a:lnTo>
                  <a:lnTo>
                    <a:pt x="3518" y="24801"/>
                  </a:lnTo>
                  <a:lnTo>
                    <a:pt x="3613" y="24746"/>
                  </a:lnTo>
                  <a:lnTo>
                    <a:pt x="3684" y="24691"/>
                  </a:lnTo>
                  <a:lnTo>
                    <a:pt x="3739" y="24644"/>
                  </a:lnTo>
                  <a:lnTo>
                    <a:pt x="3888" y="25037"/>
                  </a:lnTo>
                  <a:lnTo>
                    <a:pt x="4038" y="25399"/>
                  </a:lnTo>
                  <a:lnTo>
                    <a:pt x="4179" y="25738"/>
                  </a:lnTo>
                  <a:lnTo>
                    <a:pt x="4337" y="26045"/>
                  </a:lnTo>
                  <a:lnTo>
                    <a:pt x="4502" y="26344"/>
                  </a:lnTo>
                  <a:lnTo>
                    <a:pt x="4683" y="26635"/>
                  </a:lnTo>
                  <a:lnTo>
                    <a:pt x="4888" y="26918"/>
                  </a:lnTo>
                  <a:lnTo>
                    <a:pt x="5116" y="27202"/>
                  </a:lnTo>
                  <a:lnTo>
                    <a:pt x="5368" y="27501"/>
                  </a:lnTo>
                  <a:lnTo>
                    <a:pt x="5651" y="27808"/>
                  </a:lnTo>
                  <a:lnTo>
                    <a:pt x="5974" y="28138"/>
                  </a:lnTo>
                  <a:lnTo>
                    <a:pt x="6336" y="28492"/>
                  </a:lnTo>
                  <a:lnTo>
                    <a:pt x="6745" y="28878"/>
                  </a:lnTo>
                  <a:lnTo>
                    <a:pt x="7194" y="29303"/>
                  </a:lnTo>
                  <a:lnTo>
                    <a:pt x="8264" y="30295"/>
                  </a:lnTo>
                  <a:lnTo>
                    <a:pt x="8768" y="30743"/>
                  </a:lnTo>
                  <a:lnTo>
                    <a:pt x="9225" y="31137"/>
                  </a:lnTo>
                  <a:lnTo>
                    <a:pt x="9650" y="31475"/>
                  </a:lnTo>
                  <a:lnTo>
                    <a:pt x="9846" y="31625"/>
                  </a:lnTo>
                  <a:lnTo>
                    <a:pt x="10035" y="31767"/>
                  </a:lnTo>
                  <a:lnTo>
                    <a:pt x="10224" y="31893"/>
                  </a:lnTo>
                  <a:lnTo>
                    <a:pt x="10397" y="32011"/>
                  </a:lnTo>
                  <a:lnTo>
                    <a:pt x="10570" y="32113"/>
                  </a:lnTo>
                  <a:lnTo>
                    <a:pt x="10736" y="32215"/>
                  </a:lnTo>
                  <a:lnTo>
                    <a:pt x="10893" y="32302"/>
                  </a:lnTo>
                  <a:lnTo>
                    <a:pt x="11051" y="32380"/>
                  </a:lnTo>
                  <a:lnTo>
                    <a:pt x="11200" y="32451"/>
                  </a:lnTo>
                  <a:lnTo>
                    <a:pt x="11342" y="32506"/>
                  </a:lnTo>
                  <a:lnTo>
                    <a:pt x="11483" y="32562"/>
                  </a:lnTo>
                  <a:lnTo>
                    <a:pt x="11617" y="32609"/>
                  </a:lnTo>
                  <a:lnTo>
                    <a:pt x="11751" y="32656"/>
                  </a:lnTo>
                  <a:lnTo>
                    <a:pt x="11885" y="32687"/>
                  </a:lnTo>
                  <a:lnTo>
                    <a:pt x="12137" y="32743"/>
                  </a:lnTo>
                  <a:lnTo>
                    <a:pt x="12389" y="32774"/>
                  </a:lnTo>
                  <a:lnTo>
                    <a:pt x="12633" y="32798"/>
                  </a:lnTo>
                  <a:lnTo>
                    <a:pt x="12884" y="32806"/>
                  </a:lnTo>
                  <a:lnTo>
                    <a:pt x="13388" y="32813"/>
                  </a:lnTo>
                  <a:lnTo>
                    <a:pt x="13900" y="32806"/>
                  </a:lnTo>
                  <a:lnTo>
                    <a:pt x="14144" y="32798"/>
                  </a:lnTo>
                  <a:lnTo>
                    <a:pt x="14388" y="32774"/>
                  </a:lnTo>
                  <a:lnTo>
                    <a:pt x="14640" y="32743"/>
                  </a:lnTo>
                  <a:lnTo>
                    <a:pt x="14891" y="32687"/>
                  </a:lnTo>
                  <a:lnTo>
                    <a:pt x="15017" y="32656"/>
                  </a:lnTo>
                  <a:lnTo>
                    <a:pt x="15151" y="32609"/>
                  </a:lnTo>
                  <a:lnTo>
                    <a:pt x="15293" y="32562"/>
                  </a:lnTo>
                  <a:lnTo>
                    <a:pt x="15435" y="32506"/>
                  </a:lnTo>
                  <a:lnTo>
                    <a:pt x="15576" y="32451"/>
                  </a:lnTo>
                  <a:lnTo>
                    <a:pt x="15726" y="32380"/>
                  </a:lnTo>
                  <a:lnTo>
                    <a:pt x="15875" y="32302"/>
                  </a:lnTo>
                  <a:lnTo>
                    <a:pt x="16041" y="32215"/>
                  </a:lnTo>
                  <a:lnTo>
                    <a:pt x="16206" y="32113"/>
                  </a:lnTo>
                  <a:lnTo>
                    <a:pt x="16371" y="32011"/>
                  </a:lnTo>
                  <a:lnTo>
                    <a:pt x="16552" y="31893"/>
                  </a:lnTo>
                  <a:lnTo>
                    <a:pt x="16733" y="31767"/>
                  </a:lnTo>
                  <a:lnTo>
                    <a:pt x="16930" y="31625"/>
                  </a:lnTo>
                  <a:lnTo>
                    <a:pt x="17127" y="31475"/>
                  </a:lnTo>
                  <a:lnTo>
                    <a:pt x="17552" y="31137"/>
                  </a:lnTo>
                  <a:lnTo>
                    <a:pt x="18016" y="30743"/>
                  </a:lnTo>
                  <a:lnTo>
                    <a:pt x="18512" y="30295"/>
                  </a:lnTo>
                  <a:lnTo>
                    <a:pt x="19590" y="29311"/>
                  </a:lnTo>
                  <a:lnTo>
                    <a:pt x="20047" y="28886"/>
                  </a:lnTo>
                  <a:lnTo>
                    <a:pt x="20448" y="28500"/>
                  </a:lnTo>
                  <a:lnTo>
                    <a:pt x="20810" y="28138"/>
                  </a:lnTo>
                  <a:lnTo>
                    <a:pt x="21133" y="27815"/>
                  </a:lnTo>
                  <a:lnTo>
                    <a:pt x="21416" y="27501"/>
                  </a:lnTo>
                  <a:lnTo>
                    <a:pt x="21668" y="27209"/>
                  </a:lnTo>
                  <a:lnTo>
                    <a:pt x="21896" y="26918"/>
                  </a:lnTo>
                  <a:lnTo>
                    <a:pt x="22093" y="26635"/>
                  </a:lnTo>
                  <a:lnTo>
                    <a:pt x="22282" y="26344"/>
                  </a:lnTo>
                  <a:lnTo>
                    <a:pt x="22447" y="26052"/>
                  </a:lnTo>
                  <a:lnTo>
                    <a:pt x="22597" y="25738"/>
                  </a:lnTo>
                  <a:lnTo>
                    <a:pt x="22746" y="25399"/>
                  </a:lnTo>
                  <a:lnTo>
                    <a:pt x="22896" y="25037"/>
                  </a:lnTo>
                  <a:lnTo>
                    <a:pt x="23038" y="24644"/>
                  </a:lnTo>
                  <a:lnTo>
                    <a:pt x="23101" y="24691"/>
                  </a:lnTo>
                  <a:lnTo>
                    <a:pt x="23171" y="24746"/>
                  </a:lnTo>
                  <a:lnTo>
                    <a:pt x="23266" y="24801"/>
                  </a:lnTo>
                  <a:lnTo>
                    <a:pt x="23376" y="24872"/>
                  </a:lnTo>
                  <a:lnTo>
                    <a:pt x="23502" y="24927"/>
                  </a:lnTo>
                  <a:lnTo>
                    <a:pt x="23644" y="24982"/>
                  </a:lnTo>
                  <a:lnTo>
                    <a:pt x="23722" y="25006"/>
                  </a:lnTo>
                  <a:lnTo>
                    <a:pt x="23801" y="25021"/>
                  </a:lnTo>
                  <a:lnTo>
                    <a:pt x="23880" y="25037"/>
                  </a:lnTo>
                  <a:lnTo>
                    <a:pt x="23958" y="25045"/>
                  </a:lnTo>
                  <a:lnTo>
                    <a:pt x="24037" y="25045"/>
                  </a:lnTo>
                  <a:lnTo>
                    <a:pt x="24124" y="25037"/>
                  </a:lnTo>
                  <a:lnTo>
                    <a:pt x="24202" y="25021"/>
                  </a:lnTo>
                  <a:lnTo>
                    <a:pt x="24281" y="24998"/>
                  </a:lnTo>
                  <a:lnTo>
                    <a:pt x="24368" y="24966"/>
                  </a:lnTo>
                  <a:lnTo>
                    <a:pt x="24446" y="24927"/>
                  </a:lnTo>
                  <a:lnTo>
                    <a:pt x="24525" y="24872"/>
                  </a:lnTo>
                  <a:lnTo>
                    <a:pt x="24604" y="24801"/>
                  </a:lnTo>
                  <a:lnTo>
                    <a:pt x="24675" y="24722"/>
                  </a:lnTo>
                  <a:lnTo>
                    <a:pt x="24746" y="24628"/>
                  </a:lnTo>
                  <a:lnTo>
                    <a:pt x="24816" y="24526"/>
                  </a:lnTo>
                  <a:lnTo>
                    <a:pt x="24879" y="24400"/>
                  </a:lnTo>
                  <a:lnTo>
                    <a:pt x="24942" y="24266"/>
                  </a:lnTo>
                  <a:lnTo>
                    <a:pt x="25005" y="24116"/>
                  </a:lnTo>
                  <a:lnTo>
                    <a:pt x="25257" y="23384"/>
                  </a:lnTo>
                  <a:lnTo>
                    <a:pt x="25359" y="23117"/>
                  </a:lnTo>
                  <a:lnTo>
                    <a:pt x="25462" y="22873"/>
                  </a:lnTo>
                  <a:lnTo>
                    <a:pt x="25572" y="22637"/>
                  </a:lnTo>
                  <a:lnTo>
                    <a:pt x="25714" y="22377"/>
                  </a:lnTo>
                  <a:lnTo>
                    <a:pt x="25887" y="22078"/>
                  </a:lnTo>
                  <a:lnTo>
                    <a:pt x="26115" y="21716"/>
                  </a:lnTo>
                  <a:lnTo>
                    <a:pt x="26194" y="21590"/>
                  </a:lnTo>
                  <a:lnTo>
                    <a:pt x="26272" y="21448"/>
                  </a:lnTo>
                  <a:lnTo>
                    <a:pt x="26343" y="21306"/>
                  </a:lnTo>
                  <a:lnTo>
                    <a:pt x="26406" y="21157"/>
                  </a:lnTo>
                  <a:lnTo>
                    <a:pt x="26469" y="20999"/>
                  </a:lnTo>
                  <a:lnTo>
                    <a:pt x="26532" y="20842"/>
                  </a:lnTo>
                  <a:lnTo>
                    <a:pt x="26587" y="20677"/>
                  </a:lnTo>
                  <a:lnTo>
                    <a:pt x="26635" y="20511"/>
                  </a:lnTo>
                  <a:lnTo>
                    <a:pt x="26674" y="20346"/>
                  </a:lnTo>
                  <a:lnTo>
                    <a:pt x="26713" y="20173"/>
                  </a:lnTo>
                  <a:lnTo>
                    <a:pt x="26745" y="20000"/>
                  </a:lnTo>
                  <a:lnTo>
                    <a:pt x="26760" y="19835"/>
                  </a:lnTo>
                  <a:lnTo>
                    <a:pt x="26776" y="19669"/>
                  </a:lnTo>
                  <a:lnTo>
                    <a:pt x="26784" y="19504"/>
                  </a:lnTo>
                  <a:lnTo>
                    <a:pt x="26776" y="19339"/>
                  </a:lnTo>
                  <a:lnTo>
                    <a:pt x="26760" y="19181"/>
                  </a:lnTo>
                  <a:lnTo>
                    <a:pt x="26737" y="19032"/>
                  </a:lnTo>
                  <a:lnTo>
                    <a:pt x="26705" y="18890"/>
                  </a:lnTo>
                  <a:lnTo>
                    <a:pt x="26658" y="18748"/>
                  </a:lnTo>
                  <a:lnTo>
                    <a:pt x="26595" y="18622"/>
                  </a:lnTo>
                  <a:lnTo>
                    <a:pt x="26524" y="18497"/>
                  </a:lnTo>
                  <a:lnTo>
                    <a:pt x="26446" y="18386"/>
                  </a:lnTo>
                  <a:lnTo>
                    <a:pt x="26343" y="18292"/>
                  </a:lnTo>
                  <a:lnTo>
                    <a:pt x="26233" y="18205"/>
                  </a:lnTo>
                  <a:lnTo>
                    <a:pt x="26178" y="18166"/>
                  </a:lnTo>
                  <a:lnTo>
                    <a:pt x="26115" y="18127"/>
                  </a:lnTo>
                  <a:lnTo>
                    <a:pt x="26044" y="18095"/>
                  </a:lnTo>
                  <a:lnTo>
                    <a:pt x="25973" y="18064"/>
                  </a:lnTo>
                  <a:lnTo>
                    <a:pt x="25895" y="18040"/>
                  </a:lnTo>
                  <a:lnTo>
                    <a:pt x="25816" y="18016"/>
                  </a:lnTo>
                  <a:lnTo>
                    <a:pt x="25651" y="17985"/>
                  </a:lnTo>
                  <a:lnTo>
                    <a:pt x="25462" y="17969"/>
                  </a:lnTo>
                  <a:lnTo>
                    <a:pt x="25257" y="17977"/>
                  </a:lnTo>
                  <a:lnTo>
                    <a:pt x="25037" y="17993"/>
                  </a:lnTo>
                  <a:lnTo>
                    <a:pt x="24793" y="18032"/>
                  </a:lnTo>
                  <a:lnTo>
                    <a:pt x="24864" y="17717"/>
                  </a:lnTo>
                  <a:lnTo>
                    <a:pt x="24942" y="17340"/>
                  </a:lnTo>
                  <a:lnTo>
                    <a:pt x="25029" y="16844"/>
                  </a:lnTo>
                  <a:lnTo>
                    <a:pt x="25131" y="16238"/>
                  </a:lnTo>
                  <a:lnTo>
                    <a:pt x="25226" y="15537"/>
                  </a:lnTo>
                  <a:lnTo>
                    <a:pt x="25273" y="15159"/>
                  </a:lnTo>
                  <a:lnTo>
                    <a:pt x="25320" y="14766"/>
                  </a:lnTo>
                  <a:lnTo>
                    <a:pt x="25359" y="14349"/>
                  </a:lnTo>
                  <a:lnTo>
                    <a:pt x="25391" y="13924"/>
                  </a:lnTo>
                  <a:lnTo>
                    <a:pt x="25422" y="13483"/>
                  </a:lnTo>
                  <a:lnTo>
                    <a:pt x="25446" y="13034"/>
                  </a:lnTo>
                  <a:lnTo>
                    <a:pt x="25462" y="12586"/>
                  </a:lnTo>
                  <a:lnTo>
                    <a:pt x="25470" y="12121"/>
                  </a:lnTo>
                  <a:lnTo>
                    <a:pt x="25470" y="11657"/>
                  </a:lnTo>
                  <a:lnTo>
                    <a:pt x="25454" y="11185"/>
                  </a:lnTo>
                  <a:lnTo>
                    <a:pt x="25430" y="10720"/>
                  </a:lnTo>
                  <a:lnTo>
                    <a:pt x="25391" y="10248"/>
                  </a:lnTo>
                  <a:lnTo>
                    <a:pt x="25344" y="9784"/>
                  </a:lnTo>
                  <a:lnTo>
                    <a:pt x="25273" y="9327"/>
                  </a:lnTo>
                  <a:lnTo>
                    <a:pt x="25194" y="8879"/>
                  </a:lnTo>
                  <a:lnTo>
                    <a:pt x="25147" y="8658"/>
                  </a:lnTo>
                  <a:lnTo>
                    <a:pt x="25092" y="8438"/>
                  </a:lnTo>
                  <a:lnTo>
                    <a:pt x="25037" y="8217"/>
                  </a:lnTo>
                  <a:lnTo>
                    <a:pt x="24982" y="8005"/>
                  </a:lnTo>
                  <a:lnTo>
                    <a:pt x="24919" y="7800"/>
                  </a:lnTo>
                  <a:lnTo>
                    <a:pt x="24848" y="7588"/>
                  </a:lnTo>
                  <a:lnTo>
                    <a:pt x="24769" y="7383"/>
                  </a:lnTo>
                  <a:lnTo>
                    <a:pt x="24690" y="7186"/>
                  </a:lnTo>
                  <a:lnTo>
                    <a:pt x="24612" y="6990"/>
                  </a:lnTo>
                  <a:lnTo>
                    <a:pt x="24517" y="6801"/>
                  </a:lnTo>
                  <a:lnTo>
                    <a:pt x="24321" y="6399"/>
                  </a:lnTo>
                  <a:lnTo>
                    <a:pt x="24108" y="6014"/>
                  </a:lnTo>
                  <a:lnTo>
                    <a:pt x="23896" y="5636"/>
                  </a:lnTo>
                  <a:lnTo>
                    <a:pt x="23667" y="5266"/>
                  </a:lnTo>
                  <a:lnTo>
                    <a:pt x="23439" y="4912"/>
                  </a:lnTo>
                  <a:lnTo>
                    <a:pt x="23203" y="4565"/>
                  </a:lnTo>
                  <a:lnTo>
                    <a:pt x="22959" y="4235"/>
                  </a:lnTo>
                  <a:lnTo>
                    <a:pt x="22707" y="3912"/>
                  </a:lnTo>
                  <a:lnTo>
                    <a:pt x="22447" y="3605"/>
                  </a:lnTo>
                  <a:lnTo>
                    <a:pt x="22172" y="3306"/>
                  </a:lnTo>
                  <a:lnTo>
                    <a:pt x="21896" y="3023"/>
                  </a:lnTo>
                  <a:lnTo>
                    <a:pt x="21605" y="2747"/>
                  </a:lnTo>
                  <a:lnTo>
                    <a:pt x="21306" y="2487"/>
                  </a:lnTo>
                  <a:lnTo>
                    <a:pt x="20999" y="2236"/>
                  </a:lnTo>
                  <a:lnTo>
                    <a:pt x="20676" y="2000"/>
                  </a:lnTo>
                  <a:lnTo>
                    <a:pt x="20346" y="1779"/>
                  </a:lnTo>
                  <a:lnTo>
                    <a:pt x="20007" y="1567"/>
                  </a:lnTo>
                  <a:lnTo>
                    <a:pt x="19653" y="1370"/>
                  </a:lnTo>
                  <a:lnTo>
                    <a:pt x="19291" y="1181"/>
                  </a:lnTo>
                  <a:lnTo>
                    <a:pt x="18913" y="1016"/>
                  </a:lnTo>
                  <a:lnTo>
                    <a:pt x="18528" y="850"/>
                  </a:lnTo>
                  <a:lnTo>
                    <a:pt x="18126" y="709"/>
                  </a:lnTo>
                  <a:lnTo>
                    <a:pt x="17717" y="575"/>
                  </a:lnTo>
                  <a:lnTo>
                    <a:pt x="17292" y="457"/>
                  </a:lnTo>
                  <a:lnTo>
                    <a:pt x="16851" y="347"/>
                  </a:lnTo>
                  <a:lnTo>
                    <a:pt x="16403" y="260"/>
                  </a:lnTo>
                  <a:lnTo>
                    <a:pt x="15938" y="181"/>
                  </a:lnTo>
                  <a:lnTo>
                    <a:pt x="15458" y="118"/>
                  </a:lnTo>
                  <a:lnTo>
                    <a:pt x="14962" y="63"/>
                  </a:lnTo>
                  <a:lnTo>
                    <a:pt x="14451" y="32"/>
                  </a:lnTo>
                  <a:lnTo>
                    <a:pt x="13931" y="8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rgbClr val="F4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354;p44"/>
            <p:cNvSpPr/>
            <p:nvPr/>
          </p:nvSpPr>
          <p:spPr>
            <a:xfrm>
              <a:off x="1986675" y="1743075"/>
              <a:ext cx="669625" cy="820350"/>
            </a:xfrm>
            <a:custGeom>
              <a:avLst/>
              <a:gdLst/>
              <a:ahLst/>
              <a:cxnLst/>
              <a:rect l="l" t="t" r="r" b="b"/>
              <a:pathLst>
                <a:path w="26785" h="32814" fill="none" extrusionOk="0">
                  <a:moveTo>
                    <a:pt x="24793" y="18032"/>
                  </a:moveTo>
                  <a:lnTo>
                    <a:pt x="24793" y="18032"/>
                  </a:lnTo>
                  <a:lnTo>
                    <a:pt x="24864" y="17717"/>
                  </a:lnTo>
                  <a:lnTo>
                    <a:pt x="24942" y="17340"/>
                  </a:lnTo>
                  <a:lnTo>
                    <a:pt x="25029" y="16844"/>
                  </a:lnTo>
                  <a:lnTo>
                    <a:pt x="25131" y="16238"/>
                  </a:lnTo>
                  <a:lnTo>
                    <a:pt x="25226" y="15537"/>
                  </a:lnTo>
                  <a:lnTo>
                    <a:pt x="25273" y="15159"/>
                  </a:lnTo>
                  <a:lnTo>
                    <a:pt x="25320" y="14766"/>
                  </a:lnTo>
                  <a:lnTo>
                    <a:pt x="25359" y="14349"/>
                  </a:lnTo>
                  <a:lnTo>
                    <a:pt x="25391" y="13924"/>
                  </a:lnTo>
                  <a:lnTo>
                    <a:pt x="25422" y="13483"/>
                  </a:lnTo>
                  <a:lnTo>
                    <a:pt x="25446" y="13034"/>
                  </a:lnTo>
                  <a:lnTo>
                    <a:pt x="25462" y="12586"/>
                  </a:lnTo>
                  <a:lnTo>
                    <a:pt x="25470" y="12121"/>
                  </a:lnTo>
                  <a:lnTo>
                    <a:pt x="25470" y="11657"/>
                  </a:lnTo>
                  <a:lnTo>
                    <a:pt x="25454" y="11185"/>
                  </a:lnTo>
                  <a:lnTo>
                    <a:pt x="25430" y="10720"/>
                  </a:lnTo>
                  <a:lnTo>
                    <a:pt x="25391" y="10248"/>
                  </a:lnTo>
                  <a:lnTo>
                    <a:pt x="25344" y="9784"/>
                  </a:lnTo>
                  <a:lnTo>
                    <a:pt x="25273" y="9327"/>
                  </a:lnTo>
                  <a:lnTo>
                    <a:pt x="25194" y="8879"/>
                  </a:lnTo>
                  <a:lnTo>
                    <a:pt x="25147" y="8658"/>
                  </a:lnTo>
                  <a:lnTo>
                    <a:pt x="25092" y="8438"/>
                  </a:lnTo>
                  <a:lnTo>
                    <a:pt x="25037" y="8217"/>
                  </a:lnTo>
                  <a:lnTo>
                    <a:pt x="24982" y="8005"/>
                  </a:lnTo>
                  <a:lnTo>
                    <a:pt x="24919" y="7800"/>
                  </a:lnTo>
                  <a:lnTo>
                    <a:pt x="24848" y="7588"/>
                  </a:lnTo>
                  <a:lnTo>
                    <a:pt x="24769" y="7383"/>
                  </a:lnTo>
                  <a:lnTo>
                    <a:pt x="24690" y="7186"/>
                  </a:lnTo>
                  <a:lnTo>
                    <a:pt x="24612" y="6990"/>
                  </a:lnTo>
                  <a:lnTo>
                    <a:pt x="24517" y="6801"/>
                  </a:lnTo>
                  <a:lnTo>
                    <a:pt x="24517" y="6801"/>
                  </a:lnTo>
                  <a:lnTo>
                    <a:pt x="24321" y="6399"/>
                  </a:lnTo>
                  <a:lnTo>
                    <a:pt x="24108" y="6014"/>
                  </a:lnTo>
                  <a:lnTo>
                    <a:pt x="23896" y="5636"/>
                  </a:lnTo>
                  <a:lnTo>
                    <a:pt x="23667" y="5266"/>
                  </a:lnTo>
                  <a:lnTo>
                    <a:pt x="23439" y="4912"/>
                  </a:lnTo>
                  <a:lnTo>
                    <a:pt x="23203" y="4565"/>
                  </a:lnTo>
                  <a:lnTo>
                    <a:pt x="22959" y="4235"/>
                  </a:lnTo>
                  <a:lnTo>
                    <a:pt x="22707" y="3912"/>
                  </a:lnTo>
                  <a:lnTo>
                    <a:pt x="22447" y="3605"/>
                  </a:lnTo>
                  <a:lnTo>
                    <a:pt x="22172" y="3306"/>
                  </a:lnTo>
                  <a:lnTo>
                    <a:pt x="21896" y="3023"/>
                  </a:lnTo>
                  <a:lnTo>
                    <a:pt x="21605" y="2747"/>
                  </a:lnTo>
                  <a:lnTo>
                    <a:pt x="21306" y="2487"/>
                  </a:lnTo>
                  <a:lnTo>
                    <a:pt x="20999" y="2236"/>
                  </a:lnTo>
                  <a:lnTo>
                    <a:pt x="20676" y="2000"/>
                  </a:lnTo>
                  <a:lnTo>
                    <a:pt x="20346" y="1779"/>
                  </a:lnTo>
                  <a:lnTo>
                    <a:pt x="20007" y="1567"/>
                  </a:lnTo>
                  <a:lnTo>
                    <a:pt x="19653" y="1370"/>
                  </a:lnTo>
                  <a:lnTo>
                    <a:pt x="19291" y="1181"/>
                  </a:lnTo>
                  <a:lnTo>
                    <a:pt x="18913" y="1016"/>
                  </a:lnTo>
                  <a:lnTo>
                    <a:pt x="18528" y="850"/>
                  </a:lnTo>
                  <a:lnTo>
                    <a:pt x="18126" y="709"/>
                  </a:lnTo>
                  <a:lnTo>
                    <a:pt x="17717" y="575"/>
                  </a:lnTo>
                  <a:lnTo>
                    <a:pt x="17292" y="457"/>
                  </a:lnTo>
                  <a:lnTo>
                    <a:pt x="16851" y="347"/>
                  </a:lnTo>
                  <a:lnTo>
                    <a:pt x="16403" y="260"/>
                  </a:lnTo>
                  <a:lnTo>
                    <a:pt x="15938" y="181"/>
                  </a:lnTo>
                  <a:lnTo>
                    <a:pt x="15458" y="118"/>
                  </a:lnTo>
                  <a:lnTo>
                    <a:pt x="14962" y="63"/>
                  </a:lnTo>
                  <a:lnTo>
                    <a:pt x="14451" y="32"/>
                  </a:lnTo>
                  <a:lnTo>
                    <a:pt x="13931" y="8"/>
                  </a:lnTo>
                  <a:lnTo>
                    <a:pt x="13388" y="0"/>
                  </a:lnTo>
                  <a:lnTo>
                    <a:pt x="13388" y="0"/>
                  </a:lnTo>
                  <a:lnTo>
                    <a:pt x="12853" y="8"/>
                  </a:lnTo>
                  <a:lnTo>
                    <a:pt x="12326" y="32"/>
                  </a:lnTo>
                  <a:lnTo>
                    <a:pt x="11822" y="63"/>
                  </a:lnTo>
                  <a:lnTo>
                    <a:pt x="11326" y="118"/>
                  </a:lnTo>
                  <a:lnTo>
                    <a:pt x="10846" y="181"/>
                  </a:lnTo>
                  <a:lnTo>
                    <a:pt x="10382" y="260"/>
                  </a:lnTo>
                  <a:lnTo>
                    <a:pt x="9925" y="347"/>
                  </a:lnTo>
                  <a:lnTo>
                    <a:pt x="9492" y="457"/>
                  </a:lnTo>
                  <a:lnTo>
                    <a:pt x="9067" y="575"/>
                  </a:lnTo>
                  <a:lnTo>
                    <a:pt x="8650" y="709"/>
                  </a:lnTo>
                  <a:lnTo>
                    <a:pt x="8256" y="850"/>
                  </a:lnTo>
                  <a:lnTo>
                    <a:pt x="7863" y="1016"/>
                  </a:lnTo>
                  <a:lnTo>
                    <a:pt x="7493" y="1181"/>
                  </a:lnTo>
                  <a:lnTo>
                    <a:pt x="7131" y="1370"/>
                  </a:lnTo>
                  <a:lnTo>
                    <a:pt x="6777" y="1567"/>
                  </a:lnTo>
                  <a:lnTo>
                    <a:pt x="6438" y="1779"/>
                  </a:lnTo>
                  <a:lnTo>
                    <a:pt x="6108" y="2000"/>
                  </a:lnTo>
                  <a:lnTo>
                    <a:pt x="5785" y="2236"/>
                  </a:lnTo>
                  <a:lnTo>
                    <a:pt x="5478" y="2487"/>
                  </a:lnTo>
                  <a:lnTo>
                    <a:pt x="5179" y="2747"/>
                  </a:lnTo>
                  <a:lnTo>
                    <a:pt x="4888" y="3023"/>
                  </a:lnTo>
                  <a:lnTo>
                    <a:pt x="4604" y="3306"/>
                  </a:lnTo>
                  <a:lnTo>
                    <a:pt x="4337" y="3605"/>
                  </a:lnTo>
                  <a:lnTo>
                    <a:pt x="4077" y="3912"/>
                  </a:lnTo>
                  <a:lnTo>
                    <a:pt x="3817" y="4235"/>
                  </a:lnTo>
                  <a:lnTo>
                    <a:pt x="3573" y="4565"/>
                  </a:lnTo>
                  <a:lnTo>
                    <a:pt x="3337" y="4912"/>
                  </a:lnTo>
                  <a:lnTo>
                    <a:pt x="3109" y="5266"/>
                  </a:lnTo>
                  <a:lnTo>
                    <a:pt x="2889" y="5636"/>
                  </a:lnTo>
                  <a:lnTo>
                    <a:pt x="2668" y="6014"/>
                  </a:lnTo>
                  <a:lnTo>
                    <a:pt x="2464" y="6399"/>
                  </a:lnTo>
                  <a:lnTo>
                    <a:pt x="2259" y="6801"/>
                  </a:lnTo>
                  <a:lnTo>
                    <a:pt x="2259" y="6801"/>
                  </a:lnTo>
                  <a:lnTo>
                    <a:pt x="2172" y="6990"/>
                  </a:lnTo>
                  <a:lnTo>
                    <a:pt x="2086" y="7186"/>
                  </a:lnTo>
                  <a:lnTo>
                    <a:pt x="2007" y="7383"/>
                  </a:lnTo>
                  <a:lnTo>
                    <a:pt x="1936" y="7588"/>
                  </a:lnTo>
                  <a:lnTo>
                    <a:pt x="1865" y="7800"/>
                  </a:lnTo>
                  <a:lnTo>
                    <a:pt x="1802" y="8005"/>
                  </a:lnTo>
                  <a:lnTo>
                    <a:pt x="1739" y="8217"/>
                  </a:lnTo>
                  <a:lnTo>
                    <a:pt x="1684" y="8438"/>
                  </a:lnTo>
                  <a:lnTo>
                    <a:pt x="1629" y="8658"/>
                  </a:lnTo>
                  <a:lnTo>
                    <a:pt x="1590" y="8879"/>
                  </a:lnTo>
                  <a:lnTo>
                    <a:pt x="1503" y="9327"/>
                  </a:lnTo>
                  <a:lnTo>
                    <a:pt x="1440" y="9784"/>
                  </a:lnTo>
                  <a:lnTo>
                    <a:pt x="1385" y="10248"/>
                  </a:lnTo>
                  <a:lnTo>
                    <a:pt x="1354" y="10720"/>
                  </a:lnTo>
                  <a:lnTo>
                    <a:pt x="1322" y="11185"/>
                  </a:lnTo>
                  <a:lnTo>
                    <a:pt x="1314" y="11657"/>
                  </a:lnTo>
                  <a:lnTo>
                    <a:pt x="1307" y="12121"/>
                  </a:lnTo>
                  <a:lnTo>
                    <a:pt x="1314" y="12586"/>
                  </a:lnTo>
                  <a:lnTo>
                    <a:pt x="1330" y="13034"/>
                  </a:lnTo>
                  <a:lnTo>
                    <a:pt x="1354" y="13483"/>
                  </a:lnTo>
                  <a:lnTo>
                    <a:pt x="1385" y="13924"/>
                  </a:lnTo>
                  <a:lnTo>
                    <a:pt x="1425" y="14349"/>
                  </a:lnTo>
                  <a:lnTo>
                    <a:pt x="1464" y="14766"/>
                  </a:lnTo>
                  <a:lnTo>
                    <a:pt x="1503" y="15159"/>
                  </a:lnTo>
                  <a:lnTo>
                    <a:pt x="1551" y="15537"/>
                  </a:lnTo>
                  <a:lnTo>
                    <a:pt x="1653" y="16238"/>
                  </a:lnTo>
                  <a:lnTo>
                    <a:pt x="1755" y="16844"/>
                  </a:lnTo>
                  <a:lnTo>
                    <a:pt x="1842" y="17340"/>
                  </a:lnTo>
                  <a:lnTo>
                    <a:pt x="1913" y="17717"/>
                  </a:lnTo>
                  <a:lnTo>
                    <a:pt x="1983" y="18032"/>
                  </a:lnTo>
                  <a:lnTo>
                    <a:pt x="1983" y="18032"/>
                  </a:lnTo>
                  <a:lnTo>
                    <a:pt x="1747" y="17993"/>
                  </a:lnTo>
                  <a:lnTo>
                    <a:pt x="1527" y="17977"/>
                  </a:lnTo>
                  <a:lnTo>
                    <a:pt x="1322" y="17969"/>
                  </a:lnTo>
                  <a:lnTo>
                    <a:pt x="1133" y="17985"/>
                  </a:lnTo>
                  <a:lnTo>
                    <a:pt x="960" y="18016"/>
                  </a:lnTo>
                  <a:lnTo>
                    <a:pt x="882" y="18040"/>
                  </a:lnTo>
                  <a:lnTo>
                    <a:pt x="811" y="18064"/>
                  </a:lnTo>
                  <a:lnTo>
                    <a:pt x="740" y="18095"/>
                  </a:lnTo>
                  <a:lnTo>
                    <a:pt x="669" y="18127"/>
                  </a:lnTo>
                  <a:lnTo>
                    <a:pt x="606" y="18166"/>
                  </a:lnTo>
                  <a:lnTo>
                    <a:pt x="543" y="18205"/>
                  </a:lnTo>
                  <a:lnTo>
                    <a:pt x="433" y="18292"/>
                  </a:lnTo>
                  <a:lnTo>
                    <a:pt x="339" y="18386"/>
                  </a:lnTo>
                  <a:lnTo>
                    <a:pt x="252" y="18497"/>
                  </a:lnTo>
                  <a:lnTo>
                    <a:pt x="181" y="18622"/>
                  </a:lnTo>
                  <a:lnTo>
                    <a:pt x="126" y="18748"/>
                  </a:lnTo>
                  <a:lnTo>
                    <a:pt x="79" y="18890"/>
                  </a:lnTo>
                  <a:lnTo>
                    <a:pt x="47" y="19032"/>
                  </a:lnTo>
                  <a:lnTo>
                    <a:pt x="16" y="19181"/>
                  </a:lnTo>
                  <a:lnTo>
                    <a:pt x="8" y="19339"/>
                  </a:lnTo>
                  <a:lnTo>
                    <a:pt x="0" y="19504"/>
                  </a:lnTo>
                  <a:lnTo>
                    <a:pt x="8" y="19669"/>
                  </a:lnTo>
                  <a:lnTo>
                    <a:pt x="16" y="19835"/>
                  </a:lnTo>
                  <a:lnTo>
                    <a:pt x="39" y="20000"/>
                  </a:lnTo>
                  <a:lnTo>
                    <a:pt x="71" y="20173"/>
                  </a:lnTo>
                  <a:lnTo>
                    <a:pt x="102" y="20346"/>
                  </a:lnTo>
                  <a:lnTo>
                    <a:pt x="150" y="20511"/>
                  </a:lnTo>
                  <a:lnTo>
                    <a:pt x="197" y="20677"/>
                  </a:lnTo>
                  <a:lnTo>
                    <a:pt x="252" y="20842"/>
                  </a:lnTo>
                  <a:lnTo>
                    <a:pt x="307" y="20999"/>
                  </a:lnTo>
                  <a:lnTo>
                    <a:pt x="370" y="21157"/>
                  </a:lnTo>
                  <a:lnTo>
                    <a:pt x="441" y="21306"/>
                  </a:lnTo>
                  <a:lnTo>
                    <a:pt x="512" y="21448"/>
                  </a:lnTo>
                  <a:lnTo>
                    <a:pt x="583" y="21590"/>
                  </a:lnTo>
                  <a:lnTo>
                    <a:pt x="661" y="21716"/>
                  </a:lnTo>
                  <a:lnTo>
                    <a:pt x="661" y="21716"/>
                  </a:lnTo>
                  <a:lnTo>
                    <a:pt x="889" y="22078"/>
                  </a:lnTo>
                  <a:lnTo>
                    <a:pt x="1063" y="22377"/>
                  </a:lnTo>
                  <a:lnTo>
                    <a:pt x="1204" y="22637"/>
                  </a:lnTo>
                  <a:lnTo>
                    <a:pt x="1322" y="22873"/>
                  </a:lnTo>
                  <a:lnTo>
                    <a:pt x="1425" y="23117"/>
                  </a:lnTo>
                  <a:lnTo>
                    <a:pt x="1527" y="23384"/>
                  </a:lnTo>
                  <a:lnTo>
                    <a:pt x="1779" y="24116"/>
                  </a:lnTo>
                  <a:lnTo>
                    <a:pt x="1779" y="24116"/>
                  </a:lnTo>
                  <a:lnTo>
                    <a:pt x="1834" y="24266"/>
                  </a:lnTo>
                  <a:lnTo>
                    <a:pt x="1897" y="24400"/>
                  </a:lnTo>
                  <a:lnTo>
                    <a:pt x="1960" y="24526"/>
                  </a:lnTo>
                  <a:lnTo>
                    <a:pt x="2031" y="24628"/>
                  </a:lnTo>
                  <a:lnTo>
                    <a:pt x="2102" y="24722"/>
                  </a:lnTo>
                  <a:lnTo>
                    <a:pt x="2180" y="24801"/>
                  </a:lnTo>
                  <a:lnTo>
                    <a:pt x="2259" y="24872"/>
                  </a:lnTo>
                  <a:lnTo>
                    <a:pt x="2338" y="24927"/>
                  </a:lnTo>
                  <a:lnTo>
                    <a:pt x="2416" y="24966"/>
                  </a:lnTo>
                  <a:lnTo>
                    <a:pt x="2495" y="24998"/>
                  </a:lnTo>
                  <a:lnTo>
                    <a:pt x="2582" y="25021"/>
                  </a:lnTo>
                  <a:lnTo>
                    <a:pt x="2660" y="25037"/>
                  </a:lnTo>
                  <a:lnTo>
                    <a:pt x="2739" y="25045"/>
                  </a:lnTo>
                  <a:lnTo>
                    <a:pt x="2826" y="25045"/>
                  </a:lnTo>
                  <a:lnTo>
                    <a:pt x="2904" y="25037"/>
                  </a:lnTo>
                  <a:lnTo>
                    <a:pt x="2983" y="25021"/>
                  </a:lnTo>
                  <a:lnTo>
                    <a:pt x="3062" y="25006"/>
                  </a:lnTo>
                  <a:lnTo>
                    <a:pt x="3133" y="24982"/>
                  </a:lnTo>
                  <a:lnTo>
                    <a:pt x="3274" y="24927"/>
                  </a:lnTo>
                  <a:lnTo>
                    <a:pt x="3408" y="24872"/>
                  </a:lnTo>
                  <a:lnTo>
                    <a:pt x="3518" y="24801"/>
                  </a:lnTo>
                  <a:lnTo>
                    <a:pt x="3613" y="24746"/>
                  </a:lnTo>
                  <a:lnTo>
                    <a:pt x="3684" y="24691"/>
                  </a:lnTo>
                  <a:lnTo>
                    <a:pt x="3739" y="24644"/>
                  </a:lnTo>
                  <a:lnTo>
                    <a:pt x="3739" y="24644"/>
                  </a:lnTo>
                  <a:lnTo>
                    <a:pt x="3888" y="25037"/>
                  </a:lnTo>
                  <a:lnTo>
                    <a:pt x="4038" y="25399"/>
                  </a:lnTo>
                  <a:lnTo>
                    <a:pt x="4179" y="25738"/>
                  </a:lnTo>
                  <a:lnTo>
                    <a:pt x="4337" y="26045"/>
                  </a:lnTo>
                  <a:lnTo>
                    <a:pt x="4502" y="26344"/>
                  </a:lnTo>
                  <a:lnTo>
                    <a:pt x="4683" y="26635"/>
                  </a:lnTo>
                  <a:lnTo>
                    <a:pt x="4888" y="26918"/>
                  </a:lnTo>
                  <a:lnTo>
                    <a:pt x="5116" y="27202"/>
                  </a:lnTo>
                  <a:lnTo>
                    <a:pt x="5368" y="27501"/>
                  </a:lnTo>
                  <a:lnTo>
                    <a:pt x="5651" y="27808"/>
                  </a:lnTo>
                  <a:lnTo>
                    <a:pt x="5974" y="28138"/>
                  </a:lnTo>
                  <a:lnTo>
                    <a:pt x="6336" y="28492"/>
                  </a:lnTo>
                  <a:lnTo>
                    <a:pt x="6745" y="28878"/>
                  </a:lnTo>
                  <a:lnTo>
                    <a:pt x="7194" y="29303"/>
                  </a:lnTo>
                  <a:lnTo>
                    <a:pt x="8264" y="30295"/>
                  </a:lnTo>
                  <a:lnTo>
                    <a:pt x="8264" y="30295"/>
                  </a:lnTo>
                  <a:lnTo>
                    <a:pt x="8768" y="30743"/>
                  </a:lnTo>
                  <a:lnTo>
                    <a:pt x="9225" y="31137"/>
                  </a:lnTo>
                  <a:lnTo>
                    <a:pt x="9650" y="31475"/>
                  </a:lnTo>
                  <a:lnTo>
                    <a:pt x="9846" y="31625"/>
                  </a:lnTo>
                  <a:lnTo>
                    <a:pt x="10035" y="31767"/>
                  </a:lnTo>
                  <a:lnTo>
                    <a:pt x="10224" y="31893"/>
                  </a:lnTo>
                  <a:lnTo>
                    <a:pt x="10397" y="32011"/>
                  </a:lnTo>
                  <a:lnTo>
                    <a:pt x="10570" y="32113"/>
                  </a:lnTo>
                  <a:lnTo>
                    <a:pt x="10736" y="32215"/>
                  </a:lnTo>
                  <a:lnTo>
                    <a:pt x="10893" y="32302"/>
                  </a:lnTo>
                  <a:lnTo>
                    <a:pt x="11051" y="32380"/>
                  </a:lnTo>
                  <a:lnTo>
                    <a:pt x="11200" y="32451"/>
                  </a:lnTo>
                  <a:lnTo>
                    <a:pt x="11342" y="32506"/>
                  </a:lnTo>
                  <a:lnTo>
                    <a:pt x="11483" y="32562"/>
                  </a:lnTo>
                  <a:lnTo>
                    <a:pt x="11617" y="32609"/>
                  </a:lnTo>
                  <a:lnTo>
                    <a:pt x="11751" y="32656"/>
                  </a:lnTo>
                  <a:lnTo>
                    <a:pt x="11885" y="32687"/>
                  </a:lnTo>
                  <a:lnTo>
                    <a:pt x="12137" y="32743"/>
                  </a:lnTo>
                  <a:lnTo>
                    <a:pt x="12389" y="32774"/>
                  </a:lnTo>
                  <a:lnTo>
                    <a:pt x="12633" y="32798"/>
                  </a:lnTo>
                  <a:lnTo>
                    <a:pt x="12884" y="32806"/>
                  </a:lnTo>
                  <a:lnTo>
                    <a:pt x="13388" y="32813"/>
                  </a:lnTo>
                  <a:lnTo>
                    <a:pt x="13388" y="32813"/>
                  </a:lnTo>
                  <a:lnTo>
                    <a:pt x="13900" y="32806"/>
                  </a:lnTo>
                  <a:lnTo>
                    <a:pt x="14144" y="32798"/>
                  </a:lnTo>
                  <a:lnTo>
                    <a:pt x="14388" y="32774"/>
                  </a:lnTo>
                  <a:lnTo>
                    <a:pt x="14640" y="32743"/>
                  </a:lnTo>
                  <a:lnTo>
                    <a:pt x="14891" y="32687"/>
                  </a:lnTo>
                  <a:lnTo>
                    <a:pt x="15017" y="32656"/>
                  </a:lnTo>
                  <a:lnTo>
                    <a:pt x="15151" y="32609"/>
                  </a:lnTo>
                  <a:lnTo>
                    <a:pt x="15293" y="32562"/>
                  </a:lnTo>
                  <a:lnTo>
                    <a:pt x="15435" y="32506"/>
                  </a:lnTo>
                  <a:lnTo>
                    <a:pt x="15576" y="32451"/>
                  </a:lnTo>
                  <a:lnTo>
                    <a:pt x="15726" y="32380"/>
                  </a:lnTo>
                  <a:lnTo>
                    <a:pt x="15875" y="32302"/>
                  </a:lnTo>
                  <a:lnTo>
                    <a:pt x="16041" y="32215"/>
                  </a:lnTo>
                  <a:lnTo>
                    <a:pt x="16206" y="32113"/>
                  </a:lnTo>
                  <a:lnTo>
                    <a:pt x="16371" y="32011"/>
                  </a:lnTo>
                  <a:lnTo>
                    <a:pt x="16552" y="31893"/>
                  </a:lnTo>
                  <a:lnTo>
                    <a:pt x="16733" y="31767"/>
                  </a:lnTo>
                  <a:lnTo>
                    <a:pt x="16930" y="31625"/>
                  </a:lnTo>
                  <a:lnTo>
                    <a:pt x="17127" y="31475"/>
                  </a:lnTo>
                  <a:lnTo>
                    <a:pt x="17552" y="31137"/>
                  </a:lnTo>
                  <a:lnTo>
                    <a:pt x="18016" y="30743"/>
                  </a:lnTo>
                  <a:lnTo>
                    <a:pt x="18512" y="30295"/>
                  </a:lnTo>
                  <a:lnTo>
                    <a:pt x="18512" y="30295"/>
                  </a:lnTo>
                  <a:lnTo>
                    <a:pt x="19590" y="29311"/>
                  </a:lnTo>
                  <a:lnTo>
                    <a:pt x="20047" y="28886"/>
                  </a:lnTo>
                  <a:lnTo>
                    <a:pt x="20448" y="28500"/>
                  </a:lnTo>
                  <a:lnTo>
                    <a:pt x="20810" y="28138"/>
                  </a:lnTo>
                  <a:lnTo>
                    <a:pt x="21133" y="27815"/>
                  </a:lnTo>
                  <a:lnTo>
                    <a:pt x="21416" y="27501"/>
                  </a:lnTo>
                  <a:lnTo>
                    <a:pt x="21668" y="27209"/>
                  </a:lnTo>
                  <a:lnTo>
                    <a:pt x="21896" y="26918"/>
                  </a:lnTo>
                  <a:lnTo>
                    <a:pt x="22093" y="26635"/>
                  </a:lnTo>
                  <a:lnTo>
                    <a:pt x="22282" y="26344"/>
                  </a:lnTo>
                  <a:lnTo>
                    <a:pt x="22447" y="26052"/>
                  </a:lnTo>
                  <a:lnTo>
                    <a:pt x="22597" y="25738"/>
                  </a:lnTo>
                  <a:lnTo>
                    <a:pt x="22746" y="25399"/>
                  </a:lnTo>
                  <a:lnTo>
                    <a:pt x="22896" y="25037"/>
                  </a:lnTo>
                  <a:lnTo>
                    <a:pt x="23038" y="24644"/>
                  </a:lnTo>
                  <a:lnTo>
                    <a:pt x="23038" y="24644"/>
                  </a:lnTo>
                  <a:lnTo>
                    <a:pt x="23101" y="24691"/>
                  </a:lnTo>
                  <a:lnTo>
                    <a:pt x="23171" y="24746"/>
                  </a:lnTo>
                  <a:lnTo>
                    <a:pt x="23266" y="24801"/>
                  </a:lnTo>
                  <a:lnTo>
                    <a:pt x="23376" y="24872"/>
                  </a:lnTo>
                  <a:lnTo>
                    <a:pt x="23502" y="24927"/>
                  </a:lnTo>
                  <a:lnTo>
                    <a:pt x="23644" y="24982"/>
                  </a:lnTo>
                  <a:lnTo>
                    <a:pt x="23722" y="25006"/>
                  </a:lnTo>
                  <a:lnTo>
                    <a:pt x="23801" y="25021"/>
                  </a:lnTo>
                  <a:lnTo>
                    <a:pt x="23880" y="25037"/>
                  </a:lnTo>
                  <a:lnTo>
                    <a:pt x="23958" y="25045"/>
                  </a:lnTo>
                  <a:lnTo>
                    <a:pt x="24037" y="25045"/>
                  </a:lnTo>
                  <a:lnTo>
                    <a:pt x="24124" y="25037"/>
                  </a:lnTo>
                  <a:lnTo>
                    <a:pt x="24202" y="25021"/>
                  </a:lnTo>
                  <a:lnTo>
                    <a:pt x="24281" y="24998"/>
                  </a:lnTo>
                  <a:lnTo>
                    <a:pt x="24368" y="24966"/>
                  </a:lnTo>
                  <a:lnTo>
                    <a:pt x="24446" y="24927"/>
                  </a:lnTo>
                  <a:lnTo>
                    <a:pt x="24525" y="24872"/>
                  </a:lnTo>
                  <a:lnTo>
                    <a:pt x="24604" y="24801"/>
                  </a:lnTo>
                  <a:lnTo>
                    <a:pt x="24675" y="24722"/>
                  </a:lnTo>
                  <a:lnTo>
                    <a:pt x="24746" y="24628"/>
                  </a:lnTo>
                  <a:lnTo>
                    <a:pt x="24816" y="24526"/>
                  </a:lnTo>
                  <a:lnTo>
                    <a:pt x="24879" y="24400"/>
                  </a:lnTo>
                  <a:lnTo>
                    <a:pt x="24942" y="24266"/>
                  </a:lnTo>
                  <a:lnTo>
                    <a:pt x="25005" y="24116"/>
                  </a:lnTo>
                  <a:lnTo>
                    <a:pt x="25005" y="24116"/>
                  </a:lnTo>
                  <a:lnTo>
                    <a:pt x="25257" y="23384"/>
                  </a:lnTo>
                  <a:lnTo>
                    <a:pt x="25359" y="23117"/>
                  </a:lnTo>
                  <a:lnTo>
                    <a:pt x="25462" y="22873"/>
                  </a:lnTo>
                  <a:lnTo>
                    <a:pt x="25572" y="22637"/>
                  </a:lnTo>
                  <a:lnTo>
                    <a:pt x="25714" y="22377"/>
                  </a:lnTo>
                  <a:lnTo>
                    <a:pt x="25887" y="22078"/>
                  </a:lnTo>
                  <a:lnTo>
                    <a:pt x="26115" y="21716"/>
                  </a:lnTo>
                  <a:lnTo>
                    <a:pt x="26115" y="21716"/>
                  </a:lnTo>
                  <a:lnTo>
                    <a:pt x="26194" y="21590"/>
                  </a:lnTo>
                  <a:lnTo>
                    <a:pt x="26272" y="21448"/>
                  </a:lnTo>
                  <a:lnTo>
                    <a:pt x="26343" y="21306"/>
                  </a:lnTo>
                  <a:lnTo>
                    <a:pt x="26406" y="21157"/>
                  </a:lnTo>
                  <a:lnTo>
                    <a:pt x="26469" y="20999"/>
                  </a:lnTo>
                  <a:lnTo>
                    <a:pt x="26532" y="20842"/>
                  </a:lnTo>
                  <a:lnTo>
                    <a:pt x="26587" y="20677"/>
                  </a:lnTo>
                  <a:lnTo>
                    <a:pt x="26635" y="20511"/>
                  </a:lnTo>
                  <a:lnTo>
                    <a:pt x="26674" y="20346"/>
                  </a:lnTo>
                  <a:lnTo>
                    <a:pt x="26713" y="20173"/>
                  </a:lnTo>
                  <a:lnTo>
                    <a:pt x="26745" y="20000"/>
                  </a:lnTo>
                  <a:lnTo>
                    <a:pt x="26760" y="19835"/>
                  </a:lnTo>
                  <a:lnTo>
                    <a:pt x="26776" y="19669"/>
                  </a:lnTo>
                  <a:lnTo>
                    <a:pt x="26784" y="19504"/>
                  </a:lnTo>
                  <a:lnTo>
                    <a:pt x="26776" y="19339"/>
                  </a:lnTo>
                  <a:lnTo>
                    <a:pt x="26760" y="19181"/>
                  </a:lnTo>
                  <a:lnTo>
                    <a:pt x="26737" y="19032"/>
                  </a:lnTo>
                  <a:lnTo>
                    <a:pt x="26705" y="18890"/>
                  </a:lnTo>
                  <a:lnTo>
                    <a:pt x="26658" y="18748"/>
                  </a:lnTo>
                  <a:lnTo>
                    <a:pt x="26595" y="18622"/>
                  </a:lnTo>
                  <a:lnTo>
                    <a:pt x="26524" y="18497"/>
                  </a:lnTo>
                  <a:lnTo>
                    <a:pt x="26446" y="18386"/>
                  </a:lnTo>
                  <a:lnTo>
                    <a:pt x="26343" y="18292"/>
                  </a:lnTo>
                  <a:lnTo>
                    <a:pt x="26233" y="18205"/>
                  </a:lnTo>
                  <a:lnTo>
                    <a:pt x="26178" y="18166"/>
                  </a:lnTo>
                  <a:lnTo>
                    <a:pt x="26115" y="18127"/>
                  </a:lnTo>
                  <a:lnTo>
                    <a:pt x="26044" y="18095"/>
                  </a:lnTo>
                  <a:lnTo>
                    <a:pt x="25973" y="18064"/>
                  </a:lnTo>
                  <a:lnTo>
                    <a:pt x="25895" y="18040"/>
                  </a:lnTo>
                  <a:lnTo>
                    <a:pt x="25816" y="18016"/>
                  </a:lnTo>
                  <a:lnTo>
                    <a:pt x="25651" y="17985"/>
                  </a:lnTo>
                  <a:lnTo>
                    <a:pt x="25462" y="17969"/>
                  </a:lnTo>
                  <a:lnTo>
                    <a:pt x="25257" y="17977"/>
                  </a:lnTo>
                  <a:lnTo>
                    <a:pt x="25037" y="17993"/>
                  </a:lnTo>
                  <a:lnTo>
                    <a:pt x="24793" y="180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55;p44"/>
            <p:cNvSpPr/>
            <p:nvPr/>
          </p:nvSpPr>
          <p:spPr>
            <a:xfrm>
              <a:off x="2205475" y="2525625"/>
              <a:ext cx="121425" cy="195200"/>
            </a:xfrm>
            <a:custGeom>
              <a:avLst/>
              <a:gdLst/>
              <a:ahLst/>
              <a:cxnLst/>
              <a:rect l="l" t="t" r="r" b="b"/>
              <a:pathLst>
                <a:path w="4857" h="7808" extrusionOk="0">
                  <a:moveTo>
                    <a:pt x="669" y="0"/>
                  </a:moveTo>
                  <a:lnTo>
                    <a:pt x="661" y="472"/>
                  </a:lnTo>
                  <a:lnTo>
                    <a:pt x="646" y="1008"/>
                  </a:lnTo>
                  <a:lnTo>
                    <a:pt x="606" y="1590"/>
                  </a:lnTo>
                  <a:lnTo>
                    <a:pt x="583" y="1897"/>
                  </a:lnTo>
                  <a:lnTo>
                    <a:pt x="551" y="2204"/>
                  </a:lnTo>
                  <a:lnTo>
                    <a:pt x="512" y="2519"/>
                  </a:lnTo>
                  <a:lnTo>
                    <a:pt x="465" y="2834"/>
                  </a:lnTo>
                  <a:lnTo>
                    <a:pt x="410" y="3141"/>
                  </a:lnTo>
                  <a:lnTo>
                    <a:pt x="347" y="3448"/>
                  </a:lnTo>
                  <a:lnTo>
                    <a:pt x="276" y="3755"/>
                  </a:lnTo>
                  <a:lnTo>
                    <a:pt x="197" y="4046"/>
                  </a:lnTo>
                  <a:lnTo>
                    <a:pt x="103" y="4329"/>
                  </a:lnTo>
                  <a:lnTo>
                    <a:pt x="0" y="4605"/>
                  </a:lnTo>
                  <a:lnTo>
                    <a:pt x="142" y="4526"/>
                  </a:lnTo>
                  <a:lnTo>
                    <a:pt x="4857" y="7808"/>
                  </a:lnTo>
                  <a:lnTo>
                    <a:pt x="4857" y="2424"/>
                  </a:lnTo>
                  <a:lnTo>
                    <a:pt x="4227" y="2653"/>
                  </a:lnTo>
                  <a:lnTo>
                    <a:pt x="3597" y="2865"/>
                  </a:lnTo>
                  <a:lnTo>
                    <a:pt x="2983" y="3054"/>
                  </a:lnTo>
                  <a:lnTo>
                    <a:pt x="2377" y="3235"/>
                  </a:lnTo>
                  <a:lnTo>
                    <a:pt x="1803" y="3392"/>
                  </a:lnTo>
                  <a:lnTo>
                    <a:pt x="1260" y="3534"/>
                  </a:lnTo>
                  <a:lnTo>
                    <a:pt x="756" y="3652"/>
                  </a:lnTo>
                  <a:lnTo>
                    <a:pt x="292" y="3747"/>
                  </a:lnTo>
                  <a:lnTo>
                    <a:pt x="292" y="3739"/>
                  </a:lnTo>
                  <a:lnTo>
                    <a:pt x="354" y="3495"/>
                  </a:lnTo>
                  <a:lnTo>
                    <a:pt x="402" y="3251"/>
                  </a:lnTo>
                  <a:lnTo>
                    <a:pt x="449" y="2999"/>
                  </a:lnTo>
                  <a:lnTo>
                    <a:pt x="488" y="2747"/>
                  </a:lnTo>
                  <a:lnTo>
                    <a:pt x="559" y="2243"/>
                  </a:lnTo>
                  <a:lnTo>
                    <a:pt x="614" y="1747"/>
                  </a:lnTo>
                  <a:lnTo>
                    <a:pt x="646" y="1267"/>
                  </a:lnTo>
                  <a:lnTo>
                    <a:pt x="669" y="811"/>
                  </a:lnTo>
                  <a:lnTo>
                    <a:pt x="685" y="386"/>
                  </a:lnTo>
                  <a:lnTo>
                    <a:pt x="685" y="8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DE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356;p44"/>
            <p:cNvSpPr/>
            <p:nvPr/>
          </p:nvSpPr>
          <p:spPr>
            <a:xfrm>
              <a:off x="2205475" y="2525625"/>
              <a:ext cx="121425" cy="195200"/>
            </a:xfrm>
            <a:custGeom>
              <a:avLst/>
              <a:gdLst/>
              <a:ahLst/>
              <a:cxnLst/>
              <a:rect l="l" t="t" r="r" b="b"/>
              <a:pathLst>
                <a:path w="4857" h="7808" fill="none" extrusionOk="0">
                  <a:moveTo>
                    <a:pt x="669" y="0"/>
                  </a:moveTo>
                  <a:lnTo>
                    <a:pt x="669" y="0"/>
                  </a:lnTo>
                  <a:lnTo>
                    <a:pt x="661" y="472"/>
                  </a:lnTo>
                  <a:lnTo>
                    <a:pt x="646" y="1008"/>
                  </a:lnTo>
                  <a:lnTo>
                    <a:pt x="606" y="1590"/>
                  </a:lnTo>
                  <a:lnTo>
                    <a:pt x="583" y="1897"/>
                  </a:lnTo>
                  <a:lnTo>
                    <a:pt x="551" y="2204"/>
                  </a:lnTo>
                  <a:lnTo>
                    <a:pt x="512" y="2519"/>
                  </a:lnTo>
                  <a:lnTo>
                    <a:pt x="465" y="2834"/>
                  </a:lnTo>
                  <a:lnTo>
                    <a:pt x="410" y="3141"/>
                  </a:lnTo>
                  <a:lnTo>
                    <a:pt x="347" y="3448"/>
                  </a:lnTo>
                  <a:lnTo>
                    <a:pt x="276" y="3755"/>
                  </a:lnTo>
                  <a:lnTo>
                    <a:pt x="197" y="4046"/>
                  </a:lnTo>
                  <a:lnTo>
                    <a:pt x="103" y="4329"/>
                  </a:lnTo>
                  <a:lnTo>
                    <a:pt x="0" y="4605"/>
                  </a:lnTo>
                  <a:lnTo>
                    <a:pt x="0" y="4605"/>
                  </a:lnTo>
                  <a:lnTo>
                    <a:pt x="142" y="4526"/>
                  </a:lnTo>
                  <a:lnTo>
                    <a:pt x="4857" y="7808"/>
                  </a:lnTo>
                  <a:lnTo>
                    <a:pt x="4857" y="2424"/>
                  </a:lnTo>
                  <a:lnTo>
                    <a:pt x="4857" y="2424"/>
                  </a:lnTo>
                  <a:lnTo>
                    <a:pt x="4227" y="2653"/>
                  </a:lnTo>
                  <a:lnTo>
                    <a:pt x="3597" y="2865"/>
                  </a:lnTo>
                  <a:lnTo>
                    <a:pt x="2983" y="3054"/>
                  </a:lnTo>
                  <a:lnTo>
                    <a:pt x="2377" y="3235"/>
                  </a:lnTo>
                  <a:lnTo>
                    <a:pt x="1803" y="3392"/>
                  </a:lnTo>
                  <a:lnTo>
                    <a:pt x="1260" y="3534"/>
                  </a:lnTo>
                  <a:lnTo>
                    <a:pt x="756" y="3652"/>
                  </a:lnTo>
                  <a:lnTo>
                    <a:pt x="292" y="3747"/>
                  </a:lnTo>
                  <a:lnTo>
                    <a:pt x="292" y="3747"/>
                  </a:lnTo>
                  <a:lnTo>
                    <a:pt x="292" y="3739"/>
                  </a:lnTo>
                  <a:lnTo>
                    <a:pt x="292" y="3739"/>
                  </a:lnTo>
                  <a:lnTo>
                    <a:pt x="354" y="3495"/>
                  </a:lnTo>
                  <a:lnTo>
                    <a:pt x="402" y="3251"/>
                  </a:lnTo>
                  <a:lnTo>
                    <a:pt x="449" y="2999"/>
                  </a:lnTo>
                  <a:lnTo>
                    <a:pt x="488" y="2747"/>
                  </a:lnTo>
                  <a:lnTo>
                    <a:pt x="559" y="2243"/>
                  </a:lnTo>
                  <a:lnTo>
                    <a:pt x="614" y="1747"/>
                  </a:lnTo>
                  <a:lnTo>
                    <a:pt x="646" y="1267"/>
                  </a:lnTo>
                  <a:lnTo>
                    <a:pt x="669" y="811"/>
                  </a:lnTo>
                  <a:lnTo>
                    <a:pt x="685" y="386"/>
                  </a:lnTo>
                  <a:lnTo>
                    <a:pt x="685" y="8"/>
                  </a:lnTo>
                  <a:lnTo>
                    <a:pt x="685" y="8"/>
                  </a:lnTo>
                  <a:lnTo>
                    <a:pt x="6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357;p44"/>
            <p:cNvSpPr/>
            <p:nvPr/>
          </p:nvSpPr>
          <p:spPr>
            <a:xfrm>
              <a:off x="2212750" y="2525825"/>
              <a:ext cx="114150" cy="93475"/>
            </a:xfrm>
            <a:custGeom>
              <a:avLst/>
              <a:gdLst/>
              <a:ahLst/>
              <a:cxnLst/>
              <a:rect l="l" t="t" r="r" b="b"/>
              <a:pathLst>
                <a:path w="4566" h="3739" extrusionOk="0">
                  <a:moveTo>
                    <a:pt x="394" y="0"/>
                  </a:moveTo>
                  <a:lnTo>
                    <a:pt x="394" y="378"/>
                  </a:lnTo>
                  <a:lnTo>
                    <a:pt x="378" y="803"/>
                  </a:lnTo>
                  <a:lnTo>
                    <a:pt x="355" y="1259"/>
                  </a:lnTo>
                  <a:lnTo>
                    <a:pt x="323" y="1739"/>
                  </a:lnTo>
                  <a:lnTo>
                    <a:pt x="268" y="2235"/>
                  </a:lnTo>
                  <a:lnTo>
                    <a:pt x="197" y="2739"/>
                  </a:lnTo>
                  <a:lnTo>
                    <a:pt x="158" y="2991"/>
                  </a:lnTo>
                  <a:lnTo>
                    <a:pt x="111" y="3243"/>
                  </a:lnTo>
                  <a:lnTo>
                    <a:pt x="63" y="3487"/>
                  </a:lnTo>
                  <a:lnTo>
                    <a:pt x="1" y="3731"/>
                  </a:lnTo>
                  <a:lnTo>
                    <a:pt x="1" y="3739"/>
                  </a:lnTo>
                  <a:lnTo>
                    <a:pt x="465" y="3644"/>
                  </a:lnTo>
                  <a:lnTo>
                    <a:pt x="969" y="3526"/>
                  </a:lnTo>
                  <a:lnTo>
                    <a:pt x="1512" y="3384"/>
                  </a:lnTo>
                  <a:lnTo>
                    <a:pt x="2086" y="3227"/>
                  </a:lnTo>
                  <a:lnTo>
                    <a:pt x="2692" y="3046"/>
                  </a:lnTo>
                  <a:lnTo>
                    <a:pt x="3306" y="2857"/>
                  </a:lnTo>
                  <a:lnTo>
                    <a:pt x="3936" y="2645"/>
                  </a:lnTo>
                  <a:lnTo>
                    <a:pt x="4566" y="2416"/>
                  </a:lnTo>
                  <a:lnTo>
                    <a:pt x="4566" y="1503"/>
                  </a:lnTo>
                  <a:lnTo>
                    <a:pt x="4251" y="1503"/>
                  </a:lnTo>
                  <a:lnTo>
                    <a:pt x="3841" y="1496"/>
                  </a:lnTo>
                  <a:lnTo>
                    <a:pt x="3637" y="1488"/>
                  </a:lnTo>
                  <a:lnTo>
                    <a:pt x="3432" y="1480"/>
                  </a:lnTo>
                  <a:lnTo>
                    <a:pt x="3227" y="1456"/>
                  </a:lnTo>
                  <a:lnTo>
                    <a:pt x="3023" y="1417"/>
                  </a:lnTo>
                  <a:lnTo>
                    <a:pt x="2810" y="1370"/>
                  </a:lnTo>
                  <a:lnTo>
                    <a:pt x="2598" y="1307"/>
                  </a:lnTo>
                  <a:lnTo>
                    <a:pt x="2370" y="1228"/>
                  </a:lnTo>
                  <a:lnTo>
                    <a:pt x="2133" y="1126"/>
                  </a:lnTo>
                  <a:lnTo>
                    <a:pt x="1882" y="1008"/>
                  </a:lnTo>
                  <a:lnTo>
                    <a:pt x="1622" y="858"/>
                  </a:lnTo>
                  <a:lnTo>
                    <a:pt x="1339" y="693"/>
                  </a:lnTo>
                  <a:lnTo>
                    <a:pt x="1047" y="488"/>
                  </a:lnTo>
                  <a:lnTo>
                    <a:pt x="732" y="26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D89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358;p44"/>
            <p:cNvSpPr/>
            <p:nvPr/>
          </p:nvSpPr>
          <p:spPr>
            <a:xfrm>
              <a:off x="2212750" y="2525825"/>
              <a:ext cx="114150" cy="93475"/>
            </a:xfrm>
            <a:custGeom>
              <a:avLst/>
              <a:gdLst/>
              <a:ahLst/>
              <a:cxnLst/>
              <a:rect l="l" t="t" r="r" b="b"/>
              <a:pathLst>
                <a:path w="4566" h="3739" fill="none" extrusionOk="0">
                  <a:moveTo>
                    <a:pt x="394" y="0"/>
                  </a:moveTo>
                  <a:lnTo>
                    <a:pt x="394" y="0"/>
                  </a:lnTo>
                  <a:lnTo>
                    <a:pt x="394" y="378"/>
                  </a:lnTo>
                  <a:lnTo>
                    <a:pt x="378" y="803"/>
                  </a:lnTo>
                  <a:lnTo>
                    <a:pt x="355" y="1259"/>
                  </a:lnTo>
                  <a:lnTo>
                    <a:pt x="323" y="1739"/>
                  </a:lnTo>
                  <a:lnTo>
                    <a:pt x="268" y="2235"/>
                  </a:lnTo>
                  <a:lnTo>
                    <a:pt x="197" y="2739"/>
                  </a:lnTo>
                  <a:lnTo>
                    <a:pt x="158" y="2991"/>
                  </a:lnTo>
                  <a:lnTo>
                    <a:pt x="111" y="3243"/>
                  </a:lnTo>
                  <a:lnTo>
                    <a:pt x="63" y="3487"/>
                  </a:lnTo>
                  <a:lnTo>
                    <a:pt x="1" y="3731"/>
                  </a:lnTo>
                  <a:lnTo>
                    <a:pt x="1" y="3731"/>
                  </a:lnTo>
                  <a:lnTo>
                    <a:pt x="1" y="3739"/>
                  </a:lnTo>
                  <a:lnTo>
                    <a:pt x="1" y="3739"/>
                  </a:lnTo>
                  <a:lnTo>
                    <a:pt x="465" y="3644"/>
                  </a:lnTo>
                  <a:lnTo>
                    <a:pt x="969" y="3526"/>
                  </a:lnTo>
                  <a:lnTo>
                    <a:pt x="1512" y="3384"/>
                  </a:lnTo>
                  <a:lnTo>
                    <a:pt x="2086" y="3227"/>
                  </a:lnTo>
                  <a:lnTo>
                    <a:pt x="2692" y="3046"/>
                  </a:lnTo>
                  <a:lnTo>
                    <a:pt x="3306" y="2857"/>
                  </a:lnTo>
                  <a:lnTo>
                    <a:pt x="3936" y="2645"/>
                  </a:lnTo>
                  <a:lnTo>
                    <a:pt x="4566" y="2416"/>
                  </a:lnTo>
                  <a:lnTo>
                    <a:pt x="4566" y="1503"/>
                  </a:lnTo>
                  <a:lnTo>
                    <a:pt x="4566" y="1503"/>
                  </a:lnTo>
                  <a:lnTo>
                    <a:pt x="4440" y="1503"/>
                  </a:lnTo>
                  <a:lnTo>
                    <a:pt x="4440" y="1503"/>
                  </a:lnTo>
                  <a:lnTo>
                    <a:pt x="4345" y="1503"/>
                  </a:lnTo>
                  <a:lnTo>
                    <a:pt x="4345" y="1503"/>
                  </a:lnTo>
                  <a:lnTo>
                    <a:pt x="4251" y="1503"/>
                  </a:lnTo>
                  <a:lnTo>
                    <a:pt x="4251" y="1503"/>
                  </a:lnTo>
                  <a:lnTo>
                    <a:pt x="3841" y="1496"/>
                  </a:lnTo>
                  <a:lnTo>
                    <a:pt x="3637" y="1488"/>
                  </a:lnTo>
                  <a:lnTo>
                    <a:pt x="3432" y="1480"/>
                  </a:lnTo>
                  <a:lnTo>
                    <a:pt x="3227" y="1456"/>
                  </a:lnTo>
                  <a:lnTo>
                    <a:pt x="3023" y="1417"/>
                  </a:lnTo>
                  <a:lnTo>
                    <a:pt x="2810" y="1370"/>
                  </a:lnTo>
                  <a:lnTo>
                    <a:pt x="2598" y="1307"/>
                  </a:lnTo>
                  <a:lnTo>
                    <a:pt x="2370" y="1228"/>
                  </a:lnTo>
                  <a:lnTo>
                    <a:pt x="2133" y="1126"/>
                  </a:lnTo>
                  <a:lnTo>
                    <a:pt x="1882" y="1008"/>
                  </a:lnTo>
                  <a:lnTo>
                    <a:pt x="1622" y="858"/>
                  </a:lnTo>
                  <a:lnTo>
                    <a:pt x="1339" y="693"/>
                  </a:lnTo>
                  <a:lnTo>
                    <a:pt x="1047" y="488"/>
                  </a:lnTo>
                  <a:lnTo>
                    <a:pt x="732" y="260"/>
                  </a:lnTo>
                  <a:lnTo>
                    <a:pt x="3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359;p44"/>
            <p:cNvSpPr/>
            <p:nvPr/>
          </p:nvSpPr>
          <p:spPr>
            <a:xfrm>
              <a:off x="1986675" y="1743075"/>
              <a:ext cx="340225" cy="820350"/>
            </a:xfrm>
            <a:custGeom>
              <a:avLst/>
              <a:gdLst/>
              <a:ahLst/>
              <a:cxnLst/>
              <a:rect l="l" t="t" r="r" b="b"/>
              <a:pathLst>
                <a:path w="13609" h="32814" extrusionOk="0">
                  <a:moveTo>
                    <a:pt x="13388" y="0"/>
                  </a:moveTo>
                  <a:lnTo>
                    <a:pt x="12853" y="8"/>
                  </a:lnTo>
                  <a:lnTo>
                    <a:pt x="12326" y="32"/>
                  </a:lnTo>
                  <a:lnTo>
                    <a:pt x="11822" y="63"/>
                  </a:lnTo>
                  <a:lnTo>
                    <a:pt x="11326" y="118"/>
                  </a:lnTo>
                  <a:lnTo>
                    <a:pt x="10846" y="181"/>
                  </a:lnTo>
                  <a:lnTo>
                    <a:pt x="10382" y="260"/>
                  </a:lnTo>
                  <a:lnTo>
                    <a:pt x="9925" y="347"/>
                  </a:lnTo>
                  <a:lnTo>
                    <a:pt x="9492" y="457"/>
                  </a:lnTo>
                  <a:lnTo>
                    <a:pt x="9067" y="575"/>
                  </a:lnTo>
                  <a:lnTo>
                    <a:pt x="8650" y="709"/>
                  </a:lnTo>
                  <a:lnTo>
                    <a:pt x="8256" y="850"/>
                  </a:lnTo>
                  <a:lnTo>
                    <a:pt x="7863" y="1016"/>
                  </a:lnTo>
                  <a:lnTo>
                    <a:pt x="7493" y="1181"/>
                  </a:lnTo>
                  <a:lnTo>
                    <a:pt x="7131" y="1370"/>
                  </a:lnTo>
                  <a:lnTo>
                    <a:pt x="6777" y="1567"/>
                  </a:lnTo>
                  <a:lnTo>
                    <a:pt x="6438" y="1779"/>
                  </a:lnTo>
                  <a:lnTo>
                    <a:pt x="6108" y="2000"/>
                  </a:lnTo>
                  <a:lnTo>
                    <a:pt x="5785" y="2236"/>
                  </a:lnTo>
                  <a:lnTo>
                    <a:pt x="5478" y="2487"/>
                  </a:lnTo>
                  <a:lnTo>
                    <a:pt x="5179" y="2747"/>
                  </a:lnTo>
                  <a:lnTo>
                    <a:pt x="4888" y="3023"/>
                  </a:lnTo>
                  <a:lnTo>
                    <a:pt x="4604" y="3306"/>
                  </a:lnTo>
                  <a:lnTo>
                    <a:pt x="4337" y="3605"/>
                  </a:lnTo>
                  <a:lnTo>
                    <a:pt x="4077" y="3912"/>
                  </a:lnTo>
                  <a:lnTo>
                    <a:pt x="3817" y="4235"/>
                  </a:lnTo>
                  <a:lnTo>
                    <a:pt x="3573" y="4565"/>
                  </a:lnTo>
                  <a:lnTo>
                    <a:pt x="3337" y="4912"/>
                  </a:lnTo>
                  <a:lnTo>
                    <a:pt x="3109" y="5266"/>
                  </a:lnTo>
                  <a:lnTo>
                    <a:pt x="2889" y="5636"/>
                  </a:lnTo>
                  <a:lnTo>
                    <a:pt x="2668" y="6014"/>
                  </a:lnTo>
                  <a:lnTo>
                    <a:pt x="2464" y="6399"/>
                  </a:lnTo>
                  <a:lnTo>
                    <a:pt x="2259" y="6801"/>
                  </a:lnTo>
                  <a:lnTo>
                    <a:pt x="2133" y="7084"/>
                  </a:lnTo>
                  <a:lnTo>
                    <a:pt x="2015" y="7375"/>
                  </a:lnTo>
                  <a:lnTo>
                    <a:pt x="1905" y="7674"/>
                  </a:lnTo>
                  <a:lnTo>
                    <a:pt x="1810" y="7981"/>
                  </a:lnTo>
                  <a:lnTo>
                    <a:pt x="1716" y="8296"/>
                  </a:lnTo>
                  <a:lnTo>
                    <a:pt x="1645" y="8619"/>
                  </a:lnTo>
                  <a:lnTo>
                    <a:pt x="1574" y="8941"/>
                  </a:lnTo>
                  <a:lnTo>
                    <a:pt x="1511" y="9280"/>
                  </a:lnTo>
                  <a:lnTo>
                    <a:pt x="1464" y="9610"/>
                  </a:lnTo>
                  <a:lnTo>
                    <a:pt x="1417" y="9949"/>
                  </a:lnTo>
                  <a:lnTo>
                    <a:pt x="1385" y="10295"/>
                  </a:lnTo>
                  <a:lnTo>
                    <a:pt x="1354" y="10634"/>
                  </a:lnTo>
                  <a:lnTo>
                    <a:pt x="1338" y="10980"/>
                  </a:lnTo>
                  <a:lnTo>
                    <a:pt x="1322" y="11326"/>
                  </a:lnTo>
                  <a:lnTo>
                    <a:pt x="1314" y="11665"/>
                  </a:lnTo>
                  <a:lnTo>
                    <a:pt x="1307" y="12011"/>
                  </a:lnTo>
                  <a:lnTo>
                    <a:pt x="1314" y="12594"/>
                  </a:lnTo>
                  <a:lnTo>
                    <a:pt x="1338" y="13168"/>
                  </a:lnTo>
                  <a:lnTo>
                    <a:pt x="1370" y="13735"/>
                  </a:lnTo>
                  <a:lnTo>
                    <a:pt x="1417" y="14278"/>
                  </a:lnTo>
                  <a:lnTo>
                    <a:pt x="1464" y="14797"/>
                  </a:lnTo>
                  <a:lnTo>
                    <a:pt x="1519" y="15293"/>
                  </a:lnTo>
                  <a:lnTo>
                    <a:pt x="1582" y="15765"/>
                  </a:lnTo>
                  <a:lnTo>
                    <a:pt x="1645" y="16198"/>
                  </a:lnTo>
                  <a:lnTo>
                    <a:pt x="1708" y="16600"/>
                  </a:lnTo>
                  <a:lnTo>
                    <a:pt x="1771" y="16954"/>
                  </a:lnTo>
                  <a:lnTo>
                    <a:pt x="1881" y="17536"/>
                  </a:lnTo>
                  <a:lnTo>
                    <a:pt x="1952" y="17906"/>
                  </a:lnTo>
                  <a:lnTo>
                    <a:pt x="1983" y="18032"/>
                  </a:lnTo>
                  <a:lnTo>
                    <a:pt x="1826" y="18009"/>
                  </a:lnTo>
                  <a:lnTo>
                    <a:pt x="1677" y="17985"/>
                  </a:lnTo>
                  <a:lnTo>
                    <a:pt x="1527" y="17977"/>
                  </a:lnTo>
                  <a:lnTo>
                    <a:pt x="1393" y="17969"/>
                  </a:lnTo>
                  <a:lnTo>
                    <a:pt x="1204" y="17977"/>
                  </a:lnTo>
                  <a:lnTo>
                    <a:pt x="1039" y="18001"/>
                  </a:lnTo>
                  <a:lnTo>
                    <a:pt x="882" y="18040"/>
                  </a:lnTo>
                  <a:lnTo>
                    <a:pt x="740" y="18095"/>
                  </a:lnTo>
                  <a:lnTo>
                    <a:pt x="614" y="18158"/>
                  </a:lnTo>
                  <a:lnTo>
                    <a:pt x="496" y="18237"/>
                  </a:lnTo>
                  <a:lnTo>
                    <a:pt x="394" y="18323"/>
                  </a:lnTo>
                  <a:lnTo>
                    <a:pt x="307" y="18426"/>
                  </a:lnTo>
                  <a:lnTo>
                    <a:pt x="236" y="18536"/>
                  </a:lnTo>
                  <a:lnTo>
                    <a:pt x="165" y="18654"/>
                  </a:lnTo>
                  <a:lnTo>
                    <a:pt x="118" y="18780"/>
                  </a:lnTo>
                  <a:lnTo>
                    <a:pt x="71" y="18914"/>
                  </a:lnTo>
                  <a:lnTo>
                    <a:pt x="39" y="19055"/>
                  </a:lnTo>
                  <a:lnTo>
                    <a:pt x="16" y="19197"/>
                  </a:lnTo>
                  <a:lnTo>
                    <a:pt x="8" y="19347"/>
                  </a:lnTo>
                  <a:lnTo>
                    <a:pt x="0" y="19504"/>
                  </a:lnTo>
                  <a:lnTo>
                    <a:pt x="0" y="19551"/>
                  </a:lnTo>
                  <a:lnTo>
                    <a:pt x="803" y="21936"/>
                  </a:lnTo>
                  <a:lnTo>
                    <a:pt x="984" y="22243"/>
                  </a:lnTo>
                  <a:lnTo>
                    <a:pt x="1133" y="22495"/>
                  </a:lnTo>
                  <a:lnTo>
                    <a:pt x="1252" y="22723"/>
                  </a:lnTo>
                  <a:lnTo>
                    <a:pt x="1354" y="22943"/>
                  </a:lnTo>
                  <a:lnTo>
                    <a:pt x="1448" y="23172"/>
                  </a:lnTo>
                  <a:lnTo>
                    <a:pt x="1543" y="23431"/>
                  </a:lnTo>
                  <a:lnTo>
                    <a:pt x="1779" y="24116"/>
                  </a:lnTo>
                  <a:lnTo>
                    <a:pt x="1826" y="24242"/>
                  </a:lnTo>
                  <a:lnTo>
                    <a:pt x="1873" y="24360"/>
                  </a:lnTo>
                  <a:lnTo>
                    <a:pt x="1928" y="24470"/>
                  </a:lnTo>
                  <a:lnTo>
                    <a:pt x="1991" y="24565"/>
                  </a:lnTo>
                  <a:lnTo>
                    <a:pt x="2046" y="24651"/>
                  </a:lnTo>
                  <a:lnTo>
                    <a:pt x="2109" y="24722"/>
                  </a:lnTo>
                  <a:lnTo>
                    <a:pt x="2172" y="24793"/>
                  </a:lnTo>
                  <a:lnTo>
                    <a:pt x="2235" y="24848"/>
                  </a:lnTo>
                  <a:lnTo>
                    <a:pt x="2298" y="24903"/>
                  </a:lnTo>
                  <a:lnTo>
                    <a:pt x="2369" y="24943"/>
                  </a:lnTo>
                  <a:lnTo>
                    <a:pt x="2432" y="24974"/>
                  </a:lnTo>
                  <a:lnTo>
                    <a:pt x="2503" y="25006"/>
                  </a:lnTo>
                  <a:lnTo>
                    <a:pt x="2574" y="25021"/>
                  </a:lnTo>
                  <a:lnTo>
                    <a:pt x="2637" y="25037"/>
                  </a:lnTo>
                  <a:lnTo>
                    <a:pt x="2708" y="25045"/>
                  </a:lnTo>
                  <a:lnTo>
                    <a:pt x="2873" y="25045"/>
                  </a:lnTo>
                  <a:lnTo>
                    <a:pt x="2959" y="25029"/>
                  </a:lnTo>
                  <a:lnTo>
                    <a:pt x="3054" y="25006"/>
                  </a:lnTo>
                  <a:lnTo>
                    <a:pt x="3140" y="24982"/>
                  </a:lnTo>
                  <a:lnTo>
                    <a:pt x="3227" y="24951"/>
                  </a:lnTo>
                  <a:lnTo>
                    <a:pt x="3306" y="24919"/>
                  </a:lnTo>
                  <a:lnTo>
                    <a:pt x="3447" y="24848"/>
                  </a:lnTo>
                  <a:lnTo>
                    <a:pt x="3566" y="24770"/>
                  </a:lnTo>
                  <a:lnTo>
                    <a:pt x="3660" y="24707"/>
                  </a:lnTo>
                  <a:lnTo>
                    <a:pt x="3739" y="24644"/>
                  </a:lnTo>
                  <a:lnTo>
                    <a:pt x="3888" y="25037"/>
                  </a:lnTo>
                  <a:lnTo>
                    <a:pt x="4038" y="25399"/>
                  </a:lnTo>
                  <a:lnTo>
                    <a:pt x="4179" y="25738"/>
                  </a:lnTo>
                  <a:lnTo>
                    <a:pt x="4337" y="26045"/>
                  </a:lnTo>
                  <a:lnTo>
                    <a:pt x="4502" y="26344"/>
                  </a:lnTo>
                  <a:lnTo>
                    <a:pt x="4683" y="26635"/>
                  </a:lnTo>
                  <a:lnTo>
                    <a:pt x="4888" y="26918"/>
                  </a:lnTo>
                  <a:lnTo>
                    <a:pt x="5116" y="27202"/>
                  </a:lnTo>
                  <a:lnTo>
                    <a:pt x="5368" y="27501"/>
                  </a:lnTo>
                  <a:lnTo>
                    <a:pt x="5651" y="27808"/>
                  </a:lnTo>
                  <a:lnTo>
                    <a:pt x="5974" y="28138"/>
                  </a:lnTo>
                  <a:lnTo>
                    <a:pt x="6336" y="28492"/>
                  </a:lnTo>
                  <a:lnTo>
                    <a:pt x="6745" y="28878"/>
                  </a:lnTo>
                  <a:lnTo>
                    <a:pt x="7194" y="29303"/>
                  </a:lnTo>
                  <a:lnTo>
                    <a:pt x="8264" y="30295"/>
                  </a:lnTo>
                  <a:lnTo>
                    <a:pt x="8579" y="30578"/>
                  </a:lnTo>
                  <a:lnTo>
                    <a:pt x="8870" y="30838"/>
                  </a:lnTo>
                  <a:lnTo>
                    <a:pt x="9154" y="31074"/>
                  </a:lnTo>
                  <a:lnTo>
                    <a:pt x="9421" y="31294"/>
                  </a:lnTo>
                  <a:lnTo>
                    <a:pt x="9421" y="31302"/>
                  </a:lnTo>
                  <a:lnTo>
                    <a:pt x="9437" y="31310"/>
                  </a:lnTo>
                  <a:lnTo>
                    <a:pt x="9775" y="31570"/>
                  </a:lnTo>
                  <a:lnTo>
                    <a:pt x="10090" y="31798"/>
                  </a:lnTo>
                  <a:lnTo>
                    <a:pt x="10382" y="32003"/>
                  </a:lnTo>
                  <a:lnTo>
                    <a:pt x="10665" y="32168"/>
                  </a:lnTo>
                  <a:lnTo>
                    <a:pt x="10925" y="32318"/>
                  </a:lnTo>
                  <a:lnTo>
                    <a:pt x="11176" y="32436"/>
                  </a:lnTo>
                  <a:lnTo>
                    <a:pt x="11413" y="32538"/>
                  </a:lnTo>
                  <a:lnTo>
                    <a:pt x="11641" y="32617"/>
                  </a:lnTo>
                  <a:lnTo>
                    <a:pt x="11853" y="32680"/>
                  </a:lnTo>
                  <a:lnTo>
                    <a:pt x="12066" y="32727"/>
                  </a:lnTo>
                  <a:lnTo>
                    <a:pt x="12270" y="32766"/>
                  </a:lnTo>
                  <a:lnTo>
                    <a:pt x="12475" y="32790"/>
                  </a:lnTo>
                  <a:lnTo>
                    <a:pt x="12680" y="32798"/>
                  </a:lnTo>
                  <a:lnTo>
                    <a:pt x="12884" y="32806"/>
                  </a:lnTo>
                  <a:lnTo>
                    <a:pt x="13294" y="32813"/>
                  </a:lnTo>
                  <a:lnTo>
                    <a:pt x="13609" y="32813"/>
                  </a:lnTo>
                  <a:lnTo>
                    <a:pt x="13609" y="8"/>
                  </a:lnTo>
                  <a:lnTo>
                    <a:pt x="13388" y="0"/>
                  </a:lnTo>
                  <a:close/>
                </a:path>
              </a:pathLst>
            </a:custGeom>
            <a:solidFill>
              <a:srgbClr val="DE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360;p44"/>
            <p:cNvSpPr/>
            <p:nvPr/>
          </p:nvSpPr>
          <p:spPr>
            <a:xfrm>
              <a:off x="1986675" y="1743075"/>
              <a:ext cx="340225" cy="820350"/>
            </a:xfrm>
            <a:custGeom>
              <a:avLst/>
              <a:gdLst/>
              <a:ahLst/>
              <a:cxnLst/>
              <a:rect l="l" t="t" r="r" b="b"/>
              <a:pathLst>
                <a:path w="13609" h="32814" fill="none" extrusionOk="0">
                  <a:moveTo>
                    <a:pt x="13388" y="0"/>
                  </a:moveTo>
                  <a:lnTo>
                    <a:pt x="13388" y="0"/>
                  </a:lnTo>
                  <a:lnTo>
                    <a:pt x="12853" y="8"/>
                  </a:lnTo>
                  <a:lnTo>
                    <a:pt x="12326" y="32"/>
                  </a:lnTo>
                  <a:lnTo>
                    <a:pt x="11822" y="63"/>
                  </a:lnTo>
                  <a:lnTo>
                    <a:pt x="11326" y="118"/>
                  </a:lnTo>
                  <a:lnTo>
                    <a:pt x="10846" y="181"/>
                  </a:lnTo>
                  <a:lnTo>
                    <a:pt x="10382" y="260"/>
                  </a:lnTo>
                  <a:lnTo>
                    <a:pt x="9925" y="347"/>
                  </a:lnTo>
                  <a:lnTo>
                    <a:pt x="9492" y="457"/>
                  </a:lnTo>
                  <a:lnTo>
                    <a:pt x="9067" y="575"/>
                  </a:lnTo>
                  <a:lnTo>
                    <a:pt x="8650" y="709"/>
                  </a:lnTo>
                  <a:lnTo>
                    <a:pt x="8256" y="850"/>
                  </a:lnTo>
                  <a:lnTo>
                    <a:pt x="7863" y="1016"/>
                  </a:lnTo>
                  <a:lnTo>
                    <a:pt x="7493" y="1181"/>
                  </a:lnTo>
                  <a:lnTo>
                    <a:pt x="7131" y="1370"/>
                  </a:lnTo>
                  <a:lnTo>
                    <a:pt x="6777" y="1567"/>
                  </a:lnTo>
                  <a:lnTo>
                    <a:pt x="6438" y="1779"/>
                  </a:lnTo>
                  <a:lnTo>
                    <a:pt x="6108" y="2000"/>
                  </a:lnTo>
                  <a:lnTo>
                    <a:pt x="5785" y="2236"/>
                  </a:lnTo>
                  <a:lnTo>
                    <a:pt x="5478" y="2487"/>
                  </a:lnTo>
                  <a:lnTo>
                    <a:pt x="5179" y="2747"/>
                  </a:lnTo>
                  <a:lnTo>
                    <a:pt x="4888" y="3023"/>
                  </a:lnTo>
                  <a:lnTo>
                    <a:pt x="4604" y="3306"/>
                  </a:lnTo>
                  <a:lnTo>
                    <a:pt x="4337" y="3605"/>
                  </a:lnTo>
                  <a:lnTo>
                    <a:pt x="4077" y="3912"/>
                  </a:lnTo>
                  <a:lnTo>
                    <a:pt x="3817" y="4235"/>
                  </a:lnTo>
                  <a:lnTo>
                    <a:pt x="3573" y="4565"/>
                  </a:lnTo>
                  <a:lnTo>
                    <a:pt x="3337" y="4912"/>
                  </a:lnTo>
                  <a:lnTo>
                    <a:pt x="3109" y="5266"/>
                  </a:lnTo>
                  <a:lnTo>
                    <a:pt x="2889" y="5636"/>
                  </a:lnTo>
                  <a:lnTo>
                    <a:pt x="2668" y="6014"/>
                  </a:lnTo>
                  <a:lnTo>
                    <a:pt x="2464" y="6399"/>
                  </a:lnTo>
                  <a:lnTo>
                    <a:pt x="2259" y="6801"/>
                  </a:lnTo>
                  <a:lnTo>
                    <a:pt x="2259" y="6801"/>
                  </a:lnTo>
                  <a:lnTo>
                    <a:pt x="2133" y="7084"/>
                  </a:lnTo>
                  <a:lnTo>
                    <a:pt x="2015" y="7375"/>
                  </a:lnTo>
                  <a:lnTo>
                    <a:pt x="1905" y="7674"/>
                  </a:lnTo>
                  <a:lnTo>
                    <a:pt x="1810" y="7981"/>
                  </a:lnTo>
                  <a:lnTo>
                    <a:pt x="1716" y="8296"/>
                  </a:lnTo>
                  <a:lnTo>
                    <a:pt x="1645" y="8619"/>
                  </a:lnTo>
                  <a:lnTo>
                    <a:pt x="1574" y="8941"/>
                  </a:lnTo>
                  <a:lnTo>
                    <a:pt x="1511" y="9280"/>
                  </a:lnTo>
                  <a:lnTo>
                    <a:pt x="1464" y="9610"/>
                  </a:lnTo>
                  <a:lnTo>
                    <a:pt x="1417" y="9949"/>
                  </a:lnTo>
                  <a:lnTo>
                    <a:pt x="1385" y="10295"/>
                  </a:lnTo>
                  <a:lnTo>
                    <a:pt x="1354" y="10634"/>
                  </a:lnTo>
                  <a:lnTo>
                    <a:pt x="1338" y="10980"/>
                  </a:lnTo>
                  <a:lnTo>
                    <a:pt x="1322" y="11326"/>
                  </a:lnTo>
                  <a:lnTo>
                    <a:pt x="1314" y="11665"/>
                  </a:lnTo>
                  <a:lnTo>
                    <a:pt x="1307" y="12011"/>
                  </a:lnTo>
                  <a:lnTo>
                    <a:pt x="1307" y="12011"/>
                  </a:lnTo>
                  <a:lnTo>
                    <a:pt x="1314" y="12594"/>
                  </a:lnTo>
                  <a:lnTo>
                    <a:pt x="1338" y="13168"/>
                  </a:lnTo>
                  <a:lnTo>
                    <a:pt x="1370" y="13735"/>
                  </a:lnTo>
                  <a:lnTo>
                    <a:pt x="1417" y="14278"/>
                  </a:lnTo>
                  <a:lnTo>
                    <a:pt x="1464" y="14797"/>
                  </a:lnTo>
                  <a:lnTo>
                    <a:pt x="1519" y="15293"/>
                  </a:lnTo>
                  <a:lnTo>
                    <a:pt x="1582" y="15765"/>
                  </a:lnTo>
                  <a:lnTo>
                    <a:pt x="1645" y="16198"/>
                  </a:lnTo>
                  <a:lnTo>
                    <a:pt x="1708" y="16600"/>
                  </a:lnTo>
                  <a:lnTo>
                    <a:pt x="1771" y="16954"/>
                  </a:lnTo>
                  <a:lnTo>
                    <a:pt x="1881" y="17536"/>
                  </a:lnTo>
                  <a:lnTo>
                    <a:pt x="1952" y="17906"/>
                  </a:lnTo>
                  <a:lnTo>
                    <a:pt x="1983" y="18032"/>
                  </a:lnTo>
                  <a:lnTo>
                    <a:pt x="1983" y="18032"/>
                  </a:lnTo>
                  <a:lnTo>
                    <a:pt x="1983" y="18032"/>
                  </a:lnTo>
                  <a:lnTo>
                    <a:pt x="1983" y="18032"/>
                  </a:lnTo>
                  <a:lnTo>
                    <a:pt x="1826" y="18009"/>
                  </a:lnTo>
                  <a:lnTo>
                    <a:pt x="1677" y="17985"/>
                  </a:lnTo>
                  <a:lnTo>
                    <a:pt x="1527" y="17977"/>
                  </a:lnTo>
                  <a:lnTo>
                    <a:pt x="1393" y="17969"/>
                  </a:lnTo>
                  <a:lnTo>
                    <a:pt x="1393" y="17969"/>
                  </a:lnTo>
                  <a:lnTo>
                    <a:pt x="1204" y="17977"/>
                  </a:lnTo>
                  <a:lnTo>
                    <a:pt x="1039" y="18001"/>
                  </a:lnTo>
                  <a:lnTo>
                    <a:pt x="882" y="18040"/>
                  </a:lnTo>
                  <a:lnTo>
                    <a:pt x="740" y="18095"/>
                  </a:lnTo>
                  <a:lnTo>
                    <a:pt x="614" y="18158"/>
                  </a:lnTo>
                  <a:lnTo>
                    <a:pt x="496" y="18237"/>
                  </a:lnTo>
                  <a:lnTo>
                    <a:pt x="394" y="18323"/>
                  </a:lnTo>
                  <a:lnTo>
                    <a:pt x="307" y="18426"/>
                  </a:lnTo>
                  <a:lnTo>
                    <a:pt x="236" y="18536"/>
                  </a:lnTo>
                  <a:lnTo>
                    <a:pt x="165" y="18654"/>
                  </a:lnTo>
                  <a:lnTo>
                    <a:pt x="118" y="18780"/>
                  </a:lnTo>
                  <a:lnTo>
                    <a:pt x="71" y="18914"/>
                  </a:lnTo>
                  <a:lnTo>
                    <a:pt x="39" y="19055"/>
                  </a:lnTo>
                  <a:lnTo>
                    <a:pt x="16" y="19197"/>
                  </a:lnTo>
                  <a:lnTo>
                    <a:pt x="8" y="19347"/>
                  </a:lnTo>
                  <a:lnTo>
                    <a:pt x="0" y="19504"/>
                  </a:lnTo>
                  <a:lnTo>
                    <a:pt x="0" y="19504"/>
                  </a:lnTo>
                  <a:lnTo>
                    <a:pt x="0" y="19551"/>
                  </a:lnTo>
                  <a:lnTo>
                    <a:pt x="803" y="21936"/>
                  </a:lnTo>
                  <a:lnTo>
                    <a:pt x="803" y="21936"/>
                  </a:lnTo>
                  <a:lnTo>
                    <a:pt x="984" y="22243"/>
                  </a:lnTo>
                  <a:lnTo>
                    <a:pt x="1133" y="22495"/>
                  </a:lnTo>
                  <a:lnTo>
                    <a:pt x="1252" y="22723"/>
                  </a:lnTo>
                  <a:lnTo>
                    <a:pt x="1354" y="22943"/>
                  </a:lnTo>
                  <a:lnTo>
                    <a:pt x="1448" y="23172"/>
                  </a:lnTo>
                  <a:lnTo>
                    <a:pt x="1543" y="23431"/>
                  </a:lnTo>
                  <a:lnTo>
                    <a:pt x="1779" y="24116"/>
                  </a:lnTo>
                  <a:lnTo>
                    <a:pt x="1779" y="24116"/>
                  </a:lnTo>
                  <a:lnTo>
                    <a:pt x="1826" y="24242"/>
                  </a:lnTo>
                  <a:lnTo>
                    <a:pt x="1873" y="24360"/>
                  </a:lnTo>
                  <a:lnTo>
                    <a:pt x="1928" y="24470"/>
                  </a:lnTo>
                  <a:lnTo>
                    <a:pt x="1991" y="24565"/>
                  </a:lnTo>
                  <a:lnTo>
                    <a:pt x="2046" y="24651"/>
                  </a:lnTo>
                  <a:lnTo>
                    <a:pt x="2109" y="24722"/>
                  </a:lnTo>
                  <a:lnTo>
                    <a:pt x="2172" y="24793"/>
                  </a:lnTo>
                  <a:lnTo>
                    <a:pt x="2235" y="24848"/>
                  </a:lnTo>
                  <a:lnTo>
                    <a:pt x="2298" y="24903"/>
                  </a:lnTo>
                  <a:lnTo>
                    <a:pt x="2369" y="24943"/>
                  </a:lnTo>
                  <a:lnTo>
                    <a:pt x="2432" y="24974"/>
                  </a:lnTo>
                  <a:lnTo>
                    <a:pt x="2503" y="25006"/>
                  </a:lnTo>
                  <a:lnTo>
                    <a:pt x="2574" y="25021"/>
                  </a:lnTo>
                  <a:lnTo>
                    <a:pt x="2637" y="25037"/>
                  </a:lnTo>
                  <a:lnTo>
                    <a:pt x="2708" y="25045"/>
                  </a:lnTo>
                  <a:lnTo>
                    <a:pt x="2778" y="25045"/>
                  </a:lnTo>
                  <a:lnTo>
                    <a:pt x="2778" y="25045"/>
                  </a:lnTo>
                  <a:lnTo>
                    <a:pt x="2873" y="25045"/>
                  </a:lnTo>
                  <a:lnTo>
                    <a:pt x="2959" y="25029"/>
                  </a:lnTo>
                  <a:lnTo>
                    <a:pt x="3054" y="25006"/>
                  </a:lnTo>
                  <a:lnTo>
                    <a:pt x="3140" y="24982"/>
                  </a:lnTo>
                  <a:lnTo>
                    <a:pt x="3227" y="24951"/>
                  </a:lnTo>
                  <a:lnTo>
                    <a:pt x="3306" y="24919"/>
                  </a:lnTo>
                  <a:lnTo>
                    <a:pt x="3447" y="24848"/>
                  </a:lnTo>
                  <a:lnTo>
                    <a:pt x="3566" y="24770"/>
                  </a:lnTo>
                  <a:lnTo>
                    <a:pt x="3660" y="24707"/>
                  </a:lnTo>
                  <a:lnTo>
                    <a:pt x="3739" y="24644"/>
                  </a:lnTo>
                  <a:lnTo>
                    <a:pt x="3739" y="24644"/>
                  </a:lnTo>
                  <a:lnTo>
                    <a:pt x="3888" y="25037"/>
                  </a:lnTo>
                  <a:lnTo>
                    <a:pt x="4038" y="25399"/>
                  </a:lnTo>
                  <a:lnTo>
                    <a:pt x="4179" y="25738"/>
                  </a:lnTo>
                  <a:lnTo>
                    <a:pt x="4337" y="26045"/>
                  </a:lnTo>
                  <a:lnTo>
                    <a:pt x="4502" y="26344"/>
                  </a:lnTo>
                  <a:lnTo>
                    <a:pt x="4683" y="26635"/>
                  </a:lnTo>
                  <a:lnTo>
                    <a:pt x="4888" y="26918"/>
                  </a:lnTo>
                  <a:lnTo>
                    <a:pt x="5116" y="27202"/>
                  </a:lnTo>
                  <a:lnTo>
                    <a:pt x="5368" y="27501"/>
                  </a:lnTo>
                  <a:lnTo>
                    <a:pt x="5651" y="27808"/>
                  </a:lnTo>
                  <a:lnTo>
                    <a:pt x="5974" y="28138"/>
                  </a:lnTo>
                  <a:lnTo>
                    <a:pt x="6336" y="28492"/>
                  </a:lnTo>
                  <a:lnTo>
                    <a:pt x="6745" y="28878"/>
                  </a:lnTo>
                  <a:lnTo>
                    <a:pt x="7194" y="29303"/>
                  </a:lnTo>
                  <a:lnTo>
                    <a:pt x="8264" y="30295"/>
                  </a:lnTo>
                  <a:lnTo>
                    <a:pt x="8264" y="30295"/>
                  </a:lnTo>
                  <a:lnTo>
                    <a:pt x="8579" y="30578"/>
                  </a:lnTo>
                  <a:lnTo>
                    <a:pt x="8870" y="30838"/>
                  </a:lnTo>
                  <a:lnTo>
                    <a:pt x="9154" y="31074"/>
                  </a:lnTo>
                  <a:lnTo>
                    <a:pt x="9421" y="31294"/>
                  </a:lnTo>
                  <a:lnTo>
                    <a:pt x="9421" y="31294"/>
                  </a:lnTo>
                  <a:lnTo>
                    <a:pt x="9421" y="31302"/>
                  </a:lnTo>
                  <a:lnTo>
                    <a:pt x="9421" y="31302"/>
                  </a:lnTo>
                  <a:lnTo>
                    <a:pt x="9437" y="31310"/>
                  </a:lnTo>
                  <a:lnTo>
                    <a:pt x="9437" y="31310"/>
                  </a:lnTo>
                  <a:lnTo>
                    <a:pt x="9775" y="31570"/>
                  </a:lnTo>
                  <a:lnTo>
                    <a:pt x="10090" y="31798"/>
                  </a:lnTo>
                  <a:lnTo>
                    <a:pt x="10382" y="32003"/>
                  </a:lnTo>
                  <a:lnTo>
                    <a:pt x="10665" y="32168"/>
                  </a:lnTo>
                  <a:lnTo>
                    <a:pt x="10925" y="32318"/>
                  </a:lnTo>
                  <a:lnTo>
                    <a:pt x="11176" y="32436"/>
                  </a:lnTo>
                  <a:lnTo>
                    <a:pt x="11413" y="32538"/>
                  </a:lnTo>
                  <a:lnTo>
                    <a:pt x="11641" y="32617"/>
                  </a:lnTo>
                  <a:lnTo>
                    <a:pt x="11853" y="32680"/>
                  </a:lnTo>
                  <a:lnTo>
                    <a:pt x="12066" y="32727"/>
                  </a:lnTo>
                  <a:lnTo>
                    <a:pt x="12270" y="32766"/>
                  </a:lnTo>
                  <a:lnTo>
                    <a:pt x="12475" y="32790"/>
                  </a:lnTo>
                  <a:lnTo>
                    <a:pt x="12680" y="32798"/>
                  </a:lnTo>
                  <a:lnTo>
                    <a:pt x="12884" y="32806"/>
                  </a:lnTo>
                  <a:lnTo>
                    <a:pt x="13294" y="32813"/>
                  </a:lnTo>
                  <a:lnTo>
                    <a:pt x="13294" y="32813"/>
                  </a:lnTo>
                  <a:lnTo>
                    <a:pt x="13388" y="32813"/>
                  </a:lnTo>
                  <a:lnTo>
                    <a:pt x="13388" y="32813"/>
                  </a:lnTo>
                  <a:lnTo>
                    <a:pt x="13483" y="32813"/>
                  </a:lnTo>
                  <a:lnTo>
                    <a:pt x="13483" y="32813"/>
                  </a:lnTo>
                  <a:lnTo>
                    <a:pt x="13609" y="32813"/>
                  </a:lnTo>
                  <a:lnTo>
                    <a:pt x="13609" y="8"/>
                  </a:lnTo>
                  <a:lnTo>
                    <a:pt x="13609" y="8"/>
                  </a:lnTo>
                  <a:lnTo>
                    <a:pt x="13388" y="0"/>
                  </a:lnTo>
                  <a:lnTo>
                    <a:pt x="133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361;p44"/>
            <p:cNvSpPr/>
            <p:nvPr/>
          </p:nvSpPr>
          <p:spPr>
            <a:xfrm>
              <a:off x="1974075" y="1705500"/>
              <a:ext cx="692450" cy="498825"/>
            </a:xfrm>
            <a:custGeom>
              <a:avLst/>
              <a:gdLst/>
              <a:ahLst/>
              <a:cxnLst/>
              <a:rect l="l" t="t" r="r" b="b"/>
              <a:pathLst>
                <a:path w="27698" h="19953" extrusionOk="0">
                  <a:moveTo>
                    <a:pt x="15096" y="0"/>
                  </a:moveTo>
                  <a:lnTo>
                    <a:pt x="14852" y="16"/>
                  </a:lnTo>
                  <a:lnTo>
                    <a:pt x="14388" y="47"/>
                  </a:lnTo>
                  <a:lnTo>
                    <a:pt x="13931" y="94"/>
                  </a:lnTo>
                  <a:lnTo>
                    <a:pt x="13499" y="157"/>
                  </a:lnTo>
                  <a:lnTo>
                    <a:pt x="13081" y="236"/>
                  </a:lnTo>
                  <a:lnTo>
                    <a:pt x="12680" y="315"/>
                  </a:lnTo>
                  <a:lnTo>
                    <a:pt x="12302" y="409"/>
                  </a:lnTo>
                  <a:lnTo>
                    <a:pt x="11948" y="504"/>
                  </a:lnTo>
                  <a:lnTo>
                    <a:pt x="11610" y="606"/>
                  </a:lnTo>
                  <a:lnTo>
                    <a:pt x="11295" y="716"/>
                  </a:lnTo>
                  <a:lnTo>
                    <a:pt x="11004" y="819"/>
                  </a:lnTo>
                  <a:lnTo>
                    <a:pt x="10736" y="929"/>
                  </a:lnTo>
                  <a:lnTo>
                    <a:pt x="10492" y="1023"/>
                  </a:lnTo>
                  <a:lnTo>
                    <a:pt x="10279" y="1126"/>
                  </a:lnTo>
                  <a:lnTo>
                    <a:pt x="10083" y="1212"/>
                  </a:lnTo>
                  <a:lnTo>
                    <a:pt x="9784" y="1362"/>
                  </a:lnTo>
                  <a:lnTo>
                    <a:pt x="9603" y="1464"/>
                  </a:lnTo>
                  <a:lnTo>
                    <a:pt x="9540" y="1503"/>
                  </a:lnTo>
                  <a:lnTo>
                    <a:pt x="9225" y="1543"/>
                  </a:lnTo>
                  <a:lnTo>
                    <a:pt x="8926" y="1582"/>
                  </a:lnTo>
                  <a:lnTo>
                    <a:pt x="8627" y="1637"/>
                  </a:lnTo>
                  <a:lnTo>
                    <a:pt x="8328" y="1684"/>
                  </a:lnTo>
                  <a:lnTo>
                    <a:pt x="8044" y="1747"/>
                  </a:lnTo>
                  <a:lnTo>
                    <a:pt x="7769" y="1810"/>
                  </a:lnTo>
                  <a:lnTo>
                    <a:pt x="7493" y="1881"/>
                  </a:lnTo>
                  <a:lnTo>
                    <a:pt x="7226" y="1960"/>
                  </a:lnTo>
                  <a:lnTo>
                    <a:pt x="6966" y="2039"/>
                  </a:lnTo>
                  <a:lnTo>
                    <a:pt x="6706" y="2117"/>
                  </a:lnTo>
                  <a:lnTo>
                    <a:pt x="6462" y="2212"/>
                  </a:lnTo>
                  <a:lnTo>
                    <a:pt x="6218" y="2306"/>
                  </a:lnTo>
                  <a:lnTo>
                    <a:pt x="5982" y="2401"/>
                  </a:lnTo>
                  <a:lnTo>
                    <a:pt x="5746" y="2503"/>
                  </a:lnTo>
                  <a:lnTo>
                    <a:pt x="5518" y="2613"/>
                  </a:lnTo>
                  <a:lnTo>
                    <a:pt x="5305" y="2723"/>
                  </a:lnTo>
                  <a:lnTo>
                    <a:pt x="5085" y="2841"/>
                  </a:lnTo>
                  <a:lnTo>
                    <a:pt x="4880" y="2959"/>
                  </a:lnTo>
                  <a:lnTo>
                    <a:pt x="4676" y="3085"/>
                  </a:lnTo>
                  <a:lnTo>
                    <a:pt x="4479" y="3211"/>
                  </a:lnTo>
                  <a:lnTo>
                    <a:pt x="4282" y="3345"/>
                  </a:lnTo>
                  <a:lnTo>
                    <a:pt x="4093" y="3479"/>
                  </a:lnTo>
                  <a:lnTo>
                    <a:pt x="3912" y="3613"/>
                  </a:lnTo>
                  <a:lnTo>
                    <a:pt x="3739" y="3762"/>
                  </a:lnTo>
                  <a:lnTo>
                    <a:pt x="3566" y="3904"/>
                  </a:lnTo>
                  <a:lnTo>
                    <a:pt x="3400" y="4053"/>
                  </a:lnTo>
                  <a:lnTo>
                    <a:pt x="3235" y="4203"/>
                  </a:lnTo>
                  <a:lnTo>
                    <a:pt x="3078" y="4360"/>
                  </a:lnTo>
                  <a:lnTo>
                    <a:pt x="2928" y="4518"/>
                  </a:lnTo>
                  <a:lnTo>
                    <a:pt x="2779" y="4683"/>
                  </a:lnTo>
                  <a:lnTo>
                    <a:pt x="2637" y="4848"/>
                  </a:lnTo>
                  <a:lnTo>
                    <a:pt x="2495" y="5014"/>
                  </a:lnTo>
                  <a:lnTo>
                    <a:pt x="2362" y="5187"/>
                  </a:lnTo>
                  <a:lnTo>
                    <a:pt x="2236" y="5360"/>
                  </a:lnTo>
                  <a:lnTo>
                    <a:pt x="2110" y="5533"/>
                  </a:lnTo>
                  <a:lnTo>
                    <a:pt x="1992" y="5706"/>
                  </a:lnTo>
                  <a:lnTo>
                    <a:pt x="1874" y="5887"/>
                  </a:lnTo>
                  <a:lnTo>
                    <a:pt x="1763" y="6068"/>
                  </a:lnTo>
                  <a:lnTo>
                    <a:pt x="1551" y="6446"/>
                  </a:lnTo>
                  <a:lnTo>
                    <a:pt x="1354" y="6824"/>
                  </a:lnTo>
                  <a:lnTo>
                    <a:pt x="1173" y="7210"/>
                  </a:lnTo>
                  <a:lnTo>
                    <a:pt x="1008" y="7595"/>
                  </a:lnTo>
                  <a:lnTo>
                    <a:pt x="858" y="7997"/>
                  </a:lnTo>
                  <a:lnTo>
                    <a:pt x="724" y="8398"/>
                  </a:lnTo>
                  <a:lnTo>
                    <a:pt x="606" y="8807"/>
                  </a:lnTo>
                  <a:lnTo>
                    <a:pt x="496" y="9217"/>
                  </a:lnTo>
                  <a:lnTo>
                    <a:pt x="394" y="9626"/>
                  </a:lnTo>
                  <a:lnTo>
                    <a:pt x="315" y="10043"/>
                  </a:lnTo>
                  <a:lnTo>
                    <a:pt x="236" y="10452"/>
                  </a:lnTo>
                  <a:lnTo>
                    <a:pt x="174" y="10870"/>
                  </a:lnTo>
                  <a:lnTo>
                    <a:pt x="126" y="11287"/>
                  </a:lnTo>
                  <a:lnTo>
                    <a:pt x="79" y="11704"/>
                  </a:lnTo>
                  <a:lnTo>
                    <a:pt x="48" y="12113"/>
                  </a:lnTo>
                  <a:lnTo>
                    <a:pt x="24" y="12522"/>
                  </a:lnTo>
                  <a:lnTo>
                    <a:pt x="8" y="12932"/>
                  </a:lnTo>
                  <a:lnTo>
                    <a:pt x="0" y="13333"/>
                  </a:lnTo>
                  <a:lnTo>
                    <a:pt x="0" y="13734"/>
                  </a:lnTo>
                  <a:lnTo>
                    <a:pt x="0" y="14120"/>
                  </a:lnTo>
                  <a:lnTo>
                    <a:pt x="16" y="14506"/>
                  </a:lnTo>
                  <a:lnTo>
                    <a:pt x="32" y="14891"/>
                  </a:lnTo>
                  <a:lnTo>
                    <a:pt x="55" y="15261"/>
                  </a:lnTo>
                  <a:lnTo>
                    <a:pt x="79" y="15623"/>
                  </a:lnTo>
                  <a:lnTo>
                    <a:pt x="111" y="15978"/>
                  </a:lnTo>
                  <a:lnTo>
                    <a:pt x="189" y="16654"/>
                  </a:lnTo>
                  <a:lnTo>
                    <a:pt x="268" y="17284"/>
                  </a:lnTo>
                  <a:lnTo>
                    <a:pt x="362" y="17859"/>
                  </a:lnTo>
                  <a:lnTo>
                    <a:pt x="449" y="18378"/>
                  </a:lnTo>
                  <a:lnTo>
                    <a:pt x="536" y="18835"/>
                  </a:lnTo>
                  <a:lnTo>
                    <a:pt x="622" y="19220"/>
                  </a:lnTo>
                  <a:lnTo>
                    <a:pt x="693" y="19535"/>
                  </a:lnTo>
                  <a:lnTo>
                    <a:pt x="748" y="19763"/>
                  </a:lnTo>
                  <a:lnTo>
                    <a:pt x="795" y="19952"/>
                  </a:lnTo>
                  <a:lnTo>
                    <a:pt x="803" y="19952"/>
                  </a:lnTo>
                  <a:lnTo>
                    <a:pt x="858" y="19881"/>
                  </a:lnTo>
                  <a:lnTo>
                    <a:pt x="921" y="19819"/>
                  </a:lnTo>
                  <a:lnTo>
                    <a:pt x="992" y="19756"/>
                  </a:lnTo>
                  <a:lnTo>
                    <a:pt x="1063" y="19700"/>
                  </a:lnTo>
                  <a:lnTo>
                    <a:pt x="1149" y="19645"/>
                  </a:lnTo>
                  <a:lnTo>
                    <a:pt x="1236" y="19606"/>
                  </a:lnTo>
                  <a:lnTo>
                    <a:pt x="1330" y="19567"/>
                  </a:lnTo>
                  <a:lnTo>
                    <a:pt x="1425" y="19535"/>
                  </a:lnTo>
                  <a:lnTo>
                    <a:pt x="1535" y="19512"/>
                  </a:lnTo>
                  <a:lnTo>
                    <a:pt x="1645" y="19488"/>
                  </a:lnTo>
                  <a:lnTo>
                    <a:pt x="1771" y="19480"/>
                  </a:lnTo>
                  <a:lnTo>
                    <a:pt x="1897" y="19472"/>
                  </a:lnTo>
                  <a:lnTo>
                    <a:pt x="2031" y="19480"/>
                  </a:lnTo>
                  <a:lnTo>
                    <a:pt x="2181" y="19488"/>
                  </a:lnTo>
                  <a:lnTo>
                    <a:pt x="2330" y="19512"/>
                  </a:lnTo>
                  <a:lnTo>
                    <a:pt x="2487" y="19535"/>
                  </a:lnTo>
                  <a:lnTo>
                    <a:pt x="2480" y="19425"/>
                  </a:lnTo>
                  <a:lnTo>
                    <a:pt x="2472" y="19307"/>
                  </a:lnTo>
                  <a:lnTo>
                    <a:pt x="2480" y="19181"/>
                  </a:lnTo>
                  <a:lnTo>
                    <a:pt x="2495" y="19063"/>
                  </a:lnTo>
                  <a:lnTo>
                    <a:pt x="2527" y="18937"/>
                  </a:lnTo>
                  <a:lnTo>
                    <a:pt x="2558" y="18811"/>
                  </a:lnTo>
                  <a:lnTo>
                    <a:pt x="2606" y="18685"/>
                  </a:lnTo>
                  <a:lnTo>
                    <a:pt x="2661" y="18559"/>
                  </a:lnTo>
                  <a:lnTo>
                    <a:pt x="2716" y="18433"/>
                  </a:lnTo>
                  <a:lnTo>
                    <a:pt x="2787" y="18299"/>
                  </a:lnTo>
                  <a:lnTo>
                    <a:pt x="2865" y="18166"/>
                  </a:lnTo>
                  <a:lnTo>
                    <a:pt x="2960" y="18032"/>
                  </a:lnTo>
                  <a:lnTo>
                    <a:pt x="3054" y="17898"/>
                  </a:lnTo>
                  <a:lnTo>
                    <a:pt x="3156" y="17764"/>
                  </a:lnTo>
                  <a:lnTo>
                    <a:pt x="3267" y="17623"/>
                  </a:lnTo>
                  <a:lnTo>
                    <a:pt x="3385" y="17481"/>
                  </a:lnTo>
                  <a:lnTo>
                    <a:pt x="3644" y="17198"/>
                  </a:lnTo>
                  <a:lnTo>
                    <a:pt x="3936" y="16906"/>
                  </a:lnTo>
                  <a:lnTo>
                    <a:pt x="4251" y="16615"/>
                  </a:lnTo>
                  <a:lnTo>
                    <a:pt x="4597" y="16308"/>
                  </a:lnTo>
                  <a:lnTo>
                    <a:pt x="4967" y="16001"/>
                  </a:lnTo>
                  <a:lnTo>
                    <a:pt x="5352" y="15686"/>
                  </a:lnTo>
                  <a:lnTo>
                    <a:pt x="5770" y="15364"/>
                  </a:lnTo>
                  <a:lnTo>
                    <a:pt x="6210" y="15033"/>
                  </a:lnTo>
                  <a:lnTo>
                    <a:pt x="6431" y="14868"/>
                  </a:lnTo>
                  <a:lnTo>
                    <a:pt x="6635" y="14695"/>
                  </a:lnTo>
                  <a:lnTo>
                    <a:pt x="6840" y="14522"/>
                  </a:lnTo>
                  <a:lnTo>
                    <a:pt x="7037" y="14340"/>
                  </a:lnTo>
                  <a:lnTo>
                    <a:pt x="7226" y="14159"/>
                  </a:lnTo>
                  <a:lnTo>
                    <a:pt x="7399" y="13978"/>
                  </a:lnTo>
                  <a:lnTo>
                    <a:pt x="7572" y="13797"/>
                  </a:lnTo>
                  <a:lnTo>
                    <a:pt x="7737" y="13609"/>
                  </a:lnTo>
                  <a:lnTo>
                    <a:pt x="7887" y="13427"/>
                  </a:lnTo>
                  <a:lnTo>
                    <a:pt x="8036" y="13246"/>
                  </a:lnTo>
                  <a:lnTo>
                    <a:pt x="8178" y="13065"/>
                  </a:lnTo>
                  <a:lnTo>
                    <a:pt x="8312" y="12884"/>
                  </a:lnTo>
                  <a:lnTo>
                    <a:pt x="8556" y="12538"/>
                  </a:lnTo>
                  <a:lnTo>
                    <a:pt x="8768" y="12208"/>
                  </a:lnTo>
                  <a:lnTo>
                    <a:pt x="8957" y="11893"/>
                  </a:lnTo>
                  <a:lnTo>
                    <a:pt x="9115" y="11609"/>
                  </a:lnTo>
                  <a:lnTo>
                    <a:pt x="9248" y="11350"/>
                  </a:lnTo>
                  <a:lnTo>
                    <a:pt x="9351" y="11129"/>
                  </a:lnTo>
                  <a:lnTo>
                    <a:pt x="9437" y="10948"/>
                  </a:lnTo>
                  <a:lnTo>
                    <a:pt x="9492" y="10814"/>
                  </a:lnTo>
                  <a:lnTo>
                    <a:pt x="9540" y="10704"/>
                  </a:lnTo>
                  <a:lnTo>
                    <a:pt x="9571" y="10751"/>
                  </a:lnTo>
                  <a:lnTo>
                    <a:pt x="9650" y="10901"/>
                  </a:lnTo>
                  <a:lnTo>
                    <a:pt x="9799" y="11129"/>
                  </a:lnTo>
                  <a:lnTo>
                    <a:pt x="10004" y="11428"/>
                  </a:lnTo>
                  <a:lnTo>
                    <a:pt x="10130" y="11601"/>
                  </a:lnTo>
                  <a:lnTo>
                    <a:pt x="10272" y="11783"/>
                  </a:lnTo>
                  <a:lnTo>
                    <a:pt x="10437" y="11979"/>
                  </a:lnTo>
                  <a:lnTo>
                    <a:pt x="10610" y="12192"/>
                  </a:lnTo>
                  <a:lnTo>
                    <a:pt x="10799" y="12412"/>
                  </a:lnTo>
                  <a:lnTo>
                    <a:pt x="11011" y="12633"/>
                  </a:lnTo>
                  <a:lnTo>
                    <a:pt x="11232" y="12869"/>
                  </a:lnTo>
                  <a:lnTo>
                    <a:pt x="11476" y="13105"/>
                  </a:lnTo>
                  <a:lnTo>
                    <a:pt x="11736" y="13349"/>
                  </a:lnTo>
                  <a:lnTo>
                    <a:pt x="12019" y="13585"/>
                  </a:lnTo>
                  <a:lnTo>
                    <a:pt x="12310" y="13829"/>
                  </a:lnTo>
                  <a:lnTo>
                    <a:pt x="12625" y="14073"/>
                  </a:lnTo>
                  <a:lnTo>
                    <a:pt x="12963" y="14317"/>
                  </a:lnTo>
                  <a:lnTo>
                    <a:pt x="13310" y="14553"/>
                  </a:lnTo>
                  <a:lnTo>
                    <a:pt x="13680" y="14781"/>
                  </a:lnTo>
                  <a:lnTo>
                    <a:pt x="14073" y="15010"/>
                  </a:lnTo>
                  <a:lnTo>
                    <a:pt x="14482" y="15222"/>
                  </a:lnTo>
                  <a:lnTo>
                    <a:pt x="14907" y="15435"/>
                  </a:lnTo>
                  <a:lnTo>
                    <a:pt x="15356" y="15631"/>
                  </a:lnTo>
                  <a:lnTo>
                    <a:pt x="15592" y="15726"/>
                  </a:lnTo>
                  <a:lnTo>
                    <a:pt x="15828" y="15812"/>
                  </a:lnTo>
                  <a:lnTo>
                    <a:pt x="16064" y="15899"/>
                  </a:lnTo>
                  <a:lnTo>
                    <a:pt x="16316" y="15985"/>
                  </a:lnTo>
                  <a:lnTo>
                    <a:pt x="16560" y="16064"/>
                  </a:lnTo>
                  <a:lnTo>
                    <a:pt x="16820" y="16143"/>
                  </a:lnTo>
                  <a:lnTo>
                    <a:pt x="17080" y="16214"/>
                  </a:lnTo>
                  <a:lnTo>
                    <a:pt x="17347" y="16277"/>
                  </a:lnTo>
                  <a:lnTo>
                    <a:pt x="17623" y="16340"/>
                  </a:lnTo>
                  <a:lnTo>
                    <a:pt x="17898" y="16403"/>
                  </a:lnTo>
                  <a:lnTo>
                    <a:pt x="18969" y="16623"/>
                  </a:lnTo>
                  <a:lnTo>
                    <a:pt x="19929" y="16836"/>
                  </a:lnTo>
                  <a:lnTo>
                    <a:pt x="20787" y="17040"/>
                  </a:lnTo>
                  <a:lnTo>
                    <a:pt x="21550" y="17237"/>
                  </a:lnTo>
                  <a:lnTo>
                    <a:pt x="21905" y="17339"/>
                  </a:lnTo>
                  <a:lnTo>
                    <a:pt x="22227" y="17434"/>
                  </a:lnTo>
                  <a:lnTo>
                    <a:pt x="22534" y="17528"/>
                  </a:lnTo>
                  <a:lnTo>
                    <a:pt x="22825" y="17630"/>
                  </a:lnTo>
                  <a:lnTo>
                    <a:pt x="23085" y="17725"/>
                  </a:lnTo>
                  <a:lnTo>
                    <a:pt x="23337" y="17819"/>
                  </a:lnTo>
                  <a:lnTo>
                    <a:pt x="23565" y="17906"/>
                  </a:lnTo>
                  <a:lnTo>
                    <a:pt x="23778" y="18000"/>
                  </a:lnTo>
                  <a:lnTo>
                    <a:pt x="23974" y="18095"/>
                  </a:lnTo>
                  <a:lnTo>
                    <a:pt x="24148" y="18189"/>
                  </a:lnTo>
                  <a:lnTo>
                    <a:pt x="24313" y="18284"/>
                  </a:lnTo>
                  <a:lnTo>
                    <a:pt x="24462" y="18378"/>
                  </a:lnTo>
                  <a:lnTo>
                    <a:pt x="24596" y="18473"/>
                  </a:lnTo>
                  <a:lnTo>
                    <a:pt x="24714" y="18559"/>
                  </a:lnTo>
                  <a:lnTo>
                    <a:pt x="24817" y="18654"/>
                  </a:lnTo>
                  <a:lnTo>
                    <a:pt x="24911" y="18748"/>
                  </a:lnTo>
                  <a:lnTo>
                    <a:pt x="24998" y="18843"/>
                  </a:lnTo>
                  <a:lnTo>
                    <a:pt x="25069" y="18945"/>
                  </a:lnTo>
                  <a:lnTo>
                    <a:pt x="25131" y="19039"/>
                  </a:lnTo>
                  <a:lnTo>
                    <a:pt x="25179" y="19134"/>
                  </a:lnTo>
                  <a:lnTo>
                    <a:pt x="25218" y="19236"/>
                  </a:lnTo>
                  <a:lnTo>
                    <a:pt x="25257" y="19338"/>
                  </a:lnTo>
                  <a:lnTo>
                    <a:pt x="25281" y="19433"/>
                  </a:lnTo>
                  <a:lnTo>
                    <a:pt x="25297" y="19535"/>
                  </a:lnTo>
                  <a:lnTo>
                    <a:pt x="25462" y="19512"/>
                  </a:lnTo>
                  <a:lnTo>
                    <a:pt x="25612" y="19488"/>
                  </a:lnTo>
                  <a:lnTo>
                    <a:pt x="25753" y="19480"/>
                  </a:lnTo>
                  <a:lnTo>
                    <a:pt x="25887" y="19472"/>
                  </a:lnTo>
                  <a:lnTo>
                    <a:pt x="26021" y="19480"/>
                  </a:lnTo>
                  <a:lnTo>
                    <a:pt x="26139" y="19488"/>
                  </a:lnTo>
                  <a:lnTo>
                    <a:pt x="26249" y="19512"/>
                  </a:lnTo>
                  <a:lnTo>
                    <a:pt x="26359" y="19535"/>
                  </a:lnTo>
                  <a:lnTo>
                    <a:pt x="26462" y="19567"/>
                  </a:lnTo>
                  <a:lnTo>
                    <a:pt x="26556" y="19606"/>
                  </a:lnTo>
                  <a:lnTo>
                    <a:pt x="26643" y="19645"/>
                  </a:lnTo>
                  <a:lnTo>
                    <a:pt x="26721" y="19700"/>
                  </a:lnTo>
                  <a:lnTo>
                    <a:pt x="26800" y="19756"/>
                  </a:lnTo>
                  <a:lnTo>
                    <a:pt x="26863" y="19819"/>
                  </a:lnTo>
                  <a:lnTo>
                    <a:pt x="26926" y="19881"/>
                  </a:lnTo>
                  <a:lnTo>
                    <a:pt x="26989" y="19952"/>
                  </a:lnTo>
                  <a:lnTo>
                    <a:pt x="26997" y="19952"/>
                  </a:lnTo>
                  <a:lnTo>
                    <a:pt x="27028" y="19803"/>
                  </a:lnTo>
                  <a:lnTo>
                    <a:pt x="27131" y="19362"/>
                  </a:lnTo>
                  <a:lnTo>
                    <a:pt x="27194" y="19039"/>
                  </a:lnTo>
                  <a:lnTo>
                    <a:pt x="27264" y="18662"/>
                  </a:lnTo>
                  <a:lnTo>
                    <a:pt x="27343" y="18229"/>
                  </a:lnTo>
                  <a:lnTo>
                    <a:pt x="27414" y="17741"/>
                  </a:lnTo>
                  <a:lnTo>
                    <a:pt x="27485" y="17213"/>
                  </a:lnTo>
                  <a:lnTo>
                    <a:pt x="27556" y="16639"/>
                  </a:lnTo>
                  <a:lnTo>
                    <a:pt x="27611" y="16025"/>
                  </a:lnTo>
                  <a:lnTo>
                    <a:pt x="27658" y="15372"/>
                  </a:lnTo>
                  <a:lnTo>
                    <a:pt x="27689" y="14695"/>
                  </a:lnTo>
                  <a:lnTo>
                    <a:pt x="27697" y="14348"/>
                  </a:lnTo>
                  <a:lnTo>
                    <a:pt x="27697" y="13994"/>
                  </a:lnTo>
                  <a:lnTo>
                    <a:pt x="27697" y="13632"/>
                  </a:lnTo>
                  <a:lnTo>
                    <a:pt x="27689" y="13262"/>
                  </a:lnTo>
                  <a:lnTo>
                    <a:pt x="27682" y="12892"/>
                  </a:lnTo>
                  <a:lnTo>
                    <a:pt x="27658" y="12514"/>
                  </a:lnTo>
                  <a:lnTo>
                    <a:pt x="27634" y="12137"/>
                  </a:lnTo>
                  <a:lnTo>
                    <a:pt x="27603" y="11759"/>
                  </a:lnTo>
                  <a:lnTo>
                    <a:pt x="27564" y="11373"/>
                  </a:lnTo>
                  <a:lnTo>
                    <a:pt x="27516" y="10988"/>
                  </a:lnTo>
                  <a:lnTo>
                    <a:pt x="27461" y="10602"/>
                  </a:lnTo>
                  <a:lnTo>
                    <a:pt x="27390" y="10216"/>
                  </a:lnTo>
                  <a:lnTo>
                    <a:pt x="27320" y="9823"/>
                  </a:lnTo>
                  <a:lnTo>
                    <a:pt x="27241" y="9437"/>
                  </a:lnTo>
                  <a:lnTo>
                    <a:pt x="27146" y="9051"/>
                  </a:lnTo>
                  <a:lnTo>
                    <a:pt x="27044" y="8666"/>
                  </a:lnTo>
                  <a:lnTo>
                    <a:pt x="26926" y="8280"/>
                  </a:lnTo>
                  <a:lnTo>
                    <a:pt x="26808" y="7894"/>
                  </a:lnTo>
                  <a:lnTo>
                    <a:pt x="26674" y="7517"/>
                  </a:lnTo>
                  <a:lnTo>
                    <a:pt x="26525" y="7139"/>
                  </a:lnTo>
                  <a:lnTo>
                    <a:pt x="26367" y="6769"/>
                  </a:lnTo>
                  <a:lnTo>
                    <a:pt x="26194" y="6399"/>
                  </a:lnTo>
                  <a:lnTo>
                    <a:pt x="26013" y="6037"/>
                  </a:lnTo>
                  <a:lnTo>
                    <a:pt x="25816" y="5675"/>
                  </a:lnTo>
                  <a:lnTo>
                    <a:pt x="25604" y="5321"/>
                  </a:lnTo>
                  <a:lnTo>
                    <a:pt x="25383" y="4974"/>
                  </a:lnTo>
                  <a:lnTo>
                    <a:pt x="25147" y="4636"/>
                  </a:lnTo>
                  <a:lnTo>
                    <a:pt x="24895" y="4305"/>
                  </a:lnTo>
                  <a:lnTo>
                    <a:pt x="24628" y="3983"/>
                  </a:lnTo>
                  <a:lnTo>
                    <a:pt x="24344" y="3668"/>
                  </a:lnTo>
                  <a:lnTo>
                    <a:pt x="24045" y="3361"/>
                  </a:lnTo>
                  <a:lnTo>
                    <a:pt x="23731" y="3062"/>
                  </a:lnTo>
                  <a:lnTo>
                    <a:pt x="23400" y="2771"/>
                  </a:lnTo>
                  <a:lnTo>
                    <a:pt x="23227" y="2637"/>
                  </a:lnTo>
                  <a:lnTo>
                    <a:pt x="23054" y="2495"/>
                  </a:lnTo>
                  <a:lnTo>
                    <a:pt x="22873" y="2361"/>
                  </a:lnTo>
                  <a:lnTo>
                    <a:pt x="22684" y="2227"/>
                  </a:lnTo>
                  <a:lnTo>
                    <a:pt x="22495" y="2102"/>
                  </a:lnTo>
                  <a:lnTo>
                    <a:pt x="22306" y="1976"/>
                  </a:lnTo>
                  <a:lnTo>
                    <a:pt x="22109" y="1850"/>
                  </a:lnTo>
                  <a:lnTo>
                    <a:pt x="21905" y="1732"/>
                  </a:lnTo>
                  <a:lnTo>
                    <a:pt x="21700" y="1614"/>
                  </a:lnTo>
                  <a:lnTo>
                    <a:pt x="21487" y="1503"/>
                  </a:lnTo>
                  <a:lnTo>
                    <a:pt x="21180" y="1354"/>
                  </a:lnTo>
                  <a:lnTo>
                    <a:pt x="20881" y="1204"/>
                  </a:lnTo>
                  <a:lnTo>
                    <a:pt x="20582" y="1070"/>
                  </a:lnTo>
                  <a:lnTo>
                    <a:pt x="20283" y="945"/>
                  </a:lnTo>
                  <a:lnTo>
                    <a:pt x="19984" y="826"/>
                  </a:lnTo>
                  <a:lnTo>
                    <a:pt x="19693" y="724"/>
                  </a:lnTo>
                  <a:lnTo>
                    <a:pt x="19402" y="622"/>
                  </a:lnTo>
                  <a:lnTo>
                    <a:pt x="19110" y="527"/>
                  </a:lnTo>
                  <a:lnTo>
                    <a:pt x="18819" y="449"/>
                  </a:lnTo>
                  <a:lnTo>
                    <a:pt x="18536" y="370"/>
                  </a:lnTo>
                  <a:lnTo>
                    <a:pt x="18252" y="307"/>
                  </a:lnTo>
                  <a:lnTo>
                    <a:pt x="17977" y="244"/>
                  </a:lnTo>
                  <a:lnTo>
                    <a:pt x="17694" y="189"/>
                  </a:lnTo>
                  <a:lnTo>
                    <a:pt x="17426" y="150"/>
                  </a:lnTo>
                  <a:lnTo>
                    <a:pt x="17151" y="110"/>
                  </a:lnTo>
                  <a:lnTo>
                    <a:pt x="16883" y="71"/>
                  </a:lnTo>
                  <a:lnTo>
                    <a:pt x="16615" y="47"/>
                  </a:lnTo>
                  <a:lnTo>
                    <a:pt x="16356" y="24"/>
                  </a:lnTo>
                  <a:lnTo>
                    <a:pt x="16096" y="8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62;p44"/>
            <p:cNvSpPr/>
            <p:nvPr/>
          </p:nvSpPr>
          <p:spPr>
            <a:xfrm>
              <a:off x="2570675" y="2349500"/>
              <a:ext cx="30325" cy="30525"/>
            </a:xfrm>
            <a:custGeom>
              <a:avLst/>
              <a:gdLst/>
              <a:ahLst/>
              <a:cxnLst/>
              <a:rect l="l" t="t" r="r" b="b"/>
              <a:pathLst>
                <a:path w="1213" h="1221" extrusionOk="0">
                  <a:moveTo>
                    <a:pt x="606" y="1"/>
                  </a:moveTo>
                  <a:lnTo>
                    <a:pt x="543" y="9"/>
                  </a:lnTo>
                  <a:lnTo>
                    <a:pt x="480" y="17"/>
                  </a:lnTo>
                  <a:lnTo>
                    <a:pt x="425" y="32"/>
                  </a:lnTo>
                  <a:lnTo>
                    <a:pt x="370" y="48"/>
                  </a:lnTo>
                  <a:lnTo>
                    <a:pt x="315" y="80"/>
                  </a:lnTo>
                  <a:lnTo>
                    <a:pt x="268" y="103"/>
                  </a:lnTo>
                  <a:lnTo>
                    <a:pt x="221" y="143"/>
                  </a:lnTo>
                  <a:lnTo>
                    <a:pt x="173" y="182"/>
                  </a:lnTo>
                  <a:lnTo>
                    <a:pt x="134" y="221"/>
                  </a:lnTo>
                  <a:lnTo>
                    <a:pt x="103" y="269"/>
                  </a:lnTo>
                  <a:lnTo>
                    <a:pt x="71" y="324"/>
                  </a:lnTo>
                  <a:lnTo>
                    <a:pt x="48" y="371"/>
                  </a:lnTo>
                  <a:lnTo>
                    <a:pt x="24" y="434"/>
                  </a:lnTo>
                  <a:lnTo>
                    <a:pt x="8" y="489"/>
                  </a:lnTo>
                  <a:lnTo>
                    <a:pt x="0" y="552"/>
                  </a:lnTo>
                  <a:lnTo>
                    <a:pt x="0" y="607"/>
                  </a:lnTo>
                  <a:lnTo>
                    <a:pt x="0" y="670"/>
                  </a:lnTo>
                  <a:lnTo>
                    <a:pt x="8" y="733"/>
                  </a:lnTo>
                  <a:lnTo>
                    <a:pt x="24" y="788"/>
                  </a:lnTo>
                  <a:lnTo>
                    <a:pt x="48" y="851"/>
                  </a:lnTo>
                  <a:lnTo>
                    <a:pt x="71" y="898"/>
                  </a:lnTo>
                  <a:lnTo>
                    <a:pt x="103" y="953"/>
                  </a:lnTo>
                  <a:lnTo>
                    <a:pt x="134" y="1000"/>
                  </a:lnTo>
                  <a:lnTo>
                    <a:pt x="173" y="1040"/>
                  </a:lnTo>
                  <a:lnTo>
                    <a:pt x="221" y="1079"/>
                  </a:lnTo>
                  <a:lnTo>
                    <a:pt x="268" y="1111"/>
                  </a:lnTo>
                  <a:lnTo>
                    <a:pt x="315" y="1142"/>
                  </a:lnTo>
                  <a:lnTo>
                    <a:pt x="370" y="1174"/>
                  </a:lnTo>
                  <a:lnTo>
                    <a:pt x="425" y="1189"/>
                  </a:lnTo>
                  <a:lnTo>
                    <a:pt x="480" y="1205"/>
                  </a:lnTo>
                  <a:lnTo>
                    <a:pt x="543" y="1213"/>
                  </a:lnTo>
                  <a:lnTo>
                    <a:pt x="606" y="1221"/>
                  </a:lnTo>
                  <a:lnTo>
                    <a:pt x="669" y="1213"/>
                  </a:lnTo>
                  <a:lnTo>
                    <a:pt x="724" y="1205"/>
                  </a:lnTo>
                  <a:lnTo>
                    <a:pt x="787" y="1189"/>
                  </a:lnTo>
                  <a:lnTo>
                    <a:pt x="842" y="1174"/>
                  </a:lnTo>
                  <a:lnTo>
                    <a:pt x="898" y="1142"/>
                  </a:lnTo>
                  <a:lnTo>
                    <a:pt x="945" y="1111"/>
                  </a:lnTo>
                  <a:lnTo>
                    <a:pt x="992" y="1079"/>
                  </a:lnTo>
                  <a:lnTo>
                    <a:pt x="1031" y="1040"/>
                  </a:lnTo>
                  <a:lnTo>
                    <a:pt x="1071" y="1000"/>
                  </a:lnTo>
                  <a:lnTo>
                    <a:pt x="1110" y="953"/>
                  </a:lnTo>
                  <a:lnTo>
                    <a:pt x="1142" y="898"/>
                  </a:lnTo>
                  <a:lnTo>
                    <a:pt x="1165" y="851"/>
                  </a:lnTo>
                  <a:lnTo>
                    <a:pt x="1189" y="788"/>
                  </a:lnTo>
                  <a:lnTo>
                    <a:pt x="1197" y="733"/>
                  </a:lnTo>
                  <a:lnTo>
                    <a:pt x="1212" y="670"/>
                  </a:lnTo>
                  <a:lnTo>
                    <a:pt x="1212" y="607"/>
                  </a:lnTo>
                  <a:lnTo>
                    <a:pt x="1212" y="552"/>
                  </a:lnTo>
                  <a:lnTo>
                    <a:pt x="1197" y="489"/>
                  </a:lnTo>
                  <a:lnTo>
                    <a:pt x="1189" y="434"/>
                  </a:lnTo>
                  <a:lnTo>
                    <a:pt x="1165" y="371"/>
                  </a:lnTo>
                  <a:lnTo>
                    <a:pt x="1142" y="324"/>
                  </a:lnTo>
                  <a:lnTo>
                    <a:pt x="1110" y="269"/>
                  </a:lnTo>
                  <a:lnTo>
                    <a:pt x="1071" y="221"/>
                  </a:lnTo>
                  <a:lnTo>
                    <a:pt x="1031" y="182"/>
                  </a:lnTo>
                  <a:lnTo>
                    <a:pt x="992" y="143"/>
                  </a:lnTo>
                  <a:lnTo>
                    <a:pt x="945" y="103"/>
                  </a:lnTo>
                  <a:lnTo>
                    <a:pt x="898" y="80"/>
                  </a:lnTo>
                  <a:lnTo>
                    <a:pt x="842" y="48"/>
                  </a:lnTo>
                  <a:lnTo>
                    <a:pt x="787" y="32"/>
                  </a:lnTo>
                  <a:lnTo>
                    <a:pt x="724" y="17"/>
                  </a:lnTo>
                  <a:lnTo>
                    <a:pt x="669" y="9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63;p44"/>
            <p:cNvSpPr/>
            <p:nvPr/>
          </p:nvSpPr>
          <p:spPr>
            <a:xfrm>
              <a:off x="2041950" y="2349500"/>
              <a:ext cx="30325" cy="30525"/>
            </a:xfrm>
            <a:custGeom>
              <a:avLst/>
              <a:gdLst/>
              <a:ahLst/>
              <a:cxnLst/>
              <a:rect l="l" t="t" r="r" b="b"/>
              <a:pathLst>
                <a:path w="1213" h="1221" extrusionOk="0">
                  <a:moveTo>
                    <a:pt x="607" y="1"/>
                  </a:moveTo>
                  <a:lnTo>
                    <a:pt x="544" y="9"/>
                  </a:lnTo>
                  <a:lnTo>
                    <a:pt x="481" y="17"/>
                  </a:lnTo>
                  <a:lnTo>
                    <a:pt x="426" y="32"/>
                  </a:lnTo>
                  <a:lnTo>
                    <a:pt x="371" y="48"/>
                  </a:lnTo>
                  <a:lnTo>
                    <a:pt x="316" y="80"/>
                  </a:lnTo>
                  <a:lnTo>
                    <a:pt x="268" y="103"/>
                  </a:lnTo>
                  <a:lnTo>
                    <a:pt x="221" y="143"/>
                  </a:lnTo>
                  <a:lnTo>
                    <a:pt x="174" y="182"/>
                  </a:lnTo>
                  <a:lnTo>
                    <a:pt x="135" y="221"/>
                  </a:lnTo>
                  <a:lnTo>
                    <a:pt x="103" y="269"/>
                  </a:lnTo>
                  <a:lnTo>
                    <a:pt x="72" y="324"/>
                  </a:lnTo>
                  <a:lnTo>
                    <a:pt x="48" y="371"/>
                  </a:lnTo>
                  <a:lnTo>
                    <a:pt x="24" y="434"/>
                  </a:lnTo>
                  <a:lnTo>
                    <a:pt x="9" y="489"/>
                  </a:lnTo>
                  <a:lnTo>
                    <a:pt x="1" y="552"/>
                  </a:lnTo>
                  <a:lnTo>
                    <a:pt x="1" y="607"/>
                  </a:lnTo>
                  <a:lnTo>
                    <a:pt x="1" y="670"/>
                  </a:lnTo>
                  <a:lnTo>
                    <a:pt x="9" y="733"/>
                  </a:lnTo>
                  <a:lnTo>
                    <a:pt x="24" y="788"/>
                  </a:lnTo>
                  <a:lnTo>
                    <a:pt x="48" y="851"/>
                  </a:lnTo>
                  <a:lnTo>
                    <a:pt x="72" y="898"/>
                  </a:lnTo>
                  <a:lnTo>
                    <a:pt x="103" y="953"/>
                  </a:lnTo>
                  <a:lnTo>
                    <a:pt x="135" y="1000"/>
                  </a:lnTo>
                  <a:lnTo>
                    <a:pt x="174" y="1040"/>
                  </a:lnTo>
                  <a:lnTo>
                    <a:pt x="221" y="1079"/>
                  </a:lnTo>
                  <a:lnTo>
                    <a:pt x="268" y="1111"/>
                  </a:lnTo>
                  <a:lnTo>
                    <a:pt x="316" y="1142"/>
                  </a:lnTo>
                  <a:lnTo>
                    <a:pt x="371" y="1174"/>
                  </a:lnTo>
                  <a:lnTo>
                    <a:pt x="426" y="1189"/>
                  </a:lnTo>
                  <a:lnTo>
                    <a:pt x="481" y="1205"/>
                  </a:lnTo>
                  <a:lnTo>
                    <a:pt x="544" y="1213"/>
                  </a:lnTo>
                  <a:lnTo>
                    <a:pt x="607" y="1221"/>
                  </a:lnTo>
                  <a:lnTo>
                    <a:pt x="670" y="1213"/>
                  </a:lnTo>
                  <a:lnTo>
                    <a:pt x="725" y="1205"/>
                  </a:lnTo>
                  <a:lnTo>
                    <a:pt x="788" y="1189"/>
                  </a:lnTo>
                  <a:lnTo>
                    <a:pt x="843" y="1174"/>
                  </a:lnTo>
                  <a:lnTo>
                    <a:pt x="890" y="1142"/>
                  </a:lnTo>
                  <a:lnTo>
                    <a:pt x="945" y="1111"/>
                  </a:lnTo>
                  <a:lnTo>
                    <a:pt x="992" y="1079"/>
                  </a:lnTo>
                  <a:lnTo>
                    <a:pt x="1032" y="1040"/>
                  </a:lnTo>
                  <a:lnTo>
                    <a:pt x="1071" y="1000"/>
                  </a:lnTo>
                  <a:lnTo>
                    <a:pt x="1111" y="953"/>
                  </a:lnTo>
                  <a:lnTo>
                    <a:pt x="1134" y="898"/>
                  </a:lnTo>
                  <a:lnTo>
                    <a:pt x="1166" y="851"/>
                  </a:lnTo>
                  <a:lnTo>
                    <a:pt x="1181" y="788"/>
                  </a:lnTo>
                  <a:lnTo>
                    <a:pt x="1197" y="733"/>
                  </a:lnTo>
                  <a:lnTo>
                    <a:pt x="1205" y="670"/>
                  </a:lnTo>
                  <a:lnTo>
                    <a:pt x="1213" y="607"/>
                  </a:lnTo>
                  <a:lnTo>
                    <a:pt x="1205" y="552"/>
                  </a:lnTo>
                  <a:lnTo>
                    <a:pt x="1197" y="489"/>
                  </a:lnTo>
                  <a:lnTo>
                    <a:pt x="1181" y="434"/>
                  </a:lnTo>
                  <a:lnTo>
                    <a:pt x="1166" y="371"/>
                  </a:lnTo>
                  <a:lnTo>
                    <a:pt x="1134" y="324"/>
                  </a:lnTo>
                  <a:lnTo>
                    <a:pt x="1111" y="269"/>
                  </a:lnTo>
                  <a:lnTo>
                    <a:pt x="1071" y="221"/>
                  </a:lnTo>
                  <a:lnTo>
                    <a:pt x="1032" y="182"/>
                  </a:lnTo>
                  <a:lnTo>
                    <a:pt x="992" y="143"/>
                  </a:lnTo>
                  <a:lnTo>
                    <a:pt x="945" y="103"/>
                  </a:lnTo>
                  <a:lnTo>
                    <a:pt x="890" y="80"/>
                  </a:lnTo>
                  <a:lnTo>
                    <a:pt x="843" y="48"/>
                  </a:lnTo>
                  <a:lnTo>
                    <a:pt x="788" y="32"/>
                  </a:lnTo>
                  <a:lnTo>
                    <a:pt x="725" y="17"/>
                  </a:lnTo>
                  <a:lnTo>
                    <a:pt x="670" y="9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64;p44"/>
            <p:cNvSpPr/>
            <p:nvPr/>
          </p:nvSpPr>
          <p:spPr>
            <a:xfrm>
              <a:off x="2326875" y="2638750"/>
              <a:ext cx="474425" cy="468550"/>
            </a:xfrm>
            <a:custGeom>
              <a:avLst/>
              <a:gdLst/>
              <a:ahLst/>
              <a:cxnLst/>
              <a:rect l="l" t="t" r="r" b="b"/>
              <a:pathLst>
                <a:path w="18977" h="18742" extrusionOk="0">
                  <a:moveTo>
                    <a:pt x="4723" y="1"/>
                  </a:moveTo>
                  <a:lnTo>
                    <a:pt x="1" y="3283"/>
                  </a:lnTo>
                  <a:lnTo>
                    <a:pt x="1" y="18741"/>
                  </a:lnTo>
                  <a:lnTo>
                    <a:pt x="16466" y="14255"/>
                  </a:lnTo>
                  <a:lnTo>
                    <a:pt x="16592" y="14160"/>
                  </a:lnTo>
                  <a:lnTo>
                    <a:pt x="16734" y="14034"/>
                  </a:lnTo>
                  <a:lnTo>
                    <a:pt x="16915" y="13877"/>
                  </a:lnTo>
                  <a:lnTo>
                    <a:pt x="17127" y="13664"/>
                  </a:lnTo>
                  <a:lnTo>
                    <a:pt x="17371" y="13420"/>
                  </a:lnTo>
                  <a:lnTo>
                    <a:pt x="17489" y="13279"/>
                  </a:lnTo>
                  <a:lnTo>
                    <a:pt x="17615" y="13137"/>
                  </a:lnTo>
                  <a:lnTo>
                    <a:pt x="17741" y="12980"/>
                  </a:lnTo>
                  <a:lnTo>
                    <a:pt x="17867" y="12814"/>
                  </a:lnTo>
                  <a:lnTo>
                    <a:pt x="17993" y="12633"/>
                  </a:lnTo>
                  <a:lnTo>
                    <a:pt x="18119" y="12452"/>
                  </a:lnTo>
                  <a:lnTo>
                    <a:pt x="18237" y="12263"/>
                  </a:lnTo>
                  <a:lnTo>
                    <a:pt x="18355" y="12059"/>
                  </a:lnTo>
                  <a:lnTo>
                    <a:pt x="18457" y="11854"/>
                  </a:lnTo>
                  <a:lnTo>
                    <a:pt x="18560" y="11634"/>
                  </a:lnTo>
                  <a:lnTo>
                    <a:pt x="18654" y="11413"/>
                  </a:lnTo>
                  <a:lnTo>
                    <a:pt x="18733" y="11185"/>
                  </a:lnTo>
                  <a:lnTo>
                    <a:pt x="18811" y="10949"/>
                  </a:lnTo>
                  <a:lnTo>
                    <a:pt x="18867" y="10705"/>
                  </a:lnTo>
                  <a:lnTo>
                    <a:pt x="18922" y="10453"/>
                  </a:lnTo>
                  <a:lnTo>
                    <a:pt x="18953" y="10193"/>
                  </a:lnTo>
                  <a:lnTo>
                    <a:pt x="18969" y="9934"/>
                  </a:lnTo>
                  <a:lnTo>
                    <a:pt x="18977" y="9666"/>
                  </a:lnTo>
                  <a:lnTo>
                    <a:pt x="18961" y="9391"/>
                  </a:lnTo>
                  <a:lnTo>
                    <a:pt x="18922" y="9115"/>
                  </a:lnTo>
                  <a:lnTo>
                    <a:pt x="18874" y="8855"/>
                  </a:lnTo>
                  <a:lnTo>
                    <a:pt x="18819" y="8611"/>
                  </a:lnTo>
                  <a:lnTo>
                    <a:pt x="18756" y="8367"/>
                  </a:lnTo>
                  <a:lnTo>
                    <a:pt x="18686" y="8131"/>
                  </a:lnTo>
                  <a:lnTo>
                    <a:pt x="18512" y="7848"/>
                  </a:lnTo>
                  <a:lnTo>
                    <a:pt x="18339" y="7588"/>
                  </a:lnTo>
                  <a:lnTo>
                    <a:pt x="18174" y="7360"/>
                  </a:lnTo>
                  <a:lnTo>
                    <a:pt x="18009" y="7163"/>
                  </a:lnTo>
                  <a:lnTo>
                    <a:pt x="17851" y="6982"/>
                  </a:lnTo>
                  <a:lnTo>
                    <a:pt x="17694" y="6833"/>
                  </a:lnTo>
                  <a:lnTo>
                    <a:pt x="17544" y="6699"/>
                  </a:lnTo>
                  <a:lnTo>
                    <a:pt x="17403" y="6581"/>
                  </a:lnTo>
                  <a:lnTo>
                    <a:pt x="17261" y="6478"/>
                  </a:lnTo>
                  <a:lnTo>
                    <a:pt x="17127" y="6392"/>
                  </a:lnTo>
                  <a:lnTo>
                    <a:pt x="16993" y="6321"/>
                  </a:lnTo>
                  <a:lnTo>
                    <a:pt x="16867" y="6250"/>
                  </a:lnTo>
                  <a:lnTo>
                    <a:pt x="16631" y="6140"/>
                  </a:lnTo>
                  <a:lnTo>
                    <a:pt x="16419" y="6030"/>
                  </a:lnTo>
                  <a:lnTo>
                    <a:pt x="15592" y="5597"/>
                  </a:lnTo>
                  <a:lnTo>
                    <a:pt x="14050" y="4794"/>
                  </a:lnTo>
                  <a:lnTo>
                    <a:pt x="9894" y="2661"/>
                  </a:lnTo>
                  <a:lnTo>
                    <a:pt x="9367" y="2551"/>
                  </a:lnTo>
                  <a:lnTo>
                    <a:pt x="8831" y="2433"/>
                  </a:lnTo>
                  <a:lnTo>
                    <a:pt x="8304" y="2307"/>
                  </a:lnTo>
                  <a:lnTo>
                    <a:pt x="7785" y="2165"/>
                  </a:lnTo>
                  <a:lnTo>
                    <a:pt x="7533" y="2087"/>
                  </a:lnTo>
                  <a:lnTo>
                    <a:pt x="7281" y="2008"/>
                  </a:lnTo>
                  <a:lnTo>
                    <a:pt x="7037" y="1921"/>
                  </a:lnTo>
                  <a:lnTo>
                    <a:pt x="6801" y="1835"/>
                  </a:lnTo>
                  <a:lnTo>
                    <a:pt x="6565" y="1740"/>
                  </a:lnTo>
                  <a:lnTo>
                    <a:pt x="6336" y="1638"/>
                  </a:lnTo>
                  <a:lnTo>
                    <a:pt x="6116" y="1528"/>
                  </a:lnTo>
                  <a:lnTo>
                    <a:pt x="5904" y="1418"/>
                  </a:lnTo>
                  <a:lnTo>
                    <a:pt x="5817" y="1362"/>
                  </a:lnTo>
                  <a:lnTo>
                    <a:pt x="5738" y="1307"/>
                  </a:lnTo>
                  <a:lnTo>
                    <a:pt x="5660" y="1252"/>
                  </a:lnTo>
                  <a:lnTo>
                    <a:pt x="5581" y="1181"/>
                  </a:lnTo>
                  <a:lnTo>
                    <a:pt x="5510" y="1111"/>
                  </a:lnTo>
                  <a:lnTo>
                    <a:pt x="5439" y="1040"/>
                  </a:lnTo>
                  <a:lnTo>
                    <a:pt x="5305" y="875"/>
                  </a:lnTo>
                  <a:lnTo>
                    <a:pt x="5179" y="693"/>
                  </a:lnTo>
                  <a:lnTo>
                    <a:pt x="5069" y="505"/>
                  </a:lnTo>
                  <a:lnTo>
                    <a:pt x="4967" y="292"/>
                  </a:lnTo>
                  <a:lnTo>
                    <a:pt x="4865" y="80"/>
                  </a:lnTo>
                  <a:lnTo>
                    <a:pt x="4723" y="1"/>
                  </a:lnTo>
                  <a:close/>
                </a:path>
              </a:pathLst>
            </a:custGeom>
            <a:solidFill>
              <a:srgbClr val="E8F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65;p44"/>
            <p:cNvSpPr/>
            <p:nvPr/>
          </p:nvSpPr>
          <p:spPr>
            <a:xfrm>
              <a:off x="2326875" y="2634825"/>
              <a:ext cx="164725" cy="177125"/>
            </a:xfrm>
            <a:custGeom>
              <a:avLst/>
              <a:gdLst/>
              <a:ahLst/>
              <a:cxnLst/>
              <a:rect l="l" t="t" r="r" b="b"/>
              <a:pathLst>
                <a:path w="6589" h="7085" extrusionOk="0">
                  <a:moveTo>
                    <a:pt x="4762" y="0"/>
                  </a:moveTo>
                  <a:lnTo>
                    <a:pt x="4306" y="339"/>
                  </a:lnTo>
                  <a:lnTo>
                    <a:pt x="3133" y="1197"/>
                  </a:lnTo>
                  <a:lnTo>
                    <a:pt x="1590" y="2322"/>
                  </a:lnTo>
                  <a:lnTo>
                    <a:pt x="780" y="2897"/>
                  </a:lnTo>
                  <a:lnTo>
                    <a:pt x="1" y="3448"/>
                  </a:lnTo>
                  <a:lnTo>
                    <a:pt x="3188" y="7084"/>
                  </a:lnTo>
                  <a:lnTo>
                    <a:pt x="6588" y="1638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CF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66;p44"/>
            <p:cNvSpPr/>
            <p:nvPr/>
          </p:nvSpPr>
          <p:spPr>
            <a:xfrm>
              <a:off x="1841850" y="2638750"/>
              <a:ext cx="485050" cy="468550"/>
            </a:xfrm>
            <a:custGeom>
              <a:avLst/>
              <a:gdLst/>
              <a:ahLst/>
              <a:cxnLst/>
              <a:rect l="l" t="t" r="r" b="b"/>
              <a:pathLst>
                <a:path w="19402" h="18742" extrusionOk="0">
                  <a:moveTo>
                    <a:pt x="14687" y="1"/>
                  </a:moveTo>
                  <a:lnTo>
                    <a:pt x="14545" y="80"/>
                  </a:lnTo>
                  <a:lnTo>
                    <a:pt x="14443" y="292"/>
                  </a:lnTo>
                  <a:lnTo>
                    <a:pt x="14341" y="505"/>
                  </a:lnTo>
                  <a:lnTo>
                    <a:pt x="14230" y="693"/>
                  </a:lnTo>
                  <a:lnTo>
                    <a:pt x="14105" y="875"/>
                  </a:lnTo>
                  <a:lnTo>
                    <a:pt x="13971" y="1040"/>
                  </a:lnTo>
                  <a:lnTo>
                    <a:pt x="13900" y="1111"/>
                  </a:lnTo>
                  <a:lnTo>
                    <a:pt x="13829" y="1181"/>
                  </a:lnTo>
                  <a:lnTo>
                    <a:pt x="13750" y="1252"/>
                  </a:lnTo>
                  <a:lnTo>
                    <a:pt x="13672" y="1307"/>
                  </a:lnTo>
                  <a:lnTo>
                    <a:pt x="13593" y="1362"/>
                  </a:lnTo>
                  <a:lnTo>
                    <a:pt x="13506" y="1418"/>
                  </a:lnTo>
                  <a:lnTo>
                    <a:pt x="13294" y="1528"/>
                  </a:lnTo>
                  <a:lnTo>
                    <a:pt x="13073" y="1638"/>
                  </a:lnTo>
                  <a:lnTo>
                    <a:pt x="12845" y="1740"/>
                  </a:lnTo>
                  <a:lnTo>
                    <a:pt x="12609" y="1835"/>
                  </a:lnTo>
                  <a:lnTo>
                    <a:pt x="12373" y="1921"/>
                  </a:lnTo>
                  <a:lnTo>
                    <a:pt x="12129" y="2008"/>
                  </a:lnTo>
                  <a:lnTo>
                    <a:pt x="11877" y="2087"/>
                  </a:lnTo>
                  <a:lnTo>
                    <a:pt x="11625" y="2165"/>
                  </a:lnTo>
                  <a:lnTo>
                    <a:pt x="11106" y="2307"/>
                  </a:lnTo>
                  <a:lnTo>
                    <a:pt x="10578" y="2433"/>
                  </a:lnTo>
                  <a:lnTo>
                    <a:pt x="10043" y="2551"/>
                  </a:lnTo>
                  <a:lnTo>
                    <a:pt x="9516" y="2661"/>
                  </a:lnTo>
                  <a:lnTo>
                    <a:pt x="5360" y="4794"/>
                  </a:lnTo>
                  <a:lnTo>
                    <a:pt x="3818" y="5597"/>
                  </a:lnTo>
                  <a:lnTo>
                    <a:pt x="2991" y="6030"/>
                  </a:lnTo>
                  <a:lnTo>
                    <a:pt x="2779" y="6140"/>
                  </a:lnTo>
                  <a:lnTo>
                    <a:pt x="2542" y="6250"/>
                  </a:lnTo>
                  <a:lnTo>
                    <a:pt x="2417" y="6321"/>
                  </a:lnTo>
                  <a:lnTo>
                    <a:pt x="2283" y="6392"/>
                  </a:lnTo>
                  <a:lnTo>
                    <a:pt x="2149" y="6478"/>
                  </a:lnTo>
                  <a:lnTo>
                    <a:pt x="2007" y="6581"/>
                  </a:lnTo>
                  <a:lnTo>
                    <a:pt x="1866" y="6699"/>
                  </a:lnTo>
                  <a:lnTo>
                    <a:pt x="1716" y="6833"/>
                  </a:lnTo>
                  <a:lnTo>
                    <a:pt x="1559" y="6982"/>
                  </a:lnTo>
                  <a:lnTo>
                    <a:pt x="1401" y="7163"/>
                  </a:lnTo>
                  <a:lnTo>
                    <a:pt x="1236" y="7360"/>
                  </a:lnTo>
                  <a:lnTo>
                    <a:pt x="1071" y="7588"/>
                  </a:lnTo>
                  <a:lnTo>
                    <a:pt x="898" y="7848"/>
                  </a:lnTo>
                  <a:lnTo>
                    <a:pt x="724" y="8131"/>
                  </a:lnTo>
                  <a:lnTo>
                    <a:pt x="654" y="8367"/>
                  </a:lnTo>
                  <a:lnTo>
                    <a:pt x="591" y="8611"/>
                  </a:lnTo>
                  <a:lnTo>
                    <a:pt x="535" y="8855"/>
                  </a:lnTo>
                  <a:lnTo>
                    <a:pt x="488" y="9115"/>
                  </a:lnTo>
                  <a:lnTo>
                    <a:pt x="402" y="9690"/>
                  </a:lnTo>
                  <a:lnTo>
                    <a:pt x="331" y="10280"/>
                  </a:lnTo>
                  <a:lnTo>
                    <a:pt x="268" y="10878"/>
                  </a:lnTo>
                  <a:lnTo>
                    <a:pt x="213" y="11476"/>
                  </a:lnTo>
                  <a:lnTo>
                    <a:pt x="166" y="12075"/>
                  </a:lnTo>
                  <a:lnTo>
                    <a:pt x="126" y="12657"/>
                  </a:lnTo>
                  <a:lnTo>
                    <a:pt x="95" y="13216"/>
                  </a:lnTo>
                  <a:lnTo>
                    <a:pt x="71" y="13751"/>
                  </a:lnTo>
                  <a:lnTo>
                    <a:pt x="32" y="14711"/>
                  </a:lnTo>
                  <a:lnTo>
                    <a:pt x="16" y="15467"/>
                  </a:lnTo>
                  <a:lnTo>
                    <a:pt x="0" y="16144"/>
                  </a:lnTo>
                  <a:lnTo>
                    <a:pt x="19402" y="18741"/>
                  </a:lnTo>
                  <a:lnTo>
                    <a:pt x="19402" y="3283"/>
                  </a:lnTo>
                  <a:lnTo>
                    <a:pt x="14687" y="1"/>
                  </a:lnTo>
                  <a:close/>
                </a:path>
              </a:pathLst>
            </a:custGeom>
            <a:solidFill>
              <a:srgbClr val="CF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67;p44"/>
            <p:cNvSpPr/>
            <p:nvPr/>
          </p:nvSpPr>
          <p:spPr>
            <a:xfrm>
              <a:off x="1841850" y="2638750"/>
              <a:ext cx="485050" cy="468550"/>
            </a:xfrm>
            <a:custGeom>
              <a:avLst/>
              <a:gdLst/>
              <a:ahLst/>
              <a:cxnLst/>
              <a:rect l="l" t="t" r="r" b="b"/>
              <a:pathLst>
                <a:path w="19402" h="18742" fill="none" extrusionOk="0">
                  <a:moveTo>
                    <a:pt x="0" y="16144"/>
                  </a:moveTo>
                  <a:lnTo>
                    <a:pt x="0" y="16144"/>
                  </a:lnTo>
                  <a:lnTo>
                    <a:pt x="16" y="15467"/>
                  </a:lnTo>
                  <a:lnTo>
                    <a:pt x="32" y="14711"/>
                  </a:lnTo>
                  <a:lnTo>
                    <a:pt x="71" y="13751"/>
                  </a:lnTo>
                  <a:lnTo>
                    <a:pt x="95" y="13216"/>
                  </a:lnTo>
                  <a:lnTo>
                    <a:pt x="126" y="12657"/>
                  </a:lnTo>
                  <a:lnTo>
                    <a:pt x="166" y="12075"/>
                  </a:lnTo>
                  <a:lnTo>
                    <a:pt x="213" y="11476"/>
                  </a:lnTo>
                  <a:lnTo>
                    <a:pt x="268" y="10878"/>
                  </a:lnTo>
                  <a:lnTo>
                    <a:pt x="331" y="10280"/>
                  </a:lnTo>
                  <a:lnTo>
                    <a:pt x="402" y="9690"/>
                  </a:lnTo>
                  <a:lnTo>
                    <a:pt x="488" y="9115"/>
                  </a:lnTo>
                  <a:lnTo>
                    <a:pt x="488" y="9115"/>
                  </a:lnTo>
                  <a:lnTo>
                    <a:pt x="535" y="8855"/>
                  </a:lnTo>
                  <a:lnTo>
                    <a:pt x="591" y="8611"/>
                  </a:lnTo>
                  <a:lnTo>
                    <a:pt x="654" y="8367"/>
                  </a:lnTo>
                  <a:lnTo>
                    <a:pt x="724" y="8131"/>
                  </a:lnTo>
                  <a:lnTo>
                    <a:pt x="724" y="8131"/>
                  </a:lnTo>
                  <a:lnTo>
                    <a:pt x="898" y="7848"/>
                  </a:lnTo>
                  <a:lnTo>
                    <a:pt x="1071" y="7588"/>
                  </a:lnTo>
                  <a:lnTo>
                    <a:pt x="1236" y="7360"/>
                  </a:lnTo>
                  <a:lnTo>
                    <a:pt x="1401" y="7163"/>
                  </a:lnTo>
                  <a:lnTo>
                    <a:pt x="1559" y="6982"/>
                  </a:lnTo>
                  <a:lnTo>
                    <a:pt x="1716" y="6833"/>
                  </a:lnTo>
                  <a:lnTo>
                    <a:pt x="1866" y="6699"/>
                  </a:lnTo>
                  <a:lnTo>
                    <a:pt x="2007" y="6581"/>
                  </a:lnTo>
                  <a:lnTo>
                    <a:pt x="2149" y="6478"/>
                  </a:lnTo>
                  <a:lnTo>
                    <a:pt x="2283" y="6392"/>
                  </a:lnTo>
                  <a:lnTo>
                    <a:pt x="2417" y="6321"/>
                  </a:lnTo>
                  <a:lnTo>
                    <a:pt x="2542" y="6250"/>
                  </a:lnTo>
                  <a:lnTo>
                    <a:pt x="2779" y="6140"/>
                  </a:lnTo>
                  <a:lnTo>
                    <a:pt x="2991" y="6030"/>
                  </a:lnTo>
                  <a:lnTo>
                    <a:pt x="2991" y="6030"/>
                  </a:lnTo>
                  <a:lnTo>
                    <a:pt x="3818" y="5597"/>
                  </a:lnTo>
                  <a:lnTo>
                    <a:pt x="5360" y="4794"/>
                  </a:lnTo>
                  <a:lnTo>
                    <a:pt x="9516" y="2661"/>
                  </a:lnTo>
                  <a:lnTo>
                    <a:pt x="9516" y="2661"/>
                  </a:lnTo>
                  <a:lnTo>
                    <a:pt x="10043" y="2551"/>
                  </a:lnTo>
                  <a:lnTo>
                    <a:pt x="10578" y="2433"/>
                  </a:lnTo>
                  <a:lnTo>
                    <a:pt x="11106" y="2307"/>
                  </a:lnTo>
                  <a:lnTo>
                    <a:pt x="11625" y="2165"/>
                  </a:lnTo>
                  <a:lnTo>
                    <a:pt x="11877" y="2087"/>
                  </a:lnTo>
                  <a:lnTo>
                    <a:pt x="12129" y="2008"/>
                  </a:lnTo>
                  <a:lnTo>
                    <a:pt x="12373" y="1921"/>
                  </a:lnTo>
                  <a:lnTo>
                    <a:pt x="12609" y="1835"/>
                  </a:lnTo>
                  <a:lnTo>
                    <a:pt x="12845" y="1740"/>
                  </a:lnTo>
                  <a:lnTo>
                    <a:pt x="13073" y="1638"/>
                  </a:lnTo>
                  <a:lnTo>
                    <a:pt x="13294" y="1528"/>
                  </a:lnTo>
                  <a:lnTo>
                    <a:pt x="13506" y="1418"/>
                  </a:lnTo>
                  <a:lnTo>
                    <a:pt x="13506" y="1418"/>
                  </a:lnTo>
                  <a:lnTo>
                    <a:pt x="13593" y="1362"/>
                  </a:lnTo>
                  <a:lnTo>
                    <a:pt x="13672" y="1307"/>
                  </a:lnTo>
                  <a:lnTo>
                    <a:pt x="13750" y="1252"/>
                  </a:lnTo>
                  <a:lnTo>
                    <a:pt x="13829" y="1181"/>
                  </a:lnTo>
                  <a:lnTo>
                    <a:pt x="13900" y="1111"/>
                  </a:lnTo>
                  <a:lnTo>
                    <a:pt x="13971" y="1040"/>
                  </a:lnTo>
                  <a:lnTo>
                    <a:pt x="14105" y="875"/>
                  </a:lnTo>
                  <a:lnTo>
                    <a:pt x="14230" y="693"/>
                  </a:lnTo>
                  <a:lnTo>
                    <a:pt x="14341" y="505"/>
                  </a:lnTo>
                  <a:lnTo>
                    <a:pt x="14443" y="292"/>
                  </a:lnTo>
                  <a:lnTo>
                    <a:pt x="14545" y="80"/>
                  </a:lnTo>
                  <a:lnTo>
                    <a:pt x="14545" y="80"/>
                  </a:lnTo>
                  <a:lnTo>
                    <a:pt x="14687" y="1"/>
                  </a:lnTo>
                  <a:lnTo>
                    <a:pt x="19402" y="3283"/>
                  </a:lnTo>
                  <a:lnTo>
                    <a:pt x="19402" y="18741"/>
                  </a:lnTo>
                  <a:lnTo>
                    <a:pt x="0" y="161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8;p44"/>
            <p:cNvSpPr/>
            <p:nvPr/>
          </p:nvSpPr>
          <p:spPr>
            <a:xfrm>
              <a:off x="2162175" y="2634825"/>
              <a:ext cx="164725" cy="177125"/>
            </a:xfrm>
            <a:custGeom>
              <a:avLst/>
              <a:gdLst/>
              <a:ahLst/>
              <a:cxnLst/>
              <a:rect l="l" t="t" r="r" b="b"/>
              <a:pathLst>
                <a:path w="6589" h="7085" extrusionOk="0">
                  <a:moveTo>
                    <a:pt x="1835" y="0"/>
                  </a:moveTo>
                  <a:lnTo>
                    <a:pt x="1" y="1638"/>
                  </a:lnTo>
                  <a:lnTo>
                    <a:pt x="3409" y="7084"/>
                  </a:lnTo>
                  <a:lnTo>
                    <a:pt x="6589" y="3448"/>
                  </a:lnTo>
                  <a:lnTo>
                    <a:pt x="5809" y="2897"/>
                  </a:lnTo>
                  <a:lnTo>
                    <a:pt x="5007" y="2322"/>
                  </a:lnTo>
                  <a:lnTo>
                    <a:pt x="3464" y="1197"/>
                  </a:lnTo>
                  <a:lnTo>
                    <a:pt x="2291" y="339"/>
                  </a:lnTo>
                  <a:lnTo>
                    <a:pt x="1835" y="0"/>
                  </a:lnTo>
                  <a:close/>
                </a:path>
              </a:pathLst>
            </a:custGeom>
            <a:solidFill>
              <a:srgbClr val="BA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69;p44"/>
            <p:cNvSpPr/>
            <p:nvPr/>
          </p:nvSpPr>
          <p:spPr>
            <a:xfrm>
              <a:off x="2326875" y="2699550"/>
              <a:ext cx="781200" cy="967750"/>
            </a:xfrm>
            <a:custGeom>
              <a:avLst/>
              <a:gdLst/>
              <a:ahLst/>
              <a:cxnLst/>
              <a:rect l="l" t="t" r="r" b="b"/>
              <a:pathLst>
                <a:path w="31248" h="38710" extrusionOk="0">
                  <a:moveTo>
                    <a:pt x="8847" y="1"/>
                  </a:moveTo>
                  <a:lnTo>
                    <a:pt x="1" y="14105"/>
                  </a:lnTo>
                  <a:lnTo>
                    <a:pt x="1" y="37513"/>
                  </a:lnTo>
                  <a:lnTo>
                    <a:pt x="12531" y="37513"/>
                  </a:lnTo>
                  <a:lnTo>
                    <a:pt x="12531" y="37300"/>
                  </a:lnTo>
                  <a:lnTo>
                    <a:pt x="12515" y="37088"/>
                  </a:lnTo>
                  <a:lnTo>
                    <a:pt x="12499" y="36883"/>
                  </a:lnTo>
                  <a:lnTo>
                    <a:pt x="12476" y="36686"/>
                  </a:lnTo>
                  <a:lnTo>
                    <a:pt x="12444" y="36490"/>
                  </a:lnTo>
                  <a:lnTo>
                    <a:pt x="12413" y="36293"/>
                  </a:lnTo>
                  <a:lnTo>
                    <a:pt x="12373" y="36096"/>
                  </a:lnTo>
                  <a:lnTo>
                    <a:pt x="12326" y="35907"/>
                  </a:lnTo>
                  <a:lnTo>
                    <a:pt x="12271" y="35718"/>
                  </a:lnTo>
                  <a:lnTo>
                    <a:pt x="12216" y="35537"/>
                  </a:lnTo>
                  <a:lnTo>
                    <a:pt x="12153" y="35348"/>
                  </a:lnTo>
                  <a:lnTo>
                    <a:pt x="12090" y="35167"/>
                  </a:lnTo>
                  <a:lnTo>
                    <a:pt x="11948" y="34813"/>
                  </a:lnTo>
                  <a:lnTo>
                    <a:pt x="11799" y="34467"/>
                  </a:lnTo>
                  <a:lnTo>
                    <a:pt x="11633" y="34128"/>
                  </a:lnTo>
                  <a:lnTo>
                    <a:pt x="11460" y="33798"/>
                  </a:lnTo>
                  <a:lnTo>
                    <a:pt x="11279" y="33475"/>
                  </a:lnTo>
                  <a:lnTo>
                    <a:pt x="11098" y="33160"/>
                  </a:lnTo>
                  <a:lnTo>
                    <a:pt x="10720" y="32538"/>
                  </a:lnTo>
                  <a:lnTo>
                    <a:pt x="10358" y="31932"/>
                  </a:lnTo>
                  <a:lnTo>
                    <a:pt x="10185" y="31633"/>
                  </a:lnTo>
                  <a:lnTo>
                    <a:pt x="10020" y="31342"/>
                  </a:lnTo>
                  <a:lnTo>
                    <a:pt x="9862" y="31043"/>
                  </a:lnTo>
                  <a:lnTo>
                    <a:pt x="9721" y="30752"/>
                  </a:lnTo>
                  <a:lnTo>
                    <a:pt x="9595" y="30461"/>
                  </a:lnTo>
                  <a:lnTo>
                    <a:pt x="9485" y="30169"/>
                  </a:lnTo>
                  <a:lnTo>
                    <a:pt x="9437" y="30020"/>
                  </a:lnTo>
                  <a:lnTo>
                    <a:pt x="9398" y="29878"/>
                  </a:lnTo>
                  <a:lnTo>
                    <a:pt x="9359" y="29729"/>
                  </a:lnTo>
                  <a:lnTo>
                    <a:pt x="9335" y="29587"/>
                  </a:lnTo>
                  <a:lnTo>
                    <a:pt x="9304" y="29437"/>
                  </a:lnTo>
                  <a:lnTo>
                    <a:pt x="9288" y="29288"/>
                  </a:lnTo>
                  <a:lnTo>
                    <a:pt x="9280" y="29138"/>
                  </a:lnTo>
                  <a:lnTo>
                    <a:pt x="9272" y="28989"/>
                  </a:lnTo>
                  <a:lnTo>
                    <a:pt x="9272" y="28839"/>
                  </a:lnTo>
                  <a:lnTo>
                    <a:pt x="9288" y="28690"/>
                  </a:lnTo>
                  <a:lnTo>
                    <a:pt x="9304" y="28540"/>
                  </a:lnTo>
                  <a:lnTo>
                    <a:pt x="9327" y="28383"/>
                  </a:lnTo>
                  <a:lnTo>
                    <a:pt x="9359" y="28233"/>
                  </a:lnTo>
                  <a:lnTo>
                    <a:pt x="9398" y="28076"/>
                  </a:lnTo>
                  <a:lnTo>
                    <a:pt x="9453" y="27918"/>
                  </a:lnTo>
                  <a:lnTo>
                    <a:pt x="9516" y="27761"/>
                  </a:lnTo>
                  <a:lnTo>
                    <a:pt x="9579" y="27604"/>
                  </a:lnTo>
                  <a:lnTo>
                    <a:pt x="9658" y="27446"/>
                  </a:lnTo>
                  <a:lnTo>
                    <a:pt x="9752" y="27281"/>
                  </a:lnTo>
                  <a:lnTo>
                    <a:pt x="9847" y="27116"/>
                  </a:lnTo>
                  <a:lnTo>
                    <a:pt x="9988" y="26879"/>
                  </a:lnTo>
                  <a:lnTo>
                    <a:pt x="10146" y="26596"/>
                  </a:lnTo>
                  <a:lnTo>
                    <a:pt x="10319" y="26273"/>
                  </a:lnTo>
                  <a:lnTo>
                    <a:pt x="10500" y="25919"/>
                  </a:lnTo>
                  <a:lnTo>
                    <a:pt x="10689" y="25526"/>
                  </a:lnTo>
                  <a:lnTo>
                    <a:pt x="10894" y="25093"/>
                  </a:lnTo>
                  <a:lnTo>
                    <a:pt x="11311" y="24164"/>
                  </a:lnTo>
                  <a:lnTo>
                    <a:pt x="11759" y="23141"/>
                  </a:lnTo>
                  <a:lnTo>
                    <a:pt x="12216" y="22055"/>
                  </a:lnTo>
                  <a:lnTo>
                    <a:pt x="12664" y="20929"/>
                  </a:lnTo>
                  <a:lnTo>
                    <a:pt x="13113" y="19780"/>
                  </a:lnTo>
                  <a:lnTo>
                    <a:pt x="13546" y="18647"/>
                  </a:lnTo>
                  <a:lnTo>
                    <a:pt x="13940" y="17545"/>
                  </a:lnTo>
                  <a:lnTo>
                    <a:pt x="14302" y="16506"/>
                  </a:lnTo>
                  <a:lnTo>
                    <a:pt x="14467" y="16010"/>
                  </a:lnTo>
                  <a:lnTo>
                    <a:pt x="14616" y="15546"/>
                  </a:lnTo>
                  <a:lnTo>
                    <a:pt x="14750" y="15105"/>
                  </a:lnTo>
                  <a:lnTo>
                    <a:pt x="14876" y="14688"/>
                  </a:lnTo>
                  <a:lnTo>
                    <a:pt x="14978" y="14310"/>
                  </a:lnTo>
                  <a:lnTo>
                    <a:pt x="15057" y="13964"/>
                  </a:lnTo>
                  <a:lnTo>
                    <a:pt x="15128" y="13664"/>
                  </a:lnTo>
                  <a:lnTo>
                    <a:pt x="15167" y="13397"/>
                  </a:lnTo>
                  <a:lnTo>
                    <a:pt x="15191" y="13184"/>
                  </a:lnTo>
                  <a:lnTo>
                    <a:pt x="15191" y="13090"/>
                  </a:lnTo>
                  <a:lnTo>
                    <a:pt x="15191" y="13011"/>
                  </a:lnTo>
                  <a:lnTo>
                    <a:pt x="15459" y="14168"/>
                  </a:lnTo>
                  <a:lnTo>
                    <a:pt x="16002" y="16490"/>
                  </a:lnTo>
                  <a:lnTo>
                    <a:pt x="16765" y="19701"/>
                  </a:lnTo>
                  <a:lnTo>
                    <a:pt x="17670" y="23487"/>
                  </a:lnTo>
                  <a:lnTo>
                    <a:pt x="18670" y="27580"/>
                  </a:lnTo>
                  <a:lnTo>
                    <a:pt x="19181" y="29642"/>
                  </a:lnTo>
                  <a:lnTo>
                    <a:pt x="19685" y="31673"/>
                  </a:lnTo>
                  <a:lnTo>
                    <a:pt x="20181" y="33632"/>
                  </a:lnTo>
                  <a:lnTo>
                    <a:pt x="20661" y="35482"/>
                  </a:lnTo>
                  <a:lnTo>
                    <a:pt x="21118" y="37190"/>
                  </a:lnTo>
                  <a:lnTo>
                    <a:pt x="21535" y="38709"/>
                  </a:lnTo>
                  <a:lnTo>
                    <a:pt x="31231" y="38709"/>
                  </a:lnTo>
                  <a:lnTo>
                    <a:pt x="31239" y="38670"/>
                  </a:lnTo>
                  <a:lnTo>
                    <a:pt x="31247" y="38607"/>
                  </a:lnTo>
                  <a:lnTo>
                    <a:pt x="31231" y="38418"/>
                  </a:lnTo>
                  <a:lnTo>
                    <a:pt x="31184" y="38158"/>
                  </a:lnTo>
                  <a:lnTo>
                    <a:pt x="31121" y="37828"/>
                  </a:lnTo>
                  <a:lnTo>
                    <a:pt x="31035" y="37426"/>
                  </a:lnTo>
                  <a:lnTo>
                    <a:pt x="30932" y="36962"/>
                  </a:lnTo>
                  <a:lnTo>
                    <a:pt x="30665" y="35844"/>
                  </a:lnTo>
                  <a:lnTo>
                    <a:pt x="30326" y="34506"/>
                  </a:lnTo>
                  <a:lnTo>
                    <a:pt x="29925" y="32979"/>
                  </a:lnTo>
                  <a:lnTo>
                    <a:pt x="28996" y="29461"/>
                  </a:lnTo>
                  <a:lnTo>
                    <a:pt x="27957" y="25502"/>
                  </a:lnTo>
                  <a:lnTo>
                    <a:pt x="27422" y="23424"/>
                  </a:lnTo>
                  <a:lnTo>
                    <a:pt x="26887" y="21323"/>
                  </a:lnTo>
                  <a:lnTo>
                    <a:pt x="26367" y="19221"/>
                  </a:lnTo>
                  <a:lnTo>
                    <a:pt x="25864" y="17143"/>
                  </a:lnTo>
                  <a:lnTo>
                    <a:pt x="25628" y="16128"/>
                  </a:lnTo>
                  <a:lnTo>
                    <a:pt x="25399" y="15121"/>
                  </a:lnTo>
                  <a:lnTo>
                    <a:pt x="25179" y="14145"/>
                  </a:lnTo>
                  <a:lnTo>
                    <a:pt x="24974" y="13184"/>
                  </a:lnTo>
                  <a:lnTo>
                    <a:pt x="24864" y="12720"/>
                  </a:lnTo>
                  <a:lnTo>
                    <a:pt x="24762" y="12271"/>
                  </a:lnTo>
                  <a:lnTo>
                    <a:pt x="24644" y="11831"/>
                  </a:lnTo>
                  <a:lnTo>
                    <a:pt x="24526" y="11398"/>
                  </a:lnTo>
                  <a:lnTo>
                    <a:pt x="24408" y="10981"/>
                  </a:lnTo>
                  <a:lnTo>
                    <a:pt x="24282" y="10579"/>
                  </a:lnTo>
                  <a:lnTo>
                    <a:pt x="24148" y="10186"/>
                  </a:lnTo>
                  <a:lnTo>
                    <a:pt x="24014" y="9800"/>
                  </a:lnTo>
                  <a:lnTo>
                    <a:pt x="23872" y="9430"/>
                  </a:lnTo>
                  <a:lnTo>
                    <a:pt x="23731" y="9068"/>
                  </a:lnTo>
                  <a:lnTo>
                    <a:pt x="23589" y="8722"/>
                  </a:lnTo>
                  <a:lnTo>
                    <a:pt x="23439" y="8383"/>
                  </a:lnTo>
                  <a:lnTo>
                    <a:pt x="23290" y="8053"/>
                  </a:lnTo>
                  <a:lnTo>
                    <a:pt x="23132" y="7738"/>
                  </a:lnTo>
                  <a:lnTo>
                    <a:pt x="22975" y="7431"/>
                  </a:lnTo>
                  <a:lnTo>
                    <a:pt x="22818" y="7132"/>
                  </a:lnTo>
                  <a:lnTo>
                    <a:pt x="22652" y="6841"/>
                  </a:lnTo>
                  <a:lnTo>
                    <a:pt x="22487" y="6565"/>
                  </a:lnTo>
                  <a:lnTo>
                    <a:pt x="22322" y="6290"/>
                  </a:lnTo>
                  <a:lnTo>
                    <a:pt x="22157" y="6030"/>
                  </a:lnTo>
                  <a:lnTo>
                    <a:pt x="21983" y="5778"/>
                  </a:lnTo>
                  <a:lnTo>
                    <a:pt x="21818" y="5542"/>
                  </a:lnTo>
                  <a:lnTo>
                    <a:pt x="21645" y="5306"/>
                  </a:lnTo>
                  <a:lnTo>
                    <a:pt x="21472" y="5078"/>
                  </a:lnTo>
                  <a:lnTo>
                    <a:pt x="21299" y="4865"/>
                  </a:lnTo>
                  <a:lnTo>
                    <a:pt x="21125" y="4653"/>
                  </a:lnTo>
                  <a:lnTo>
                    <a:pt x="20952" y="4456"/>
                  </a:lnTo>
                  <a:lnTo>
                    <a:pt x="20779" y="4259"/>
                  </a:lnTo>
                  <a:lnTo>
                    <a:pt x="20606" y="4078"/>
                  </a:lnTo>
                  <a:lnTo>
                    <a:pt x="20433" y="3897"/>
                  </a:lnTo>
                  <a:lnTo>
                    <a:pt x="20260" y="3724"/>
                  </a:lnTo>
                  <a:lnTo>
                    <a:pt x="20087" y="3566"/>
                  </a:lnTo>
                  <a:lnTo>
                    <a:pt x="19740" y="3259"/>
                  </a:lnTo>
                  <a:lnTo>
                    <a:pt x="19402" y="2984"/>
                  </a:lnTo>
                  <a:lnTo>
                    <a:pt x="19071" y="2724"/>
                  </a:lnTo>
                  <a:lnTo>
                    <a:pt x="18749" y="2496"/>
                  </a:lnTo>
                  <a:lnTo>
                    <a:pt x="18434" y="2291"/>
                  </a:lnTo>
                  <a:lnTo>
                    <a:pt x="18127" y="2102"/>
                  </a:lnTo>
                  <a:lnTo>
                    <a:pt x="17836" y="1937"/>
                  </a:lnTo>
                  <a:lnTo>
                    <a:pt x="17560" y="1788"/>
                  </a:lnTo>
                  <a:lnTo>
                    <a:pt x="17300" y="1654"/>
                  </a:lnTo>
                  <a:lnTo>
                    <a:pt x="17056" y="1536"/>
                  </a:lnTo>
                  <a:lnTo>
                    <a:pt x="16623" y="1347"/>
                  </a:lnTo>
                  <a:lnTo>
                    <a:pt x="16269" y="1205"/>
                  </a:lnTo>
                  <a:lnTo>
                    <a:pt x="16025" y="1087"/>
                  </a:lnTo>
                  <a:lnTo>
                    <a:pt x="15868" y="1024"/>
                  </a:lnTo>
                  <a:lnTo>
                    <a:pt x="15695" y="953"/>
                  </a:lnTo>
                  <a:lnTo>
                    <a:pt x="15498" y="890"/>
                  </a:lnTo>
                  <a:lnTo>
                    <a:pt x="15278" y="827"/>
                  </a:lnTo>
                  <a:lnTo>
                    <a:pt x="15049" y="764"/>
                  </a:lnTo>
                  <a:lnTo>
                    <a:pt x="14797" y="709"/>
                  </a:lnTo>
                  <a:lnTo>
                    <a:pt x="14538" y="654"/>
                  </a:lnTo>
                  <a:lnTo>
                    <a:pt x="14262" y="599"/>
                  </a:lnTo>
                  <a:lnTo>
                    <a:pt x="13688" y="505"/>
                  </a:lnTo>
                  <a:lnTo>
                    <a:pt x="13082" y="410"/>
                  </a:lnTo>
                  <a:lnTo>
                    <a:pt x="12476" y="331"/>
                  </a:lnTo>
                  <a:lnTo>
                    <a:pt x="11862" y="261"/>
                  </a:lnTo>
                  <a:lnTo>
                    <a:pt x="11271" y="198"/>
                  </a:lnTo>
                  <a:lnTo>
                    <a:pt x="10713" y="150"/>
                  </a:lnTo>
                  <a:lnTo>
                    <a:pt x="9752" y="64"/>
                  </a:lnTo>
                  <a:lnTo>
                    <a:pt x="9091" y="17"/>
                  </a:lnTo>
                  <a:lnTo>
                    <a:pt x="8847" y="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70;p44"/>
            <p:cNvSpPr/>
            <p:nvPr/>
          </p:nvSpPr>
          <p:spPr>
            <a:xfrm>
              <a:off x="2326875" y="2699550"/>
              <a:ext cx="781200" cy="967750"/>
            </a:xfrm>
            <a:custGeom>
              <a:avLst/>
              <a:gdLst/>
              <a:ahLst/>
              <a:cxnLst/>
              <a:rect l="l" t="t" r="r" b="b"/>
              <a:pathLst>
                <a:path w="31248" h="38710" fill="none" extrusionOk="0">
                  <a:moveTo>
                    <a:pt x="24974" y="13184"/>
                  </a:moveTo>
                  <a:lnTo>
                    <a:pt x="24974" y="13184"/>
                  </a:lnTo>
                  <a:lnTo>
                    <a:pt x="24864" y="12720"/>
                  </a:lnTo>
                  <a:lnTo>
                    <a:pt x="24762" y="12271"/>
                  </a:lnTo>
                  <a:lnTo>
                    <a:pt x="24644" y="11831"/>
                  </a:lnTo>
                  <a:lnTo>
                    <a:pt x="24526" y="11398"/>
                  </a:lnTo>
                  <a:lnTo>
                    <a:pt x="24408" y="10981"/>
                  </a:lnTo>
                  <a:lnTo>
                    <a:pt x="24282" y="10579"/>
                  </a:lnTo>
                  <a:lnTo>
                    <a:pt x="24148" y="10186"/>
                  </a:lnTo>
                  <a:lnTo>
                    <a:pt x="24014" y="9800"/>
                  </a:lnTo>
                  <a:lnTo>
                    <a:pt x="23872" y="9430"/>
                  </a:lnTo>
                  <a:lnTo>
                    <a:pt x="23731" y="9068"/>
                  </a:lnTo>
                  <a:lnTo>
                    <a:pt x="23589" y="8722"/>
                  </a:lnTo>
                  <a:lnTo>
                    <a:pt x="23439" y="8383"/>
                  </a:lnTo>
                  <a:lnTo>
                    <a:pt x="23290" y="8053"/>
                  </a:lnTo>
                  <a:lnTo>
                    <a:pt x="23132" y="7738"/>
                  </a:lnTo>
                  <a:lnTo>
                    <a:pt x="22975" y="7431"/>
                  </a:lnTo>
                  <a:lnTo>
                    <a:pt x="22818" y="7132"/>
                  </a:lnTo>
                  <a:lnTo>
                    <a:pt x="22652" y="6841"/>
                  </a:lnTo>
                  <a:lnTo>
                    <a:pt x="22487" y="6565"/>
                  </a:lnTo>
                  <a:lnTo>
                    <a:pt x="22322" y="6290"/>
                  </a:lnTo>
                  <a:lnTo>
                    <a:pt x="22157" y="6030"/>
                  </a:lnTo>
                  <a:lnTo>
                    <a:pt x="21983" y="5778"/>
                  </a:lnTo>
                  <a:lnTo>
                    <a:pt x="21818" y="5542"/>
                  </a:lnTo>
                  <a:lnTo>
                    <a:pt x="21645" y="5306"/>
                  </a:lnTo>
                  <a:lnTo>
                    <a:pt x="21472" y="5078"/>
                  </a:lnTo>
                  <a:lnTo>
                    <a:pt x="21299" y="4865"/>
                  </a:lnTo>
                  <a:lnTo>
                    <a:pt x="21125" y="4653"/>
                  </a:lnTo>
                  <a:lnTo>
                    <a:pt x="20952" y="4456"/>
                  </a:lnTo>
                  <a:lnTo>
                    <a:pt x="20779" y="4259"/>
                  </a:lnTo>
                  <a:lnTo>
                    <a:pt x="20606" y="4078"/>
                  </a:lnTo>
                  <a:lnTo>
                    <a:pt x="20433" y="3897"/>
                  </a:lnTo>
                  <a:lnTo>
                    <a:pt x="20260" y="3724"/>
                  </a:lnTo>
                  <a:lnTo>
                    <a:pt x="20087" y="3566"/>
                  </a:lnTo>
                  <a:lnTo>
                    <a:pt x="19740" y="3259"/>
                  </a:lnTo>
                  <a:lnTo>
                    <a:pt x="19402" y="2984"/>
                  </a:lnTo>
                  <a:lnTo>
                    <a:pt x="19071" y="2724"/>
                  </a:lnTo>
                  <a:lnTo>
                    <a:pt x="18749" y="2496"/>
                  </a:lnTo>
                  <a:lnTo>
                    <a:pt x="18434" y="2291"/>
                  </a:lnTo>
                  <a:lnTo>
                    <a:pt x="18127" y="2102"/>
                  </a:lnTo>
                  <a:lnTo>
                    <a:pt x="17836" y="1937"/>
                  </a:lnTo>
                  <a:lnTo>
                    <a:pt x="17560" y="1788"/>
                  </a:lnTo>
                  <a:lnTo>
                    <a:pt x="17300" y="1654"/>
                  </a:lnTo>
                  <a:lnTo>
                    <a:pt x="17056" y="1536"/>
                  </a:lnTo>
                  <a:lnTo>
                    <a:pt x="16623" y="1347"/>
                  </a:lnTo>
                  <a:lnTo>
                    <a:pt x="16269" y="1205"/>
                  </a:lnTo>
                  <a:lnTo>
                    <a:pt x="16025" y="1087"/>
                  </a:lnTo>
                  <a:lnTo>
                    <a:pt x="16025" y="1087"/>
                  </a:lnTo>
                  <a:lnTo>
                    <a:pt x="15868" y="1024"/>
                  </a:lnTo>
                  <a:lnTo>
                    <a:pt x="15695" y="953"/>
                  </a:lnTo>
                  <a:lnTo>
                    <a:pt x="15498" y="890"/>
                  </a:lnTo>
                  <a:lnTo>
                    <a:pt x="15278" y="827"/>
                  </a:lnTo>
                  <a:lnTo>
                    <a:pt x="15049" y="764"/>
                  </a:lnTo>
                  <a:lnTo>
                    <a:pt x="14797" y="709"/>
                  </a:lnTo>
                  <a:lnTo>
                    <a:pt x="14538" y="654"/>
                  </a:lnTo>
                  <a:lnTo>
                    <a:pt x="14262" y="599"/>
                  </a:lnTo>
                  <a:lnTo>
                    <a:pt x="13688" y="505"/>
                  </a:lnTo>
                  <a:lnTo>
                    <a:pt x="13082" y="410"/>
                  </a:lnTo>
                  <a:lnTo>
                    <a:pt x="12476" y="331"/>
                  </a:lnTo>
                  <a:lnTo>
                    <a:pt x="11862" y="261"/>
                  </a:lnTo>
                  <a:lnTo>
                    <a:pt x="11271" y="198"/>
                  </a:lnTo>
                  <a:lnTo>
                    <a:pt x="10713" y="150"/>
                  </a:lnTo>
                  <a:lnTo>
                    <a:pt x="9752" y="64"/>
                  </a:lnTo>
                  <a:lnTo>
                    <a:pt x="9091" y="17"/>
                  </a:lnTo>
                  <a:lnTo>
                    <a:pt x="8847" y="1"/>
                  </a:lnTo>
                  <a:lnTo>
                    <a:pt x="1" y="14105"/>
                  </a:lnTo>
                  <a:lnTo>
                    <a:pt x="1" y="37513"/>
                  </a:lnTo>
                  <a:lnTo>
                    <a:pt x="12531" y="37513"/>
                  </a:lnTo>
                  <a:lnTo>
                    <a:pt x="12531" y="37513"/>
                  </a:lnTo>
                  <a:lnTo>
                    <a:pt x="12531" y="37300"/>
                  </a:lnTo>
                  <a:lnTo>
                    <a:pt x="12515" y="37088"/>
                  </a:lnTo>
                  <a:lnTo>
                    <a:pt x="12499" y="36883"/>
                  </a:lnTo>
                  <a:lnTo>
                    <a:pt x="12476" y="36686"/>
                  </a:lnTo>
                  <a:lnTo>
                    <a:pt x="12444" y="36490"/>
                  </a:lnTo>
                  <a:lnTo>
                    <a:pt x="12413" y="36293"/>
                  </a:lnTo>
                  <a:lnTo>
                    <a:pt x="12373" y="36096"/>
                  </a:lnTo>
                  <a:lnTo>
                    <a:pt x="12326" y="35907"/>
                  </a:lnTo>
                  <a:lnTo>
                    <a:pt x="12271" y="35718"/>
                  </a:lnTo>
                  <a:lnTo>
                    <a:pt x="12216" y="35537"/>
                  </a:lnTo>
                  <a:lnTo>
                    <a:pt x="12153" y="35348"/>
                  </a:lnTo>
                  <a:lnTo>
                    <a:pt x="12090" y="35167"/>
                  </a:lnTo>
                  <a:lnTo>
                    <a:pt x="11948" y="34813"/>
                  </a:lnTo>
                  <a:lnTo>
                    <a:pt x="11799" y="34467"/>
                  </a:lnTo>
                  <a:lnTo>
                    <a:pt x="11633" y="34128"/>
                  </a:lnTo>
                  <a:lnTo>
                    <a:pt x="11460" y="33798"/>
                  </a:lnTo>
                  <a:lnTo>
                    <a:pt x="11279" y="33475"/>
                  </a:lnTo>
                  <a:lnTo>
                    <a:pt x="11098" y="33160"/>
                  </a:lnTo>
                  <a:lnTo>
                    <a:pt x="10720" y="32538"/>
                  </a:lnTo>
                  <a:lnTo>
                    <a:pt x="10358" y="31932"/>
                  </a:lnTo>
                  <a:lnTo>
                    <a:pt x="10185" y="31633"/>
                  </a:lnTo>
                  <a:lnTo>
                    <a:pt x="10020" y="31342"/>
                  </a:lnTo>
                  <a:lnTo>
                    <a:pt x="9862" y="31043"/>
                  </a:lnTo>
                  <a:lnTo>
                    <a:pt x="9721" y="30752"/>
                  </a:lnTo>
                  <a:lnTo>
                    <a:pt x="9595" y="30461"/>
                  </a:lnTo>
                  <a:lnTo>
                    <a:pt x="9485" y="30169"/>
                  </a:lnTo>
                  <a:lnTo>
                    <a:pt x="9437" y="30020"/>
                  </a:lnTo>
                  <a:lnTo>
                    <a:pt x="9398" y="29878"/>
                  </a:lnTo>
                  <a:lnTo>
                    <a:pt x="9359" y="29729"/>
                  </a:lnTo>
                  <a:lnTo>
                    <a:pt x="9335" y="29587"/>
                  </a:lnTo>
                  <a:lnTo>
                    <a:pt x="9304" y="29437"/>
                  </a:lnTo>
                  <a:lnTo>
                    <a:pt x="9288" y="29288"/>
                  </a:lnTo>
                  <a:lnTo>
                    <a:pt x="9280" y="29138"/>
                  </a:lnTo>
                  <a:lnTo>
                    <a:pt x="9272" y="28989"/>
                  </a:lnTo>
                  <a:lnTo>
                    <a:pt x="9272" y="28839"/>
                  </a:lnTo>
                  <a:lnTo>
                    <a:pt x="9288" y="28690"/>
                  </a:lnTo>
                  <a:lnTo>
                    <a:pt x="9304" y="28540"/>
                  </a:lnTo>
                  <a:lnTo>
                    <a:pt x="9327" y="28383"/>
                  </a:lnTo>
                  <a:lnTo>
                    <a:pt x="9359" y="28233"/>
                  </a:lnTo>
                  <a:lnTo>
                    <a:pt x="9398" y="28076"/>
                  </a:lnTo>
                  <a:lnTo>
                    <a:pt x="9453" y="27918"/>
                  </a:lnTo>
                  <a:lnTo>
                    <a:pt x="9516" y="27761"/>
                  </a:lnTo>
                  <a:lnTo>
                    <a:pt x="9579" y="27604"/>
                  </a:lnTo>
                  <a:lnTo>
                    <a:pt x="9658" y="27446"/>
                  </a:lnTo>
                  <a:lnTo>
                    <a:pt x="9752" y="27281"/>
                  </a:lnTo>
                  <a:lnTo>
                    <a:pt x="9847" y="27116"/>
                  </a:lnTo>
                  <a:lnTo>
                    <a:pt x="9847" y="27116"/>
                  </a:lnTo>
                  <a:lnTo>
                    <a:pt x="9988" y="26879"/>
                  </a:lnTo>
                  <a:lnTo>
                    <a:pt x="10146" y="26596"/>
                  </a:lnTo>
                  <a:lnTo>
                    <a:pt x="10319" y="26273"/>
                  </a:lnTo>
                  <a:lnTo>
                    <a:pt x="10500" y="25919"/>
                  </a:lnTo>
                  <a:lnTo>
                    <a:pt x="10689" y="25526"/>
                  </a:lnTo>
                  <a:lnTo>
                    <a:pt x="10894" y="25093"/>
                  </a:lnTo>
                  <a:lnTo>
                    <a:pt x="11311" y="24164"/>
                  </a:lnTo>
                  <a:lnTo>
                    <a:pt x="11759" y="23141"/>
                  </a:lnTo>
                  <a:lnTo>
                    <a:pt x="12216" y="22055"/>
                  </a:lnTo>
                  <a:lnTo>
                    <a:pt x="12664" y="20929"/>
                  </a:lnTo>
                  <a:lnTo>
                    <a:pt x="13113" y="19780"/>
                  </a:lnTo>
                  <a:lnTo>
                    <a:pt x="13546" y="18647"/>
                  </a:lnTo>
                  <a:lnTo>
                    <a:pt x="13940" y="17545"/>
                  </a:lnTo>
                  <a:lnTo>
                    <a:pt x="14302" y="16506"/>
                  </a:lnTo>
                  <a:lnTo>
                    <a:pt x="14467" y="16010"/>
                  </a:lnTo>
                  <a:lnTo>
                    <a:pt x="14616" y="15546"/>
                  </a:lnTo>
                  <a:lnTo>
                    <a:pt x="14750" y="15105"/>
                  </a:lnTo>
                  <a:lnTo>
                    <a:pt x="14876" y="14688"/>
                  </a:lnTo>
                  <a:lnTo>
                    <a:pt x="14978" y="14310"/>
                  </a:lnTo>
                  <a:lnTo>
                    <a:pt x="15057" y="13964"/>
                  </a:lnTo>
                  <a:lnTo>
                    <a:pt x="15128" y="13664"/>
                  </a:lnTo>
                  <a:lnTo>
                    <a:pt x="15167" y="13397"/>
                  </a:lnTo>
                  <a:lnTo>
                    <a:pt x="15191" y="13184"/>
                  </a:lnTo>
                  <a:lnTo>
                    <a:pt x="15191" y="13090"/>
                  </a:lnTo>
                  <a:lnTo>
                    <a:pt x="15191" y="13011"/>
                  </a:lnTo>
                  <a:lnTo>
                    <a:pt x="15191" y="13011"/>
                  </a:lnTo>
                  <a:lnTo>
                    <a:pt x="15459" y="14168"/>
                  </a:lnTo>
                  <a:lnTo>
                    <a:pt x="16002" y="16490"/>
                  </a:lnTo>
                  <a:lnTo>
                    <a:pt x="16765" y="19701"/>
                  </a:lnTo>
                  <a:lnTo>
                    <a:pt x="17670" y="23487"/>
                  </a:lnTo>
                  <a:lnTo>
                    <a:pt x="18670" y="27580"/>
                  </a:lnTo>
                  <a:lnTo>
                    <a:pt x="19181" y="29642"/>
                  </a:lnTo>
                  <a:lnTo>
                    <a:pt x="19685" y="31673"/>
                  </a:lnTo>
                  <a:lnTo>
                    <a:pt x="20181" y="33632"/>
                  </a:lnTo>
                  <a:lnTo>
                    <a:pt x="20661" y="35482"/>
                  </a:lnTo>
                  <a:lnTo>
                    <a:pt x="21118" y="37190"/>
                  </a:lnTo>
                  <a:lnTo>
                    <a:pt x="21535" y="38709"/>
                  </a:lnTo>
                  <a:lnTo>
                    <a:pt x="31231" y="38709"/>
                  </a:lnTo>
                  <a:lnTo>
                    <a:pt x="31231" y="38709"/>
                  </a:lnTo>
                  <a:lnTo>
                    <a:pt x="31239" y="38670"/>
                  </a:lnTo>
                  <a:lnTo>
                    <a:pt x="31247" y="38607"/>
                  </a:lnTo>
                  <a:lnTo>
                    <a:pt x="31231" y="38418"/>
                  </a:lnTo>
                  <a:lnTo>
                    <a:pt x="31184" y="38158"/>
                  </a:lnTo>
                  <a:lnTo>
                    <a:pt x="31121" y="37828"/>
                  </a:lnTo>
                  <a:lnTo>
                    <a:pt x="31035" y="37426"/>
                  </a:lnTo>
                  <a:lnTo>
                    <a:pt x="30932" y="36962"/>
                  </a:lnTo>
                  <a:lnTo>
                    <a:pt x="30665" y="35844"/>
                  </a:lnTo>
                  <a:lnTo>
                    <a:pt x="30326" y="34506"/>
                  </a:lnTo>
                  <a:lnTo>
                    <a:pt x="29925" y="32979"/>
                  </a:lnTo>
                  <a:lnTo>
                    <a:pt x="28996" y="29461"/>
                  </a:lnTo>
                  <a:lnTo>
                    <a:pt x="27957" y="25502"/>
                  </a:lnTo>
                  <a:lnTo>
                    <a:pt x="27422" y="23424"/>
                  </a:lnTo>
                  <a:lnTo>
                    <a:pt x="26887" y="21323"/>
                  </a:lnTo>
                  <a:lnTo>
                    <a:pt x="26367" y="19221"/>
                  </a:lnTo>
                  <a:lnTo>
                    <a:pt x="25864" y="17143"/>
                  </a:lnTo>
                  <a:lnTo>
                    <a:pt x="25628" y="16128"/>
                  </a:lnTo>
                  <a:lnTo>
                    <a:pt x="25399" y="15121"/>
                  </a:lnTo>
                  <a:lnTo>
                    <a:pt x="25179" y="14145"/>
                  </a:lnTo>
                  <a:lnTo>
                    <a:pt x="24974" y="131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71;p44"/>
            <p:cNvSpPr/>
            <p:nvPr/>
          </p:nvSpPr>
          <p:spPr>
            <a:xfrm>
              <a:off x="2412075" y="3125175"/>
              <a:ext cx="167475" cy="35425"/>
            </a:xfrm>
            <a:custGeom>
              <a:avLst/>
              <a:gdLst/>
              <a:ahLst/>
              <a:cxnLst/>
              <a:rect l="l" t="t" r="r" b="b"/>
              <a:pathLst>
                <a:path w="6699" h="1417" extrusionOk="0">
                  <a:moveTo>
                    <a:pt x="1" y="0"/>
                  </a:moveTo>
                  <a:lnTo>
                    <a:pt x="1" y="1417"/>
                  </a:lnTo>
                  <a:lnTo>
                    <a:pt x="6698" y="1417"/>
                  </a:lnTo>
                  <a:lnTo>
                    <a:pt x="6698" y="0"/>
                  </a:lnTo>
                  <a:close/>
                </a:path>
              </a:pathLst>
            </a:custGeom>
            <a:solidFill>
              <a:srgbClr val="103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372;p44"/>
            <p:cNvSpPr/>
            <p:nvPr/>
          </p:nvSpPr>
          <p:spPr>
            <a:xfrm>
              <a:off x="1873325" y="3432125"/>
              <a:ext cx="54125" cy="235175"/>
            </a:xfrm>
            <a:custGeom>
              <a:avLst/>
              <a:gdLst/>
              <a:ahLst/>
              <a:cxnLst/>
              <a:rect l="l" t="t" r="r" b="b"/>
              <a:pathLst>
                <a:path w="2165" h="9407" extrusionOk="0">
                  <a:moveTo>
                    <a:pt x="2078" y="1"/>
                  </a:moveTo>
                  <a:lnTo>
                    <a:pt x="1866" y="504"/>
                  </a:lnTo>
                  <a:lnTo>
                    <a:pt x="1661" y="1032"/>
                  </a:lnTo>
                  <a:lnTo>
                    <a:pt x="1457" y="1559"/>
                  </a:lnTo>
                  <a:lnTo>
                    <a:pt x="1268" y="2110"/>
                  </a:lnTo>
                  <a:lnTo>
                    <a:pt x="1087" y="2661"/>
                  </a:lnTo>
                  <a:lnTo>
                    <a:pt x="921" y="3228"/>
                  </a:lnTo>
                  <a:lnTo>
                    <a:pt x="756" y="3810"/>
                  </a:lnTo>
                  <a:lnTo>
                    <a:pt x="614" y="4392"/>
                  </a:lnTo>
                  <a:lnTo>
                    <a:pt x="481" y="4991"/>
                  </a:lnTo>
                  <a:lnTo>
                    <a:pt x="363" y="5597"/>
                  </a:lnTo>
                  <a:lnTo>
                    <a:pt x="252" y="6211"/>
                  </a:lnTo>
                  <a:lnTo>
                    <a:pt x="166" y="6840"/>
                  </a:lnTo>
                  <a:lnTo>
                    <a:pt x="95" y="7470"/>
                  </a:lnTo>
                  <a:lnTo>
                    <a:pt x="71" y="7785"/>
                  </a:lnTo>
                  <a:lnTo>
                    <a:pt x="48" y="8107"/>
                  </a:lnTo>
                  <a:lnTo>
                    <a:pt x="24" y="8430"/>
                  </a:lnTo>
                  <a:lnTo>
                    <a:pt x="16" y="8753"/>
                  </a:lnTo>
                  <a:lnTo>
                    <a:pt x="8" y="9083"/>
                  </a:lnTo>
                  <a:lnTo>
                    <a:pt x="1" y="9406"/>
                  </a:lnTo>
                  <a:lnTo>
                    <a:pt x="2165" y="9406"/>
                  </a:lnTo>
                  <a:lnTo>
                    <a:pt x="2134" y="5376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rgbClr val="103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73;p44"/>
            <p:cNvSpPr/>
            <p:nvPr/>
          </p:nvSpPr>
          <p:spPr>
            <a:xfrm>
              <a:off x="1873325" y="3432125"/>
              <a:ext cx="54125" cy="235175"/>
            </a:xfrm>
            <a:custGeom>
              <a:avLst/>
              <a:gdLst/>
              <a:ahLst/>
              <a:cxnLst/>
              <a:rect l="l" t="t" r="r" b="b"/>
              <a:pathLst>
                <a:path w="2165" h="9407" fill="none" extrusionOk="0">
                  <a:moveTo>
                    <a:pt x="1" y="9406"/>
                  </a:moveTo>
                  <a:lnTo>
                    <a:pt x="1" y="9406"/>
                  </a:lnTo>
                  <a:lnTo>
                    <a:pt x="8" y="9083"/>
                  </a:lnTo>
                  <a:lnTo>
                    <a:pt x="16" y="8753"/>
                  </a:lnTo>
                  <a:lnTo>
                    <a:pt x="24" y="8430"/>
                  </a:lnTo>
                  <a:lnTo>
                    <a:pt x="48" y="8107"/>
                  </a:lnTo>
                  <a:lnTo>
                    <a:pt x="71" y="7785"/>
                  </a:lnTo>
                  <a:lnTo>
                    <a:pt x="95" y="7470"/>
                  </a:lnTo>
                  <a:lnTo>
                    <a:pt x="166" y="6840"/>
                  </a:lnTo>
                  <a:lnTo>
                    <a:pt x="252" y="6211"/>
                  </a:lnTo>
                  <a:lnTo>
                    <a:pt x="363" y="5597"/>
                  </a:lnTo>
                  <a:lnTo>
                    <a:pt x="481" y="4991"/>
                  </a:lnTo>
                  <a:lnTo>
                    <a:pt x="614" y="4392"/>
                  </a:lnTo>
                  <a:lnTo>
                    <a:pt x="756" y="3810"/>
                  </a:lnTo>
                  <a:lnTo>
                    <a:pt x="921" y="3228"/>
                  </a:lnTo>
                  <a:lnTo>
                    <a:pt x="1087" y="2661"/>
                  </a:lnTo>
                  <a:lnTo>
                    <a:pt x="1268" y="2110"/>
                  </a:lnTo>
                  <a:lnTo>
                    <a:pt x="1457" y="1559"/>
                  </a:lnTo>
                  <a:lnTo>
                    <a:pt x="1661" y="1032"/>
                  </a:lnTo>
                  <a:lnTo>
                    <a:pt x="1866" y="504"/>
                  </a:lnTo>
                  <a:lnTo>
                    <a:pt x="2078" y="1"/>
                  </a:lnTo>
                  <a:lnTo>
                    <a:pt x="2078" y="1"/>
                  </a:lnTo>
                  <a:lnTo>
                    <a:pt x="2134" y="5376"/>
                  </a:lnTo>
                  <a:lnTo>
                    <a:pt x="2165" y="9406"/>
                  </a:lnTo>
                  <a:lnTo>
                    <a:pt x="1" y="94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74;p44"/>
            <p:cNvSpPr/>
            <p:nvPr/>
          </p:nvSpPr>
          <p:spPr>
            <a:xfrm>
              <a:off x="1915250" y="2995100"/>
              <a:ext cx="3750" cy="59450"/>
            </a:xfrm>
            <a:custGeom>
              <a:avLst/>
              <a:gdLst/>
              <a:ahLst/>
              <a:cxnLst/>
              <a:rect l="l" t="t" r="r" b="b"/>
              <a:pathLst>
                <a:path w="150" h="2378" extrusionOk="0">
                  <a:moveTo>
                    <a:pt x="8" y="1"/>
                  </a:moveTo>
                  <a:lnTo>
                    <a:pt x="0" y="182"/>
                  </a:lnTo>
                  <a:lnTo>
                    <a:pt x="0" y="386"/>
                  </a:lnTo>
                  <a:lnTo>
                    <a:pt x="0" y="670"/>
                  </a:lnTo>
                  <a:lnTo>
                    <a:pt x="16" y="1016"/>
                  </a:lnTo>
                  <a:lnTo>
                    <a:pt x="39" y="1425"/>
                  </a:lnTo>
                  <a:lnTo>
                    <a:pt x="87" y="1882"/>
                  </a:lnTo>
                  <a:lnTo>
                    <a:pt x="150" y="2378"/>
                  </a:lnTo>
                  <a:lnTo>
                    <a:pt x="110" y="1480"/>
                  </a:lnTo>
                  <a:lnTo>
                    <a:pt x="79" y="764"/>
                  </a:lnTo>
                  <a:lnTo>
                    <a:pt x="39" y="268"/>
                  </a:lnTo>
                  <a:lnTo>
                    <a:pt x="24" y="10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103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75;p44"/>
            <p:cNvSpPr/>
            <p:nvPr/>
          </p:nvSpPr>
          <p:spPr>
            <a:xfrm>
              <a:off x="2326875" y="2865050"/>
              <a:ext cx="1600" cy="802250"/>
            </a:xfrm>
            <a:custGeom>
              <a:avLst/>
              <a:gdLst/>
              <a:ahLst/>
              <a:cxnLst/>
              <a:rect l="l" t="t" r="r" b="b"/>
              <a:pathLst>
                <a:path w="64" h="32090" extrusionOk="0">
                  <a:moveTo>
                    <a:pt x="1" y="0"/>
                  </a:moveTo>
                  <a:lnTo>
                    <a:pt x="1" y="32089"/>
                  </a:lnTo>
                  <a:lnTo>
                    <a:pt x="63" y="320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3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76;p44"/>
            <p:cNvSpPr/>
            <p:nvPr/>
          </p:nvSpPr>
          <p:spPr>
            <a:xfrm>
              <a:off x="2326875" y="2865050"/>
              <a:ext cx="1600" cy="802250"/>
            </a:xfrm>
            <a:custGeom>
              <a:avLst/>
              <a:gdLst/>
              <a:ahLst/>
              <a:cxnLst/>
              <a:rect l="l" t="t" r="r" b="b"/>
              <a:pathLst>
                <a:path w="64" h="32090" fill="none" extrusionOk="0">
                  <a:moveTo>
                    <a:pt x="63" y="32089"/>
                  </a:moveTo>
                  <a:lnTo>
                    <a:pt x="1" y="32089"/>
                  </a:lnTo>
                  <a:lnTo>
                    <a:pt x="1" y="0"/>
                  </a:lnTo>
                  <a:lnTo>
                    <a:pt x="63" y="32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377;p44"/>
            <p:cNvSpPr/>
            <p:nvPr/>
          </p:nvSpPr>
          <p:spPr>
            <a:xfrm>
              <a:off x="1913275" y="2995100"/>
              <a:ext cx="413625" cy="672200"/>
            </a:xfrm>
            <a:custGeom>
              <a:avLst/>
              <a:gdLst/>
              <a:ahLst/>
              <a:cxnLst/>
              <a:rect l="l" t="t" r="r" b="b"/>
              <a:pathLst>
                <a:path w="16545" h="26888" extrusionOk="0">
                  <a:moveTo>
                    <a:pt x="87" y="1"/>
                  </a:moveTo>
                  <a:lnTo>
                    <a:pt x="87" y="32"/>
                  </a:lnTo>
                  <a:lnTo>
                    <a:pt x="79" y="95"/>
                  </a:lnTo>
                  <a:lnTo>
                    <a:pt x="63" y="284"/>
                  </a:lnTo>
                  <a:lnTo>
                    <a:pt x="40" y="575"/>
                  </a:lnTo>
                  <a:lnTo>
                    <a:pt x="16" y="953"/>
                  </a:lnTo>
                  <a:lnTo>
                    <a:pt x="8" y="1173"/>
                  </a:lnTo>
                  <a:lnTo>
                    <a:pt x="0" y="1410"/>
                  </a:lnTo>
                  <a:lnTo>
                    <a:pt x="8" y="1669"/>
                  </a:lnTo>
                  <a:lnTo>
                    <a:pt x="16" y="1937"/>
                  </a:lnTo>
                  <a:lnTo>
                    <a:pt x="32" y="2228"/>
                  </a:lnTo>
                  <a:lnTo>
                    <a:pt x="55" y="2527"/>
                  </a:lnTo>
                  <a:lnTo>
                    <a:pt x="87" y="2842"/>
                  </a:lnTo>
                  <a:lnTo>
                    <a:pt x="134" y="3165"/>
                  </a:lnTo>
                  <a:lnTo>
                    <a:pt x="189" y="3503"/>
                  </a:lnTo>
                  <a:lnTo>
                    <a:pt x="268" y="3850"/>
                  </a:lnTo>
                  <a:lnTo>
                    <a:pt x="354" y="4204"/>
                  </a:lnTo>
                  <a:lnTo>
                    <a:pt x="457" y="4574"/>
                  </a:lnTo>
                  <a:lnTo>
                    <a:pt x="575" y="4944"/>
                  </a:lnTo>
                  <a:lnTo>
                    <a:pt x="717" y="5321"/>
                  </a:lnTo>
                  <a:lnTo>
                    <a:pt x="874" y="5699"/>
                  </a:lnTo>
                  <a:lnTo>
                    <a:pt x="1047" y="6085"/>
                  </a:lnTo>
                  <a:lnTo>
                    <a:pt x="1149" y="6274"/>
                  </a:lnTo>
                  <a:lnTo>
                    <a:pt x="1252" y="6470"/>
                  </a:lnTo>
                  <a:lnTo>
                    <a:pt x="1362" y="6667"/>
                  </a:lnTo>
                  <a:lnTo>
                    <a:pt x="1472" y="6856"/>
                  </a:lnTo>
                  <a:lnTo>
                    <a:pt x="1598" y="7053"/>
                  </a:lnTo>
                  <a:lnTo>
                    <a:pt x="1724" y="7250"/>
                  </a:lnTo>
                  <a:lnTo>
                    <a:pt x="1858" y="7439"/>
                  </a:lnTo>
                  <a:lnTo>
                    <a:pt x="1999" y="7635"/>
                  </a:lnTo>
                  <a:lnTo>
                    <a:pt x="2141" y="7832"/>
                  </a:lnTo>
                  <a:lnTo>
                    <a:pt x="2299" y="8021"/>
                  </a:lnTo>
                  <a:lnTo>
                    <a:pt x="2456" y="8210"/>
                  </a:lnTo>
                  <a:lnTo>
                    <a:pt x="2629" y="8407"/>
                  </a:lnTo>
                  <a:lnTo>
                    <a:pt x="2802" y="8596"/>
                  </a:lnTo>
                  <a:lnTo>
                    <a:pt x="2983" y="8784"/>
                  </a:lnTo>
                  <a:lnTo>
                    <a:pt x="3172" y="8973"/>
                  </a:lnTo>
                  <a:lnTo>
                    <a:pt x="3369" y="9154"/>
                  </a:lnTo>
                  <a:lnTo>
                    <a:pt x="3322" y="9328"/>
                  </a:lnTo>
                  <a:lnTo>
                    <a:pt x="3188" y="9823"/>
                  </a:lnTo>
                  <a:lnTo>
                    <a:pt x="2968" y="10595"/>
                  </a:lnTo>
                  <a:lnTo>
                    <a:pt x="2826" y="11075"/>
                  </a:lnTo>
                  <a:lnTo>
                    <a:pt x="2653" y="11618"/>
                  </a:lnTo>
                  <a:lnTo>
                    <a:pt x="2464" y="12208"/>
                  </a:lnTo>
                  <a:lnTo>
                    <a:pt x="2251" y="12854"/>
                  </a:lnTo>
                  <a:lnTo>
                    <a:pt x="2007" y="13538"/>
                  </a:lnTo>
                  <a:lnTo>
                    <a:pt x="1748" y="14270"/>
                  </a:lnTo>
                  <a:lnTo>
                    <a:pt x="1464" y="15026"/>
                  </a:lnTo>
                  <a:lnTo>
                    <a:pt x="1165" y="15821"/>
                  </a:lnTo>
                  <a:lnTo>
                    <a:pt x="835" y="16639"/>
                  </a:lnTo>
                  <a:lnTo>
                    <a:pt x="480" y="17482"/>
                  </a:lnTo>
                  <a:lnTo>
                    <a:pt x="536" y="22857"/>
                  </a:lnTo>
                  <a:lnTo>
                    <a:pt x="567" y="26887"/>
                  </a:lnTo>
                  <a:lnTo>
                    <a:pt x="16545" y="26887"/>
                  </a:lnTo>
                  <a:lnTo>
                    <a:pt x="16545" y="4330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378;p44"/>
            <p:cNvSpPr/>
            <p:nvPr/>
          </p:nvSpPr>
          <p:spPr>
            <a:xfrm>
              <a:off x="1913275" y="2995100"/>
              <a:ext cx="413625" cy="672200"/>
            </a:xfrm>
            <a:custGeom>
              <a:avLst/>
              <a:gdLst/>
              <a:ahLst/>
              <a:cxnLst/>
              <a:rect l="l" t="t" r="r" b="b"/>
              <a:pathLst>
                <a:path w="16545" h="26888" fill="none" extrusionOk="0">
                  <a:moveTo>
                    <a:pt x="16545" y="26887"/>
                  </a:moveTo>
                  <a:lnTo>
                    <a:pt x="567" y="26887"/>
                  </a:lnTo>
                  <a:lnTo>
                    <a:pt x="567" y="26887"/>
                  </a:lnTo>
                  <a:lnTo>
                    <a:pt x="536" y="22857"/>
                  </a:lnTo>
                  <a:lnTo>
                    <a:pt x="480" y="17482"/>
                  </a:lnTo>
                  <a:lnTo>
                    <a:pt x="480" y="17482"/>
                  </a:lnTo>
                  <a:lnTo>
                    <a:pt x="835" y="16639"/>
                  </a:lnTo>
                  <a:lnTo>
                    <a:pt x="1165" y="15821"/>
                  </a:lnTo>
                  <a:lnTo>
                    <a:pt x="1464" y="15026"/>
                  </a:lnTo>
                  <a:lnTo>
                    <a:pt x="1748" y="14270"/>
                  </a:lnTo>
                  <a:lnTo>
                    <a:pt x="2007" y="13538"/>
                  </a:lnTo>
                  <a:lnTo>
                    <a:pt x="2251" y="12854"/>
                  </a:lnTo>
                  <a:lnTo>
                    <a:pt x="2464" y="12208"/>
                  </a:lnTo>
                  <a:lnTo>
                    <a:pt x="2653" y="11618"/>
                  </a:lnTo>
                  <a:lnTo>
                    <a:pt x="2826" y="11075"/>
                  </a:lnTo>
                  <a:lnTo>
                    <a:pt x="2968" y="10595"/>
                  </a:lnTo>
                  <a:lnTo>
                    <a:pt x="3188" y="9823"/>
                  </a:lnTo>
                  <a:lnTo>
                    <a:pt x="3322" y="9328"/>
                  </a:lnTo>
                  <a:lnTo>
                    <a:pt x="3369" y="9154"/>
                  </a:lnTo>
                  <a:lnTo>
                    <a:pt x="3369" y="9154"/>
                  </a:lnTo>
                  <a:lnTo>
                    <a:pt x="3172" y="8973"/>
                  </a:lnTo>
                  <a:lnTo>
                    <a:pt x="2983" y="8784"/>
                  </a:lnTo>
                  <a:lnTo>
                    <a:pt x="2802" y="8596"/>
                  </a:lnTo>
                  <a:lnTo>
                    <a:pt x="2629" y="8407"/>
                  </a:lnTo>
                  <a:lnTo>
                    <a:pt x="2456" y="8210"/>
                  </a:lnTo>
                  <a:lnTo>
                    <a:pt x="2299" y="8021"/>
                  </a:lnTo>
                  <a:lnTo>
                    <a:pt x="2141" y="7832"/>
                  </a:lnTo>
                  <a:lnTo>
                    <a:pt x="1999" y="7635"/>
                  </a:lnTo>
                  <a:lnTo>
                    <a:pt x="1858" y="7439"/>
                  </a:lnTo>
                  <a:lnTo>
                    <a:pt x="1724" y="7250"/>
                  </a:lnTo>
                  <a:lnTo>
                    <a:pt x="1598" y="7053"/>
                  </a:lnTo>
                  <a:lnTo>
                    <a:pt x="1472" y="6856"/>
                  </a:lnTo>
                  <a:lnTo>
                    <a:pt x="1362" y="6667"/>
                  </a:lnTo>
                  <a:lnTo>
                    <a:pt x="1252" y="6470"/>
                  </a:lnTo>
                  <a:lnTo>
                    <a:pt x="1149" y="6274"/>
                  </a:lnTo>
                  <a:lnTo>
                    <a:pt x="1047" y="6085"/>
                  </a:lnTo>
                  <a:lnTo>
                    <a:pt x="874" y="5699"/>
                  </a:lnTo>
                  <a:lnTo>
                    <a:pt x="717" y="5321"/>
                  </a:lnTo>
                  <a:lnTo>
                    <a:pt x="575" y="4944"/>
                  </a:lnTo>
                  <a:lnTo>
                    <a:pt x="457" y="4574"/>
                  </a:lnTo>
                  <a:lnTo>
                    <a:pt x="354" y="4204"/>
                  </a:lnTo>
                  <a:lnTo>
                    <a:pt x="268" y="3850"/>
                  </a:lnTo>
                  <a:lnTo>
                    <a:pt x="189" y="3503"/>
                  </a:lnTo>
                  <a:lnTo>
                    <a:pt x="134" y="3165"/>
                  </a:lnTo>
                  <a:lnTo>
                    <a:pt x="87" y="2842"/>
                  </a:lnTo>
                  <a:lnTo>
                    <a:pt x="55" y="2527"/>
                  </a:lnTo>
                  <a:lnTo>
                    <a:pt x="32" y="2228"/>
                  </a:lnTo>
                  <a:lnTo>
                    <a:pt x="16" y="1937"/>
                  </a:lnTo>
                  <a:lnTo>
                    <a:pt x="8" y="1669"/>
                  </a:lnTo>
                  <a:lnTo>
                    <a:pt x="0" y="1410"/>
                  </a:lnTo>
                  <a:lnTo>
                    <a:pt x="8" y="1173"/>
                  </a:lnTo>
                  <a:lnTo>
                    <a:pt x="16" y="953"/>
                  </a:lnTo>
                  <a:lnTo>
                    <a:pt x="40" y="575"/>
                  </a:lnTo>
                  <a:lnTo>
                    <a:pt x="63" y="284"/>
                  </a:lnTo>
                  <a:lnTo>
                    <a:pt x="79" y="95"/>
                  </a:lnTo>
                  <a:lnTo>
                    <a:pt x="87" y="32"/>
                  </a:lnTo>
                  <a:lnTo>
                    <a:pt x="87" y="1"/>
                  </a:lnTo>
                  <a:lnTo>
                    <a:pt x="16545" y="4330"/>
                  </a:lnTo>
                  <a:lnTo>
                    <a:pt x="16545" y="268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379;p44"/>
            <p:cNvSpPr/>
            <p:nvPr/>
          </p:nvSpPr>
          <p:spPr>
            <a:xfrm>
              <a:off x="2326875" y="2995100"/>
              <a:ext cx="411650" cy="672200"/>
            </a:xfrm>
            <a:custGeom>
              <a:avLst/>
              <a:gdLst/>
              <a:ahLst/>
              <a:cxnLst/>
              <a:rect l="l" t="t" r="r" b="b"/>
              <a:pathLst>
                <a:path w="16466" h="26888" extrusionOk="0">
                  <a:moveTo>
                    <a:pt x="16466" y="1"/>
                  </a:moveTo>
                  <a:lnTo>
                    <a:pt x="1" y="5195"/>
                  </a:lnTo>
                  <a:lnTo>
                    <a:pt x="1" y="26887"/>
                  </a:lnTo>
                  <a:lnTo>
                    <a:pt x="15986" y="26887"/>
                  </a:lnTo>
                  <a:lnTo>
                    <a:pt x="16017" y="22857"/>
                  </a:lnTo>
                  <a:lnTo>
                    <a:pt x="16072" y="17482"/>
                  </a:lnTo>
                  <a:lnTo>
                    <a:pt x="15718" y="16639"/>
                  </a:lnTo>
                  <a:lnTo>
                    <a:pt x="15388" y="15821"/>
                  </a:lnTo>
                  <a:lnTo>
                    <a:pt x="15081" y="15026"/>
                  </a:lnTo>
                  <a:lnTo>
                    <a:pt x="14797" y="14270"/>
                  </a:lnTo>
                  <a:lnTo>
                    <a:pt x="14538" y="13538"/>
                  </a:lnTo>
                  <a:lnTo>
                    <a:pt x="14302" y="12854"/>
                  </a:lnTo>
                  <a:lnTo>
                    <a:pt x="14089" y="12208"/>
                  </a:lnTo>
                  <a:lnTo>
                    <a:pt x="13900" y="11618"/>
                  </a:lnTo>
                  <a:lnTo>
                    <a:pt x="13727" y="11075"/>
                  </a:lnTo>
                  <a:lnTo>
                    <a:pt x="13585" y="10595"/>
                  </a:lnTo>
                  <a:lnTo>
                    <a:pt x="13357" y="9823"/>
                  </a:lnTo>
                  <a:lnTo>
                    <a:pt x="13223" y="9328"/>
                  </a:lnTo>
                  <a:lnTo>
                    <a:pt x="13176" y="9154"/>
                  </a:lnTo>
                  <a:lnTo>
                    <a:pt x="13349" y="9005"/>
                  </a:lnTo>
                  <a:lnTo>
                    <a:pt x="13507" y="8847"/>
                  </a:lnTo>
                  <a:lnTo>
                    <a:pt x="13664" y="8682"/>
                  </a:lnTo>
                  <a:lnTo>
                    <a:pt x="13814" y="8517"/>
                  </a:lnTo>
                  <a:lnTo>
                    <a:pt x="13955" y="8352"/>
                  </a:lnTo>
                  <a:lnTo>
                    <a:pt x="14097" y="8186"/>
                  </a:lnTo>
                  <a:lnTo>
                    <a:pt x="14231" y="8013"/>
                  </a:lnTo>
                  <a:lnTo>
                    <a:pt x="14357" y="7840"/>
                  </a:lnTo>
                  <a:lnTo>
                    <a:pt x="14483" y="7659"/>
                  </a:lnTo>
                  <a:lnTo>
                    <a:pt x="14601" y="7486"/>
                  </a:lnTo>
                  <a:lnTo>
                    <a:pt x="14711" y="7305"/>
                  </a:lnTo>
                  <a:lnTo>
                    <a:pt x="14821" y="7124"/>
                  </a:lnTo>
                  <a:lnTo>
                    <a:pt x="15026" y="6754"/>
                  </a:lnTo>
                  <a:lnTo>
                    <a:pt x="15215" y="6384"/>
                  </a:lnTo>
                  <a:lnTo>
                    <a:pt x="15380" y="6006"/>
                  </a:lnTo>
                  <a:lnTo>
                    <a:pt x="15537" y="5628"/>
                  </a:lnTo>
                  <a:lnTo>
                    <a:pt x="15671" y="5258"/>
                  </a:lnTo>
                  <a:lnTo>
                    <a:pt x="15797" y="4881"/>
                  </a:lnTo>
                  <a:lnTo>
                    <a:pt x="15907" y="4511"/>
                  </a:lnTo>
                  <a:lnTo>
                    <a:pt x="16002" y="4149"/>
                  </a:lnTo>
                  <a:lnTo>
                    <a:pt x="16088" y="3787"/>
                  </a:lnTo>
                  <a:lnTo>
                    <a:pt x="16159" y="3432"/>
                  </a:lnTo>
                  <a:lnTo>
                    <a:pt x="16222" y="3086"/>
                  </a:lnTo>
                  <a:lnTo>
                    <a:pt x="16277" y="2755"/>
                  </a:lnTo>
                  <a:lnTo>
                    <a:pt x="16324" y="2433"/>
                  </a:lnTo>
                  <a:lnTo>
                    <a:pt x="16356" y="2126"/>
                  </a:lnTo>
                  <a:lnTo>
                    <a:pt x="16387" y="1835"/>
                  </a:lnTo>
                  <a:lnTo>
                    <a:pt x="16411" y="1551"/>
                  </a:lnTo>
                  <a:lnTo>
                    <a:pt x="16442" y="1055"/>
                  </a:lnTo>
                  <a:lnTo>
                    <a:pt x="16450" y="638"/>
                  </a:lnTo>
                  <a:lnTo>
                    <a:pt x="16458" y="316"/>
                  </a:lnTo>
                  <a:lnTo>
                    <a:pt x="16458" y="103"/>
                  </a:lnTo>
                  <a:lnTo>
                    <a:pt x="16466" y="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380;p44"/>
            <p:cNvSpPr/>
            <p:nvPr/>
          </p:nvSpPr>
          <p:spPr>
            <a:xfrm>
              <a:off x="2326875" y="3223950"/>
              <a:ext cx="477175" cy="443350"/>
            </a:xfrm>
            <a:custGeom>
              <a:avLst/>
              <a:gdLst/>
              <a:ahLst/>
              <a:cxnLst/>
              <a:rect l="l" t="t" r="r" b="b"/>
              <a:pathLst>
                <a:path w="19087" h="17734" extrusionOk="0">
                  <a:moveTo>
                    <a:pt x="13176" y="0"/>
                  </a:moveTo>
                  <a:lnTo>
                    <a:pt x="1" y="17733"/>
                  </a:lnTo>
                  <a:lnTo>
                    <a:pt x="18977" y="17733"/>
                  </a:lnTo>
                  <a:lnTo>
                    <a:pt x="19016" y="17292"/>
                  </a:lnTo>
                  <a:lnTo>
                    <a:pt x="19048" y="16852"/>
                  </a:lnTo>
                  <a:lnTo>
                    <a:pt x="19071" y="16419"/>
                  </a:lnTo>
                  <a:lnTo>
                    <a:pt x="19079" y="15986"/>
                  </a:lnTo>
                  <a:lnTo>
                    <a:pt x="19087" y="15553"/>
                  </a:lnTo>
                  <a:lnTo>
                    <a:pt x="19071" y="15120"/>
                  </a:lnTo>
                  <a:lnTo>
                    <a:pt x="19055" y="14695"/>
                  </a:lnTo>
                  <a:lnTo>
                    <a:pt x="19024" y="14270"/>
                  </a:lnTo>
                  <a:lnTo>
                    <a:pt x="18993" y="13845"/>
                  </a:lnTo>
                  <a:lnTo>
                    <a:pt x="18945" y="13428"/>
                  </a:lnTo>
                  <a:lnTo>
                    <a:pt x="18890" y="13011"/>
                  </a:lnTo>
                  <a:lnTo>
                    <a:pt x="18827" y="12601"/>
                  </a:lnTo>
                  <a:lnTo>
                    <a:pt x="18756" y="12192"/>
                  </a:lnTo>
                  <a:lnTo>
                    <a:pt x="18686" y="11791"/>
                  </a:lnTo>
                  <a:lnTo>
                    <a:pt x="18599" y="11389"/>
                  </a:lnTo>
                  <a:lnTo>
                    <a:pt x="18512" y="10988"/>
                  </a:lnTo>
                  <a:lnTo>
                    <a:pt x="18418" y="10594"/>
                  </a:lnTo>
                  <a:lnTo>
                    <a:pt x="18316" y="10209"/>
                  </a:lnTo>
                  <a:lnTo>
                    <a:pt x="18205" y="9823"/>
                  </a:lnTo>
                  <a:lnTo>
                    <a:pt x="18095" y="9445"/>
                  </a:lnTo>
                  <a:lnTo>
                    <a:pt x="17977" y="9075"/>
                  </a:lnTo>
                  <a:lnTo>
                    <a:pt x="17859" y="8705"/>
                  </a:lnTo>
                  <a:lnTo>
                    <a:pt x="17733" y="8343"/>
                  </a:lnTo>
                  <a:lnTo>
                    <a:pt x="17599" y="7981"/>
                  </a:lnTo>
                  <a:lnTo>
                    <a:pt x="17466" y="7635"/>
                  </a:lnTo>
                  <a:lnTo>
                    <a:pt x="17332" y="7289"/>
                  </a:lnTo>
                  <a:lnTo>
                    <a:pt x="17056" y="6612"/>
                  </a:lnTo>
                  <a:lnTo>
                    <a:pt x="16765" y="5959"/>
                  </a:lnTo>
                  <a:lnTo>
                    <a:pt x="16466" y="5337"/>
                  </a:lnTo>
                  <a:lnTo>
                    <a:pt x="16175" y="4739"/>
                  </a:lnTo>
                  <a:lnTo>
                    <a:pt x="15876" y="4172"/>
                  </a:lnTo>
                  <a:lnTo>
                    <a:pt x="15577" y="3637"/>
                  </a:lnTo>
                  <a:lnTo>
                    <a:pt x="15285" y="3133"/>
                  </a:lnTo>
                  <a:lnTo>
                    <a:pt x="15010" y="2661"/>
                  </a:lnTo>
                  <a:lnTo>
                    <a:pt x="14734" y="2220"/>
                  </a:lnTo>
                  <a:lnTo>
                    <a:pt x="14475" y="1819"/>
                  </a:lnTo>
                  <a:lnTo>
                    <a:pt x="14231" y="1449"/>
                  </a:lnTo>
                  <a:lnTo>
                    <a:pt x="14010" y="1118"/>
                  </a:lnTo>
                  <a:lnTo>
                    <a:pt x="13806" y="835"/>
                  </a:lnTo>
                  <a:lnTo>
                    <a:pt x="13475" y="378"/>
                  </a:lnTo>
                  <a:lnTo>
                    <a:pt x="13255" y="95"/>
                  </a:lnTo>
                  <a:lnTo>
                    <a:pt x="13176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381;p44"/>
            <p:cNvSpPr/>
            <p:nvPr/>
          </p:nvSpPr>
          <p:spPr>
            <a:xfrm>
              <a:off x="2326875" y="3223950"/>
              <a:ext cx="477175" cy="443350"/>
            </a:xfrm>
            <a:custGeom>
              <a:avLst/>
              <a:gdLst/>
              <a:ahLst/>
              <a:cxnLst/>
              <a:rect l="l" t="t" r="r" b="b"/>
              <a:pathLst>
                <a:path w="19087" h="17734" fill="none" extrusionOk="0">
                  <a:moveTo>
                    <a:pt x="13176" y="0"/>
                  </a:moveTo>
                  <a:lnTo>
                    <a:pt x="13176" y="0"/>
                  </a:lnTo>
                  <a:lnTo>
                    <a:pt x="13255" y="95"/>
                  </a:lnTo>
                  <a:lnTo>
                    <a:pt x="13475" y="378"/>
                  </a:lnTo>
                  <a:lnTo>
                    <a:pt x="13806" y="835"/>
                  </a:lnTo>
                  <a:lnTo>
                    <a:pt x="14010" y="1118"/>
                  </a:lnTo>
                  <a:lnTo>
                    <a:pt x="14231" y="1449"/>
                  </a:lnTo>
                  <a:lnTo>
                    <a:pt x="14475" y="1819"/>
                  </a:lnTo>
                  <a:lnTo>
                    <a:pt x="14734" y="2220"/>
                  </a:lnTo>
                  <a:lnTo>
                    <a:pt x="15010" y="2661"/>
                  </a:lnTo>
                  <a:lnTo>
                    <a:pt x="15285" y="3133"/>
                  </a:lnTo>
                  <a:lnTo>
                    <a:pt x="15577" y="3637"/>
                  </a:lnTo>
                  <a:lnTo>
                    <a:pt x="15876" y="4172"/>
                  </a:lnTo>
                  <a:lnTo>
                    <a:pt x="16175" y="4739"/>
                  </a:lnTo>
                  <a:lnTo>
                    <a:pt x="16466" y="5337"/>
                  </a:lnTo>
                  <a:lnTo>
                    <a:pt x="16765" y="5959"/>
                  </a:lnTo>
                  <a:lnTo>
                    <a:pt x="17056" y="6612"/>
                  </a:lnTo>
                  <a:lnTo>
                    <a:pt x="17332" y="7289"/>
                  </a:lnTo>
                  <a:lnTo>
                    <a:pt x="17466" y="7635"/>
                  </a:lnTo>
                  <a:lnTo>
                    <a:pt x="17599" y="7981"/>
                  </a:lnTo>
                  <a:lnTo>
                    <a:pt x="17733" y="8343"/>
                  </a:lnTo>
                  <a:lnTo>
                    <a:pt x="17859" y="8705"/>
                  </a:lnTo>
                  <a:lnTo>
                    <a:pt x="17977" y="9075"/>
                  </a:lnTo>
                  <a:lnTo>
                    <a:pt x="18095" y="9445"/>
                  </a:lnTo>
                  <a:lnTo>
                    <a:pt x="18205" y="9823"/>
                  </a:lnTo>
                  <a:lnTo>
                    <a:pt x="18316" y="10209"/>
                  </a:lnTo>
                  <a:lnTo>
                    <a:pt x="18418" y="10594"/>
                  </a:lnTo>
                  <a:lnTo>
                    <a:pt x="18512" y="10988"/>
                  </a:lnTo>
                  <a:lnTo>
                    <a:pt x="18599" y="11389"/>
                  </a:lnTo>
                  <a:lnTo>
                    <a:pt x="18686" y="11791"/>
                  </a:lnTo>
                  <a:lnTo>
                    <a:pt x="18756" y="12192"/>
                  </a:lnTo>
                  <a:lnTo>
                    <a:pt x="18827" y="12601"/>
                  </a:lnTo>
                  <a:lnTo>
                    <a:pt x="18890" y="13011"/>
                  </a:lnTo>
                  <a:lnTo>
                    <a:pt x="18945" y="13428"/>
                  </a:lnTo>
                  <a:lnTo>
                    <a:pt x="18993" y="13845"/>
                  </a:lnTo>
                  <a:lnTo>
                    <a:pt x="19024" y="14270"/>
                  </a:lnTo>
                  <a:lnTo>
                    <a:pt x="19055" y="14695"/>
                  </a:lnTo>
                  <a:lnTo>
                    <a:pt x="19071" y="15120"/>
                  </a:lnTo>
                  <a:lnTo>
                    <a:pt x="19087" y="15553"/>
                  </a:lnTo>
                  <a:lnTo>
                    <a:pt x="19079" y="15986"/>
                  </a:lnTo>
                  <a:lnTo>
                    <a:pt x="19071" y="16419"/>
                  </a:lnTo>
                  <a:lnTo>
                    <a:pt x="19048" y="16852"/>
                  </a:lnTo>
                  <a:lnTo>
                    <a:pt x="19016" y="17292"/>
                  </a:lnTo>
                  <a:lnTo>
                    <a:pt x="18977" y="17733"/>
                  </a:lnTo>
                  <a:lnTo>
                    <a:pt x="1" y="17733"/>
                  </a:lnTo>
                  <a:lnTo>
                    <a:pt x="131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382;p44"/>
            <p:cNvSpPr/>
            <p:nvPr/>
          </p:nvSpPr>
          <p:spPr>
            <a:xfrm>
              <a:off x="1849900" y="3223950"/>
              <a:ext cx="477000" cy="443350"/>
            </a:xfrm>
            <a:custGeom>
              <a:avLst/>
              <a:gdLst/>
              <a:ahLst/>
              <a:cxnLst/>
              <a:rect l="l" t="t" r="r" b="b"/>
              <a:pathLst>
                <a:path w="19080" h="17734" extrusionOk="0">
                  <a:moveTo>
                    <a:pt x="5904" y="0"/>
                  </a:moveTo>
                  <a:lnTo>
                    <a:pt x="5825" y="95"/>
                  </a:lnTo>
                  <a:lnTo>
                    <a:pt x="5613" y="378"/>
                  </a:lnTo>
                  <a:lnTo>
                    <a:pt x="5282" y="835"/>
                  </a:lnTo>
                  <a:lnTo>
                    <a:pt x="5078" y="1118"/>
                  </a:lnTo>
                  <a:lnTo>
                    <a:pt x="4849" y="1449"/>
                  </a:lnTo>
                  <a:lnTo>
                    <a:pt x="4613" y="1819"/>
                  </a:lnTo>
                  <a:lnTo>
                    <a:pt x="4353" y="2220"/>
                  </a:lnTo>
                  <a:lnTo>
                    <a:pt x="4078" y="2661"/>
                  </a:lnTo>
                  <a:lnTo>
                    <a:pt x="3795" y="3133"/>
                  </a:lnTo>
                  <a:lnTo>
                    <a:pt x="3503" y="3637"/>
                  </a:lnTo>
                  <a:lnTo>
                    <a:pt x="3212" y="4172"/>
                  </a:lnTo>
                  <a:lnTo>
                    <a:pt x="2913" y="4739"/>
                  </a:lnTo>
                  <a:lnTo>
                    <a:pt x="2614" y="5337"/>
                  </a:lnTo>
                  <a:lnTo>
                    <a:pt x="2323" y="5959"/>
                  </a:lnTo>
                  <a:lnTo>
                    <a:pt x="2032" y="6612"/>
                  </a:lnTo>
                  <a:lnTo>
                    <a:pt x="1756" y="7289"/>
                  </a:lnTo>
                  <a:lnTo>
                    <a:pt x="1614" y="7635"/>
                  </a:lnTo>
                  <a:lnTo>
                    <a:pt x="1481" y="7981"/>
                  </a:lnTo>
                  <a:lnTo>
                    <a:pt x="1355" y="8343"/>
                  </a:lnTo>
                  <a:lnTo>
                    <a:pt x="1229" y="8705"/>
                  </a:lnTo>
                  <a:lnTo>
                    <a:pt x="1111" y="9075"/>
                  </a:lnTo>
                  <a:lnTo>
                    <a:pt x="993" y="9445"/>
                  </a:lnTo>
                  <a:lnTo>
                    <a:pt x="882" y="9823"/>
                  </a:lnTo>
                  <a:lnTo>
                    <a:pt x="772" y="10209"/>
                  </a:lnTo>
                  <a:lnTo>
                    <a:pt x="670" y="10594"/>
                  </a:lnTo>
                  <a:lnTo>
                    <a:pt x="576" y="10988"/>
                  </a:lnTo>
                  <a:lnTo>
                    <a:pt x="489" y="11389"/>
                  </a:lnTo>
                  <a:lnTo>
                    <a:pt x="402" y="11791"/>
                  </a:lnTo>
                  <a:lnTo>
                    <a:pt x="324" y="12192"/>
                  </a:lnTo>
                  <a:lnTo>
                    <a:pt x="261" y="12601"/>
                  </a:lnTo>
                  <a:lnTo>
                    <a:pt x="198" y="13011"/>
                  </a:lnTo>
                  <a:lnTo>
                    <a:pt x="143" y="13428"/>
                  </a:lnTo>
                  <a:lnTo>
                    <a:pt x="95" y="13845"/>
                  </a:lnTo>
                  <a:lnTo>
                    <a:pt x="56" y="14270"/>
                  </a:lnTo>
                  <a:lnTo>
                    <a:pt x="32" y="14695"/>
                  </a:lnTo>
                  <a:lnTo>
                    <a:pt x="9" y="15120"/>
                  </a:lnTo>
                  <a:lnTo>
                    <a:pt x="1" y="15553"/>
                  </a:lnTo>
                  <a:lnTo>
                    <a:pt x="1" y="15986"/>
                  </a:lnTo>
                  <a:lnTo>
                    <a:pt x="17" y="16419"/>
                  </a:lnTo>
                  <a:lnTo>
                    <a:pt x="32" y="16852"/>
                  </a:lnTo>
                  <a:lnTo>
                    <a:pt x="64" y="17292"/>
                  </a:lnTo>
                  <a:lnTo>
                    <a:pt x="111" y="17733"/>
                  </a:lnTo>
                  <a:lnTo>
                    <a:pt x="19080" y="17733"/>
                  </a:lnTo>
                  <a:lnTo>
                    <a:pt x="590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383;p44"/>
            <p:cNvSpPr/>
            <p:nvPr/>
          </p:nvSpPr>
          <p:spPr>
            <a:xfrm>
              <a:off x="1849900" y="3223950"/>
              <a:ext cx="477000" cy="443350"/>
            </a:xfrm>
            <a:custGeom>
              <a:avLst/>
              <a:gdLst/>
              <a:ahLst/>
              <a:cxnLst/>
              <a:rect l="l" t="t" r="r" b="b"/>
              <a:pathLst>
                <a:path w="19080" h="17734" fill="none" extrusionOk="0">
                  <a:moveTo>
                    <a:pt x="5904" y="0"/>
                  </a:moveTo>
                  <a:lnTo>
                    <a:pt x="5904" y="0"/>
                  </a:lnTo>
                  <a:lnTo>
                    <a:pt x="5825" y="95"/>
                  </a:lnTo>
                  <a:lnTo>
                    <a:pt x="5613" y="378"/>
                  </a:lnTo>
                  <a:lnTo>
                    <a:pt x="5282" y="835"/>
                  </a:lnTo>
                  <a:lnTo>
                    <a:pt x="5078" y="1118"/>
                  </a:lnTo>
                  <a:lnTo>
                    <a:pt x="4849" y="1449"/>
                  </a:lnTo>
                  <a:lnTo>
                    <a:pt x="4613" y="1819"/>
                  </a:lnTo>
                  <a:lnTo>
                    <a:pt x="4353" y="2220"/>
                  </a:lnTo>
                  <a:lnTo>
                    <a:pt x="4078" y="2661"/>
                  </a:lnTo>
                  <a:lnTo>
                    <a:pt x="3795" y="3133"/>
                  </a:lnTo>
                  <a:lnTo>
                    <a:pt x="3503" y="3637"/>
                  </a:lnTo>
                  <a:lnTo>
                    <a:pt x="3212" y="4172"/>
                  </a:lnTo>
                  <a:lnTo>
                    <a:pt x="2913" y="4739"/>
                  </a:lnTo>
                  <a:lnTo>
                    <a:pt x="2614" y="5337"/>
                  </a:lnTo>
                  <a:lnTo>
                    <a:pt x="2323" y="5959"/>
                  </a:lnTo>
                  <a:lnTo>
                    <a:pt x="2032" y="6612"/>
                  </a:lnTo>
                  <a:lnTo>
                    <a:pt x="1756" y="7289"/>
                  </a:lnTo>
                  <a:lnTo>
                    <a:pt x="1614" y="7635"/>
                  </a:lnTo>
                  <a:lnTo>
                    <a:pt x="1481" y="7981"/>
                  </a:lnTo>
                  <a:lnTo>
                    <a:pt x="1355" y="8343"/>
                  </a:lnTo>
                  <a:lnTo>
                    <a:pt x="1229" y="8705"/>
                  </a:lnTo>
                  <a:lnTo>
                    <a:pt x="1111" y="9075"/>
                  </a:lnTo>
                  <a:lnTo>
                    <a:pt x="993" y="9445"/>
                  </a:lnTo>
                  <a:lnTo>
                    <a:pt x="882" y="9823"/>
                  </a:lnTo>
                  <a:lnTo>
                    <a:pt x="772" y="10209"/>
                  </a:lnTo>
                  <a:lnTo>
                    <a:pt x="670" y="10594"/>
                  </a:lnTo>
                  <a:lnTo>
                    <a:pt x="576" y="10988"/>
                  </a:lnTo>
                  <a:lnTo>
                    <a:pt x="489" y="11389"/>
                  </a:lnTo>
                  <a:lnTo>
                    <a:pt x="402" y="11791"/>
                  </a:lnTo>
                  <a:lnTo>
                    <a:pt x="324" y="12192"/>
                  </a:lnTo>
                  <a:lnTo>
                    <a:pt x="261" y="12601"/>
                  </a:lnTo>
                  <a:lnTo>
                    <a:pt x="198" y="13011"/>
                  </a:lnTo>
                  <a:lnTo>
                    <a:pt x="143" y="13428"/>
                  </a:lnTo>
                  <a:lnTo>
                    <a:pt x="95" y="13845"/>
                  </a:lnTo>
                  <a:lnTo>
                    <a:pt x="56" y="14270"/>
                  </a:lnTo>
                  <a:lnTo>
                    <a:pt x="32" y="14695"/>
                  </a:lnTo>
                  <a:lnTo>
                    <a:pt x="9" y="15120"/>
                  </a:lnTo>
                  <a:lnTo>
                    <a:pt x="1" y="15553"/>
                  </a:lnTo>
                  <a:lnTo>
                    <a:pt x="1" y="15986"/>
                  </a:lnTo>
                  <a:lnTo>
                    <a:pt x="17" y="16419"/>
                  </a:lnTo>
                  <a:lnTo>
                    <a:pt x="32" y="16852"/>
                  </a:lnTo>
                  <a:lnTo>
                    <a:pt x="64" y="17292"/>
                  </a:lnTo>
                  <a:lnTo>
                    <a:pt x="111" y="17733"/>
                  </a:lnTo>
                  <a:lnTo>
                    <a:pt x="19080" y="17733"/>
                  </a:lnTo>
                  <a:lnTo>
                    <a:pt x="59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384;p44"/>
            <p:cNvSpPr/>
            <p:nvPr/>
          </p:nvSpPr>
          <p:spPr>
            <a:xfrm>
              <a:off x="2066150" y="2697000"/>
              <a:ext cx="1600" cy="225"/>
            </a:xfrm>
            <a:custGeom>
              <a:avLst/>
              <a:gdLst/>
              <a:ahLst/>
              <a:cxnLst/>
              <a:rect l="l" t="t" r="r" b="b"/>
              <a:pathLst>
                <a:path w="64" h="9" extrusionOk="0">
                  <a:moveTo>
                    <a:pt x="64" y="8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103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385;p44"/>
            <p:cNvSpPr/>
            <p:nvPr/>
          </p:nvSpPr>
          <p:spPr>
            <a:xfrm>
              <a:off x="2066150" y="2697000"/>
              <a:ext cx="1600" cy="225"/>
            </a:xfrm>
            <a:custGeom>
              <a:avLst/>
              <a:gdLst/>
              <a:ahLst/>
              <a:cxnLst/>
              <a:rect l="l" t="t" r="r" b="b"/>
              <a:pathLst>
                <a:path w="64" h="9" fill="none" extrusionOk="0">
                  <a:moveTo>
                    <a:pt x="64" y="8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64" y="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386;p44"/>
            <p:cNvSpPr/>
            <p:nvPr/>
          </p:nvSpPr>
          <p:spPr>
            <a:xfrm>
              <a:off x="1975250" y="2915425"/>
              <a:ext cx="352425" cy="322325"/>
            </a:xfrm>
            <a:custGeom>
              <a:avLst/>
              <a:gdLst/>
              <a:ahLst/>
              <a:cxnLst/>
              <a:rect l="l" t="t" r="r" b="b"/>
              <a:pathLst>
                <a:path w="14097" h="12893" extrusionOk="0">
                  <a:moveTo>
                    <a:pt x="10799" y="0"/>
                  </a:moveTo>
                  <a:lnTo>
                    <a:pt x="1" y="3416"/>
                  </a:lnTo>
                  <a:lnTo>
                    <a:pt x="1598" y="10578"/>
                  </a:lnTo>
                  <a:lnTo>
                    <a:pt x="14097" y="12892"/>
                  </a:lnTo>
                  <a:lnTo>
                    <a:pt x="14097" y="529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387;p44"/>
            <p:cNvSpPr/>
            <p:nvPr/>
          </p:nvSpPr>
          <p:spPr>
            <a:xfrm>
              <a:off x="1975250" y="2915425"/>
              <a:ext cx="352425" cy="322325"/>
            </a:xfrm>
            <a:custGeom>
              <a:avLst/>
              <a:gdLst/>
              <a:ahLst/>
              <a:cxnLst/>
              <a:rect l="l" t="t" r="r" b="b"/>
              <a:pathLst>
                <a:path w="14097" h="12893" fill="none" extrusionOk="0">
                  <a:moveTo>
                    <a:pt x="14097" y="5297"/>
                  </a:moveTo>
                  <a:lnTo>
                    <a:pt x="14097" y="12892"/>
                  </a:lnTo>
                  <a:lnTo>
                    <a:pt x="1598" y="10578"/>
                  </a:lnTo>
                  <a:lnTo>
                    <a:pt x="1" y="3416"/>
                  </a:lnTo>
                  <a:lnTo>
                    <a:pt x="10799" y="0"/>
                  </a:lnTo>
                  <a:lnTo>
                    <a:pt x="14097" y="5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388;p44"/>
            <p:cNvSpPr/>
            <p:nvPr/>
          </p:nvSpPr>
          <p:spPr>
            <a:xfrm>
              <a:off x="2067725" y="2697200"/>
              <a:ext cx="39200" cy="2200"/>
            </a:xfrm>
            <a:custGeom>
              <a:avLst/>
              <a:gdLst/>
              <a:ahLst/>
              <a:cxnLst/>
              <a:rect l="l" t="t" r="r" b="b"/>
              <a:pathLst>
                <a:path w="1568" h="88" extrusionOk="0">
                  <a:moveTo>
                    <a:pt x="1" y="0"/>
                  </a:moveTo>
                  <a:lnTo>
                    <a:pt x="1193" y="55"/>
                  </a:lnTo>
                  <a:lnTo>
                    <a:pt x="1193" y="55"/>
                  </a:lnTo>
                  <a:lnTo>
                    <a:pt x="1142" y="48"/>
                  </a:lnTo>
                  <a:lnTo>
                    <a:pt x="969" y="24"/>
                  </a:lnTo>
                  <a:lnTo>
                    <a:pt x="796" y="16"/>
                  </a:lnTo>
                  <a:lnTo>
                    <a:pt x="623" y="8"/>
                  </a:lnTo>
                  <a:lnTo>
                    <a:pt x="229" y="8"/>
                  </a:lnTo>
                  <a:lnTo>
                    <a:pt x="1" y="0"/>
                  </a:lnTo>
                  <a:close/>
                  <a:moveTo>
                    <a:pt x="1193" y="55"/>
                  </a:moveTo>
                  <a:lnTo>
                    <a:pt x="1252" y="63"/>
                  </a:lnTo>
                  <a:lnTo>
                    <a:pt x="1355" y="71"/>
                  </a:lnTo>
                  <a:lnTo>
                    <a:pt x="1567" y="87"/>
                  </a:lnTo>
                  <a:lnTo>
                    <a:pt x="1551" y="71"/>
                  </a:lnTo>
                  <a:lnTo>
                    <a:pt x="1193" y="55"/>
                  </a:lnTo>
                  <a:close/>
                </a:path>
              </a:pathLst>
            </a:custGeom>
            <a:solidFill>
              <a:srgbClr val="103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389;p44"/>
            <p:cNvSpPr/>
            <p:nvPr/>
          </p:nvSpPr>
          <p:spPr>
            <a:xfrm>
              <a:off x="2067725" y="2697200"/>
              <a:ext cx="39200" cy="2200"/>
            </a:xfrm>
            <a:custGeom>
              <a:avLst/>
              <a:gdLst/>
              <a:ahLst/>
              <a:cxnLst/>
              <a:rect l="l" t="t" r="r" b="b"/>
              <a:pathLst>
                <a:path w="1568" h="88" fill="none" extrusionOk="0">
                  <a:moveTo>
                    <a:pt x="1" y="0"/>
                  </a:moveTo>
                  <a:lnTo>
                    <a:pt x="1551" y="71"/>
                  </a:lnTo>
                  <a:lnTo>
                    <a:pt x="1567" y="87"/>
                  </a:lnTo>
                  <a:lnTo>
                    <a:pt x="1567" y="87"/>
                  </a:lnTo>
                  <a:lnTo>
                    <a:pt x="1355" y="71"/>
                  </a:lnTo>
                  <a:lnTo>
                    <a:pt x="1252" y="63"/>
                  </a:lnTo>
                  <a:lnTo>
                    <a:pt x="1142" y="48"/>
                  </a:lnTo>
                  <a:lnTo>
                    <a:pt x="1142" y="48"/>
                  </a:lnTo>
                  <a:lnTo>
                    <a:pt x="969" y="24"/>
                  </a:lnTo>
                  <a:lnTo>
                    <a:pt x="796" y="16"/>
                  </a:lnTo>
                  <a:lnTo>
                    <a:pt x="623" y="8"/>
                  </a:lnTo>
                  <a:lnTo>
                    <a:pt x="457" y="8"/>
                  </a:lnTo>
                  <a:lnTo>
                    <a:pt x="457" y="8"/>
                  </a:lnTo>
                  <a:lnTo>
                    <a:pt x="229" y="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390;p44"/>
            <p:cNvSpPr/>
            <p:nvPr/>
          </p:nvSpPr>
          <p:spPr>
            <a:xfrm>
              <a:off x="1893975" y="2697000"/>
              <a:ext cx="351275" cy="317600"/>
            </a:xfrm>
            <a:custGeom>
              <a:avLst/>
              <a:gdLst/>
              <a:ahLst/>
              <a:cxnLst/>
              <a:rect l="l" t="t" r="r" b="b"/>
              <a:pathLst>
                <a:path w="14051" h="12704" extrusionOk="0">
                  <a:moveTo>
                    <a:pt x="6888" y="1"/>
                  </a:moveTo>
                  <a:lnTo>
                    <a:pt x="6471" y="24"/>
                  </a:lnTo>
                  <a:lnTo>
                    <a:pt x="6054" y="48"/>
                  </a:lnTo>
                  <a:lnTo>
                    <a:pt x="5636" y="79"/>
                  </a:lnTo>
                  <a:lnTo>
                    <a:pt x="5227" y="119"/>
                  </a:lnTo>
                  <a:lnTo>
                    <a:pt x="4818" y="166"/>
                  </a:lnTo>
                  <a:lnTo>
                    <a:pt x="4401" y="229"/>
                  </a:lnTo>
                  <a:lnTo>
                    <a:pt x="3991" y="308"/>
                  </a:lnTo>
                  <a:lnTo>
                    <a:pt x="3574" y="394"/>
                  </a:lnTo>
                  <a:lnTo>
                    <a:pt x="3157" y="504"/>
                  </a:lnTo>
                  <a:lnTo>
                    <a:pt x="2732" y="622"/>
                  </a:lnTo>
                  <a:lnTo>
                    <a:pt x="2299" y="764"/>
                  </a:lnTo>
                  <a:lnTo>
                    <a:pt x="1866" y="921"/>
                  </a:lnTo>
                  <a:lnTo>
                    <a:pt x="1418" y="1095"/>
                  </a:lnTo>
                  <a:lnTo>
                    <a:pt x="953" y="1299"/>
                  </a:lnTo>
                  <a:lnTo>
                    <a:pt x="489" y="1520"/>
                  </a:lnTo>
                  <a:lnTo>
                    <a:pt x="1" y="1764"/>
                  </a:lnTo>
                  <a:lnTo>
                    <a:pt x="1158" y="2834"/>
                  </a:lnTo>
                  <a:lnTo>
                    <a:pt x="1528" y="12704"/>
                  </a:lnTo>
                  <a:lnTo>
                    <a:pt x="14050" y="8737"/>
                  </a:lnTo>
                  <a:lnTo>
                    <a:pt x="8517" y="95"/>
                  </a:lnTo>
                  <a:lnTo>
                    <a:pt x="8305" y="79"/>
                  </a:lnTo>
                  <a:lnTo>
                    <a:pt x="8202" y="71"/>
                  </a:lnTo>
                  <a:lnTo>
                    <a:pt x="8092" y="56"/>
                  </a:lnTo>
                  <a:lnTo>
                    <a:pt x="7919" y="32"/>
                  </a:lnTo>
                  <a:lnTo>
                    <a:pt x="7746" y="24"/>
                  </a:lnTo>
                  <a:lnTo>
                    <a:pt x="7573" y="16"/>
                  </a:lnTo>
                  <a:lnTo>
                    <a:pt x="7179" y="16"/>
                  </a:lnTo>
                  <a:lnTo>
                    <a:pt x="6951" y="8"/>
                  </a:lnTo>
                  <a:lnTo>
                    <a:pt x="6888" y="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391;p44"/>
            <p:cNvSpPr/>
            <p:nvPr/>
          </p:nvSpPr>
          <p:spPr>
            <a:xfrm>
              <a:off x="1893975" y="2697000"/>
              <a:ext cx="351275" cy="317600"/>
            </a:xfrm>
            <a:custGeom>
              <a:avLst/>
              <a:gdLst/>
              <a:ahLst/>
              <a:cxnLst/>
              <a:rect l="l" t="t" r="r" b="b"/>
              <a:pathLst>
                <a:path w="14051" h="12704" fill="none" extrusionOk="0">
                  <a:moveTo>
                    <a:pt x="1" y="1764"/>
                  </a:moveTo>
                  <a:lnTo>
                    <a:pt x="1" y="1764"/>
                  </a:lnTo>
                  <a:lnTo>
                    <a:pt x="489" y="1520"/>
                  </a:lnTo>
                  <a:lnTo>
                    <a:pt x="953" y="1299"/>
                  </a:lnTo>
                  <a:lnTo>
                    <a:pt x="1418" y="1095"/>
                  </a:lnTo>
                  <a:lnTo>
                    <a:pt x="1866" y="921"/>
                  </a:lnTo>
                  <a:lnTo>
                    <a:pt x="2299" y="764"/>
                  </a:lnTo>
                  <a:lnTo>
                    <a:pt x="2732" y="622"/>
                  </a:lnTo>
                  <a:lnTo>
                    <a:pt x="3157" y="504"/>
                  </a:lnTo>
                  <a:lnTo>
                    <a:pt x="3574" y="394"/>
                  </a:lnTo>
                  <a:lnTo>
                    <a:pt x="3991" y="308"/>
                  </a:lnTo>
                  <a:lnTo>
                    <a:pt x="4401" y="229"/>
                  </a:lnTo>
                  <a:lnTo>
                    <a:pt x="4818" y="166"/>
                  </a:lnTo>
                  <a:lnTo>
                    <a:pt x="5227" y="119"/>
                  </a:lnTo>
                  <a:lnTo>
                    <a:pt x="5636" y="79"/>
                  </a:lnTo>
                  <a:lnTo>
                    <a:pt x="6054" y="48"/>
                  </a:lnTo>
                  <a:lnTo>
                    <a:pt x="6471" y="24"/>
                  </a:lnTo>
                  <a:lnTo>
                    <a:pt x="6888" y="1"/>
                  </a:lnTo>
                  <a:lnTo>
                    <a:pt x="6951" y="8"/>
                  </a:lnTo>
                  <a:lnTo>
                    <a:pt x="6951" y="8"/>
                  </a:lnTo>
                  <a:lnTo>
                    <a:pt x="7179" y="16"/>
                  </a:lnTo>
                  <a:lnTo>
                    <a:pt x="7407" y="16"/>
                  </a:lnTo>
                  <a:lnTo>
                    <a:pt x="7407" y="16"/>
                  </a:lnTo>
                  <a:lnTo>
                    <a:pt x="7573" y="16"/>
                  </a:lnTo>
                  <a:lnTo>
                    <a:pt x="7746" y="24"/>
                  </a:lnTo>
                  <a:lnTo>
                    <a:pt x="7919" y="32"/>
                  </a:lnTo>
                  <a:lnTo>
                    <a:pt x="8092" y="56"/>
                  </a:lnTo>
                  <a:lnTo>
                    <a:pt x="8092" y="56"/>
                  </a:lnTo>
                  <a:lnTo>
                    <a:pt x="8202" y="71"/>
                  </a:lnTo>
                  <a:lnTo>
                    <a:pt x="8305" y="79"/>
                  </a:lnTo>
                  <a:lnTo>
                    <a:pt x="8517" y="95"/>
                  </a:lnTo>
                  <a:lnTo>
                    <a:pt x="14050" y="8737"/>
                  </a:lnTo>
                  <a:lnTo>
                    <a:pt x="1528" y="12704"/>
                  </a:lnTo>
                  <a:lnTo>
                    <a:pt x="1158" y="2834"/>
                  </a:lnTo>
                  <a:lnTo>
                    <a:pt x="1" y="17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392;p44"/>
            <p:cNvSpPr/>
            <p:nvPr/>
          </p:nvSpPr>
          <p:spPr>
            <a:xfrm>
              <a:off x="1916800" y="2927025"/>
              <a:ext cx="135225" cy="133625"/>
            </a:xfrm>
            <a:custGeom>
              <a:avLst/>
              <a:gdLst/>
              <a:ahLst/>
              <a:cxnLst/>
              <a:rect l="l" t="t" r="r" b="b"/>
              <a:pathLst>
                <a:path w="5409" h="5345" extrusionOk="0">
                  <a:moveTo>
                    <a:pt x="4172" y="0"/>
                  </a:moveTo>
                  <a:lnTo>
                    <a:pt x="1803" y="2181"/>
                  </a:lnTo>
                  <a:lnTo>
                    <a:pt x="1" y="2181"/>
                  </a:lnTo>
                  <a:lnTo>
                    <a:pt x="1" y="2936"/>
                  </a:lnTo>
                  <a:lnTo>
                    <a:pt x="48" y="3039"/>
                  </a:lnTo>
                  <a:lnTo>
                    <a:pt x="182" y="3314"/>
                  </a:lnTo>
                  <a:lnTo>
                    <a:pt x="379" y="3700"/>
                  </a:lnTo>
                  <a:lnTo>
                    <a:pt x="505" y="3920"/>
                  </a:lnTo>
                  <a:lnTo>
                    <a:pt x="631" y="4140"/>
                  </a:lnTo>
                  <a:lnTo>
                    <a:pt x="772" y="4369"/>
                  </a:lnTo>
                  <a:lnTo>
                    <a:pt x="922" y="4581"/>
                  </a:lnTo>
                  <a:lnTo>
                    <a:pt x="1071" y="4786"/>
                  </a:lnTo>
                  <a:lnTo>
                    <a:pt x="1221" y="4967"/>
                  </a:lnTo>
                  <a:lnTo>
                    <a:pt x="1300" y="5053"/>
                  </a:lnTo>
                  <a:lnTo>
                    <a:pt x="1370" y="5124"/>
                  </a:lnTo>
                  <a:lnTo>
                    <a:pt x="1449" y="5187"/>
                  </a:lnTo>
                  <a:lnTo>
                    <a:pt x="1520" y="5242"/>
                  </a:lnTo>
                  <a:lnTo>
                    <a:pt x="1591" y="5290"/>
                  </a:lnTo>
                  <a:lnTo>
                    <a:pt x="1662" y="5321"/>
                  </a:lnTo>
                  <a:lnTo>
                    <a:pt x="1733" y="5337"/>
                  </a:lnTo>
                  <a:lnTo>
                    <a:pt x="1803" y="5345"/>
                  </a:lnTo>
                  <a:lnTo>
                    <a:pt x="1961" y="5337"/>
                  </a:lnTo>
                  <a:lnTo>
                    <a:pt x="2158" y="5313"/>
                  </a:lnTo>
                  <a:lnTo>
                    <a:pt x="2402" y="5282"/>
                  </a:lnTo>
                  <a:lnTo>
                    <a:pt x="2669" y="5234"/>
                  </a:lnTo>
                  <a:lnTo>
                    <a:pt x="3259" y="5116"/>
                  </a:lnTo>
                  <a:lnTo>
                    <a:pt x="3873" y="4983"/>
                  </a:lnTo>
                  <a:lnTo>
                    <a:pt x="4456" y="4841"/>
                  </a:lnTo>
                  <a:lnTo>
                    <a:pt x="4944" y="4723"/>
                  </a:lnTo>
                  <a:lnTo>
                    <a:pt x="5408" y="4613"/>
                  </a:lnTo>
                  <a:lnTo>
                    <a:pt x="4172" y="0"/>
                  </a:lnTo>
                  <a:close/>
                </a:path>
              </a:pathLst>
            </a:custGeom>
            <a:solidFill>
              <a:srgbClr val="103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393;p44"/>
            <p:cNvSpPr/>
            <p:nvPr/>
          </p:nvSpPr>
          <p:spPr>
            <a:xfrm>
              <a:off x="1916800" y="2927025"/>
              <a:ext cx="135225" cy="133625"/>
            </a:xfrm>
            <a:custGeom>
              <a:avLst/>
              <a:gdLst/>
              <a:ahLst/>
              <a:cxnLst/>
              <a:rect l="l" t="t" r="r" b="b"/>
              <a:pathLst>
                <a:path w="5409" h="5345" fill="none" extrusionOk="0">
                  <a:moveTo>
                    <a:pt x="1" y="2181"/>
                  </a:moveTo>
                  <a:lnTo>
                    <a:pt x="1" y="2936"/>
                  </a:lnTo>
                  <a:lnTo>
                    <a:pt x="1" y="2936"/>
                  </a:lnTo>
                  <a:lnTo>
                    <a:pt x="48" y="3039"/>
                  </a:lnTo>
                  <a:lnTo>
                    <a:pt x="182" y="3314"/>
                  </a:lnTo>
                  <a:lnTo>
                    <a:pt x="379" y="3700"/>
                  </a:lnTo>
                  <a:lnTo>
                    <a:pt x="505" y="3920"/>
                  </a:lnTo>
                  <a:lnTo>
                    <a:pt x="631" y="4140"/>
                  </a:lnTo>
                  <a:lnTo>
                    <a:pt x="772" y="4369"/>
                  </a:lnTo>
                  <a:lnTo>
                    <a:pt x="922" y="4581"/>
                  </a:lnTo>
                  <a:lnTo>
                    <a:pt x="1071" y="4786"/>
                  </a:lnTo>
                  <a:lnTo>
                    <a:pt x="1221" y="4967"/>
                  </a:lnTo>
                  <a:lnTo>
                    <a:pt x="1300" y="5053"/>
                  </a:lnTo>
                  <a:lnTo>
                    <a:pt x="1370" y="5124"/>
                  </a:lnTo>
                  <a:lnTo>
                    <a:pt x="1449" y="5187"/>
                  </a:lnTo>
                  <a:lnTo>
                    <a:pt x="1520" y="5242"/>
                  </a:lnTo>
                  <a:lnTo>
                    <a:pt x="1591" y="5290"/>
                  </a:lnTo>
                  <a:lnTo>
                    <a:pt x="1662" y="5321"/>
                  </a:lnTo>
                  <a:lnTo>
                    <a:pt x="1733" y="5337"/>
                  </a:lnTo>
                  <a:lnTo>
                    <a:pt x="1803" y="5345"/>
                  </a:lnTo>
                  <a:lnTo>
                    <a:pt x="1803" y="5345"/>
                  </a:lnTo>
                  <a:lnTo>
                    <a:pt x="1961" y="5337"/>
                  </a:lnTo>
                  <a:lnTo>
                    <a:pt x="2158" y="5313"/>
                  </a:lnTo>
                  <a:lnTo>
                    <a:pt x="2402" y="5282"/>
                  </a:lnTo>
                  <a:lnTo>
                    <a:pt x="2669" y="5234"/>
                  </a:lnTo>
                  <a:lnTo>
                    <a:pt x="3259" y="5116"/>
                  </a:lnTo>
                  <a:lnTo>
                    <a:pt x="3873" y="4983"/>
                  </a:lnTo>
                  <a:lnTo>
                    <a:pt x="4456" y="4841"/>
                  </a:lnTo>
                  <a:lnTo>
                    <a:pt x="4944" y="4723"/>
                  </a:lnTo>
                  <a:lnTo>
                    <a:pt x="5408" y="4613"/>
                  </a:lnTo>
                  <a:lnTo>
                    <a:pt x="4172" y="0"/>
                  </a:lnTo>
                  <a:lnTo>
                    <a:pt x="1803" y="2181"/>
                  </a:lnTo>
                  <a:lnTo>
                    <a:pt x="1" y="21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394;p44"/>
            <p:cNvSpPr/>
            <p:nvPr/>
          </p:nvSpPr>
          <p:spPr>
            <a:xfrm>
              <a:off x="2326875" y="3198950"/>
              <a:ext cx="291625" cy="76775"/>
            </a:xfrm>
            <a:custGeom>
              <a:avLst/>
              <a:gdLst/>
              <a:ahLst/>
              <a:cxnLst/>
              <a:rect l="l" t="t" r="r" b="b"/>
              <a:pathLst>
                <a:path w="11665" h="3071" extrusionOk="0">
                  <a:moveTo>
                    <a:pt x="32" y="1"/>
                  </a:moveTo>
                  <a:lnTo>
                    <a:pt x="32" y="1551"/>
                  </a:lnTo>
                  <a:lnTo>
                    <a:pt x="1" y="1543"/>
                  </a:lnTo>
                  <a:lnTo>
                    <a:pt x="1" y="1677"/>
                  </a:lnTo>
                  <a:lnTo>
                    <a:pt x="803" y="1677"/>
                  </a:lnTo>
                  <a:lnTo>
                    <a:pt x="1512" y="1693"/>
                  </a:lnTo>
                  <a:lnTo>
                    <a:pt x="2189" y="1717"/>
                  </a:lnTo>
                  <a:lnTo>
                    <a:pt x="2850" y="1740"/>
                  </a:lnTo>
                  <a:lnTo>
                    <a:pt x="3487" y="1772"/>
                  </a:lnTo>
                  <a:lnTo>
                    <a:pt x="4093" y="1811"/>
                  </a:lnTo>
                  <a:lnTo>
                    <a:pt x="4684" y="1858"/>
                  </a:lnTo>
                  <a:lnTo>
                    <a:pt x="5250" y="1906"/>
                  </a:lnTo>
                  <a:lnTo>
                    <a:pt x="5793" y="1961"/>
                  </a:lnTo>
                  <a:lnTo>
                    <a:pt x="6313" y="2016"/>
                  </a:lnTo>
                  <a:lnTo>
                    <a:pt x="6801" y="2079"/>
                  </a:lnTo>
                  <a:lnTo>
                    <a:pt x="7273" y="2142"/>
                  </a:lnTo>
                  <a:lnTo>
                    <a:pt x="7722" y="2212"/>
                  </a:lnTo>
                  <a:lnTo>
                    <a:pt x="8155" y="2275"/>
                  </a:lnTo>
                  <a:lnTo>
                    <a:pt x="8934" y="2417"/>
                  </a:lnTo>
                  <a:lnTo>
                    <a:pt x="9437" y="2512"/>
                  </a:lnTo>
                  <a:lnTo>
                    <a:pt x="9894" y="2606"/>
                  </a:lnTo>
                  <a:lnTo>
                    <a:pt x="10303" y="2700"/>
                  </a:lnTo>
                  <a:lnTo>
                    <a:pt x="10657" y="2795"/>
                  </a:lnTo>
                  <a:lnTo>
                    <a:pt x="10980" y="2874"/>
                  </a:lnTo>
                  <a:lnTo>
                    <a:pt x="11248" y="2952"/>
                  </a:lnTo>
                  <a:lnTo>
                    <a:pt x="11641" y="3070"/>
                  </a:lnTo>
                  <a:lnTo>
                    <a:pt x="11665" y="3039"/>
                  </a:lnTo>
                  <a:lnTo>
                    <a:pt x="11106" y="2771"/>
                  </a:lnTo>
                  <a:lnTo>
                    <a:pt x="10547" y="2519"/>
                  </a:lnTo>
                  <a:lnTo>
                    <a:pt x="9996" y="2283"/>
                  </a:lnTo>
                  <a:lnTo>
                    <a:pt x="9453" y="2055"/>
                  </a:lnTo>
                  <a:lnTo>
                    <a:pt x="8918" y="1850"/>
                  </a:lnTo>
                  <a:lnTo>
                    <a:pt x="8399" y="1662"/>
                  </a:lnTo>
                  <a:lnTo>
                    <a:pt x="7879" y="1480"/>
                  </a:lnTo>
                  <a:lnTo>
                    <a:pt x="7375" y="1315"/>
                  </a:lnTo>
                  <a:lnTo>
                    <a:pt x="6879" y="1166"/>
                  </a:lnTo>
                  <a:lnTo>
                    <a:pt x="6399" y="1024"/>
                  </a:lnTo>
                  <a:lnTo>
                    <a:pt x="5935" y="898"/>
                  </a:lnTo>
                  <a:lnTo>
                    <a:pt x="5479" y="780"/>
                  </a:lnTo>
                  <a:lnTo>
                    <a:pt x="5038" y="670"/>
                  </a:lnTo>
                  <a:lnTo>
                    <a:pt x="4605" y="575"/>
                  </a:lnTo>
                  <a:lnTo>
                    <a:pt x="4196" y="489"/>
                  </a:lnTo>
                  <a:lnTo>
                    <a:pt x="3794" y="410"/>
                  </a:lnTo>
                  <a:lnTo>
                    <a:pt x="3416" y="339"/>
                  </a:lnTo>
                  <a:lnTo>
                    <a:pt x="3046" y="276"/>
                  </a:lnTo>
                  <a:lnTo>
                    <a:pt x="2370" y="182"/>
                  </a:lnTo>
                  <a:lnTo>
                    <a:pt x="1771" y="111"/>
                  </a:lnTo>
                  <a:lnTo>
                    <a:pt x="1244" y="56"/>
                  </a:lnTo>
                  <a:lnTo>
                    <a:pt x="803" y="24"/>
                  </a:lnTo>
                  <a:lnTo>
                    <a:pt x="457" y="9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395;p44"/>
            <p:cNvSpPr/>
            <p:nvPr/>
          </p:nvSpPr>
          <p:spPr>
            <a:xfrm>
              <a:off x="2326875" y="3198950"/>
              <a:ext cx="291625" cy="76775"/>
            </a:xfrm>
            <a:custGeom>
              <a:avLst/>
              <a:gdLst/>
              <a:ahLst/>
              <a:cxnLst/>
              <a:rect l="l" t="t" r="r" b="b"/>
              <a:pathLst>
                <a:path w="11665" h="3071" fill="none" extrusionOk="0">
                  <a:moveTo>
                    <a:pt x="56" y="1"/>
                  </a:moveTo>
                  <a:lnTo>
                    <a:pt x="56" y="1"/>
                  </a:lnTo>
                  <a:lnTo>
                    <a:pt x="32" y="1"/>
                  </a:lnTo>
                  <a:lnTo>
                    <a:pt x="32" y="1551"/>
                  </a:lnTo>
                  <a:lnTo>
                    <a:pt x="1" y="1543"/>
                  </a:lnTo>
                  <a:lnTo>
                    <a:pt x="1" y="1677"/>
                  </a:lnTo>
                  <a:lnTo>
                    <a:pt x="1" y="1677"/>
                  </a:lnTo>
                  <a:lnTo>
                    <a:pt x="1" y="1677"/>
                  </a:lnTo>
                  <a:lnTo>
                    <a:pt x="79" y="1677"/>
                  </a:lnTo>
                  <a:lnTo>
                    <a:pt x="79" y="1677"/>
                  </a:lnTo>
                  <a:lnTo>
                    <a:pt x="803" y="1677"/>
                  </a:lnTo>
                  <a:lnTo>
                    <a:pt x="1512" y="1693"/>
                  </a:lnTo>
                  <a:lnTo>
                    <a:pt x="2189" y="1717"/>
                  </a:lnTo>
                  <a:lnTo>
                    <a:pt x="2850" y="1740"/>
                  </a:lnTo>
                  <a:lnTo>
                    <a:pt x="3487" y="1772"/>
                  </a:lnTo>
                  <a:lnTo>
                    <a:pt x="4093" y="1811"/>
                  </a:lnTo>
                  <a:lnTo>
                    <a:pt x="4684" y="1858"/>
                  </a:lnTo>
                  <a:lnTo>
                    <a:pt x="5250" y="1906"/>
                  </a:lnTo>
                  <a:lnTo>
                    <a:pt x="5793" y="1961"/>
                  </a:lnTo>
                  <a:lnTo>
                    <a:pt x="6313" y="2016"/>
                  </a:lnTo>
                  <a:lnTo>
                    <a:pt x="6801" y="2079"/>
                  </a:lnTo>
                  <a:lnTo>
                    <a:pt x="7273" y="2142"/>
                  </a:lnTo>
                  <a:lnTo>
                    <a:pt x="7722" y="2212"/>
                  </a:lnTo>
                  <a:lnTo>
                    <a:pt x="8155" y="2275"/>
                  </a:lnTo>
                  <a:lnTo>
                    <a:pt x="8934" y="2417"/>
                  </a:lnTo>
                  <a:lnTo>
                    <a:pt x="8934" y="2417"/>
                  </a:lnTo>
                  <a:lnTo>
                    <a:pt x="9437" y="2512"/>
                  </a:lnTo>
                  <a:lnTo>
                    <a:pt x="9894" y="2606"/>
                  </a:lnTo>
                  <a:lnTo>
                    <a:pt x="10303" y="2700"/>
                  </a:lnTo>
                  <a:lnTo>
                    <a:pt x="10657" y="2795"/>
                  </a:lnTo>
                  <a:lnTo>
                    <a:pt x="10980" y="2874"/>
                  </a:lnTo>
                  <a:lnTo>
                    <a:pt x="11248" y="2952"/>
                  </a:lnTo>
                  <a:lnTo>
                    <a:pt x="11641" y="3070"/>
                  </a:lnTo>
                  <a:lnTo>
                    <a:pt x="11665" y="3039"/>
                  </a:lnTo>
                  <a:lnTo>
                    <a:pt x="11665" y="3039"/>
                  </a:lnTo>
                  <a:lnTo>
                    <a:pt x="11106" y="2771"/>
                  </a:lnTo>
                  <a:lnTo>
                    <a:pt x="10547" y="2519"/>
                  </a:lnTo>
                  <a:lnTo>
                    <a:pt x="9996" y="2283"/>
                  </a:lnTo>
                  <a:lnTo>
                    <a:pt x="9453" y="2055"/>
                  </a:lnTo>
                  <a:lnTo>
                    <a:pt x="8918" y="1850"/>
                  </a:lnTo>
                  <a:lnTo>
                    <a:pt x="8399" y="1662"/>
                  </a:lnTo>
                  <a:lnTo>
                    <a:pt x="7879" y="1480"/>
                  </a:lnTo>
                  <a:lnTo>
                    <a:pt x="7375" y="1315"/>
                  </a:lnTo>
                  <a:lnTo>
                    <a:pt x="6879" y="1166"/>
                  </a:lnTo>
                  <a:lnTo>
                    <a:pt x="6399" y="1024"/>
                  </a:lnTo>
                  <a:lnTo>
                    <a:pt x="5935" y="898"/>
                  </a:lnTo>
                  <a:lnTo>
                    <a:pt x="5479" y="780"/>
                  </a:lnTo>
                  <a:lnTo>
                    <a:pt x="5038" y="670"/>
                  </a:lnTo>
                  <a:lnTo>
                    <a:pt x="4605" y="575"/>
                  </a:lnTo>
                  <a:lnTo>
                    <a:pt x="4196" y="489"/>
                  </a:lnTo>
                  <a:lnTo>
                    <a:pt x="3794" y="410"/>
                  </a:lnTo>
                  <a:lnTo>
                    <a:pt x="3416" y="339"/>
                  </a:lnTo>
                  <a:lnTo>
                    <a:pt x="3046" y="276"/>
                  </a:lnTo>
                  <a:lnTo>
                    <a:pt x="2370" y="182"/>
                  </a:lnTo>
                  <a:lnTo>
                    <a:pt x="1771" y="111"/>
                  </a:lnTo>
                  <a:lnTo>
                    <a:pt x="1244" y="56"/>
                  </a:lnTo>
                  <a:lnTo>
                    <a:pt x="803" y="24"/>
                  </a:lnTo>
                  <a:lnTo>
                    <a:pt x="457" y="9"/>
                  </a:lnTo>
                  <a:lnTo>
                    <a:pt x="205" y="1"/>
                  </a:lnTo>
                  <a:lnTo>
                    <a:pt x="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396;p44"/>
            <p:cNvSpPr/>
            <p:nvPr/>
          </p:nvSpPr>
          <p:spPr>
            <a:xfrm>
              <a:off x="2617900" y="3274900"/>
              <a:ext cx="6325" cy="2800"/>
            </a:xfrm>
            <a:custGeom>
              <a:avLst/>
              <a:gdLst/>
              <a:ahLst/>
              <a:cxnLst/>
              <a:rect l="l" t="t" r="r" b="b"/>
              <a:pathLst>
                <a:path w="253" h="112" extrusionOk="0">
                  <a:moveTo>
                    <a:pt x="24" y="1"/>
                  </a:moveTo>
                  <a:lnTo>
                    <a:pt x="0" y="32"/>
                  </a:lnTo>
                  <a:lnTo>
                    <a:pt x="252" y="111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74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397;p44"/>
            <p:cNvSpPr/>
            <p:nvPr/>
          </p:nvSpPr>
          <p:spPr>
            <a:xfrm>
              <a:off x="2617900" y="3274900"/>
              <a:ext cx="6325" cy="2800"/>
            </a:xfrm>
            <a:custGeom>
              <a:avLst/>
              <a:gdLst/>
              <a:ahLst/>
              <a:cxnLst/>
              <a:rect l="l" t="t" r="r" b="b"/>
              <a:pathLst>
                <a:path w="253" h="112" fill="none" extrusionOk="0">
                  <a:moveTo>
                    <a:pt x="24" y="1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252" y="111"/>
                  </a:lnTo>
                  <a:lnTo>
                    <a:pt x="252" y="111"/>
                  </a:lnTo>
                  <a:lnTo>
                    <a:pt x="252" y="111"/>
                  </a:lnTo>
                  <a:lnTo>
                    <a:pt x="252" y="111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398;p44"/>
            <p:cNvSpPr/>
            <p:nvPr/>
          </p:nvSpPr>
          <p:spPr>
            <a:xfrm>
              <a:off x="2326875" y="3198950"/>
              <a:ext cx="800" cy="38800"/>
            </a:xfrm>
            <a:custGeom>
              <a:avLst/>
              <a:gdLst/>
              <a:ahLst/>
              <a:cxnLst/>
              <a:rect l="l" t="t" r="r" b="b"/>
              <a:pathLst>
                <a:path w="32" h="1552" extrusionOk="0">
                  <a:moveTo>
                    <a:pt x="1" y="1"/>
                  </a:moveTo>
                  <a:lnTo>
                    <a:pt x="1" y="1543"/>
                  </a:lnTo>
                  <a:lnTo>
                    <a:pt x="32" y="155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B2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399;p44"/>
            <p:cNvSpPr/>
            <p:nvPr/>
          </p:nvSpPr>
          <p:spPr>
            <a:xfrm>
              <a:off x="2326875" y="3198950"/>
              <a:ext cx="800" cy="38800"/>
            </a:xfrm>
            <a:custGeom>
              <a:avLst/>
              <a:gdLst/>
              <a:ahLst/>
              <a:cxnLst/>
              <a:rect l="l" t="t" r="r" b="b"/>
              <a:pathLst>
                <a:path w="32" h="1552" fill="none" extrusionOk="0">
                  <a:moveTo>
                    <a:pt x="32" y="1"/>
                  </a:moveTo>
                  <a:lnTo>
                    <a:pt x="32" y="1"/>
                  </a:lnTo>
                  <a:lnTo>
                    <a:pt x="1" y="1"/>
                  </a:lnTo>
                  <a:lnTo>
                    <a:pt x="1" y="1543"/>
                  </a:lnTo>
                  <a:lnTo>
                    <a:pt x="32" y="1551"/>
                  </a:lnTo>
                  <a:lnTo>
                    <a:pt x="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400;p44"/>
            <p:cNvSpPr/>
            <p:nvPr/>
          </p:nvSpPr>
          <p:spPr>
            <a:xfrm>
              <a:off x="2171025" y="3214900"/>
              <a:ext cx="155875" cy="34250"/>
            </a:xfrm>
            <a:custGeom>
              <a:avLst/>
              <a:gdLst/>
              <a:ahLst/>
              <a:cxnLst/>
              <a:rect l="l" t="t" r="r" b="b"/>
              <a:pathLst>
                <a:path w="6235" h="1370" extrusionOk="0">
                  <a:moveTo>
                    <a:pt x="1339" y="0"/>
                  </a:moveTo>
                  <a:lnTo>
                    <a:pt x="717" y="150"/>
                  </a:lnTo>
                  <a:lnTo>
                    <a:pt x="64" y="323"/>
                  </a:lnTo>
                  <a:lnTo>
                    <a:pt x="1" y="1370"/>
                  </a:lnTo>
                  <a:lnTo>
                    <a:pt x="646" y="1299"/>
                  </a:lnTo>
                  <a:lnTo>
                    <a:pt x="1331" y="1236"/>
                  </a:lnTo>
                  <a:lnTo>
                    <a:pt x="2047" y="1181"/>
                  </a:lnTo>
                  <a:lnTo>
                    <a:pt x="2795" y="1134"/>
                  </a:lnTo>
                  <a:lnTo>
                    <a:pt x="3582" y="1094"/>
                  </a:lnTo>
                  <a:lnTo>
                    <a:pt x="4409" y="1063"/>
                  </a:lnTo>
                  <a:lnTo>
                    <a:pt x="5266" y="1047"/>
                  </a:lnTo>
                  <a:lnTo>
                    <a:pt x="6164" y="1039"/>
                  </a:lnTo>
                  <a:lnTo>
                    <a:pt x="6235" y="1039"/>
                  </a:lnTo>
                  <a:lnTo>
                    <a:pt x="6235" y="905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401;p44"/>
            <p:cNvSpPr/>
            <p:nvPr/>
          </p:nvSpPr>
          <p:spPr>
            <a:xfrm>
              <a:off x="2171025" y="3214900"/>
              <a:ext cx="155875" cy="34250"/>
            </a:xfrm>
            <a:custGeom>
              <a:avLst/>
              <a:gdLst/>
              <a:ahLst/>
              <a:cxnLst/>
              <a:rect l="l" t="t" r="r" b="b"/>
              <a:pathLst>
                <a:path w="6235" h="1370" fill="none" extrusionOk="0">
                  <a:moveTo>
                    <a:pt x="1339" y="0"/>
                  </a:moveTo>
                  <a:lnTo>
                    <a:pt x="1339" y="0"/>
                  </a:lnTo>
                  <a:lnTo>
                    <a:pt x="717" y="150"/>
                  </a:lnTo>
                  <a:lnTo>
                    <a:pt x="64" y="323"/>
                  </a:lnTo>
                  <a:lnTo>
                    <a:pt x="64" y="323"/>
                  </a:lnTo>
                  <a:lnTo>
                    <a:pt x="1" y="1370"/>
                  </a:lnTo>
                  <a:lnTo>
                    <a:pt x="1" y="1370"/>
                  </a:lnTo>
                  <a:lnTo>
                    <a:pt x="646" y="1299"/>
                  </a:lnTo>
                  <a:lnTo>
                    <a:pt x="1331" y="1236"/>
                  </a:lnTo>
                  <a:lnTo>
                    <a:pt x="2047" y="1181"/>
                  </a:lnTo>
                  <a:lnTo>
                    <a:pt x="2795" y="1134"/>
                  </a:lnTo>
                  <a:lnTo>
                    <a:pt x="3582" y="1094"/>
                  </a:lnTo>
                  <a:lnTo>
                    <a:pt x="4409" y="1063"/>
                  </a:lnTo>
                  <a:lnTo>
                    <a:pt x="5266" y="1047"/>
                  </a:lnTo>
                  <a:lnTo>
                    <a:pt x="6164" y="1039"/>
                  </a:lnTo>
                  <a:lnTo>
                    <a:pt x="6164" y="1039"/>
                  </a:lnTo>
                  <a:lnTo>
                    <a:pt x="6235" y="1039"/>
                  </a:lnTo>
                  <a:lnTo>
                    <a:pt x="6235" y="905"/>
                  </a:lnTo>
                  <a:lnTo>
                    <a:pt x="13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402;p44"/>
            <p:cNvSpPr/>
            <p:nvPr/>
          </p:nvSpPr>
          <p:spPr>
            <a:xfrm>
              <a:off x="2204475" y="3198950"/>
              <a:ext cx="122425" cy="38600"/>
            </a:xfrm>
            <a:custGeom>
              <a:avLst/>
              <a:gdLst/>
              <a:ahLst/>
              <a:cxnLst/>
              <a:rect l="l" t="t" r="r" b="b"/>
              <a:pathLst>
                <a:path w="4897" h="1544" extrusionOk="0">
                  <a:moveTo>
                    <a:pt x="4660" y="1"/>
                  </a:moveTo>
                  <a:lnTo>
                    <a:pt x="4338" y="17"/>
                  </a:lnTo>
                  <a:lnTo>
                    <a:pt x="3889" y="40"/>
                  </a:lnTo>
                  <a:lnTo>
                    <a:pt x="3315" y="87"/>
                  </a:lnTo>
                  <a:lnTo>
                    <a:pt x="2984" y="127"/>
                  </a:lnTo>
                  <a:lnTo>
                    <a:pt x="2630" y="166"/>
                  </a:lnTo>
                  <a:lnTo>
                    <a:pt x="2252" y="221"/>
                  </a:lnTo>
                  <a:lnTo>
                    <a:pt x="1851" y="284"/>
                  </a:lnTo>
                  <a:lnTo>
                    <a:pt x="1418" y="355"/>
                  </a:lnTo>
                  <a:lnTo>
                    <a:pt x="969" y="434"/>
                  </a:lnTo>
                  <a:lnTo>
                    <a:pt x="497" y="528"/>
                  </a:lnTo>
                  <a:lnTo>
                    <a:pt x="1" y="638"/>
                  </a:lnTo>
                  <a:lnTo>
                    <a:pt x="4897" y="1543"/>
                  </a:lnTo>
                  <a:lnTo>
                    <a:pt x="4897" y="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403;p44"/>
            <p:cNvSpPr/>
            <p:nvPr/>
          </p:nvSpPr>
          <p:spPr>
            <a:xfrm>
              <a:off x="2204475" y="3198950"/>
              <a:ext cx="122425" cy="38600"/>
            </a:xfrm>
            <a:custGeom>
              <a:avLst/>
              <a:gdLst/>
              <a:ahLst/>
              <a:cxnLst/>
              <a:rect l="l" t="t" r="r" b="b"/>
              <a:pathLst>
                <a:path w="4897" h="1544" fill="none" extrusionOk="0">
                  <a:moveTo>
                    <a:pt x="4849" y="1"/>
                  </a:moveTo>
                  <a:lnTo>
                    <a:pt x="4849" y="1"/>
                  </a:lnTo>
                  <a:lnTo>
                    <a:pt x="4660" y="1"/>
                  </a:lnTo>
                  <a:lnTo>
                    <a:pt x="4338" y="17"/>
                  </a:lnTo>
                  <a:lnTo>
                    <a:pt x="3889" y="40"/>
                  </a:lnTo>
                  <a:lnTo>
                    <a:pt x="3315" y="87"/>
                  </a:lnTo>
                  <a:lnTo>
                    <a:pt x="2984" y="127"/>
                  </a:lnTo>
                  <a:lnTo>
                    <a:pt x="2630" y="166"/>
                  </a:lnTo>
                  <a:lnTo>
                    <a:pt x="2252" y="221"/>
                  </a:lnTo>
                  <a:lnTo>
                    <a:pt x="1851" y="284"/>
                  </a:lnTo>
                  <a:lnTo>
                    <a:pt x="1418" y="355"/>
                  </a:lnTo>
                  <a:lnTo>
                    <a:pt x="969" y="434"/>
                  </a:lnTo>
                  <a:lnTo>
                    <a:pt x="497" y="528"/>
                  </a:lnTo>
                  <a:lnTo>
                    <a:pt x="1" y="638"/>
                  </a:lnTo>
                  <a:lnTo>
                    <a:pt x="4897" y="1543"/>
                  </a:lnTo>
                  <a:lnTo>
                    <a:pt x="4897" y="1"/>
                  </a:lnTo>
                  <a:lnTo>
                    <a:pt x="4897" y="1"/>
                  </a:lnTo>
                  <a:lnTo>
                    <a:pt x="4897" y="1"/>
                  </a:lnTo>
                  <a:lnTo>
                    <a:pt x="4849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404;p44"/>
            <p:cNvSpPr/>
            <p:nvPr/>
          </p:nvSpPr>
          <p:spPr>
            <a:xfrm>
              <a:off x="1911100" y="2169675"/>
              <a:ext cx="179875" cy="409875"/>
            </a:xfrm>
            <a:custGeom>
              <a:avLst/>
              <a:gdLst/>
              <a:ahLst/>
              <a:cxnLst/>
              <a:rect l="l" t="t" r="r" b="b"/>
              <a:pathLst>
                <a:path w="7195" h="16395" extrusionOk="0">
                  <a:moveTo>
                    <a:pt x="1244" y="0"/>
                  </a:moveTo>
                  <a:lnTo>
                    <a:pt x="1118" y="8"/>
                  </a:lnTo>
                  <a:lnTo>
                    <a:pt x="992" y="32"/>
                  </a:lnTo>
                  <a:lnTo>
                    <a:pt x="867" y="63"/>
                  </a:lnTo>
                  <a:lnTo>
                    <a:pt x="741" y="110"/>
                  </a:lnTo>
                  <a:lnTo>
                    <a:pt x="630" y="173"/>
                  </a:lnTo>
                  <a:lnTo>
                    <a:pt x="528" y="236"/>
                  </a:lnTo>
                  <a:lnTo>
                    <a:pt x="426" y="315"/>
                  </a:lnTo>
                  <a:lnTo>
                    <a:pt x="339" y="401"/>
                  </a:lnTo>
                  <a:lnTo>
                    <a:pt x="260" y="496"/>
                  </a:lnTo>
                  <a:lnTo>
                    <a:pt x="190" y="598"/>
                  </a:lnTo>
                  <a:lnTo>
                    <a:pt x="127" y="701"/>
                  </a:lnTo>
                  <a:lnTo>
                    <a:pt x="79" y="819"/>
                  </a:lnTo>
                  <a:lnTo>
                    <a:pt x="40" y="929"/>
                  </a:lnTo>
                  <a:lnTo>
                    <a:pt x="16" y="1055"/>
                  </a:lnTo>
                  <a:lnTo>
                    <a:pt x="1" y="1173"/>
                  </a:lnTo>
                  <a:lnTo>
                    <a:pt x="1" y="1299"/>
                  </a:lnTo>
                  <a:lnTo>
                    <a:pt x="9" y="1425"/>
                  </a:lnTo>
                  <a:lnTo>
                    <a:pt x="24" y="1551"/>
                  </a:lnTo>
                  <a:lnTo>
                    <a:pt x="64" y="1677"/>
                  </a:lnTo>
                  <a:lnTo>
                    <a:pt x="4715" y="15521"/>
                  </a:lnTo>
                  <a:lnTo>
                    <a:pt x="4762" y="15647"/>
                  </a:lnTo>
                  <a:lnTo>
                    <a:pt x="4818" y="15757"/>
                  </a:lnTo>
                  <a:lnTo>
                    <a:pt x="4888" y="15867"/>
                  </a:lnTo>
                  <a:lnTo>
                    <a:pt x="4967" y="15962"/>
                  </a:lnTo>
                  <a:lnTo>
                    <a:pt x="5054" y="16048"/>
                  </a:lnTo>
                  <a:lnTo>
                    <a:pt x="5148" y="16127"/>
                  </a:lnTo>
                  <a:lnTo>
                    <a:pt x="5243" y="16198"/>
                  </a:lnTo>
                  <a:lnTo>
                    <a:pt x="5353" y="16261"/>
                  </a:lnTo>
                  <a:lnTo>
                    <a:pt x="5463" y="16308"/>
                  </a:lnTo>
                  <a:lnTo>
                    <a:pt x="5581" y="16348"/>
                  </a:lnTo>
                  <a:lnTo>
                    <a:pt x="5699" y="16371"/>
                  </a:lnTo>
                  <a:lnTo>
                    <a:pt x="5825" y="16387"/>
                  </a:lnTo>
                  <a:lnTo>
                    <a:pt x="5951" y="16395"/>
                  </a:lnTo>
                  <a:lnTo>
                    <a:pt x="6077" y="16387"/>
                  </a:lnTo>
                  <a:lnTo>
                    <a:pt x="6203" y="16363"/>
                  </a:lnTo>
                  <a:lnTo>
                    <a:pt x="6321" y="16324"/>
                  </a:lnTo>
                  <a:lnTo>
                    <a:pt x="6447" y="16277"/>
                  </a:lnTo>
                  <a:lnTo>
                    <a:pt x="6557" y="16222"/>
                  </a:lnTo>
                  <a:lnTo>
                    <a:pt x="6667" y="16151"/>
                  </a:lnTo>
                  <a:lnTo>
                    <a:pt x="6762" y="16072"/>
                  </a:lnTo>
                  <a:lnTo>
                    <a:pt x="6848" y="15985"/>
                  </a:lnTo>
                  <a:lnTo>
                    <a:pt x="6935" y="15891"/>
                  </a:lnTo>
                  <a:lnTo>
                    <a:pt x="6998" y="15789"/>
                  </a:lnTo>
                  <a:lnTo>
                    <a:pt x="7061" y="15686"/>
                  </a:lnTo>
                  <a:lnTo>
                    <a:pt x="7108" y="15576"/>
                  </a:lnTo>
                  <a:lnTo>
                    <a:pt x="7147" y="15458"/>
                  </a:lnTo>
                  <a:lnTo>
                    <a:pt x="7171" y="15340"/>
                  </a:lnTo>
                  <a:lnTo>
                    <a:pt x="7187" y="15214"/>
                  </a:lnTo>
                  <a:lnTo>
                    <a:pt x="7195" y="15088"/>
                  </a:lnTo>
                  <a:lnTo>
                    <a:pt x="7187" y="14962"/>
                  </a:lnTo>
                  <a:lnTo>
                    <a:pt x="7163" y="14836"/>
                  </a:lnTo>
                  <a:lnTo>
                    <a:pt x="7124" y="14710"/>
                  </a:lnTo>
                  <a:lnTo>
                    <a:pt x="2480" y="866"/>
                  </a:lnTo>
                  <a:lnTo>
                    <a:pt x="2433" y="740"/>
                  </a:lnTo>
                  <a:lnTo>
                    <a:pt x="2370" y="630"/>
                  </a:lnTo>
                  <a:lnTo>
                    <a:pt x="2307" y="527"/>
                  </a:lnTo>
                  <a:lnTo>
                    <a:pt x="2228" y="425"/>
                  </a:lnTo>
                  <a:lnTo>
                    <a:pt x="2142" y="339"/>
                  </a:lnTo>
                  <a:lnTo>
                    <a:pt x="2047" y="260"/>
                  </a:lnTo>
                  <a:lnTo>
                    <a:pt x="1945" y="189"/>
                  </a:lnTo>
                  <a:lnTo>
                    <a:pt x="1835" y="126"/>
                  </a:lnTo>
                  <a:lnTo>
                    <a:pt x="1724" y="79"/>
                  </a:lnTo>
                  <a:lnTo>
                    <a:pt x="1606" y="39"/>
                  </a:lnTo>
                  <a:lnTo>
                    <a:pt x="1488" y="16"/>
                  </a:lnTo>
                  <a:lnTo>
                    <a:pt x="137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405;p44"/>
            <p:cNvSpPr/>
            <p:nvPr/>
          </p:nvSpPr>
          <p:spPr>
            <a:xfrm>
              <a:off x="1911100" y="2169675"/>
              <a:ext cx="179875" cy="409875"/>
            </a:xfrm>
            <a:custGeom>
              <a:avLst/>
              <a:gdLst/>
              <a:ahLst/>
              <a:cxnLst/>
              <a:rect l="l" t="t" r="r" b="b"/>
              <a:pathLst>
                <a:path w="7195" h="16395" fill="none" extrusionOk="0">
                  <a:moveTo>
                    <a:pt x="7124" y="14710"/>
                  </a:moveTo>
                  <a:lnTo>
                    <a:pt x="7124" y="14710"/>
                  </a:lnTo>
                  <a:lnTo>
                    <a:pt x="7163" y="14836"/>
                  </a:lnTo>
                  <a:lnTo>
                    <a:pt x="7187" y="14962"/>
                  </a:lnTo>
                  <a:lnTo>
                    <a:pt x="7195" y="15088"/>
                  </a:lnTo>
                  <a:lnTo>
                    <a:pt x="7187" y="15214"/>
                  </a:lnTo>
                  <a:lnTo>
                    <a:pt x="7171" y="15340"/>
                  </a:lnTo>
                  <a:lnTo>
                    <a:pt x="7147" y="15458"/>
                  </a:lnTo>
                  <a:lnTo>
                    <a:pt x="7108" y="15576"/>
                  </a:lnTo>
                  <a:lnTo>
                    <a:pt x="7061" y="15686"/>
                  </a:lnTo>
                  <a:lnTo>
                    <a:pt x="6998" y="15789"/>
                  </a:lnTo>
                  <a:lnTo>
                    <a:pt x="6935" y="15891"/>
                  </a:lnTo>
                  <a:lnTo>
                    <a:pt x="6848" y="15985"/>
                  </a:lnTo>
                  <a:lnTo>
                    <a:pt x="6762" y="16072"/>
                  </a:lnTo>
                  <a:lnTo>
                    <a:pt x="6667" y="16151"/>
                  </a:lnTo>
                  <a:lnTo>
                    <a:pt x="6557" y="16222"/>
                  </a:lnTo>
                  <a:lnTo>
                    <a:pt x="6447" y="16277"/>
                  </a:lnTo>
                  <a:lnTo>
                    <a:pt x="6321" y="16324"/>
                  </a:lnTo>
                  <a:lnTo>
                    <a:pt x="6321" y="16324"/>
                  </a:lnTo>
                  <a:lnTo>
                    <a:pt x="6203" y="16363"/>
                  </a:lnTo>
                  <a:lnTo>
                    <a:pt x="6077" y="16387"/>
                  </a:lnTo>
                  <a:lnTo>
                    <a:pt x="5951" y="16395"/>
                  </a:lnTo>
                  <a:lnTo>
                    <a:pt x="5825" y="16387"/>
                  </a:lnTo>
                  <a:lnTo>
                    <a:pt x="5699" y="16371"/>
                  </a:lnTo>
                  <a:lnTo>
                    <a:pt x="5581" y="16348"/>
                  </a:lnTo>
                  <a:lnTo>
                    <a:pt x="5463" y="16308"/>
                  </a:lnTo>
                  <a:lnTo>
                    <a:pt x="5353" y="16261"/>
                  </a:lnTo>
                  <a:lnTo>
                    <a:pt x="5243" y="16198"/>
                  </a:lnTo>
                  <a:lnTo>
                    <a:pt x="5148" y="16127"/>
                  </a:lnTo>
                  <a:lnTo>
                    <a:pt x="5054" y="16048"/>
                  </a:lnTo>
                  <a:lnTo>
                    <a:pt x="4967" y="15962"/>
                  </a:lnTo>
                  <a:lnTo>
                    <a:pt x="4888" y="15867"/>
                  </a:lnTo>
                  <a:lnTo>
                    <a:pt x="4818" y="15757"/>
                  </a:lnTo>
                  <a:lnTo>
                    <a:pt x="4762" y="15647"/>
                  </a:lnTo>
                  <a:lnTo>
                    <a:pt x="4715" y="15521"/>
                  </a:lnTo>
                  <a:lnTo>
                    <a:pt x="64" y="1677"/>
                  </a:lnTo>
                  <a:lnTo>
                    <a:pt x="64" y="1677"/>
                  </a:lnTo>
                  <a:lnTo>
                    <a:pt x="24" y="1551"/>
                  </a:lnTo>
                  <a:lnTo>
                    <a:pt x="9" y="1425"/>
                  </a:lnTo>
                  <a:lnTo>
                    <a:pt x="1" y="1299"/>
                  </a:lnTo>
                  <a:lnTo>
                    <a:pt x="1" y="1173"/>
                  </a:lnTo>
                  <a:lnTo>
                    <a:pt x="16" y="1055"/>
                  </a:lnTo>
                  <a:lnTo>
                    <a:pt x="40" y="929"/>
                  </a:lnTo>
                  <a:lnTo>
                    <a:pt x="79" y="819"/>
                  </a:lnTo>
                  <a:lnTo>
                    <a:pt x="127" y="701"/>
                  </a:lnTo>
                  <a:lnTo>
                    <a:pt x="190" y="598"/>
                  </a:lnTo>
                  <a:lnTo>
                    <a:pt x="260" y="496"/>
                  </a:lnTo>
                  <a:lnTo>
                    <a:pt x="339" y="401"/>
                  </a:lnTo>
                  <a:lnTo>
                    <a:pt x="426" y="315"/>
                  </a:lnTo>
                  <a:lnTo>
                    <a:pt x="528" y="236"/>
                  </a:lnTo>
                  <a:lnTo>
                    <a:pt x="630" y="173"/>
                  </a:lnTo>
                  <a:lnTo>
                    <a:pt x="741" y="110"/>
                  </a:lnTo>
                  <a:lnTo>
                    <a:pt x="867" y="63"/>
                  </a:lnTo>
                  <a:lnTo>
                    <a:pt x="867" y="63"/>
                  </a:lnTo>
                  <a:lnTo>
                    <a:pt x="992" y="32"/>
                  </a:lnTo>
                  <a:lnTo>
                    <a:pt x="1118" y="8"/>
                  </a:lnTo>
                  <a:lnTo>
                    <a:pt x="1244" y="0"/>
                  </a:lnTo>
                  <a:lnTo>
                    <a:pt x="1370" y="0"/>
                  </a:lnTo>
                  <a:lnTo>
                    <a:pt x="1488" y="16"/>
                  </a:lnTo>
                  <a:lnTo>
                    <a:pt x="1606" y="39"/>
                  </a:lnTo>
                  <a:lnTo>
                    <a:pt x="1724" y="79"/>
                  </a:lnTo>
                  <a:lnTo>
                    <a:pt x="1835" y="126"/>
                  </a:lnTo>
                  <a:lnTo>
                    <a:pt x="1945" y="189"/>
                  </a:lnTo>
                  <a:lnTo>
                    <a:pt x="2047" y="260"/>
                  </a:lnTo>
                  <a:lnTo>
                    <a:pt x="2142" y="339"/>
                  </a:lnTo>
                  <a:lnTo>
                    <a:pt x="2228" y="425"/>
                  </a:lnTo>
                  <a:lnTo>
                    <a:pt x="2307" y="527"/>
                  </a:lnTo>
                  <a:lnTo>
                    <a:pt x="2370" y="630"/>
                  </a:lnTo>
                  <a:lnTo>
                    <a:pt x="2433" y="740"/>
                  </a:lnTo>
                  <a:lnTo>
                    <a:pt x="2480" y="866"/>
                  </a:lnTo>
                  <a:lnTo>
                    <a:pt x="7124" y="147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406;p44"/>
            <p:cNvSpPr/>
            <p:nvPr/>
          </p:nvSpPr>
          <p:spPr>
            <a:xfrm>
              <a:off x="1872350" y="2272575"/>
              <a:ext cx="285725" cy="600550"/>
            </a:xfrm>
            <a:custGeom>
              <a:avLst/>
              <a:gdLst/>
              <a:ahLst/>
              <a:cxnLst/>
              <a:rect l="l" t="t" r="r" b="b"/>
              <a:pathLst>
                <a:path w="11429" h="24022" extrusionOk="0">
                  <a:moveTo>
                    <a:pt x="3109" y="0"/>
                  </a:moveTo>
                  <a:lnTo>
                    <a:pt x="3078" y="8"/>
                  </a:lnTo>
                  <a:lnTo>
                    <a:pt x="3038" y="32"/>
                  </a:lnTo>
                  <a:lnTo>
                    <a:pt x="2999" y="56"/>
                  </a:lnTo>
                  <a:lnTo>
                    <a:pt x="2967" y="95"/>
                  </a:lnTo>
                  <a:lnTo>
                    <a:pt x="2779" y="347"/>
                  </a:lnTo>
                  <a:lnTo>
                    <a:pt x="2503" y="732"/>
                  </a:lnTo>
                  <a:lnTo>
                    <a:pt x="1818" y="1693"/>
                  </a:lnTo>
                  <a:lnTo>
                    <a:pt x="1189" y="2614"/>
                  </a:lnTo>
                  <a:lnTo>
                    <a:pt x="960" y="2944"/>
                  </a:lnTo>
                  <a:lnTo>
                    <a:pt x="842" y="3125"/>
                  </a:lnTo>
                  <a:lnTo>
                    <a:pt x="819" y="3180"/>
                  </a:lnTo>
                  <a:lnTo>
                    <a:pt x="795" y="3251"/>
                  </a:lnTo>
                  <a:lnTo>
                    <a:pt x="756" y="3416"/>
                  </a:lnTo>
                  <a:lnTo>
                    <a:pt x="716" y="3613"/>
                  </a:lnTo>
                  <a:lnTo>
                    <a:pt x="693" y="3826"/>
                  </a:lnTo>
                  <a:lnTo>
                    <a:pt x="669" y="4038"/>
                  </a:lnTo>
                  <a:lnTo>
                    <a:pt x="661" y="4243"/>
                  </a:lnTo>
                  <a:lnTo>
                    <a:pt x="653" y="4408"/>
                  </a:lnTo>
                  <a:lnTo>
                    <a:pt x="661" y="4542"/>
                  </a:lnTo>
                  <a:lnTo>
                    <a:pt x="661" y="4597"/>
                  </a:lnTo>
                  <a:lnTo>
                    <a:pt x="646" y="4644"/>
                  </a:lnTo>
                  <a:lnTo>
                    <a:pt x="630" y="4691"/>
                  </a:lnTo>
                  <a:lnTo>
                    <a:pt x="598" y="4746"/>
                  </a:lnTo>
                  <a:lnTo>
                    <a:pt x="567" y="4794"/>
                  </a:lnTo>
                  <a:lnTo>
                    <a:pt x="528" y="4841"/>
                  </a:lnTo>
                  <a:lnTo>
                    <a:pt x="441" y="4928"/>
                  </a:lnTo>
                  <a:lnTo>
                    <a:pt x="339" y="5014"/>
                  </a:lnTo>
                  <a:lnTo>
                    <a:pt x="244" y="5101"/>
                  </a:lnTo>
                  <a:lnTo>
                    <a:pt x="150" y="5187"/>
                  </a:lnTo>
                  <a:lnTo>
                    <a:pt x="63" y="5266"/>
                  </a:lnTo>
                  <a:lnTo>
                    <a:pt x="40" y="5305"/>
                  </a:lnTo>
                  <a:lnTo>
                    <a:pt x="16" y="5360"/>
                  </a:lnTo>
                  <a:lnTo>
                    <a:pt x="0" y="5423"/>
                  </a:lnTo>
                  <a:lnTo>
                    <a:pt x="0" y="5494"/>
                  </a:lnTo>
                  <a:lnTo>
                    <a:pt x="0" y="5573"/>
                  </a:lnTo>
                  <a:lnTo>
                    <a:pt x="8" y="5667"/>
                  </a:lnTo>
                  <a:lnTo>
                    <a:pt x="55" y="5903"/>
                  </a:lnTo>
                  <a:lnTo>
                    <a:pt x="134" y="6195"/>
                  </a:lnTo>
                  <a:lnTo>
                    <a:pt x="236" y="6565"/>
                  </a:lnTo>
                  <a:lnTo>
                    <a:pt x="520" y="7564"/>
                  </a:lnTo>
                  <a:lnTo>
                    <a:pt x="567" y="7714"/>
                  </a:lnTo>
                  <a:lnTo>
                    <a:pt x="598" y="7879"/>
                  </a:lnTo>
                  <a:lnTo>
                    <a:pt x="661" y="8225"/>
                  </a:lnTo>
                  <a:lnTo>
                    <a:pt x="716" y="8595"/>
                  </a:lnTo>
                  <a:lnTo>
                    <a:pt x="756" y="8989"/>
                  </a:lnTo>
                  <a:lnTo>
                    <a:pt x="787" y="9398"/>
                  </a:lnTo>
                  <a:lnTo>
                    <a:pt x="811" y="9807"/>
                  </a:lnTo>
                  <a:lnTo>
                    <a:pt x="827" y="10217"/>
                  </a:lnTo>
                  <a:lnTo>
                    <a:pt x="834" y="10618"/>
                  </a:lnTo>
                  <a:lnTo>
                    <a:pt x="842" y="11366"/>
                  </a:lnTo>
                  <a:lnTo>
                    <a:pt x="842" y="11980"/>
                  </a:lnTo>
                  <a:lnTo>
                    <a:pt x="850" y="12420"/>
                  </a:lnTo>
                  <a:lnTo>
                    <a:pt x="858" y="12554"/>
                  </a:lnTo>
                  <a:lnTo>
                    <a:pt x="866" y="12625"/>
                  </a:lnTo>
                  <a:lnTo>
                    <a:pt x="905" y="12688"/>
                  </a:lnTo>
                  <a:lnTo>
                    <a:pt x="1008" y="12806"/>
                  </a:lnTo>
                  <a:lnTo>
                    <a:pt x="1330" y="13192"/>
                  </a:lnTo>
                  <a:lnTo>
                    <a:pt x="2354" y="14349"/>
                  </a:lnTo>
                  <a:lnTo>
                    <a:pt x="3518" y="15671"/>
                  </a:lnTo>
                  <a:lnTo>
                    <a:pt x="4022" y="16261"/>
                  </a:lnTo>
                  <a:lnTo>
                    <a:pt x="4408" y="16726"/>
                  </a:lnTo>
                  <a:lnTo>
                    <a:pt x="4565" y="16922"/>
                  </a:lnTo>
                  <a:lnTo>
                    <a:pt x="4707" y="17119"/>
                  </a:lnTo>
                  <a:lnTo>
                    <a:pt x="4841" y="17324"/>
                  </a:lnTo>
                  <a:lnTo>
                    <a:pt x="4974" y="17521"/>
                  </a:lnTo>
                  <a:lnTo>
                    <a:pt x="5093" y="17725"/>
                  </a:lnTo>
                  <a:lnTo>
                    <a:pt x="5203" y="17922"/>
                  </a:lnTo>
                  <a:lnTo>
                    <a:pt x="5305" y="18127"/>
                  </a:lnTo>
                  <a:lnTo>
                    <a:pt x="5392" y="18316"/>
                  </a:lnTo>
                  <a:lnTo>
                    <a:pt x="5470" y="18505"/>
                  </a:lnTo>
                  <a:lnTo>
                    <a:pt x="5541" y="18686"/>
                  </a:lnTo>
                  <a:lnTo>
                    <a:pt x="5596" y="18851"/>
                  </a:lnTo>
                  <a:lnTo>
                    <a:pt x="5636" y="19016"/>
                  </a:lnTo>
                  <a:lnTo>
                    <a:pt x="5667" y="19166"/>
                  </a:lnTo>
                  <a:lnTo>
                    <a:pt x="5691" y="19299"/>
                  </a:lnTo>
                  <a:lnTo>
                    <a:pt x="5691" y="19425"/>
                  </a:lnTo>
                  <a:lnTo>
                    <a:pt x="5683" y="19528"/>
                  </a:lnTo>
                  <a:lnTo>
                    <a:pt x="5667" y="19654"/>
                  </a:lnTo>
                  <a:lnTo>
                    <a:pt x="5651" y="19819"/>
                  </a:lnTo>
                  <a:lnTo>
                    <a:pt x="5628" y="20268"/>
                  </a:lnTo>
                  <a:lnTo>
                    <a:pt x="5596" y="20819"/>
                  </a:lnTo>
                  <a:lnTo>
                    <a:pt x="5581" y="21440"/>
                  </a:lnTo>
                  <a:lnTo>
                    <a:pt x="5541" y="22660"/>
                  </a:lnTo>
                  <a:lnTo>
                    <a:pt x="5510" y="23550"/>
                  </a:lnTo>
                  <a:lnTo>
                    <a:pt x="5502" y="23746"/>
                  </a:lnTo>
                  <a:lnTo>
                    <a:pt x="5470" y="24022"/>
                  </a:lnTo>
                  <a:lnTo>
                    <a:pt x="10909" y="24022"/>
                  </a:lnTo>
                  <a:lnTo>
                    <a:pt x="10901" y="23620"/>
                  </a:lnTo>
                  <a:lnTo>
                    <a:pt x="10901" y="23227"/>
                  </a:lnTo>
                  <a:lnTo>
                    <a:pt x="10909" y="22841"/>
                  </a:lnTo>
                  <a:lnTo>
                    <a:pt x="10925" y="22463"/>
                  </a:lnTo>
                  <a:lnTo>
                    <a:pt x="10940" y="22101"/>
                  </a:lnTo>
                  <a:lnTo>
                    <a:pt x="10964" y="21747"/>
                  </a:lnTo>
                  <a:lnTo>
                    <a:pt x="11019" y="21070"/>
                  </a:lnTo>
                  <a:lnTo>
                    <a:pt x="11082" y="20456"/>
                  </a:lnTo>
                  <a:lnTo>
                    <a:pt x="11161" y="19913"/>
                  </a:lnTo>
                  <a:lnTo>
                    <a:pt x="11232" y="19457"/>
                  </a:lnTo>
                  <a:lnTo>
                    <a:pt x="11310" y="19087"/>
                  </a:lnTo>
                  <a:lnTo>
                    <a:pt x="11358" y="18867"/>
                  </a:lnTo>
                  <a:lnTo>
                    <a:pt x="11389" y="18630"/>
                  </a:lnTo>
                  <a:lnTo>
                    <a:pt x="11421" y="18379"/>
                  </a:lnTo>
                  <a:lnTo>
                    <a:pt x="11428" y="18103"/>
                  </a:lnTo>
                  <a:lnTo>
                    <a:pt x="11428" y="17812"/>
                  </a:lnTo>
                  <a:lnTo>
                    <a:pt x="11413" y="17662"/>
                  </a:lnTo>
                  <a:lnTo>
                    <a:pt x="11405" y="17505"/>
                  </a:lnTo>
                  <a:lnTo>
                    <a:pt x="11381" y="17348"/>
                  </a:lnTo>
                  <a:lnTo>
                    <a:pt x="11358" y="17182"/>
                  </a:lnTo>
                  <a:lnTo>
                    <a:pt x="11318" y="17017"/>
                  </a:lnTo>
                  <a:lnTo>
                    <a:pt x="11279" y="16852"/>
                  </a:lnTo>
                  <a:lnTo>
                    <a:pt x="11232" y="16679"/>
                  </a:lnTo>
                  <a:lnTo>
                    <a:pt x="11177" y="16505"/>
                  </a:lnTo>
                  <a:lnTo>
                    <a:pt x="11114" y="16332"/>
                  </a:lnTo>
                  <a:lnTo>
                    <a:pt x="11043" y="16151"/>
                  </a:lnTo>
                  <a:lnTo>
                    <a:pt x="10956" y="15970"/>
                  </a:lnTo>
                  <a:lnTo>
                    <a:pt x="10870" y="15789"/>
                  </a:lnTo>
                  <a:lnTo>
                    <a:pt x="10767" y="15600"/>
                  </a:lnTo>
                  <a:lnTo>
                    <a:pt x="10657" y="15411"/>
                  </a:lnTo>
                  <a:lnTo>
                    <a:pt x="10531" y="15222"/>
                  </a:lnTo>
                  <a:lnTo>
                    <a:pt x="10405" y="15034"/>
                  </a:lnTo>
                  <a:lnTo>
                    <a:pt x="10256" y="14837"/>
                  </a:lnTo>
                  <a:lnTo>
                    <a:pt x="10106" y="14648"/>
                  </a:lnTo>
                  <a:lnTo>
                    <a:pt x="9933" y="14451"/>
                  </a:lnTo>
                  <a:lnTo>
                    <a:pt x="9752" y="14262"/>
                  </a:lnTo>
                  <a:lnTo>
                    <a:pt x="9563" y="14065"/>
                  </a:lnTo>
                  <a:lnTo>
                    <a:pt x="9351" y="13869"/>
                  </a:lnTo>
                  <a:lnTo>
                    <a:pt x="8941" y="13491"/>
                  </a:lnTo>
                  <a:lnTo>
                    <a:pt x="8571" y="13137"/>
                  </a:lnTo>
                  <a:lnTo>
                    <a:pt x="7926" y="12507"/>
                  </a:lnTo>
                  <a:lnTo>
                    <a:pt x="7399" y="11980"/>
                  </a:lnTo>
                  <a:lnTo>
                    <a:pt x="6982" y="11547"/>
                  </a:lnTo>
                  <a:lnTo>
                    <a:pt x="6643" y="11193"/>
                  </a:lnTo>
                  <a:lnTo>
                    <a:pt x="6383" y="10925"/>
                  </a:lnTo>
                  <a:lnTo>
                    <a:pt x="6273" y="10815"/>
                  </a:lnTo>
                  <a:lnTo>
                    <a:pt x="6179" y="10728"/>
                  </a:lnTo>
                  <a:lnTo>
                    <a:pt x="6084" y="10657"/>
                  </a:lnTo>
                  <a:lnTo>
                    <a:pt x="6006" y="10602"/>
                  </a:lnTo>
                  <a:lnTo>
                    <a:pt x="5966" y="10571"/>
                  </a:lnTo>
                  <a:lnTo>
                    <a:pt x="5935" y="10531"/>
                  </a:lnTo>
                  <a:lnTo>
                    <a:pt x="5895" y="10484"/>
                  </a:lnTo>
                  <a:lnTo>
                    <a:pt x="5872" y="10429"/>
                  </a:lnTo>
                  <a:lnTo>
                    <a:pt x="5840" y="10366"/>
                  </a:lnTo>
                  <a:lnTo>
                    <a:pt x="5817" y="10303"/>
                  </a:lnTo>
                  <a:lnTo>
                    <a:pt x="5769" y="10138"/>
                  </a:lnTo>
                  <a:lnTo>
                    <a:pt x="5738" y="9957"/>
                  </a:lnTo>
                  <a:lnTo>
                    <a:pt x="5706" y="9760"/>
                  </a:lnTo>
                  <a:lnTo>
                    <a:pt x="5691" y="9548"/>
                  </a:lnTo>
                  <a:lnTo>
                    <a:pt x="5675" y="9319"/>
                  </a:lnTo>
                  <a:lnTo>
                    <a:pt x="5651" y="8855"/>
                  </a:lnTo>
                  <a:lnTo>
                    <a:pt x="5643" y="8399"/>
                  </a:lnTo>
                  <a:lnTo>
                    <a:pt x="5643" y="7659"/>
                  </a:lnTo>
                  <a:lnTo>
                    <a:pt x="5651" y="7517"/>
                  </a:lnTo>
                  <a:lnTo>
                    <a:pt x="5675" y="7383"/>
                  </a:lnTo>
                  <a:lnTo>
                    <a:pt x="5706" y="7257"/>
                  </a:lnTo>
                  <a:lnTo>
                    <a:pt x="5754" y="7139"/>
                  </a:lnTo>
                  <a:lnTo>
                    <a:pt x="5809" y="7021"/>
                  </a:lnTo>
                  <a:lnTo>
                    <a:pt x="5872" y="6919"/>
                  </a:lnTo>
                  <a:lnTo>
                    <a:pt x="5935" y="6816"/>
                  </a:lnTo>
                  <a:lnTo>
                    <a:pt x="6006" y="6722"/>
                  </a:lnTo>
                  <a:lnTo>
                    <a:pt x="6147" y="6557"/>
                  </a:lnTo>
                  <a:lnTo>
                    <a:pt x="6281" y="6423"/>
                  </a:lnTo>
                  <a:lnTo>
                    <a:pt x="6375" y="6313"/>
                  </a:lnTo>
                  <a:lnTo>
                    <a:pt x="6415" y="6273"/>
                  </a:lnTo>
                  <a:lnTo>
                    <a:pt x="6431" y="6242"/>
                  </a:lnTo>
                  <a:lnTo>
                    <a:pt x="6446" y="6218"/>
                  </a:lnTo>
                  <a:lnTo>
                    <a:pt x="6462" y="6203"/>
                  </a:lnTo>
                  <a:lnTo>
                    <a:pt x="6525" y="6147"/>
                  </a:lnTo>
                  <a:lnTo>
                    <a:pt x="6730" y="6014"/>
                  </a:lnTo>
                  <a:lnTo>
                    <a:pt x="7005" y="5841"/>
                  </a:lnTo>
                  <a:lnTo>
                    <a:pt x="7155" y="5738"/>
                  </a:lnTo>
                  <a:lnTo>
                    <a:pt x="7312" y="5636"/>
                  </a:lnTo>
                  <a:lnTo>
                    <a:pt x="7462" y="5518"/>
                  </a:lnTo>
                  <a:lnTo>
                    <a:pt x="7603" y="5400"/>
                  </a:lnTo>
                  <a:lnTo>
                    <a:pt x="7729" y="5282"/>
                  </a:lnTo>
                  <a:lnTo>
                    <a:pt x="7839" y="5156"/>
                  </a:lnTo>
                  <a:lnTo>
                    <a:pt x="7887" y="5093"/>
                  </a:lnTo>
                  <a:lnTo>
                    <a:pt x="7934" y="5030"/>
                  </a:lnTo>
                  <a:lnTo>
                    <a:pt x="7965" y="4967"/>
                  </a:lnTo>
                  <a:lnTo>
                    <a:pt x="7989" y="4904"/>
                  </a:lnTo>
                  <a:lnTo>
                    <a:pt x="8013" y="4841"/>
                  </a:lnTo>
                  <a:lnTo>
                    <a:pt x="8020" y="4778"/>
                  </a:lnTo>
                  <a:lnTo>
                    <a:pt x="8020" y="4715"/>
                  </a:lnTo>
                  <a:lnTo>
                    <a:pt x="8005" y="4652"/>
                  </a:lnTo>
                  <a:lnTo>
                    <a:pt x="7989" y="4589"/>
                  </a:lnTo>
                  <a:lnTo>
                    <a:pt x="7965" y="4534"/>
                  </a:lnTo>
                  <a:lnTo>
                    <a:pt x="7934" y="4487"/>
                  </a:lnTo>
                  <a:lnTo>
                    <a:pt x="7895" y="4447"/>
                  </a:lnTo>
                  <a:lnTo>
                    <a:pt x="7847" y="4416"/>
                  </a:lnTo>
                  <a:lnTo>
                    <a:pt x="7792" y="4384"/>
                  </a:lnTo>
                  <a:lnTo>
                    <a:pt x="7737" y="4361"/>
                  </a:lnTo>
                  <a:lnTo>
                    <a:pt x="7674" y="4345"/>
                  </a:lnTo>
                  <a:lnTo>
                    <a:pt x="7611" y="4329"/>
                  </a:lnTo>
                  <a:lnTo>
                    <a:pt x="7540" y="4321"/>
                  </a:lnTo>
                  <a:lnTo>
                    <a:pt x="7391" y="4314"/>
                  </a:lnTo>
                  <a:lnTo>
                    <a:pt x="7233" y="4321"/>
                  </a:lnTo>
                  <a:lnTo>
                    <a:pt x="7068" y="4337"/>
                  </a:lnTo>
                  <a:lnTo>
                    <a:pt x="6895" y="4369"/>
                  </a:lnTo>
                  <a:lnTo>
                    <a:pt x="6714" y="4400"/>
                  </a:lnTo>
                  <a:lnTo>
                    <a:pt x="6375" y="4479"/>
                  </a:lnTo>
                  <a:lnTo>
                    <a:pt x="6061" y="4550"/>
                  </a:lnTo>
                  <a:lnTo>
                    <a:pt x="5919" y="4573"/>
                  </a:lnTo>
                  <a:lnTo>
                    <a:pt x="5801" y="4597"/>
                  </a:lnTo>
                  <a:lnTo>
                    <a:pt x="5738" y="4613"/>
                  </a:lnTo>
                  <a:lnTo>
                    <a:pt x="5675" y="4628"/>
                  </a:lnTo>
                  <a:lnTo>
                    <a:pt x="5612" y="4660"/>
                  </a:lnTo>
                  <a:lnTo>
                    <a:pt x="5541" y="4691"/>
                  </a:lnTo>
                  <a:lnTo>
                    <a:pt x="5392" y="4786"/>
                  </a:lnTo>
                  <a:lnTo>
                    <a:pt x="5234" y="4904"/>
                  </a:lnTo>
                  <a:lnTo>
                    <a:pt x="5077" y="5046"/>
                  </a:lnTo>
                  <a:lnTo>
                    <a:pt x="4904" y="5195"/>
                  </a:lnTo>
                  <a:lnTo>
                    <a:pt x="4738" y="5360"/>
                  </a:lnTo>
                  <a:lnTo>
                    <a:pt x="4573" y="5526"/>
                  </a:lnTo>
                  <a:lnTo>
                    <a:pt x="4258" y="5864"/>
                  </a:lnTo>
                  <a:lnTo>
                    <a:pt x="3991" y="6179"/>
                  </a:lnTo>
                  <a:lnTo>
                    <a:pt x="3794" y="6431"/>
                  </a:lnTo>
                  <a:lnTo>
                    <a:pt x="3731" y="6525"/>
                  </a:lnTo>
                  <a:lnTo>
                    <a:pt x="3684" y="6588"/>
                  </a:lnTo>
                  <a:lnTo>
                    <a:pt x="3676" y="6612"/>
                  </a:lnTo>
                  <a:lnTo>
                    <a:pt x="3660" y="6659"/>
                  </a:lnTo>
                  <a:lnTo>
                    <a:pt x="3636" y="6777"/>
                  </a:lnTo>
                  <a:lnTo>
                    <a:pt x="3621" y="6935"/>
                  </a:lnTo>
                  <a:lnTo>
                    <a:pt x="3597" y="7123"/>
                  </a:lnTo>
                  <a:lnTo>
                    <a:pt x="3566" y="7572"/>
                  </a:lnTo>
                  <a:lnTo>
                    <a:pt x="3542" y="8068"/>
                  </a:lnTo>
                  <a:lnTo>
                    <a:pt x="3518" y="8965"/>
                  </a:lnTo>
                  <a:lnTo>
                    <a:pt x="3511" y="9367"/>
                  </a:lnTo>
                  <a:lnTo>
                    <a:pt x="3479" y="9052"/>
                  </a:lnTo>
                  <a:lnTo>
                    <a:pt x="3432" y="8713"/>
                  </a:lnTo>
                  <a:lnTo>
                    <a:pt x="3369" y="8304"/>
                  </a:lnTo>
                  <a:lnTo>
                    <a:pt x="3322" y="8076"/>
                  </a:lnTo>
                  <a:lnTo>
                    <a:pt x="3274" y="7848"/>
                  </a:lnTo>
                  <a:lnTo>
                    <a:pt x="3219" y="7619"/>
                  </a:lnTo>
                  <a:lnTo>
                    <a:pt x="3156" y="7391"/>
                  </a:lnTo>
                  <a:lnTo>
                    <a:pt x="3093" y="7171"/>
                  </a:lnTo>
                  <a:lnTo>
                    <a:pt x="3015" y="6966"/>
                  </a:lnTo>
                  <a:lnTo>
                    <a:pt x="2936" y="6777"/>
                  </a:lnTo>
                  <a:lnTo>
                    <a:pt x="2842" y="6604"/>
                  </a:lnTo>
                  <a:lnTo>
                    <a:pt x="3054" y="6376"/>
                  </a:lnTo>
                  <a:lnTo>
                    <a:pt x="3274" y="6140"/>
                  </a:lnTo>
                  <a:lnTo>
                    <a:pt x="3534" y="5848"/>
                  </a:lnTo>
                  <a:lnTo>
                    <a:pt x="3810" y="5534"/>
                  </a:lnTo>
                  <a:lnTo>
                    <a:pt x="4069" y="5219"/>
                  </a:lnTo>
                  <a:lnTo>
                    <a:pt x="4187" y="5069"/>
                  </a:lnTo>
                  <a:lnTo>
                    <a:pt x="4290" y="4928"/>
                  </a:lnTo>
                  <a:lnTo>
                    <a:pt x="4376" y="4802"/>
                  </a:lnTo>
                  <a:lnTo>
                    <a:pt x="4439" y="4691"/>
                  </a:lnTo>
                  <a:lnTo>
                    <a:pt x="4502" y="4636"/>
                  </a:lnTo>
                  <a:lnTo>
                    <a:pt x="4660" y="4495"/>
                  </a:lnTo>
                  <a:lnTo>
                    <a:pt x="4880" y="4274"/>
                  </a:lnTo>
                  <a:lnTo>
                    <a:pt x="5006" y="4140"/>
                  </a:lnTo>
                  <a:lnTo>
                    <a:pt x="5140" y="3999"/>
                  </a:lnTo>
                  <a:lnTo>
                    <a:pt x="5266" y="3849"/>
                  </a:lnTo>
                  <a:lnTo>
                    <a:pt x="5392" y="3692"/>
                  </a:lnTo>
                  <a:lnTo>
                    <a:pt x="5502" y="3527"/>
                  </a:lnTo>
                  <a:lnTo>
                    <a:pt x="5604" y="3361"/>
                  </a:lnTo>
                  <a:lnTo>
                    <a:pt x="5691" y="3188"/>
                  </a:lnTo>
                  <a:lnTo>
                    <a:pt x="5722" y="3109"/>
                  </a:lnTo>
                  <a:lnTo>
                    <a:pt x="5746" y="3023"/>
                  </a:lnTo>
                  <a:lnTo>
                    <a:pt x="5769" y="2944"/>
                  </a:lnTo>
                  <a:lnTo>
                    <a:pt x="5785" y="2865"/>
                  </a:lnTo>
                  <a:lnTo>
                    <a:pt x="5793" y="2787"/>
                  </a:lnTo>
                  <a:lnTo>
                    <a:pt x="5793" y="2716"/>
                  </a:lnTo>
                  <a:lnTo>
                    <a:pt x="5785" y="2637"/>
                  </a:lnTo>
                  <a:lnTo>
                    <a:pt x="5769" y="2574"/>
                  </a:lnTo>
                  <a:lnTo>
                    <a:pt x="5754" y="2519"/>
                  </a:lnTo>
                  <a:lnTo>
                    <a:pt x="5738" y="2472"/>
                  </a:lnTo>
                  <a:lnTo>
                    <a:pt x="5714" y="2425"/>
                  </a:lnTo>
                  <a:lnTo>
                    <a:pt x="5683" y="2393"/>
                  </a:lnTo>
                  <a:lnTo>
                    <a:pt x="5651" y="2362"/>
                  </a:lnTo>
                  <a:lnTo>
                    <a:pt x="5620" y="2338"/>
                  </a:lnTo>
                  <a:lnTo>
                    <a:pt x="5581" y="2314"/>
                  </a:lnTo>
                  <a:lnTo>
                    <a:pt x="5533" y="2299"/>
                  </a:lnTo>
                  <a:lnTo>
                    <a:pt x="5494" y="2291"/>
                  </a:lnTo>
                  <a:lnTo>
                    <a:pt x="5344" y="2291"/>
                  </a:lnTo>
                  <a:lnTo>
                    <a:pt x="5226" y="2314"/>
                  </a:lnTo>
                  <a:lnTo>
                    <a:pt x="5108" y="2346"/>
                  </a:lnTo>
                  <a:lnTo>
                    <a:pt x="4982" y="2393"/>
                  </a:lnTo>
                  <a:lnTo>
                    <a:pt x="4849" y="2456"/>
                  </a:lnTo>
                  <a:lnTo>
                    <a:pt x="4715" y="2519"/>
                  </a:lnTo>
                  <a:lnTo>
                    <a:pt x="4431" y="2669"/>
                  </a:lnTo>
                  <a:lnTo>
                    <a:pt x="4156" y="2818"/>
                  </a:lnTo>
                  <a:lnTo>
                    <a:pt x="3873" y="2983"/>
                  </a:lnTo>
                  <a:lnTo>
                    <a:pt x="3589" y="3164"/>
                  </a:lnTo>
                  <a:lnTo>
                    <a:pt x="3306" y="3346"/>
                  </a:lnTo>
                  <a:lnTo>
                    <a:pt x="3054" y="3511"/>
                  </a:lnTo>
                  <a:lnTo>
                    <a:pt x="2660" y="3786"/>
                  </a:lnTo>
                  <a:lnTo>
                    <a:pt x="2503" y="3896"/>
                  </a:lnTo>
                  <a:lnTo>
                    <a:pt x="2684" y="3637"/>
                  </a:lnTo>
                  <a:lnTo>
                    <a:pt x="2881" y="3353"/>
                  </a:lnTo>
                  <a:lnTo>
                    <a:pt x="3101" y="3023"/>
                  </a:lnTo>
                  <a:lnTo>
                    <a:pt x="3322" y="2653"/>
                  </a:lnTo>
                  <a:lnTo>
                    <a:pt x="3432" y="2472"/>
                  </a:lnTo>
                  <a:lnTo>
                    <a:pt x="3526" y="2291"/>
                  </a:lnTo>
                  <a:lnTo>
                    <a:pt x="3613" y="2118"/>
                  </a:lnTo>
                  <a:lnTo>
                    <a:pt x="3684" y="1952"/>
                  </a:lnTo>
                  <a:lnTo>
                    <a:pt x="3731" y="1811"/>
                  </a:lnTo>
                  <a:lnTo>
                    <a:pt x="3747" y="1748"/>
                  </a:lnTo>
                  <a:lnTo>
                    <a:pt x="3755" y="1685"/>
                  </a:lnTo>
                  <a:lnTo>
                    <a:pt x="3762" y="1567"/>
                  </a:lnTo>
                  <a:lnTo>
                    <a:pt x="3762" y="1425"/>
                  </a:lnTo>
                  <a:lnTo>
                    <a:pt x="3747" y="1276"/>
                  </a:lnTo>
                  <a:lnTo>
                    <a:pt x="3723" y="1118"/>
                  </a:lnTo>
                  <a:lnTo>
                    <a:pt x="3684" y="953"/>
                  </a:lnTo>
                  <a:lnTo>
                    <a:pt x="3636" y="795"/>
                  </a:lnTo>
                  <a:lnTo>
                    <a:pt x="3589" y="638"/>
                  </a:lnTo>
                  <a:lnTo>
                    <a:pt x="3534" y="488"/>
                  </a:lnTo>
                  <a:lnTo>
                    <a:pt x="3471" y="355"/>
                  </a:lnTo>
                  <a:lnTo>
                    <a:pt x="3400" y="237"/>
                  </a:lnTo>
                  <a:lnTo>
                    <a:pt x="3330" y="134"/>
                  </a:lnTo>
                  <a:lnTo>
                    <a:pt x="3298" y="95"/>
                  </a:lnTo>
                  <a:lnTo>
                    <a:pt x="3259" y="63"/>
                  </a:lnTo>
                  <a:lnTo>
                    <a:pt x="3219" y="32"/>
                  </a:lnTo>
                  <a:lnTo>
                    <a:pt x="3188" y="16"/>
                  </a:lnTo>
                  <a:lnTo>
                    <a:pt x="3148" y="8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F4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407;p44"/>
            <p:cNvSpPr/>
            <p:nvPr/>
          </p:nvSpPr>
          <p:spPr>
            <a:xfrm>
              <a:off x="1872350" y="2272575"/>
              <a:ext cx="285725" cy="600550"/>
            </a:xfrm>
            <a:custGeom>
              <a:avLst/>
              <a:gdLst/>
              <a:ahLst/>
              <a:cxnLst/>
              <a:rect l="l" t="t" r="r" b="b"/>
              <a:pathLst>
                <a:path w="11429" h="24022" fill="none" extrusionOk="0">
                  <a:moveTo>
                    <a:pt x="11310" y="19087"/>
                  </a:moveTo>
                  <a:lnTo>
                    <a:pt x="11310" y="19087"/>
                  </a:lnTo>
                  <a:lnTo>
                    <a:pt x="11358" y="18867"/>
                  </a:lnTo>
                  <a:lnTo>
                    <a:pt x="11389" y="18630"/>
                  </a:lnTo>
                  <a:lnTo>
                    <a:pt x="11421" y="18379"/>
                  </a:lnTo>
                  <a:lnTo>
                    <a:pt x="11428" y="18103"/>
                  </a:lnTo>
                  <a:lnTo>
                    <a:pt x="11428" y="17812"/>
                  </a:lnTo>
                  <a:lnTo>
                    <a:pt x="11413" y="17662"/>
                  </a:lnTo>
                  <a:lnTo>
                    <a:pt x="11405" y="17505"/>
                  </a:lnTo>
                  <a:lnTo>
                    <a:pt x="11381" y="17348"/>
                  </a:lnTo>
                  <a:lnTo>
                    <a:pt x="11358" y="17182"/>
                  </a:lnTo>
                  <a:lnTo>
                    <a:pt x="11318" y="17017"/>
                  </a:lnTo>
                  <a:lnTo>
                    <a:pt x="11279" y="16852"/>
                  </a:lnTo>
                  <a:lnTo>
                    <a:pt x="11232" y="16679"/>
                  </a:lnTo>
                  <a:lnTo>
                    <a:pt x="11177" y="16505"/>
                  </a:lnTo>
                  <a:lnTo>
                    <a:pt x="11114" y="16332"/>
                  </a:lnTo>
                  <a:lnTo>
                    <a:pt x="11043" y="16151"/>
                  </a:lnTo>
                  <a:lnTo>
                    <a:pt x="10956" y="15970"/>
                  </a:lnTo>
                  <a:lnTo>
                    <a:pt x="10870" y="15789"/>
                  </a:lnTo>
                  <a:lnTo>
                    <a:pt x="10767" y="15600"/>
                  </a:lnTo>
                  <a:lnTo>
                    <a:pt x="10657" y="15411"/>
                  </a:lnTo>
                  <a:lnTo>
                    <a:pt x="10531" y="15222"/>
                  </a:lnTo>
                  <a:lnTo>
                    <a:pt x="10405" y="15034"/>
                  </a:lnTo>
                  <a:lnTo>
                    <a:pt x="10256" y="14837"/>
                  </a:lnTo>
                  <a:lnTo>
                    <a:pt x="10106" y="14648"/>
                  </a:lnTo>
                  <a:lnTo>
                    <a:pt x="9933" y="14451"/>
                  </a:lnTo>
                  <a:lnTo>
                    <a:pt x="9752" y="14262"/>
                  </a:lnTo>
                  <a:lnTo>
                    <a:pt x="9563" y="14065"/>
                  </a:lnTo>
                  <a:lnTo>
                    <a:pt x="9351" y="13869"/>
                  </a:lnTo>
                  <a:lnTo>
                    <a:pt x="9351" y="13869"/>
                  </a:lnTo>
                  <a:lnTo>
                    <a:pt x="8941" y="13491"/>
                  </a:lnTo>
                  <a:lnTo>
                    <a:pt x="8571" y="13137"/>
                  </a:lnTo>
                  <a:lnTo>
                    <a:pt x="7926" y="12507"/>
                  </a:lnTo>
                  <a:lnTo>
                    <a:pt x="7399" y="11980"/>
                  </a:lnTo>
                  <a:lnTo>
                    <a:pt x="6982" y="11547"/>
                  </a:lnTo>
                  <a:lnTo>
                    <a:pt x="6643" y="11193"/>
                  </a:lnTo>
                  <a:lnTo>
                    <a:pt x="6383" y="10925"/>
                  </a:lnTo>
                  <a:lnTo>
                    <a:pt x="6273" y="10815"/>
                  </a:lnTo>
                  <a:lnTo>
                    <a:pt x="6179" y="10728"/>
                  </a:lnTo>
                  <a:lnTo>
                    <a:pt x="6084" y="10657"/>
                  </a:lnTo>
                  <a:lnTo>
                    <a:pt x="6006" y="10602"/>
                  </a:lnTo>
                  <a:lnTo>
                    <a:pt x="6006" y="10602"/>
                  </a:lnTo>
                  <a:lnTo>
                    <a:pt x="5966" y="10571"/>
                  </a:lnTo>
                  <a:lnTo>
                    <a:pt x="5935" y="10531"/>
                  </a:lnTo>
                  <a:lnTo>
                    <a:pt x="5895" y="10484"/>
                  </a:lnTo>
                  <a:lnTo>
                    <a:pt x="5872" y="10429"/>
                  </a:lnTo>
                  <a:lnTo>
                    <a:pt x="5840" y="10366"/>
                  </a:lnTo>
                  <a:lnTo>
                    <a:pt x="5817" y="10303"/>
                  </a:lnTo>
                  <a:lnTo>
                    <a:pt x="5769" y="10138"/>
                  </a:lnTo>
                  <a:lnTo>
                    <a:pt x="5738" y="9957"/>
                  </a:lnTo>
                  <a:lnTo>
                    <a:pt x="5706" y="9760"/>
                  </a:lnTo>
                  <a:lnTo>
                    <a:pt x="5691" y="9548"/>
                  </a:lnTo>
                  <a:lnTo>
                    <a:pt x="5675" y="9319"/>
                  </a:lnTo>
                  <a:lnTo>
                    <a:pt x="5651" y="8855"/>
                  </a:lnTo>
                  <a:lnTo>
                    <a:pt x="5643" y="8399"/>
                  </a:lnTo>
                  <a:lnTo>
                    <a:pt x="5643" y="7659"/>
                  </a:lnTo>
                  <a:lnTo>
                    <a:pt x="5643" y="7659"/>
                  </a:lnTo>
                  <a:lnTo>
                    <a:pt x="5651" y="7517"/>
                  </a:lnTo>
                  <a:lnTo>
                    <a:pt x="5675" y="7383"/>
                  </a:lnTo>
                  <a:lnTo>
                    <a:pt x="5706" y="7257"/>
                  </a:lnTo>
                  <a:lnTo>
                    <a:pt x="5754" y="7139"/>
                  </a:lnTo>
                  <a:lnTo>
                    <a:pt x="5809" y="7021"/>
                  </a:lnTo>
                  <a:lnTo>
                    <a:pt x="5872" y="6919"/>
                  </a:lnTo>
                  <a:lnTo>
                    <a:pt x="5935" y="6816"/>
                  </a:lnTo>
                  <a:lnTo>
                    <a:pt x="6006" y="6722"/>
                  </a:lnTo>
                  <a:lnTo>
                    <a:pt x="6147" y="6557"/>
                  </a:lnTo>
                  <a:lnTo>
                    <a:pt x="6281" y="6423"/>
                  </a:lnTo>
                  <a:lnTo>
                    <a:pt x="6375" y="6313"/>
                  </a:lnTo>
                  <a:lnTo>
                    <a:pt x="6415" y="6273"/>
                  </a:lnTo>
                  <a:lnTo>
                    <a:pt x="6431" y="6242"/>
                  </a:lnTo>
                  <a:lnTo>
                    <a:pt x="6431" y="6242"/>
                  </a:lnTo>
                  <a:lnTo>
                    <a:pt x="6446" y="6218"/>
                  </a:lnTo>
                  <a:lnTo>
                    <a:pt x="6462" y="6203"/>
                  </a:lnTo>
                  <a:lnTo>
                    <a:pt x="6525" y="6147"/>
                  </a:lnTo>
                  <a:lnTo>
                    <a:pt x="6730" y="6014"/>
                  </a:lnTo>
                  <a:lnTo>
                    <a:pt x="7005" y="5841"/>
                  </a:lnTo>
                  <a:lnTo>
                    <a:pt x="7155" y="5738"/>
                  </a:lnTo>
                  <a:lnTo>
                    <a:pt x="7312" y="5636"/>
                  </a:lnTo>
                  <a:lnTo>
                    <a:pt x="7462" y="5518"/>
                  </a:lnTo>
                  <a:lnTo>
                    <a:pt x="7603" y="5400"/>
                  </a:lnTo>
                  <a:lnTo>
                    <a:pt x="7729" y="5282"/>
                  </a:lnTo>
                  <a:lnTo>
                    <a:pt x="7839" y="5156"/>
                  </a:lnTo>
                  <a:lnTo>
                    <a:pt x="7887" y="5093"/>
                  </a:lnTo>
                  <a:lnTo>
                    <a:pt x="7934" y="5030"/>
                  </a:lnTo>
                  <a:lnTo>
                    <a:pt x="7965" y="4967"/>
                  </a:lnTo>
                  <a:lnTo>
                    <a:pt x="7989" y="4904"/>
                  </a:lnTo>
                  <a:lnTo>
                    <a:pt x="8013" y="4841"/>
                  </a:lnTo>
                  <a:lnTo>
                    <a:pt x="8020" y="4778"/>
                  </a:lnTo>
                  <a:lnTo>
                    <a:pt x="8020" y="4715"/>
                  </a:lnTo>
                  <a:lnTo>
                    <a:pt x="8005" y="4652"/>
                  </a:lnTo>
                  <a:lnTo>
                    <a:pt x="8005" y="4652"/>
                  </a:lnTo>
                  <a:lnTo>
                    <a:pt x="7989" y="4589"/>
                  </a:lnTo>
                  <a:lnTo>
                    <a:pt x="7965" y="4534"/>
                  </a:lnTo>
                  <a:lnTo>
                    <a:pt x="7934" y="4487"/>
                  </a:lnTo>
                  <a:lnTo>
                    <a:pt x="7895" y="4447"/>
                  </a:lnTo>
                  <a:lnTo>
                    <a:pt x="7847" y="4416"/>
                  </a:lnTo>
                  <a:lnTo>
                    <a:pt x="7792" y="4384"/>
                  </a:lnTo>
                  <a:lnTo>
                    <a:pt x="7737" y="4361"/>
                  </a:lnTo>
                  <a:lnTo>
                    <a:pt x="7674" y="4345"/>
                  </a:lnTo>
                  <a:lnTo>
                    <a:pt x="7611" y="4329"/>
                  </a:lnTo>
                  <a:lnTo>
                    <a:pt x="7540" y="4321"/>
                  </a:lnTo>
                  <a:lnTo>
                    <a:pt x="7391" y="4314"/>
                  </a:lnTo>
                  <a:lnTo>
                    <a:pt x="7233" y="4321"/>
                  </a:lnTo>
                  <a:lnTo>
                    <a:pt x="7068" y="4337"/>
                  </a:lnTo>
                  <a:lnTo>
                    <a:pt x="6895" y="4369"/>
                  </a:lnTo>
                  <a:lnTo>
                    <a:pt x="6714" y="4400"/>
                  </a:lnTo>
                  <a:lnTo>
                    <a:pt x="6375" y="4479"/>
                  </a:lnTo>
                  <a:lnTo>
                    <a:pt x="6061" y="4550"/>
                  </a:lnTo>
                  <a:lnTo>
                    <a:pt x="5919" y="4573"/>
                  </a:lnTo>
                  <a:lnTo>
                    <a:pt x="5801" y="4597"/>
                  </a:lnTo>
                  <a:lnTo>
                    <a:pt x="5801" y="4597"/>
                  </a:lnTo>
                  <a:lnTo>
                    <a:pt x="5738" y="4613"/>
                  </a:lnTo>
                  <a:lnTo>
                    <a:pt x="5675" y="4628"/>
                  </a:lnTo>
                  <a:lnTo>
                    <a:pt x="5612" y="4660"/>
                  </a:lnTo>
                  <a:lnTo>
                    <a:pt x="5541" y="4691"/>
                  </a:lnTo>
                  <a:lnTo>
                    <a:pt x="5392" y="4786"/>
                  </a:lnTo>
                  <a:lnTo>
                    <a:pt x="5234" y="4904"/>
                  </a:lnTo>
                  <a:lnTo>
                    <a:pt x="5077" y="5046"/>
                  </a:lnTo>
                  <a:lnTo>
                    <a:pt x="4904" y="5195"/>
                  </a:lnTo>
                  <a:lnTo>
                    <a:pt x="4738" y="5360"/>
                  </a:lnTo>
                  <a:lnTo>
                    <a:pt x="4573" y="5526"/>
                  </a:lnTo>
                  <a:lnTo>
                    <a:pt x="4258" y="5864"/>
                  </a:lnTo>
                  <a:lnTo>
                    <a:pt x="3991" y="6179"/>
                  </a:lnTo>
                  <a:lnTo>
                    <a:pt x="3794" y="6431"/>
                  </a:lnTo>
                  <a:lnTo>
                    <a:pt x="3731" y="6525"/>
                  </a:lnTo>
                  <a:lnTo>
                    <a:pt x="3684" y="6588"/>
                  </a:lnTo>
                  <a:lnTo>
                    <a:pt x="3684" y="6588"/>
                  </a:lnTo>
                  <a:lnTo>
                    <a:pt x="3676" y="6612"/>
                  </a:lnTo>
                  <a:lnTo>
                    <a:pt x="3660" y="6659"/>
                  </a:lnTo>
                  <a:lnTo>
                    <a:pt x="3636" y="6777"/>
                  </a:lnTo>
                  <a:lnTo>
                    <a:pt x="3621" y="6935"/>
                  </a:lnTo>
                  <a:lnTo>
                    <a:pt x="3597" y="7123"/>
                  </a:lnTo>
                  <a:lnTo>
                    <a:pt x="3566" y="7572"/>
                  </a:lnTo>
                  <a:lnTo>
                    <a:pt x="3542" y="8068"/>
                  </a:lnTo>
                  <a:lnTo>
                    <a:pt x="3518" y="8965"/>
                  </a:lnTo>
                  <a:lnTo>
                    <a:pt x="3511" y="9367"/>
                  </a:lnTo>
                  <a:lnTo>
                    <a:pt x="3511" y="9367"/>
                  </a:lnTo>
                  <a:lnTo>
                    <a:pt x="3479" y="9052"/>
                  </a:lnTo>
                  <a:lnTo>
                    <a:pt x="3432" y="8713"/>
                  </a:lnTo>
                  <a:lnTo>
                    <a:pt x="3369" y="8304"/>
                  </a:lnTo>
                  <a:lnTo>
                    <a:pt x="3322" y="8076"/>
                  </a:lnTo>
                  <a:lnTo>
                    <a:pt x="3274" y="7848"/>
                  </a:lnTo>
                  <a:lnTo>
                    <a:pt x="3219" y="7619"/>
                  </a:lnTo>
                  <a:lnTo>
                    <a:pt x="3156" y="7391"/>
                  </a:lnTo>
                  <a:lnTo>
                    <a:pt x="3093" y="7171"/>
                  </a:lnTo>
                  <a:lnTo>
                    <a:pt x="3015" y="6966"/>
                  </a:lnTo>
                  <a:lnTo>
                    <a:pt x="2936" y="6777"/>
                  </a:lnTo>
                  <a:lnTo>
                    <a:pt x="2842" y="6604"/>
                  </a:lnTo>
                  <a:lnTo>
                    <a:pt x="2842" y="6604"/>
                  </a:lnTo>
                  <a:lnTo>
                    <a:pt x="3054" y="6376"/>
                  </a:lnTo>
                  <a:lnTo>
                    <a:pt x="3274" y="6140"/>
                  </a:lnTo>
                  <a:lnTo>
                    <a:pt x="3534" y="5848"/>
                  </a:lnTo>
                  <a:lnTo>
                    <a:pt x="3810" y="5534"/>
                  </a:lnTo>
                  <a:lnTo>
                    <a:pt x="4069" y="5219"/>
                  </a:lnTo>
                  <a:lnTo>
                    <a:pt x="4187" y="5069"/>
                  </a:lnTo>
                  <a:lnTo>
                    <a:pt x="4290" y="4928"/>
                  </a:lnTo>
                  <a:lnTo>
                    <a:pt x="4376" y="4802"/>
                  </a:lnTo>
                  <a:lnTo>
                    <a:pt x="4439" y="4691"/>
                  </a:lnTo>
                  <a:lnTo>
                    <a:pt x="4439" y="4691"/>
                  </a:lnTo>
                  <a:lnTo>
                    <a:pt x="4502" y="4636"/>
                  </a:lnTo>
                  <a:lnTo>
                    <a:pt x="4660" y="4495"/>
                  </a:lnTo>
                  <a:lnTo>
                    <a:pt x="4880" y="4274"/>
                  </a:lnTo>
                  <a:lnTo>
                    <a:pt x="5006" y="4140"/>
                  </a:lnTo>
                  <a:lnTo>
                    <a:pt x="5140" y="3999"/>
                  </a:lnTo>
                  <a:lnTo>
                    <a:pt x="5266" y="3849"/>
                  </a:lnTo>
                  <a:lnTo>
                    <a:pt x="5392" y="3692"/>
                  </a:lnTo>
                  <a:lnTo>
                    <a:pt x="5502" y="3527"/>
                  </a:lnTo>
                  <a:lnTo>
                    <a:pt x="5604" y="3361"/>
                  </a:lnTo>
                  <a:lnTo>
                    <a:pt x="5691" y="3188"/>
                  </a:lnTo>
                  <a:lnTo>
                    <a:pt x="5722" y="3109"/>
                  </a:lnTo>
                  <a:lnTo>
                    <a:pt x="5746" y="3023"/>
                  </a:lnTo>
                  <a:lnTo>
                    <a:pt x="5769" y="2944"/>
                  </a:lnTo>
                  <a:lnTo>
                    <a:pt x="5785" y="2865"/>
                  </a:lnTo>
                  <a:lnTo>
                    <a:pt x="5793" y="2787"/>
                  </a:lnTo>
                  <a:lnTo>
                    <a:pt x="5793" y="2716"/>
                  </a:lnTo>
                  <a:lnTo>
                    <a:pt x="5793" y="2716"/>
                  </a:lnTo>
                  <a:lnTo>
                    <a:pt x="5785" y="2637"/>
                  </a:lnTo>
                  <a:lnTo>
                    <a:pt x="5769" y="2574"/>
                  </a:lnTo>
                  <a:lnTo>
                    <a:pt x="5754" y="2519"/>
                  </a:lnTo>
                  <a:lnTo>
                    <a:pt x="5738" y="2472"/>
                  </a:lnTo>
                  <a:lnTo>
                    <a:pt x="5714" y="2425"/>
                  </a:lnTo>
                  <a:lnTo>
                    <a:pt x="5683" y="2393"/>
                  </a:lnTo>
                  <a:lnTo>
                    <a:pt x="5651" y="2362"/>
                  </a:lnTo>
                  <a:lnTo>
                    <a:pt x="5620" y="2338"/>
                  </a:lnTo>
                  <a:lnTo>
                    <a:pt x="5581" y="2314"/>
                  </a:lnTo>
                  <a:lnTo>
                    <a:pt x="5533" y="2299"/>
                  </a:lnTo>
                  <a:lnTo>
                    <a:pt x="5494" y="2291"/>
                  </a:lnTo>
                  <a:lnTo>
                    <a:pt x="5447" y="2291"/>
                  </a:lnTo>
                  <a:lnTo>
                    <a:pt x="5344" y="2291"/>
                  </a:lnTo>
                  <a:lnTo>
                    <a:pt x="5226" y="2314"/>
                  </a:lnTo>
                  <a:lnTo>
                    <a:pt x="5108" y="2346"/>
                  </a:lnTo>
                  <a:lnTo>
                    <a:pt x="4982" y="2393"/>
                  </a:lnTo>
                  <a:lnTo>
                    <a:pt x="4849" y="2456"/>
                  </a:lnTo>
                  <a:lnTo>
                    <a:pt x="4715" y="2519"/>
                  </a:lnTo>
                  <a:lnTo>
                    <a:pt x="4431" y="2669"/>
                  </a:lnTo>
                  <a:lnTo>
                    <a:pt x="4156" y="2818"/>
                  </a:lnTo>
                  <a:lnTo>
                    <a:pt x="4156" y="2818"/>
                  </a:lnTo>
                  <a:lnTo>
                    <a:pt x="3873" y="2983"/>
                  </a:lnTo>
                  <a:lnTo>
                    <a:pt x="3589" y="3164"/>
                  </a:lnTo>
                  <a:lnTo>
                    <a:pt x="3306" y="3346"/>
                  </a:lnTo>
                  <a:lnTo>
                    <a:pt x="3054" y="3511"/>
                  </a:lnTo>
                  <a:lnTo>
                    <a:pt x="2660" y="3786"/>
                  </a:lnTo>
                  <a:lnTo>
                    <a:pt x="2503" y="3896"/>
                  </a:lnTo>
                  <a:lnTo>
                    <a:pt x="2503" y="3896"/>
                  </a:lnTo>
                  <a:lnTo>
                    <a:pt x="2684" y="3637"/>
                  </a:lnTo>
                  <a:lnTo>
                    <a:pt x="2881" y="3353"/>
                  </a:lnTo>
                  <a:lnTo>
                    <a:pt x="3101" y="3023"/>
                  </a:lnTo>
                  <a:lnTo>
                    <a:pt x="3322" y="2653"/>
                  </a:lnTo>
                  <a:lnTo>
                    <a:pt x="3432" y="2472"/>
                  </a:lnTo>
                  <a:lnTo>
                    <a:pt x="3526" y="2291"/>
                  </a:lnTo>
                  <a:lnTo>
                    <a:pt x="3613" y="2118"/>
                  </a:lnTo>
                  <a:lnTo>
                    <a:pt x="3684" y="1952"/>
                  </a:lnTo>
                  <a:lnTo>
                    <a:pt x="3731" y="1811"/>
                  </a:lnTo>
                  <a:lnTo>
                    <a:pt x="3747" y="1748"/>
                  </a:lnTo>
                  <a:lnTo>
                    <a:pt x="3755" y="1685"/>
                  </a:lnTo>
                  <a:lnTo>
                    <a:pt x="3755" y="1685"/>
                  </a:lnTo>
                  <a:lnTo>
                    <a:pt x="3762" y="1567"/>
                  </a:lnTo>
                  <a:lnTo>
                    <a:pt x="3762" y="1425"/>
                  </a:lnTo>
                  <a:lnTo>
                    <a:pt x="3747" y="1276"/>
                  </a:lnTo>
                  <a:lnTo>
                    <a:pt x="3723" y="1118"/>
                  </a:lnTo>
                  <a:lnTo>
                    <a:pt x="3684" y="953"/>
                  </a:lnTo>
                  <a:lnTo>
                    <a:pt x="3636" y="795"/>
                  </a:lnTo>
                  <a:lnTo>
                    <a:pt x="3589" y="638"/>
                  </a:lnTo>
                  <a:lnTo>
                    <a:pt x="3534" y="488"/>
                  </a:lnTo>
                  <a:lnTo>
                    <a:pt x="3471" y="355"/>
                  </a:lnTo>
                  <a:lnTo>
                    <a:pt x="3400" y="237"/>
                  </a:lnTo>
                  <a:lnTo>
                    <a:pt x="3330" y="134"/>
                  </a:lnTo>
                  <a:lnTo>
                    <a:pt x="3298" y="95"/>
                  </a:lnTo>
                  <a:lnTo>
                    <a:pt x="3259" y="63"/>
                  </a:lnTo>
                  <a:lnTo>
                    <a:pt x="3219" y="32"/>
                  </a:lnTo>
                  <a:lnTo>
                    <a:pt x="3188" y="16"/>
                  </a:lnTo>
                  <a:lnTo>
                    <a:pt x="3148" y="8"/>
                  </a:lnTo>
                  <a:lnTo>
                    <a:pt x="3109" y="0"/>
                  </a:lnTo>
                  <a:lnTo>
                    <a:pt x="3078" y="8"/>
                  </a:lnTo>
                  <a:lnTo>
                    <a:pt x="3038" y="32"/>
                  </a:lnTo>
                  <a:lnTo>
                    <a:pt x="2999" y="56"/>
                  </a:lnTo>
                  <a:lnTo>
                    <a:pt x="2967" y="95"/>
                  </a:lnTo>
                  <a:lnTo>
                    <a:pt x="2967" y="95"/>
                  </a:lnTo>
                  <a:lnTo>
                    <a:pt x="2779" y="347"/>
                  </a:lnTo>
                  <a:lnTo>
                    <a:pt x="2503" y="732"/>
                  </a:lnTo>
                  <a:lnTo>
                    <a:pt x="1818" y="1693"/>
                  </a:lnTo>
                  <a:lnTo>
                    <a:pt x="1189" y="2614"/>
                  </a:lnTo>
                  <a:lnTo>
                    <a:pt x="960" y="2944"/>
                  </a:lnTo>
                  <a:lnTo>
                    <a:pt x="842" y="3125"/>
                  </a:lnTo>
                  <a:lnTo>
                    <a:pt x="842" y="3125"/>
                  </a:lnTo>
                  <a:lnTo>
                    <a:pt x="819" y="3180"/>
                  </a:lnTo>
                  <a:lnTo>
                    <a:pt x="795" y="3251"/>
                  </a:lnTo>
                  <a:lnTo>
                    <a:pt x="756" y="3416"/>
                  </a:lnTo>
                  <a:lnTo>
                    <a:pt x="716" y="3613"/>
                  </a:lnTo>
                  <a:lnTo>
                    <a:pt x="693" y="3826"/>
                  </a:lnTo>
                  <a:lnTo>
                    <a:pt x="669" y="4038"/>
                  </a:lnTo>
                  <a:lnTo>
                    <a:pt x="661" y="4243"/>
                  </a:lnTo>
                  <a:lnTo>
                    <a:pt x="653" y="4408"/>
                  </a:lnTo>
                  <a:lnTo>
                    <a:pt x="661" y="4542"/>
                  </a:lnTo>
                  <a:lnTo>
                    <a:pt x="661" y="4542"/>
                  </a:lnTo>
                  <a:lnTo>
                    <a:pt x="661" y="4597"/>
                  </a:lnTo>
                  <a:lnTo>
                    <a:pt x="646" y="4644"/>
                  </a:lnTo>
                  <a:lnTo>
                    <a:pt x="630" y="4691"/>
                  </a:lnTo>
                  <a:lnTo>
                    <a:pt x="598" y="4746"/>
                  </a:lnTo>
                  <a:lnTo>
                    <a:pt x="567" y="4794"/>
                  </a:lnTo>
                  <a:lnTo>
                    <a:pt x="528" y="4841"/>
                  </a:lnTo>
                  <a:lnTo>
                    <a:pt x="441" y="4928"/>
                  </a:lnTo>
                  <a:lnTo>
                    <a:pt x="339" y="5014"/>
                  </a:lnTo>
                  <a:lnTo>
                    <a:pt x="244" y="5101"/>
                  </a:lnTo>
                  <a:lnTo>
                    <a:pt x="150" y="5187"/>
                  </a:lnTo>
                  <a:lnTo>
                    <a:pt x="63" y="5266"/>
                  </a:lnTo>
                  <a:lnTo>
                    <a:pt x="63" y="5266"/>
                  </a:lnTo>
                  <a:lnTo>
                    <a:pt x="40" y="5305"/>
                  </a:lnTo>
                  <a:lnTo>
                    <a:pt x="16" y="5360"/>
                  </a:lnTo>
                  <a:lnTo>
                    <a:pt x="0" y="5423"/>
                  </a:lnTo>
                  <a:lnTo>
                    <a:pt x="0" y="5494"/>
                  </a:lnTo>
                  <a:lnTo>
                    <a:pt x="0" y="5573"/>
                  </a:lnTo>
                  <a:lnTo>
                    <a:pt x="8" y="5667"/>
                  </a:lnTo>
                  <a:lnTo>
                    <a:pt x="55" y="5903"/>
                  </a:lnTo>
                  <a:lnTo>
                    <a:pt x="134" y="6195"/>
                  </a:lnTo>
                  <a:lnTo>
                    <a:pt x="236" y="6565"/>
                  </a:lnTo>
                  <a:lnTo>
                    <a:pt x="520" y="7564"/>
                  </a:lnTo>
                  <a:lnTo>
                    <a:pt x="520" y="7564"/>
                  </a:lnTo>
                  <a:lnTo>
                    <a:pt x="567" y="7714"/>
                  </a:lnTo>
                  <a:lnTo>
                    <a:pt x="598" y="7879"/>
                  </a:lnTo>
                  <a:lnTo>
                    <a:pt x="661" y="8225"/>
                  </a:lnTo>
                  <a:lnTo>
                    <a:pt x="716" y="8595"/>
                  </a:lnTo>
                  <a:lnTo>
                    <a:pt x="756" y="8989"/>
                  </a:lnTo>
                  <a:lnTo>
                    <a:pt x="787" y="9398"/>
                  </a:lnTo>
                  <a:lnTo>
                    <a:pt x="811" y="9807"/>
                  </a:lnTo>
                  <a:lnTo>
                    <a:pt x="827" y="10217"/>
                  </a:lnTo>
                  <a:lnTo>
                    <a:pt x="834" y="10618"/>
                  </a:lnTo>
                  <a:lnTo>
                    <a:pt x="842" y="11366"/>
                  </a:lnTo>
                  <a:lnTo>
                    <a:pt x="842" y="11980"/>
                  </a:lnTo>
                  <a:lnTo>
                    <a:pt x="850" y="12420"/>
                  </a:lnTo>
                  <a:lnTo>
                    <a:pt x="858" y="12554"/>
                  </a:lnTo>
                  <a:lnTo>
                    <a:pt x="866" y="12625"/>
                  </a:lnTo>
                  <a:lnTo>
                    <a:pt x="866" y="12625"/>
                  </a:lnTo>
                  <a:lnTo>
                    <a:pt x="905" y="12688"/>
                  </a:lnTo>
                  <a:lnTo>
                    <a:pt x="1008" y="12806"/>
                  </a:lnTo>
                  <a:lnTo>
                    <a:pt x="1330" y="13192"/>
                  </a:lnTo>
                  <a:lnTo>
                    <a:pt x="2354" y="14349"/>
                  </a:lnTo>
                  <a:lnTo>
                    <a:pt x="3518" y="15671"/>
                  </a:lnTo>
                  <a:lnTo>
                    <a:pt x="4022" y="16261"/>
                  </a:lnTo>
                  <a:lnTo>
                    <a:pt x="4408" y="16726"/>
                  </a:lnTo>
                  <a:lnTo>
                    <a:pt x="4408" y="16726"/>
                  </a:lnTo>
                  <a:lnTo>
                    <a:pt x="4565" y="16922"/>
                  </a:lnTo>
                  <a:lnTo>
                    <a:pt x="4707" y="17119"/>
                  </a:lnTo>
                  <a:lnTo>
                    <a:pt x="4841" y="17324"/>
                  </a:lnTo>
                  <a:lnTo>
                    <a:pt x="4974" y="17521"/>
                  </a:lnTo>
                  <a:lnTo>
                    <a:pt x="5093" y="17725"/>
                  </a:lnTo>
                  <a:lnTo>
                    <a:pt x="5203" y="17922"/>
                  </a:lnTo>
                  <a:lnTo>
                    <a:pt x="5305" y="18127"/>
                  </a:lnTo>
                  <a:lnTo>
                    <a:pt x="5392" y="18316"/>
                  </a:lnTo>
                  <a:lnTo>
                    <a:pt x="5470" y="18505"/>
                  </a:lnTo>
                  <a:lnTo>
                    <a:pt x="5541" y="18686"/>
                  </a:lnTo>
                  <a:lnTo>
                    <a:pt x="5596" y="18851"/>
                  </a:lnTo>
                  <a:lnTo>
                    <a:pt x="5636" y="19016"/>
                  </a:lnTo>
                  <a:lnTo>
                    <a:pt x="5667" y="19166"/>
                  </a:lnTo>
                  <a:lnTo>
                    <a:pt x="5691" y="19299"/>
                  </a:lnTo>
                  <a:lnTo>
                    <a:pt x="5691" y="19425"/>
                  </a:lnTo>
                  <a:lnTo>
                    <a:pt x="5683" y="19528"/>
                  </a:lnTo>
                  <a:lnTo>
                    <a:pt x="5683" y="19528"/>
                  </a:lnTo>
                  <a:lnTo>
                    <a:pt x="5667" y="19654"/>
                  </a:lnTo>
                  <a:lnTo>
                    <a:pt x="5651" y="19819"/>
                  </a:lnTo>
                  <a:lnTo>
                    <a:pt x="5628" y="20268"/>
                  </a:lnTo>
                  <a:lnTo>
                    <a:pt x="5596" y="20819"/>
                  </a:lnTo>
                  <a:lnTo>
                    <a:pt x="5581" y="21440"/>
                  </a:lnTo>
                  <a:lnTo>
                    <a:pt x="5541" y="22660"/>
                  </a:lnTo>
                  <a:lnTo>
                    <a:pt x="5510" y="23550"/>
                  </a:lnTo>
                  <a:lnTo>
                    <a:pt x="5510" y="23550"/>
                  </a:lnTo>
                  <a:lnTo>
                    <a:pt x="5502" y="23746"/>
                  </a:lnTo>
                  <a:lnTo>
                    <a:pt x="5470" y="24022"/>
                  </a:lnTo>
                  <a:lnTo>
                    <a:pt x="10909" y="24022"/>
                  </a:lnTo>
                  <a:lnTo>
                    <a:pt x="10909" y="24022"/>
                  </a:lnTo>
                  <a:lnTo>
                    <a:pt x="10909" y="24022"/>
                  </a:lnTo>
                  <a:lnTo>
                    <a:pt x="10901" y="23620"/>
                  </a:lnTo>
                  <a:lnTo>
                    <a:pt x="10901" y="23227"/>
                  </a:lnTo>
                  <a:lnTo>
                    <a:pt x="10909" y="22841"/>
                  </a:lnTo>
                  <a:lnTo>
                    <a:pt x="10925" y="22463"/>
                  </a:lnTo>
                  <a:lnTo>
                    <a:pt x="10940" y="22101"/>
                  </a:lnTo>
                  <a:lnTo>
                    <a:pt x="10964" y="21747"/>
                  </a:lnTo>
                  <a:lnTo>
                    <a:pt x="11019" y="21070"/>
                  </a:lnTo>
                  <a:lnTo>
                    <a:pt x="11082" y="20456"/>
                  </a:lnTo>
                  <a:lnTo>
                    <a:pt x="11161" y="19913"/>
                  </a:lnTo>
                  <a:lnTo>
                    <a:pt x="11232" y="19457"/>
                  </a:lnTo>
                  <a:lnTo>
                    <a:pt x="11310" y="190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408;p44"/>
            <p:cNvSpPr/>
            <p:nvPr/>
          </p:nvSpPr>
          <p:spPr>
            <a:xfrm>
              <a:off x="1872350" y="2272575"/>
              <a:ext cx="285725" cy="600550"/>
            </a:xfrm>
            <a:custGeom>
              <a:avLst/>
              <a:gdLst/>
              <a:ahLst/>
              <a:cxnLst/>
              <a:rect l="l" t="t" r="r" b="b"/>
              <a:pathLst>
                <a:path w="11429" h="24022" extrusionOk="0">
                  <a:moveTo>
                    <a:pt x="3125" y="0"/>
                  </a:moveTo>
                  <a:lnTo>
                    <a:pt x="3086" y="8"/>
                  </a:lnTo>
                  <a:lnTo>
                    <a:pt x="3046" y="24"/>
                  </a:lnTo>
                  <a:lnTo>
                    <a:pt x="3007" y="56"/>
                  </a:lnTo>
                  <a:lnTo>
                    <a:pt x="2967" y="95"/>
                  </a:lnTo>
                  <a:lnTo>
                    <a:pt x="2779" y="347"/>
                  </a:lnTo>
                  <a:lnTo>
                    <a:pt x="2503" y="732"/>
                  </a:lnTo>
                  <a:lnTo>
                    <a:pt x="1818" y="1693"/>
                  </a:lnTo>
                  <a:lnTo>
                    <a:pt x="1189" y="2614"/>
                  </a:lnTo>
                  <a:lnTo>
                    <a:pt x="960" y="2944"/>
                  </a:lnTo>
                  <a:lnTo>
                    <a:pt x="842" y="3125"/>
                  </a:lnTo>
                  <a:lnTo>
                    <a:pt x="819" y="3172"/>
                  </a:lnTo>
                  <a:lnTo>
                    <a:pt x="803" y="3227"/>
                  </a:lnTo>
                  <a:lnTo>
                    <a:pt x="764" y="3369"/>
                  </a:lnTo>
                  <a:lnTo>
                    <a:pt x="732" y="3542"/>
                  </a:lnTo>
                  <a:lnTo>
                    <a:pt x="701" y="3723"/>
                  </a:lnTo>
                  <a:lnTo>
                    <a:pt x="685" y="3912"/>
                  </a:lnTo>
                  <a:lnTo>
                    <a:pt x="669" y="4101"/>
                  </a:lnTo>
                  <a:lnTo>
                    <a:pt x="661" y="4274"/>
                  </a:lnTo>
                  <a:lnTo>
                    <a:pt x="653" y="4424"/>
                  </a:lnTo>
                  <a:lnTo>
                    <a:pt x="661" y="4542"/>
                  </a:lnTo>
                  <a:lnTo>
                    <a:pt x="661" y="4558"/>
                  </a:lnTo>
                  <a:lnTo>
                    <a:pt x="653" y="4613"/>
                  </a:lnTo>
                  <a:lnTo>
                    <a:pt x="646" y="4660"/>
                  </a:lnTo>
                  <a:lnTo>
                    <a:pt x="622" y="4707"/>
                  </a:lnTo>
                  <a:lnTo>
                    <a:pt x="591" y="4754"/>
                  </a:lnTo>
                  <a:lnTo>
                    <a:pt x="520" y="4849"/>
                  </a:lnTo>
                  <a:lnTo>
                    <a:pt x="433" y="4935"/>
                  </a:lnTo>
                  <a:lnTo>
                    <a:pt x="236" y="5109"/>
                  </a:lnTo>
                  <a:lnTo>
                    <a:pt x="142" y="5187"/>
                  </a:lnTo>
                  <a:lnTo>
                    <a:pt x="63" y="5266"/>
                  </a:lnTo>
                  <a:lnTo>
                    <a:pt x="40" y="5313"/>
                  </a:lnTo>
                  <a:lnTo>
                    <a:pt x="16" y="5360"/>
                  </a:lnTo>
                  <a:lnTo>
                    <a:pt x="0" y="5423"/>
                  </a:lnTo>
                  <a:lnTo>
                    <a:pt x="0" y="5502"/>
                  </a:lnTo>
                  <a:lnTo>
                    <a:pt x="8" y="5628"/>
                  </a:lnTo>
                  <a:lnTo>
                    <a:pt x="32" y="5785"/>
                  </a:lnTo>
                  <a:lnTo>
                    <a:pt x="79" y="5974"/>
                  </a:lnTo>
                  <a:lnTo>
                    <a:pt x="134" y="6203"/>
                  </a:lnTo>
                  <a:lnTo>
                    <a:pt x="299" y="6785"/>
                  </a:lnTo>
                  <a:lnTo>
                    <a:pt x="520" y="7564"/>
                  </a:lnTo>
                  <a:lnTo>
                    <a:pt x="567" y="7714"/>
                  </a:lnTo>
                  <a:lnTo>
                    <a:pt x="598" y="7879"/>
                  </a:lnTo>
                  <a:lnTo>
                    <a:pt x="661" y="8225"/>
                  </a:lnTo>
                  <a:lnTo>
                    <a:pt x="716" y="8595"/>
                  </a:lnTo>
                  <a:lnTo>
                    <a:pt x="756" y="8989"/>
                  </a:lnTo>
                  <a:lnTo>
                    <a:pt x="787" y="9398"/>
                  </a:lnTo>
                  <a:lnTo>
                    <a:pt x="811" y="9807"/>
                  </a:lnTo>
                  <a:lnTo>
                    <a:pt x="827" y="10217"/>
                  </a:lnTo>
                  <a:lnTo>
                    <a:pt x="834" y="10618"/>
                  </a:lnTo>
                  <a:lnTo>
                    <a:pt x="842" y="11366"/>
                  </a:lnTo>
                  <a:lnTo>
                    <a:pt x="842" y="11980"/>
                  </a:lnTo>
                  <a:lnTo>
                    <a:pt x="850" y="12420"/>
                  </a:lnTo>
                  <a:lnTo>
                    <a:pt x="858" y="12554"/>
                  </a:lnTo>
                  <a:lnTo>
                    <a:pt x="866" y="12625"/>
                  </a:lnTo>
                  <a:lnTo>
                    <a:pt x="905" y="12688"/>
                  </a:lnTo>
                  <a:lnTo>
                    <a:pt x="1008" y="12806"/>
                  </a:lnTo>
                  <a:lnTo>
                    <a:pt x="1330" y="13192"/>
                  </a:lnTo>
                  <a:lnTo>
                    <a:pt x="2354" y="14349"/>
                  </a:lnTo>
                  <a:lnTo>
                    <a:pt x="3518" y="15671"/>
                  </a:lnTo>
                  <a:lnTo>
                    <a:pt x="4022" y="16261"/>
                  </a:lnTo>
                  <a:lnTo>
                    <a:pt x="4408" y="16726"/>
                  </a:lnTo>
                  <a:lnTo>
                    <a:pt x="4549" y="16907"/>
                  </a:lnTo>
                  <a:lnTo>
                    <a:pt x="4691" y="17096"/>
                  </a:lnTo>
                  <a:lnTo>
                    <a:pt x="4817" y="17277"/>
                  </a:lnTo>
                  <a:lnTo>
                    <a:pt x="4935" y="17466"/>
                  </a:lnTo>
                  <a:lnTo>
                    <a:pt x="5053" y="17654"/>
                  </a:lnTo>
                  <a:lnTo>
                    <a:pt x="5156" y="17843"/>
                  </a:lnTo>
                  <a:lnTo>
                    <a:pt x="5250" y="18024"/>
                  </a:lnTo>
                  <a:lnTo>
                    <a:pt x="5344" y="18205"/>
                  </a:lnTo>
                  <a:lnTo>
                    <a:pt x="5423" y="18386"/>
                  </a:lnTo>
                  <a:lnTo>
                    <a:pt x="5494" y="18560"/>
                  </a:lnTo>
                  <a:lnTo>
                    <a:pt x="5549" y="18725"/>
                  </a:lnTo>
                  <a:lnTo>
                    <a:pt x="5604" y="18882"/>
                  </a:lnTo>
                  <a:lnTo>
                    <a:pt x="5643" y="19024"/>
                  </a:lnTo>
                  <a:lnTo>
                    <a:pt x="5667" y="19166"/>
                  </a:lnTo>
                  <a:lnTo>
                    <a:pt x="5691" y="19292"/>
                  </a:lnTo>
                  <a:lnTo>
                    <a:pt x="5691" y="19410"/>
                  </a:lnTo>
                  <a:lnTo>
                    <a:pt x="5691" y="19473"/>
                  </a:lnTo>
                  <a:lnTo>
                    <a:pt x="5683" y="19528"/>
                  </a:lnTo>
                  <a:lnTo>
                    <a:pt x="5667" y="19654"/>
                  </a:lnTo>
                  <a:lnTo>
                    <a:pt x="5651" y="19819"/>
                  </a:lnTo>
                  <a:lnTo>
                    <a:pt x="5628" y="20268"/>
                  </a:lnTo>
                  <a:lnTo>
                    <a:pt x="5596" y="20819"/>
                  </a:lnTo>
                  <a:lnTo>
                    <a:pt x="5581" y="21440"/>
                  </a:lnTo>
                  <a:lnTo>
                    <a:pt x="5541" y="22660"/>
                  </a:lnTo>
                  <a:lnTo>
                    <a:pt x="5510" y="23550"/>
                  </a:lnTo>
                  <a:lnTo>
                    <a:pt x="5502" y="23746"/>
                  </a:lnTo>
                  <a:lnTo>
                    <a:pt x="5470" y="24022"/>
                  </a:lnTo>
                  <a:lnTo>
                    <a:pt x="10909" y="24022"/>
                  </a:lnTo>
                  <a:lnTo>
                    <a:pt x="10901" y="23495"/>
                  </a:lnTo>
                  <a:lnTo>
                    <a:pt x="10909" y="23140"/>
                  </a:lnTo>
                  <a:lnTo>
                    <a:pt x="10909" y="22786"/>
                  </a:lnTo>
                  <a:lnTo>
                    <a:pt x="10940" y="22109"/>
                  </a:lnTo>
                  <a:lnTo>
                    <a:pt x="10988" y="21464"/>
                  </a:lnTo>
                  <a:lnTo>
                    <a:pt x="11043" y="20866"/>
                  </a:lnTo>
                  <a:lnTo>
                    <a:pt x="11106" y="20323"/>
                  </a:lnTo>
                  <a:lnTo>
                    <a:pt x="11169" y="19835"/>
                  </a:lnTo>
                  <a:lnTo>
                    <a:pt x="11240" y="19418"/>
                  </a:lnTo>
                  <a:lnTo>
                    <a:pt x="11310" y="19087"/>
                  </a:lnTo>
                  <a:lnTo>
                    <a:pt x="11358" y="18851"/>
                  </a:lnTo>
                  <a:lnTo>
                    <a:pt x="11397" y="18599"/>
                  </a:lnTo>
                  <a:lnTo>
                    <a:pt x="11421" y="18323"/>
                  </a:lnTo>
                  <a:lnTo>
                    <a:pt x="11428" y="18174"/>
                  </a:lnTo>
                  <a:lnTo>
                    <a:pt x="11428" y="18024"/>
                  </a:lnTo>
                  <a:lnTo>
                    <a:pt x="11428" y="17859"/>
                  </a:lnTo>
                  <a:lnTo>
                    <a:pt x="11421" y="17686"/>
                  </a:lnTo>
                  <a:lnTo>
                    <a:pt x="11405" y="17505"/>
                  </a:lnTo>
                  <a:lnTo>
                    <a:pt x="11373" y="17324"/>
                  </a:lnTo>
                  <a:lnTo>
                    <a:pt x="11342" y="17143"/>
                  </a:lnTo>
                  <a:lnTo>
                    <a:pt x="11303" y="16946"/>
                  </a:lnTo>
                  <a:lnTo>
                    <a:pt x="11255" y="16757"/>
                  </a:lnTo>
                  <a:lnTo>
                    <a:pt x="11192" y="16553"/>
                  </a:lnTo>
                  <a:lnTo>
                    <a:pt x="11137" y="16395"/>
                  </a:lnTo>
                  <a:lnTo>
                    <a:pt x="11074" y="16238"/>
                  </a:lnTo>
                  <a:lnTo>
                    <a:pt x="11011" y="16080"/>
                  </a:lnTo>
                  <a:lnTo>
                    <a:pt x="10933" y="15915"/>
                  </a:lnTo>
                  <a:lnTo>
                    <a:pt x="10854" y="15750"/>
                  </a:lnTo>
                  <a:lnTo>
                    <a:pt x="10759" y="15584"/>
                  </a:lnTo>
                  <a:lnTo>
                    <a:pt x="10657" y="15419"/>
                  </a:lnTo>
                  <a:lnTo>
                    <a:pt x="10555" y="15246"/>
                  </a:lnTo>
                  <a:lnTo>
                    <a:pt x="10437" y="15081"/>
                  </a:lnTo>
                  <a:lnTo>
                    <a:pt x="10311" y="14908"/>
                  </a:lnTo>
                  <a:lnTo>
                    <a:pt x="10177" y="14734"/>
                  </a:lnTo>
                  <a:lnTo>
                    <a:pt x="10035" y="14561"/>
                  </a:lnTo>
                  <a:lnTo>
                    <a:pt x="9878" y="14388"/>
                  </a:lnTo>
                  <a:lnTo>
                    <a:pt x="9713" y="14215"/>
                  </a:lnTo>
                  <a:lnTo>
                    <a:pt x="9539" y="14042"/>
                  </a:lnTo>
                  <a:lnTo>
                    <a:pt x="9351" y="13869"/>
                  </a:lnTo>
                  <a:lnTo>
                    <a:pt x="8855" y="13404"/>
                  </a:lnTo>
                  <a:lnTo>
                    <a:pt x="8414" y="12987"/>
                  </a:lnTo>
                  <a:lnTo>
                    <a:pt x="8020" y="12601"/>
                  </a:lnTo>
                  <a:lnTo>
                    <a:pt x="7674" y="12263"/>
                  </a:lnTo>
                  <a:lnTo>
                    <a:pt x="7336" y="11909"/>
                  </a:lnTo>
                  <a:lnTo>
                    <a:pt x="7044" y="11610"/>
                  </a:lnTo>
                  <a:lnTo>
                    <a:pt x="6580" y="11130"/>
                  </a:lnTo>
                  <a:lnTo>
                    <a:pt x="6399" y="10941"/>
                  </a:lnTo>
                  <a:lnTo>
                    <a:pt x="6250" y="10799"/>
                  </a:lnTo>
                  <a:lnTo>
                    <a:pt x="6116" y="10681"/>
                  </a:lnTo>
                  <a:lnTo>
                    <a:pt x="6006" y="10602"/>
                  </a:lnTo>
                  <a:lnTo>
                    <a:pt x="5990" y="10587"/>
                  </a:lnTo>
                  <a:lnTo>
                    <a:pt x="5958" y="10563"/>
                  </a:lnTo>
                  <a:lnTo>
                    <a:pt x="5927" y="10531"/>
                  </a:lnTo>
                  <a:lnTo>
                    <a:pt x="5880" y="10453"/>
                  </a:lnTo>
                  <a:lnTo>
                    <a:pt x="5832" y="10350"/>
                  </a:lnTo>
                  <a:lnTo>
                    <a:pt x="5793" y="10232"/>
                  </a:lnTo>
                  <a:lnTo>
                    <a:pt x="5762" y="10099"/>
                  </a:lnTo>
                  <a:lnTo>
                    <a:pt x="5738" y="9949"/>
                  </a:lnTo>
                  <a:lnTo>
                    <a:pt x="5714" y="9784"/>
                  </a:lnTo>
                  <a:lnTo>
                    <a:pt x="5691" y="9618"/>
                  </a:lnTo>
                  <a:lnTo>
                    <a:pt x="5667" y="9256"/>
                  </a:lnTo>
                  <a:lnTo>
                    <a:pt x="5651" y="8879"/>
                  </a:lnTo>
                  <a:lnTo>
                    <a:pt x="5643" y="8509"/>
                  </a:lnTo>
                  <a:lnTo>
                    <a:pt x="5643" y="8162"/>
                  </a:lnTo>
                  <a:lnTo>
                    <a:pt x="5643" y="8155"/>
                  </a:lnTo>
                  <a:lnTo>
                    <a:pt x="5643" y="7934"/>
                  </a:lnTo>
                  <a:lnTo>
                    <a:pt x="5643" y="7659"/>
                  </a:lnTo>
                  <a:lnTo>
                    <a:pt x="5643" y="7643"/>
                  </a:lnTo>
                  <a:lnTo>
                    <a:pt x="5651" y="7501"/>
                  </a:lnTo>
                  <a:lnTo>
                    <a:pt x="5675" y="7367"/>
                  </a:lnTo>
                  <a:lnTo>
                    <a:pt x="5714" y="7242"/>
                  </a:lnTo>
                  <a:lnTo>
                    <a:pt x="5762" y="7123"/>
                  </a:lnTo>
                  <a:lnTo>
                    <a:pt x="5817" y="7013"/>
                  </a:lnTo>
                  <a:lnTo>
                    <a:pt x="5872" y="6911"/>
                  </a:lnTo>
                  <a:lnTo>
                    <a:pt x="5943" y="6809"/>
                  </a:lnTo>
                  <a:lnTo>
                    <a:pt x="6013" y="6722"/>
                  </a:lnTo>
                  <a:lnTo>
                    <a:pt x="6155" y="6557"/>
                  </a:lnTo>
                  <a:lnTo>
                    <a:pt x="6281" y="6423"/>
                  </a:lnTo>
                  <a:lnTo>
                    <a:pt x="6375" y="6313"/>
                  </a:lnTo>
                  <a:lnTo>
                    <a:pt x="6415" y="6273"/>
                  </a:lnTo>
                  <a:lnTo>
                    <a:pt x="6431" y="6242"/>
                  </a:lnTo>
                  <a:lnTo>
                    <a:pt x="6462" y="6203"/>
                  </a:lnTo>
                  <a:lnTo>
                    <a:pt x="6517" y="6155"/>
                  </a:lnTo>
                  <a:lnTo>
                    <a:pt x="6706" y="6029"/>
                  </a:lnTo>
                  <a:lnTo>
                    <a:pt x="6966" y="5864"/>
                  </a:lnTo>
                  <a:lnTo>
                    <a:pt x="7249" y="5675"/>
                  </a:lnTo>
                  <a:lnTo>
                    <a:pt x="7399" y="5565"/>
                  </a:lnTo>
                  <a:lnTo>
                    <a:pt x="7532" y="5455"/>
                  </a:lnTo>
                  <a:lnTo>
                    <a:pt x="7666" y="5345"/>
                  </a:lnTo>
                  <a:lnTo>
                    <a:pt x="7784" y="5227"/>
                  </a:lnTo>
                  <a:lnTo>
                    <a:pt x="7879" y="5109"/>
                  </a:lnTo>
                  <a:lnTo>
                    <a:pt x="7918" y="5046"/>
                  </a:lnTo>
                  <a:lnTo>
                    <a:pt x="7957" y="4983"/>
                  </a:lnTo>
                  <a:lnTo>
                    <a:pt x="7981" y="4928"/>
                  </a:lnTo>
                  <a:lnTo>
                    <a:pt x="8005" y="4865"/>
                  </a:lnTo>
                  <a:lnTo>
                    <a:pt x="8013" y="4802"/>
                  </a:lnTo>
                  <a:lnTo>
                    <a:pt x="8020" y="4746"/>
                  </a:lnTo>
                  <a:lnTo>
                    <a:pt x="8020" y="4699"/>
                  </a:lnTo>
                  <a:lnTo>
                    <a:pt x="8005" y="4652"/>
                  </a:lnTo>
                  <a:lnTo>
                    <a:pt x="7997" y="4605"/>
                  </a:lnTo>
                  <a:lnTo>
                    <a:pt x="7981" y="4565"/>
                  </a:lnTo>
                  <a:lnTo>
                    <a:pt x="7957" y="4526"/>
                  </a:lnTo>
                  <a:lnTo>
                    <a:pt x="7934" y="4495"/>
                  </a:lnTo>
                  <a:lnTo>
                    <a:pt x="7902" y="4463"/>
                  </a:lnTo>
                  <a:lnTo>
                    <a:pt x="7871" y="4432"/>
                  </a:lnTo>
                  <a:lnTo>
                    <a:pt x="7792" y="4384"/>
                  </a:lnTo>
                  <a:lnTo>
                    <a:pt x="7713" y="4353"/>
                  </a:lnTo>
                  <a:lnTo>
                    <a:pt x="7611" y="4329"/>
                  </a:lnTo>
                  <a:lnTo>
                    <a:pt x="7509" y="4321"/>
                  </a:lnTo>
                  <a:lnTo>
                    <a:pt x="7399" y="4314"/>
                  </a:lnTo>
                  <a:lnTo>
                    <a:pt x="7210" y="4321"/>
                  </a:lnTo>
                  <a:lnTo>
                    <a:pt x="7013" y="4345"/>
                  </a:lnTo>
                  <a:lnTo>
                    <a:pt x="6808" y="4384"/>
                  </a:lnTo>
                  <a:lnTo>
                    <a:pt x="6604" y="4424"/>
                  </a:lnTo>
                  <a:lnTo>
                    <a:pt x="6163" y="4526"/>
                  </a:lnTo>
                  <a:lnTo>
                    <a:pt x="5966" y="4565"/>
                  </a:lnTo>
                  <a:lnTo>
                    <a:pt x="5801" y="4597"/>
                  </a:lnTo>
                  <a:lnTo>
                    <a:pt x="5730" y="4613"/>
                  </a:lnTo>
                  <a:lnTo>
                    <a:pt x="5659" y="4636"/>
                  </a:lnTo>
                  <a:lnTo>
                    <a:pt x="5581" y="4676"/>
                  </a:lnTo>
                  <a:lnTo>
                    <a:pt x="5494" y="4723"/>
                  </a:lnTo>
                  <a:lnTo>
                    <a:pt x="5407" y="4778"/>
                  </a:lnTo>
                  <a:lnTo>
                    <a:pt x="5321" y="4841"/>
                  </a:lnTo>
                  <a:lnTo>
                    <a:pt x="5132" y="4998"/>
                  </a:lnTo>
                  <a:lnTo>
                    <a:pt x="4935" y="5172"/>
                  </a:lnTo>
                  <a:lnTo>
                    <a:pt x="4738" y="5353"/>
                  </a:lnTo>
                  <a:lnTo>
                    <a:pt x="4549" y="5557"/>
                  </a:lnTo>
                  <a:lnTo>
                    <a:pt x="4361" y="5754"/>
                  </a:lnTo>
                  <a:lnTo>
                    <a:pt x="4124" y="6029"/>
                  </a:lnTo>
                  <a:lnTo>
                    <a:pt x="3920" y="6273"/>
                  </a:lnTo>
                  <a:lnTo>
                    <a:pt x="3770" y="6462"/>
                  </a:lnTo>
                  <a:lnTo>
                    <a:pt x="3684" y="6588"/>
                  </a:lnTo>
                  <a:lnTo>
                    <a:pt x="3676" y="6612"/>
                  </a:lnTo>
                  <a:lnTo>
                    <a:pt x="3660" y="6659"/>
                  </a:lnTo>
                  <a:lnTo>
                    <a:pt x="3636" y="6777"/>
                  </a:lnTo>
                  <a:lnTo>
                    <a:pt x="3621" y="6935"/>
                  </a:lnTo>
                  <a:lnTo>
                    <a:pt x="3597" y="7123"/>
                  </a:lnTo>
                  <a:lnTo>
                    <a:pt x="3566" y="7572"/>
                  </a:lnTo>
                  <a:lnTo>
                    <a:pt x="3542" y="8068"/>
                  </a:lnTo>
                  <a:lnTo>
                    <a:pt x="3518" y="8965"/>
                  </a:lnTo>
                  <a:lnTo>
                    <a:pt x="3511" y="9367"/>
                  </a:lnTo>
                  <a:lnTo>
                    <a:pt x="3479" y="9052"/>
                  </a:lnTo>
                  <a:lnTo>
                    <a:pt x="3432" y="8713"/>
                  </a:lnTo>
                  <a:lnTo>
                    <a:pt x="3369" y="8304"/>
                  </a:lnTo>
                  <a:lnTo>
                    <a:pt x="3322" y="8076"/>
                  </a:lnTo>
                  <a:lnTo>
                    <a:pt x="3274" y="7848"/>
                  </a:lnTo>
                  <a:lnTo>
                    <a:pt x="3219" y="7619"/>
                  </a:lnTo>
                  <a:lnTo>
                    <a:pt x="3156" y="7391"/>
                  </a:lnTo>
                  <a:lnTo>
                    <a:pt x="3093" y="7171"/>
                  </a:lnTo>
                  <a:lnTo>
                    <a:pt x="3015" y="6966"/>
                  </a:lnTo>
                  <a:lnTo>
                    <a:pt x="2936" y="6777"/>
                  </a:lnTo>
                  <a:lnTo>
                    <a:pt x="2842" y="6604"/>
                  </a:lnTo>
                  <a:lnTo>
                    <a:pt x="3054" y="6376"/>
                  </a:lnTo>
                  <a:lnTo>
                    <a:pt x="3274" y="6140"/>
                  </a:lnTo>
                  <a:lnTo>
                    <a:pt x="3534" y="5848"/>
                  </a:lnTo>
                  <a:lnTo>
                    <a:pt x="3810" y="5534"/>
                  </a:lnTo>
                  <a:lnTo>
                    <a:pt x="4069" y="5219"/>
                  </a:lnTo>
                  <a:lnTo>
                    <a:pt x="4187" y="5069"/>
                  </a:lnTo>
                  <a:lnTo>
                    <a:pt x="4290" y="4928"/>
                  </a:lnTo>
                  <a:lnTo>
                    <a:pt x="4376" y="4802"/>
                  </a:lnTo>
                  <a:lnTo>
                    <a:pt x="4439" y="4691"/>
                  </a:lnTo>
                  <a:lnTo>
                    <a:pt x="4502" y="4636"/>
                  </a:lnTo>
                  <a:lnTo>
                    <a:pt x="4652" y="4503"/>
                  </a:lnTo>
                  <a:lnTo>
                    <a:pt x="4872" y="4290"/>
                  </a:lnTo>
                  <a:lnTo>
                    <a:pt x="4990" y="4164"/>
                  </a:lnTo>
                  <a:lnTo>
                    <a:pt x="5116" y="4022"/>
                  </a:lnTo>
                  <a:lnTo>
                    <a:pt x="5242" y="3873"/>
                  </a:lnTo>
                  <a:lnTo>
                    <a:pt x="5368" y="3715"/>
                  </a:lnTo>
                  <a:lnTo>
                    <a:pt x="5478" y="3558"/>
                  </a:lnTo>
                  <a:lnTo>
                    <a:pt x="5581" y="3393"/>
                  </a:lnTo>
                  <a:lnTo>
                    <a:pt x="5667" y="3227"/>
                  </a:lnTo>
                  <a:lnTo>
                    <a:pt x="5706" y="3149"/>
                  </a:lnTo>
                  <a:lnTo>
                    <a:pt x="5738" y="3070"/>
                  </a:lnTo>
                  <a:lnTo>
                    <a:pt x="5762" y="2991"/>
                  </a:lnTo>
                  <a:lnTo>
                    <a:pt x="5777" y="2913"/>
                  </a:lnTo>
                  <a:lnTo>
                    <a:pt x="5793" y="2834"/>
                  </a:lnTo>
                  <a:lnTo>
                    <a:pt x="5793" y="2755"/>
                  </a:lnTo>
                  <a:lnTo>
                    <a:pt x="5793" y="2716"/>
                  </a:lnTo>
                  <a:lnTo>
                    <a:pt x="5777" y="2606"/>
                  </a:lnTo>
                  <a:lnTo>
                    <a:pt x="5754" y="2511"/>
                  </a:lnTo>
                  <a:lnTo>
                    <a:pt x="5722" y="2440"/>
                  </a:lnTo>
                  <a:lnTo>
                    <a:pt x="5675" y="2385"/>
                  </a:lnTo>
                  <a:lnTo>
                    <a:pt x="5628" y="2338"/>
                  </a:lnTo>
                  <a:lnTo>
                    <a:pt x="5565" y="2307"/>
                  </a:lnTo>
                  <a:lnTo>
                    <a:pt x="5494" y="2291"/>
                  </a:lnTo>
                  <a:lnTo>
                    <a:pt x="5360" y="2291"/>
                  </a:lnTo>
                  <a:lnTo>
                    <a:pt x="5289" y="2299"/>
                  </a:lnTo>
                  <a:lnTo>
                    <a:pt x="5148" y="2338"/>
                  </a:lnTo>
                  <a:lnTo>
                    <a:pt x="4998" y="2393"/>
                  </a:lnTo>
                  <a:lnTo>
                    <a:pt x="4833" y="2464"/>
                  </a:lnTo>
                  <a:lnTo>
                    <a:pt x="4668" y="2543"/>
                  </a:lnTo>
                  <a:lnTo>
                    <a:pt x="4494" y="2629"/>
                  </a:lnTo>
                  <a:lnTo>
                    <a:pt x="4156" y="2818"/>
                  </a:lnTo>
                  <a:lnTo>
                    <a:pt x="3873" y="2983"/>
                  </a:lnTo>
                  <a:lnTo>
                    <a:pt x="3589" y="3164"/>
                  </a:lnTo>
                  <a:lnTo>
                    <a:pt x="3306" y="3346"/>
                  </a:lnTo>
                  <a:lnTo>
                    <a:pt x="3054" y="3511"/>
                  </a:lnTo>
                  <a:lnTo>
                    <a:pt x="2660" y="3786"/>
                  </a:lnTo>
                  <a:lnTo>
                    <a:pt x="2503" y="3896"/>
                  </a:lnTo>
                  <a:lnTo>
                    <a:pt x="2684" y="3637"/>
                  </a:lnTo>
                  <a:lnTo>
                    <a:pt x="2881" y="3353"/>
                  </a:lnTo>
                  <a:lnTo>
                    <a:pt x="3101" y="3023"/>
                  </a:lnTo>
                  <a:lnTo>
                    <a:pt x="3322" y="2653"/>
                  </a:lnTo>
                  <a:lnTo>
                    <a:pt x="3432" y="2472"/>
                  </a:lnTo>
                  <a:lnTo>
                    <a:pt x="3526" y="2291"/>
                  </a:lnTo>
                  <a:lnTo>
                    <a:pt x="3613" y="2118"/>
                  </a:lnTo>
                  <a:lnTo>
                    <a:pt x="3684" y="1952"/>
                  </a:lnTo>
                  <a:lnTo>
                    <a:pt x="3731" y="1811"/>
                  </a:lnTo>
                  <a:lnTo>
                    <a:pt x="3747" y="1748"/>
                  </a:lnTo>
                  <a:lnTo>
                    <a:pt x="3755" y="1685"/>
                  </a:lnTo>
                  <a:lnTo>
                    <a:pt x="3762" y="1543"/>
                  </a:lnTo>
                  <a:lnTo>
                    <a:pt x="3762" y="1433"/>
                  </a:lnTo>
                  <a:lnTo>
                    <a:pt x="3755" y="1315"/>
                  </a:lnTo>
                  <a:lnTo>
                    <a:pt x="3731" y="1197"/>
                  </a:lnTo>
                  <a:lnTo>
                    <a:pt x="3707" y="1063"/>
                  </a:lnTo>
                  <a:lnTo>
                    <a:pt x="3676" y="937"/>
                  </a:lnTo>
                  <a:lnTo>
                    <a:pt x="3644" y="811"/>
                  </a:lnTo>
                  <a:lnTo>
                    <a:pt x="3605" y="685"/>
                  </a:lnTo>
                  <a:lnTo>
                    <a:pt x="3558" y="559"/>
                  </a:lnTo>
                  <a:lnTo>
                    <a:pt x="3511" y="449"/>
                  </a:lnTo>
                  <a:lnTo>
                    <a:pt x="3463" y="339"/>
                  </a:lnTo>
                  <a:lnTo>
                    <a:pt x="3408" y="244"/>
                  </a:lnTo>
                  <a:lnTo>
                    <a:pt x="3353" y="166"/>
                  </a:lnTo>
                  <a:lnTo>
                    <a:pt x="3298" y="95"/>
                  </a:lnTo>
                  <a:lnTo>
                    <a:pt x="3235" y="48"/>
                  </a:lnTo>
                  <a:lnTo>
                    <a:pt x="3180" y="16"/>
                  </a:lnTo>
                  <a:lnTo>
                    <a:pt x="3148" y="8"/>
                  </a:lnTo>
                  <a:lnTo>
                    <a:pt x="3125" y="0"/>
                  </a:lnTo>
                  <a:close/>
                </a:path>
              </a:pathLst>
            </a:custGeom>
            <a:solidFill>
              <a:srgbClr val="DE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409;p44"/>
            <p:cNvSpPr/>
            <p:nvPr/>
          </p:nvSpPr>
          <p:spPr>
            <a:xfrm>
              <a:off x="1872350" y="2272575"/>
              <a:ext cx="285725" cy="600550"/>
            </a:xfrm>
            <a:custGeom>
              <a:avLst/>
              <a:gdLst/>
              <a:ahLst/>
              <a:cxnLst/>
              <a:rect l="l" t="t" r="r" b="b"/>
              <a:pathLst>
                <a:path w="11429" h="24022" fill="none" extrusionOk="0">
                  <a:moveTo>
                    <a:pt x="3125" y="0"/>
                  </a:moveTo>
                  <a:lnTo>
                    <a:pt x="3125" y="0"/>
                  </a:lnTo>
                  <a:lnTo>
                    <a:pt x="3086" y="8"/>
                  </a:lnTo>
                  <a:lnTo>
                    <a:pt x="3046" y="24"/>
                  </a:lnTo>
                  <a:lnTo>
                    <a:pt x="3007" y="56"/>
                  </a:lnTo>
                  <a:lnTo>
                    <a:pt x="2967" y="95"/>
                  </a:lnTo>
                  <a:lnTo>
                    <a:pt x="2967" y="95"/>
                  </a:lnTo>
                  <a:lnTo>
                    <a:pt x="2779" y="347"/>
                  </a:lnTo>
                  <a:lnTo>
                    <a:pt x="2503" y="732"/>
                  </a:lnTo>
                  <a:lnTo>
                    <a:pt x="1818" y="1693"/>
                  </a:lnTo>
                  <a:lnTo>
                    <a:pt x="1189" y="2614"/>
                  </a:lnTo>
                  <a:lnTo>
                    <a:pt x="960" y="2944"/>
                  </a:lnTo>
                  <a:lnTo>
                    <a:pt x="842" y="3125"/>
                  </a:lnTo>
                  <a:lnTo>
                    <a:pt x="842" y="3125"/>
                  </a:lnTo>
                  <a:lnTo>
                    <a:pt x="819" y="3172"/>
                  </a:lnTo>
                  <a:lnTo>
                    <a:pt x="803" y="3227"/>
                  </a:lnTo>
                  <a:lnTo>
                    <a:pt x="764" y="3369"/>
                  </a:lnTo>
                  <a:lnTo>
                    <a:pt x="732" y="3542"/>
                  </a:lnTo>
                  <a:lnTo>
                    <a:pt x="701" y="3723"/>
                  </a:lnTo>
                  <a:lnTo>
                    <a:pt x="685" y="3912"/>
                  </a:lnTo>
                  <a:lnTo>
                    <a:pt x="669" y="4101"/>
                  </a:lnTo>
                  <a:lnTo>
                    <a:pt x="661" y="4274"/>
                  </a:lnTo>
                  <a:lnTo>
                    <a:pt x="653" y="4424"/>
                  </a:lnTo>
                  <a:lnTo>
                    <a:pt x="653" y="4424"/>
                  </a:lnTo>
                  <a:lnTo>
                    <a:pt x="661" y="4542"/>
                  </a:lnTo>
                  <a:lnTo>
                    <a:pt x="661" y="4542"/>
                  </a:lnTo>
                  <a:lnTo>
                    <a:pt x="661" y="4558"/>
                  </a:lnTo>
                  <a:lnTo>
                    <a:pt x="661" y="4558"/>
                  </a:lnTo>
                  <a:lnTo>
                    <a:pt x="653" y="4613"/>
                  </a:lnTo>
                  <a:lnTo>
                    <a:pt x="646" y="4660"/>
                  </a:lnTo>
                  <a:lnTo>
                    <a:pt x="622" y="4707"/>
                  </a:lnTo>
                  <a:lnTo>
                    <a:pt x="591" y="4754"/>
                  </a:lnTo>
                  <a:lnTo>
                    <a:pt x="520" y="4849"/>
                  </a:lnTo>
                  <a:lnTo>
                    <a:pt x="433" y="4935"/>
                  </a:lnTo>
                  <a:lnTo>
                    <a:pt x="236" y="5109"/>
                  </a:lnTo>
                  <a:lnTo>
                    <a:pt x="142" y="5187"/>
                  </a:lnTo>
                  <a:lnTo>
                    <a:pt x="63" y="5266"/>
                  </a:lnTo>
                  <a:lnTo>
                    <a:pt x="63" y="5266"/>
                  </a:lnTo>
                  <a:lnTo>
                    <a:pt x="40" y="5313"/>
                  </a:lnTo>
                  <a:lnTo>
                    <a:pt x="16" y="5360"/>
                  </a:lnTo>
                  <a:lnTo>
                    <a:pt x="0" y="5423"/>
                  </a:lnTo>
                  <a:lnTo>
                    <a:pt x="0" y="5502"/>
                  </a:lnTo>
                  <a:lnTo>
                    <a:pt x="0" y="5502"/>
                  </a:lnTo>
                  <a:lnTo>
                    <a:pt x="8" y="5628"/>
                  </a:lnTo>
                  <a:lnTo>
                    <a:pt x="32" y="5785"/>
                  </a:lnTo>
                  <a:lnTo>
                    <a:pt x="79" y="5974"/>
                  </a:lnTo>
                  <a:lnTo>
                    <a:pt x="134" y="6203"/>
                  </a:lnTo>
                  <a:lnTo>
                    <a:pt x="299" y="6785"/>
                  </a:lnTo>
                  <a:lnTo>
                    <a:pt x="520" y="7564"/>
                  </a:lnTo>
                  <a:lnTo>
                    <a:pt x="520" y="7564"/>
                  </a:lnTo>
                  <a:lnTo>
                    <a:pt x="567" y="7714"/>
                  </a:lnTo>
                  <a:lnTo>
                    <a:pt x="598" y="7879"/>
                  </a:lnTo>
                  <a:lnTo>
                    <a:pt x="661" y="8225"/>
                  </a:lnTo>
                  <a:lnTo>
                    <a:pt x="716" y="8595"/>
                  </a:lnTo>
                  <a:lnTo>
                    <a:pt x="756" y="8989"/>
                  </a:lnTo>
                  <a:lnTo>
                    <a:pt x="787" y="9398"/>
                  </a:lnTo>
                  <a:lnTo>
                    <a:pt x="811" y="9807"/>
                  </a:lnTo>
                  <a:lnTo>
                    <a:pt x="827" y="10217"/>
                  </a:lnTo>
                  <a:lnTo>
                    <a:pt x="834" y="10618"/>
                  </a:lnTo>
                  <a:lnTo>
                    <a:pt x="842" y="11366"/>
                  </a:lnTo>
                  <a:lnTo>
                    <a:pt x="842" y="11980"/>
                  </a:lnTo>
                  <a:lnTo>
                    <a:pt x="850" y="12420"/>
                  </a:lnTo>
                  <a:lnTo>
                    <a:pt x="858" y="12554"/>
                  </a:lnTo>
                  <a:lnTo>
                    <a:pt x="866" y="12625"/>
                  </a:lnTo>
                  <a:lnTo>
                    <a:pt x="866" y="12625"/>
                  </a:lnTo>
                  <a:lnTo>
                    <a:pt x="905" y="12688"/>
                  </a:lnTo>
                  <a:lnTo>
                    <a:pt x="1008" y="12806"/>
                  </a:lnTo>
                  <a:lnTo>
                    <a:pt x="1330" y="13192"/>
                  </a:lnTo>
                  <a:lnTo>
                    <a:pt x="2354" y="14349"/>
                  </a:lnTo>
                  <a:lnTo>
                    <a:pt x="3518" y="15671"/>
                  </a:lnTo>
                  <a:lnTo>
                    <a:pt x="4022" y="16261"/>
                  </a:lnTo>
                  <a:lnTo>
                    <a:pt x="4408" y="16726"/>
                  </a:lnTo>
                  <a:lnTo>
                    <a:pt x="4408" y="16726"/>
                  </a:lnTo>
                  <a:lnTo>
                    <a:pt x="4549" y="16907"/>
                  </a:lnTo>
                  <a:lnTo>
                    <a:pt x="4691" y="17096"/>
                  </a:lnTo>
                  <a:lnTo>
                    <a:pt x="4817" y="17277"/>
                  </a:lnTo>
                  <a:lnTo>
                    <a:pt x="4935" y="17466"/>
                  </a:lnTo>
                  <a:lnTo>
                    <a:pt x="5053" y="17654"/>
                  </a:lnTo>
                  <a:lnTo>
                    <a:pt x="5156" y="17843"/>
                  </a:lnTo>
                  <a:lnTo>
                    <a:pt x="5250" y="18024"/>
                  </a:lnTo>
                  <a:lnTo>
                    <a:pt x="5344" y="18205"/>
                  </a:lnTo>
                  <a:lnTo>
                    <a:pt x="5423" y="18386"/>
                  </a:lnTo>
                  <a:lnTo>
                    <a:pt x="5494" y="18560"/>
                  </a:lnTo>
                  <a:lnTo>
                    <a:pt x="5549" y="18725"/>
                  </a:lnTo>
                  <a:lnTo>
                    <a:pt x="5604" y="18882"/>
                  </a:lnTo>
                  <a:lnTo>
                    <a:pt x="5643" y="19024"/>
                  </a:lnTo>
                  <a:lnTo>
                    <a:pt x="5667" y="19166"/>
                  </a:lnTo>
                  <a:lnTo>
                    <a:pt x="5691" y="19292"/>
                  </a:lnTo>
                  <a:lnTo>
                    <a:pt x="5691" y="19410"/>
                  </a:lnTo>
                  <a:lnTo>
                    <a:pt x="5691" y="19410"/>
                  </a:lnTo>
                  <a:lnTo>
                    <a:pt x="5691" y="19473"/>
                  </a:lnTo>
                  <a:lnTo>
                    <a:pt x="5683" y="19528"/>
                  </a:lnTo>
                  <a:lnTo>
                    <a:pt x="5683" y="19528"/>
                  </a:lnTo>
                  <a:lnTo>
                    <a:pt x="5667" y="19654"/>
                  </a:lnTo>
                  <a:lnTo>
                    <a:pt x="5651" y="19819"/>
                  </a:lnTo>
                  <a:lnTo>
                    <a:pt x="5628" y="20268"/>
                  </a:lnTo>
                  <a:lnTo>
                    <a:pt x="5596" y="20819"/>
                  </a:lnTo>
                  <a:lnTo>
                    <a:pt x="5581" y="21440"/>
                  </a:lnTo>
                  <a:lnTo>
                    <a:pt x="5541" y="22660"/>
                  </a:lnTo>
                  <a:lnTo>
                    <a:pt x="5510" y="23550"/>
                  </a:lnTo>
                  <a:lnTo>
                    <a:pt x="5510" y="23550"/>
                  </a:lnTo>
                  <a:lnTo>
                    <a:pt x="5502" y="23746"/>
                  </a:lnTo>
                  <a:lnTo>
                    <a:pt x="5470" y="24022"/>
                  </a:lnTo>
                  <a:lnTo>
                    <a:pt x="10909" y="24022"/>
                  </a:lnTo>
                  <a:lnTo>
                    <a:pt x="10909" y="24022"/>
                  </a:lnTo>
                  <a:lnTo>
                    <a:pt x="10901" y="23495"/>
                  </a:lnTo>
                  <a:lnTo>
                    <a:pt x="10901" y="23495"/>
                  </a:lnTo>
                  <a:lnTo>
                    <a:pt x="10909" y="23140"/>
                  </a:lnTo>
                  <a:lnTo>
                    <a:pt x="10909" y="22786"/>
                  </a:lnTo>
                  <a:lnTo>
                    <a:pt x="10940" y="22109"/>
                  </a:lnTo>
                  <a:lnTo>
                    <a:pt x="10988" y="21464"/>
                  </a:lnTo>
                  <a:lnTo>
                    <a:pt x="11043" y="20866"/>
                  </a:lnTo>
                  <a:lnTo>
                    <a:pt x="11106" y="20323"/>
                  </a:lnTo>
                  <a:lnTo>
                    <a:pt x="11169" y="19835"/>
                  </a:lnTo>
                  <a:lnTo>
                    <a:pt x="11240" y="19418"/>
                  </a:lnTo>
                  <a:lnTo>
                    <a:pt x="11310" y="19087"/>
                  </a:lnTo>
                  <a:lnTo>
                    <a:pt x="11310" y="19087"/>
                  </a:lnTo>
                  <a:lnTo>
                    <a:pt x="11358" y="18851"/>
                  </a:lnTo>
                  <a:lnTo>
                    <a:pt x="11397" y="18599"/>
                  </a:lnTo>
                  <a:lnTo>
                    <a:pt x="11421" y="18323"/>
                  </a:lnTo>
                  <a:lnTo>
                    <a:pt x="11428" y="18174"/>
                  </a:lnTo>
                  <a:lnTo>
                    <a:pt x="11428" y="18024"/>
                  </a:lnTo>
                  <a:lnTo>
                    <a:pt x="11428" y="18024"/>
                  </a:lnTo>
                  <a:lnTo>
                    <a:pt x="11428" y="17859"/>
                  </a:lnTo>
                  <a:lnTo>
                    <a:pt x="11421" y="17686"/>
                  </a:lnTo>
                  <a:lnTo>
                    <a:pt x="11405" y="17505"/>
                  </a:lnTo>
                  <a:lnTo>
                    <a:pt x="11373" y="17324"/>
                  </a:lnTo>
                  <a:lnTo>
                    <a:pt x="11342" y="17143"/>
                  </a:lnTo>
                  <a:lnTo>
                    <a:pt x="11303" y="16946"/>
                  </a:lnTo>
                  <a:lnTo>
                    <a:pt x="11255" y="16757"/>
                  </a:lnTo>
                  <a:lnTo>
                    <a:pt x="11192" y="16553"/>
                  </a:lnTo>
                  <a:lnTo>
                    <a:pt x="11192" y="16553"/>
                  </a:lnTo>
                  <a:lnTo>
                    <a:pt x="11137" y="16395"/>
                  </a:lnTo>
                  <a:lnTo>
                    <a:pt x="11074" y="16238"/>
                  </a:lnTo>
                  <a:lnTo>
                    <a:pt x="11011" y="16080"/>
                  </a:lnTo>
                  <a:lnTo>
                    <a:pt x="10933" y="15915"/>
                  </a:lnTo>
                  <a:lnTo>
                    <a:pt x="10854" y="15750"/>
                  </a:lnTo>
                  <a:lnTo>
                    <a:pt x="10759" y="15584"/>
                  </a:lnTo>
                  <a:lnTo>
                    <a:pt x="10657" y="15419"/>
                  </a:lnTo>
                  <a:lnTo>
                    <a:pt x="10555" y="15246"/>
                  </a:lnTo>
                  <a:lnTo>
                    <a:pt x="10437" y="15081"/>
                  </a:lnTo>
                  <a:lnTo>
                    <a:pt x="10311" y="14908"/>
                  </a:lnTo>
                  <a:lnTo>
                    <a:pt x="10177" y="14734"/>
                  </a:lnTo>
                  <a:lnTo>
                    <a:pt x="10035" y="14561"/>
                  </a:lnTo>
                  <a:lnTo>
                    <a:pt x="9878" y="14388"/>
                  </a:lnTo>
                  <a:lnTo>
                    <a:pt x="9713" y="14215"/>
                  </a:lnTo>
                  <a:lnTo>
                    <a:pt x="9539" y="14042"/>
                  </a:lnTo>
                  <a:lnTo>
                    <a:pt x="9351" y="13869"/>
                  </a:lnTo>
                  <a:lnTo>
                    <a:pt x="9351" y="13869"/>
                  </a:lnTo>
                  <a:lnTo>
                    <a:pt x="8855" y="13404"/>
                  </a:lnTo>
                  <a:lnTo>
                    <a:pt x="8414" y="12987"/>
                  </a:lnTo>
                  <a:lnTo>
                    <a:pt x="8020" y="12601"/>
                  </a:lnTo>
                  <a:lnTo>
                    <a:pt x="7674" y="12263"/>
                  </a:lnTo>
                  <a:lnTo>
                    <a:pt x="7674" y="12263"/>
                  </a:lnTo>
                  <a:lnTo>
                    <a:pt x="7336" y="11909"/>
                  </a:lnTo>
                  <a:lnTo>
                    <a:pt x="7044" y="11610"/>
                  </a:lnTo>
                  <a:lnTo>
                    <a:pt x="6580" y="11130"/>
                  </a:lnTo>
                  <a:lnTo>
                    <a:pt x="6399" y="10941"/>
                  </a:lnTo>
                  <a:lnTo>
                    <a:pt x="6250" y="10799"/>
                  </a:lnTo>
                  <a:lnTo>
                    <a:pt x="6116" y="10681"/>
                  </a:lnTo>
                  <a:lnTo>
                    <a:pt x="6006" y="10602"/>
                  </a:lnTo>
                  <a:lnTo>
                    <a:pt x="6006" y="10602"/>
                  </a:lnTo>
                  <a:lnTo>
                    <a:pt x="5990" y="10587"/>
                  </a:lnTo>
                  <a:lnTo>
                    <a:pt x="5990" y="10587"/>
                  </a:lnTo>
                  <a:lnTo>
                    <a:pt x="5958" y="10563"/>
                  </a:lnTo>
                  <a:lnTo>
                    <a:pt x="5927" y="10531"/>
                  </a:lnTo>
                  <a:lnTo>
                    <a:pt x="5880" y="10453"/>
                  </a:lnTo>
                  <a:lnTo>
                    <a:pt x="5832" y="10350"/>
                  </a:lnTo>
                  <a:lnTo>
                    <a:pt x="5793" y="10232"/>
                  </a:lnTo>
                  <a:lnTo>
                    <a:pt x="5762" y="10099"/>
                  </a:lnTo>
                  <a:lnTo>
                    <a:pt x="5738" y="9949"/>
                  </a:lnTo>
                  <a:lnTo>
                    <a:pt x="5714" y="9784"/>
                  </a:lnTo>
                  <a:lnTo>
                    <a:pt x="5691" y="9618"/>
                  </a:lnTo>
                  <a:lnTo>
                    <a:pt x="5667" y="9256"/>
                  </a:lnTo>
                  <a:lnTo>
                    <a:pt x="5651" y="8879"/>
                  </a:lnTo>
                  <a:lnTo>
                    <a:pt x="5643" y="8509"/>
                  </a:lnTo>
                  <a:lnTo>
                    <a:pt x="5643" y="8162"/>
                  </a:lnTo>
                  <a:lnTo>
                    <a:pt x="5643" y="8162"/>
                  </a:lnTo>
                  <a:lnTo>
                    <a:pt x="5643" y="8162"/>
                  </a:lnTo>
                  <a:lnTo>
                    <a:pt x="5643" y="8162"/>
                  </a:lnTo>
                  <a:lnTo>
                    <a:pt x="5643" y="8155"/>
                  </a:lnTo>
                  <a:lnTo>
                    <a:pt x="5643" y="8155"/>
                  </a:lnTo>
                  <a:lnTo>
                    <a:pt x="5643" y="7934"/>
                  </a:lnTo>
                  <a:lnTo>
                    <a:pt x="5643" y="7934"/>
                  </a:lnTo>
                  <a:lnTo>
                    <a:pt x="5643" y="7659"/>
                  </a:lnTo>
                  <a:lnTo>
                    <a:pt x="5643" y="7659"/>
                  </a:lnTo>
                  <a:lnTo>
                    <a:pt x="5643" y="7643"/>
                  </a:lnTo>
                  <a:lnTo>
                    <a:pt x="5643" y="7643"/>
                  </a:lnTo>
                  <a:lnTo>
                    <a:pt x="5651" y="7501"/>
                  </a:lnTo>
                  <a:lnTo>
                    <a:pt x="5675" y="7367"/>
                  </a:lnTo>
                  <a:lnTo>
                    <a:pt x="5714" y="7242"/>
                  </a:lnTo>
                  <a:lnTo>
                    <a:pt x="5762" y="7123"/>
                  </a:lnTo>
                  <a:lnTo>
                    <a:pt x="5817" y="7013"/>
                  </a:lnTo>
                  <a:lnTo>
                    <a:pt x="5872" y="6911"/>
                  </a:lnTo>
                  <a:lnTo>
                    <a:pt x="5943" y="6809"/>
                  </a:lnTo>
                  <a:lnTo>
                    <a:pt x="6013" y="6722"/>
                  </a:lnTo>
                  <a:lnTo>
                    <a:pt x="6155" y="6557"/>
                  </a:lnTo>
                  <a:lnTo>
                    <a:pt x="6281" y="6423"/>
                  </a:lnTo>
                  <a:lnTo>
                    <a:pt x="6375" y="6313"/>
                  </a:lnTo>
                  <a:lnTo>
                    <a:pt x="6415" y="6273"/>
                  </a:lnTo>
                  <a:lnTo>
                    <a:pt x="6431" y="6242"/>
                  </a:lnTo>
                  <a:lnTo>
                    <a:pt x="6431" y="6242"/>
                  </a:lnTo>
                  <a:lnTo>
                    <a:pt x="6462" y="6203"/>
                  </a:lnTo>
                  <a:lnTo>
                    <a:pt x="6517" y="6155"/>
                  </a:lnTo>
                  <a:lnTo>
                    <a:pt x="6706" y="6029"/>
                  </a:lnTo>
                  <a:lnTo>
                    <a:pt x="6966" y="5864"/>
                  </a:lnTo>
                  <a:lnTo>
                    <a:pt x="7249" y="5675"/>
                  </a:lnTo>
                  <a:lnTo>
                    <a:pt x="7399" y="5565"/>
                  </a:lnTo>
                  <a:lnTo>
                    <a:pt x="7532" y="5455"/>
                  </a:lnTo>
                  <a:lnTo>
                    <a:pt x="7666" y="5345"/>
                  </a:lnTo>
                  <a:lnTo>
                    <a:pt x="7784" y="5227"/>
                  </a:lnTo>
                  <a:lnTo>
                    <a:pt x="7879" y="5109"/>
                  </a:lnTo>
                  <a:lnTo>
                    <a:pt x="7918" y="5046"/>
                  </a:lnTo>
                  <a:lnTo>
                    <a:pt x="7957" y="4983"/>
                  </a:lnTo>
                  <a:lnTo>
                    <a:pt x="7981" y="4928"/>
                  </a:lnTo>
                  <a:lnTo>
                    <a:pt x="8005" y="4865"/>
                  </a:lnTo>
                  <a:lnTo>
                    <a:pt x="8013" y="4802"/>
                  </a:lnTo>
                  <a:lnTo>
                    <a:pt x="8020" y="4746"/>
                  </a:lnTo>
                  <a:lnTo>
                    <a:pt x="8020" y="4746"/>
                  </a:lnTo>
                  <a:lnTo>
                    <a:pt x="8020" y="4699"/>
                  </a:lnTo>
                  <a:lnTo>
                    <a:pt x="8005" y="4652"/>
                  </a:lnTo>
                  <a:lnTo>
                    <a:pt x="8005" y="4652"/>
                  </a:lnTo>
                  <a:lnTo>
                    <a:pt x="7997" y="4605"/>
                  </a:lnTo>
                  <a:lnTo>
                    <a:pt x="7981" y="4565"/>
                  </a:lnTo>
                  <a:lnTo>
                    <a:pt x="7957" y="4526"/>
                  </a:lnTo>
                  <a:lnTo>
                    <a:pt x="7934" y="4495"/>
                  </a:lnTo>
                  <a:lnTo>
                    <a:pt x="7902" y="4463"/>
                  </a:lnTo>
                  <a:lnTo>
                    <a:pt x="7871" y="4432"/>
                  </a:lnTo>
                  <a:lnTo>
                    <a:pt x="7792" y="4384"/>
                  </a:lnTo>
                  <a:lnTo>
                    <a:pt x="7713" y="4353"/>
                  </a:lnTo>
                  <a:lnTo>
                    <a:pt x="7611" y="4329"/>
                  </a:lnTo>
                  <a:lnTo>
                    <a:pt x="7509" y="4321"/>
                  </a:lnTo>
                  <a:lnTo>
                    <a:pt x="7399" y="4314"/>
                  </a:lnTo>
                  <a:lnTo>
                    <a:pt x="7399" y="4314"/>
                  </a:lnTo>
                  <a:lnTo>
                    <a:pt x="7210" y="4321"/>
                  </a:lnTo>
                  <a:lnTo>
                    <a:pt x="7013" y="4345"/>
                  </a:lnTo>
                  <a:lnTo>
                    <a:pt x="6808" y="4384"/>
                  </a:lnTo>
                  <a:lnTo>
                    <a:pt x="6604" y="4424"/>
                  </a:lnTo>
                  <a:lnTo>
                    <a:pt x="6604" y="4424"/>
                  </a:lnTo>
                  <a:lnTo>
                    <a:pt x="6163" y="4526"/>
                  </a:lnTo>
                  <a:lnTo>
                    <a:pt x="5966" y="4565"/>
                  </a:lnTo>
                  <a:lnTo>
                    <a:pt x="5801" y="4597"/>
                  </a:lnTo>
                  <a:lnTo>
                    <a:pt x="5801" y="4597"/>
                  </a:lnTo>
                  <a:lnTo>
                    <a:pt x="5730" y="4613"/>
                  </a:lnTo>
                  <a:lnTo>
                    <a:pt x="5659" y="4636"/>
                  </a:lnTo>
                  <a:lnTo>
                    <a:pt x="5581" y="4676"/>
                  </a:lnTo>
                  <a:lnTo>
                    <a:pt x="5494" y="4723"/>
                  </a:lnTo>
                  <a:lnTo>
                    <a:pt x="5407" y="4778"/>
                  </a:lnTo>
                  <a:lnTo>
                    <a:pt x="5321" y="4841"/>
                  </a:lnTo>
                  <a:lnTo>
                    <a:pt x="5132" y="4998"/>
                  </a:lnTo>
                  <a:lnTo>
                    <a:pt x="4935" y="5172"/>
                  </a:lnTo>
                  <a:lnTo>
                    <a:pt x="4738" y="5353"/>
                  </a:lnTo>
                  <a:lnTo>
                    <a:pt x="4549" y="5557"/>
                  </a:lnTo>
                  <a:lnTo>
                    <a:pt x="4361" y="5754"/>
                  </a:lnTo>
                  <a:lnTo>
                    <a:pt x="4361" y="5754"/>
                  </a:lnTo>
                  <a:lnTo>
                    <a:pt x="4124" y="6029"/>
                  </a:lnTo>
                  <a:lnTo>
                    <a:pt x="3920" y="6273"/>
                  </a:lnTo>
                  <a:lnTo>
                    <a:pt x="3770" y="6462"/>
                  </a:lnTo>
                  <a:lnTo>
                    <a:pt x="3684" y="6588"/>
                  </a:lnTo>
                  <a:lnTo>
                    <a:pt x="3684" y="6588"/>
                  </a:lnTo>
                  <a:lnTo>
                    <a:pt x="3676" y="6612"/>
                  </a:lnTo>
                  <a:lnTo>
                    <a:pt x="3660" y="6659"/>
                  </a:lnTo>
                  <a:lnTo>
                    <a:pt x="3636" y="6777"/>
                  </a:lnTo>
                  <a:lnTo>
                    <a:pt x="3621" y="6935"/>
                  </a:lnTo>
                  <a:lnTo>
                    <a:pt x="3597" y="7123"/>
                  </a:lnTo>
                  <a:lnTo>
                    <a:pt x="3566" y="7572"/>
                  </a:lnTo>
                  <a:lnTo>
                    <a:pt x="3542" y="8068"/>
                  </a:lnTo>
                  <a:lnTo>
                    <a:pt x="3518" y="8965"/>
                  </a:lnTo>
                  <a:lnTo>
                    <a:pt x="3511" y="9367"/>
                  </a:lnTo>
                  <a:lnTo>
                    <a:pt x="3511" y="9367"/>
                  </a:lnTo>
                  <a:lnTo>
                    <a:pt x="3479" y="9052"/>
                  </a:lnTo>
                  <a:lnTo>
                    <a:pt x="3432" y="8713"/>
                  </a:lnTo>
                  <a:lnTo>
                    <a:pt x="3369" y="8304"/>
                  </a:lnTo>
                  <a:lnTo>
                    <a:pt x="3322" y="8076"/>
                  </a:lnTo>
                  <a:lnTo>
                    <a:pt x="3274" y="7848"/>
                  </a:lnTo>
                  <a:lnTo>
                    <a:pt x="3219" y="7619"/>
                  </a:lnTo>
                  <a:lnTo>
                    <a:pt x="3156" y="7391"/>
                  </a:lnTo>
                  <a:lnTo>
                    <a:pt x="3093" y="7171"/>
                  </a:lnTo>
                  <a:lnTo>
                    <a:pt x="3015" y="6966"/>
                  </a:lnTo>
                  <a:lnTo>
                    <a:pt x="2936" y="6777"/>
                  </a:lnTo>
                  <a:lnTo>
                    <a:pt x="2842" y="6604"/>
                  </a:lnTo>
                  <a:lnTo>
                    <a:pt x="2842" y="6604"/>
                  </a:lnTo>
                  <a:lnTo>
                    <a:pt x="2842" y="6604"/>
                  </a:lnTo>
                  <a:lnTo>
                    <a:pt x="2842" y="6604"/>
                  </a:lnTo>
                  <a:lnTo>
                    <a:pt x="3054" y="6376"/>
                  </a:lnTo>
                  <a:lnTo>
                    <a:pt x="3274" y="6140"/>
                  </a:lnTo>
                  <a:lnTo>
                    <a:pt x="3534" y="5848"/>
                  </a:lnTo>
                  <a:lnTo>
                    <a:pt x="3810" y="5534"/>
                  </a:lnTo>
                  <a:lnTo>
                    <a:pt x="4069" y="5219"/>
                  </a:lnTo>
                  <a:lnTo>
                    <a:pt x="4187" y="5069"/>
                  </a:lnTo>
                  <a:lnTo>
                    <a:pt x="4290" y="4928"/>
                  </a:lnTo>
                  <a:lnTo>
                    <a:pt x="4376" y="4802"/>
                  </a:lnTo>
                  <a:lnTo>
                    <a:pt x="4439" y="4691"/>
                  </a:lnTo>
                  <a:lnTo>
                    <a:pt x="4439" y="4691"/>
                  </a:lnTo>
                  <a:lnTo>
                    <a:pt x="4502" y="4636"/>
                  </a:lnTo>
                  <a:lnTo>
                    <a:pt x="4652" y="4503"/>
                  </a:lnTo>
                  <a:lnTo>
                    <a:pt x="4872" y="4290"/>
                  </a:lnTo>
                  <a:lnTo>
                    <a:pt x="4990" y="4164"/>
                  </a:lnTo>
                  <a:lnTo>
                    <a:pt x="5116" y="4022"/>
                  </a:lnTo>
                  <a:lnTo>
                    <a:pt x="5242" y="3873"/>
                  </a:lnTo>
                  <a:lnTo>
                    <a:pt x="5368" y="3715"/>
                  </a:lnTo>
                  <a:lnTo>
                    <a:pt x="5478" y="3558"/>
                  </a:lnTo>
                  <a:lnTo>
                    <a:pt x="5581" y="3393"/>
                  </a:lnTo>
                  <a:lnTo>
                    <a:pt x="5667" y="3227"/>
                  </a:lnTo>
                  <a:lnTo>
                    <a:pt x="5706" y="3149"/>
                  </a:lnTo>
                  <a:lnTo>
                    <a:pt x="5738" y="3070"/>
                  </a:lnTo>
                  <a:lnTo>
                    <a:pt x="5762" y="2991"/>
                  </a:lnTo>
                  <a:lnTo>
                    <a:pt x="5777" y="2913"/>
                  </a:lnTo>
                  <a:lnTo>
                    <a:pt x="5793" y="2834"/>
                  </a:lnTo>
                  <a:lnTo>
                    <a:pt x="5793" y="2755"/>
                  </a:lnTo>
                  <a:lnTo>
                    <a:pt x="5793" y="2755"/>
                  </a:lnTo>
                  <a:lnTo>
                    <a:pt x="5793" y="2716"/>
                  </a:lnTo>
                  <a:lnTo>
                    <a:pt x="5793" y="2716"/>
                  </a:lnTo>
                  <a:lnTo>
                    <a:pt x="5777" y="2606"/>
                  </a:lnTo>
                  <a:lnTo>
                    <a:pt x="5754" y="2511"/>
                  </a:lnTo>
                  <a:lnTo>
                    <a:pt x="5722" y="2440"/>
                  </a:lnTo>
                  <a:lnTo>
                    <a:pt x="5675" y="2385"/>
                  </a:lnTo>
                  <a:lnTo>
                    <a:pt x="5628" y="2338"/>
                  </a:lnTo>
                  <a:lnTo>
                    <a:pt x="5565" y="2307"/>
                  </a:lnTo>
                  <a:lnTo>
                    <a:pt x="5494" y="2291"/>
                  </a:lnTo>
                  <a:lnTo>
                    <a:pt x="5423" y="2291"/>
                  </a:lnTo>
                  <a:lnTo>
                    <a:pt x="5423" y="2291"/>
                  </a:lnTo>
                  <a:lnTo>
                    <a:pt x="5360" y="2291"/>
                  </a:lnTo>
                  <a:lnTo>
                    <a:pt x="5289" y="2299"/>
                  </a:lnTo>
                  <a:lnTo>
                    <a:pt x="5148" y="2338"/>
                  </a:lnTo>
                  <a:lnTo>
                    <a:pt x="4998" y="2393"/>
                  </a:lnTo>
                  <a:lnTo>
                    <a:pt x="4833" y="2464"/>
                  </a:lnTo>
                  <a:lnTo>
                    <a:pt x="4668" y="2543"/>
                  </a:lnTo>
                  <a:lnTo>
                    <a:pt x="4494" y="2629"/>
                  </a:lnTo>
                  <a:lnTo>
                    <a:pt x="4156" y="2818"/>
                  </a:lnTo>
                  <a:lnTo>
                    <a:pt x="4156" y="2818"/>
                  </a:lnTo>
                  <a:lnTo>
                    <a:pt x="3873" y="2983"/>
                  </a:lnTo>
                  <a:lnTo>
                    <a:pt x="3589" y="3164"/>
                  </a:lnTo>
                  <a:lnTo>
                    <a:pt x="3306" y="3346"/>
                  </a:lnTo>
                  <a:lnTo>
                    <a:pt x="3054" y="3511"/>
                  </a:lnTo>
                  <a:lnTo>
                    <a:pt x="2660" y="3786"/>
                  </a:lnTo>
                  <a:lnTo>
                    <a:pt x="2503" y="3896"/>
                  </a:lnTo>
                  <a:lnTo>
                    <a:pt x="2503" y="3896"/>
                  </a:lnTo>
                  <a:lnTo>
                    <a:pt x="2503" y="3896"/>
                  </a:lnTo>
                  <a:lnTo>
                    <a:pt x="2503" y="3896"/>
                  </a:lnTo>
                  <a:lnTo>
                    <a:pt x="2684" y="3637"/>
                  </a:lnTo>
                  <a:lnTo>
                    <a:pt x="2881" y="3353"/>
                  </a:lnTo>
                  <a:lnTo>
                    <a:pt x="3101" y="3023"/>
                  </a:lnTo>
                  <a:lnTo>
                    <a:pt x="3322" y="2653"/>
                  </a:lnTo>
                  <a:lnTo>
                    <a:pt x="3432" y="2472"/>
                  </a:lnTo>
                  <a:lnTo>
                    <a:pt x="3526" y="2291"/>
                  </a:lnTo>
                  <a:lnTo>
                    <a:pt x="3613" y="2118"/>
                  </a:lnTo>
                  <a:lnTo>
                    <a:pt x="3684" y="1952"/>
                  </a:lnTo>
                  <a:lnTo>
                    <a:pt x="3731" y="1811"/>
                  </a:lnTo>
                  <a:lnTo>
                    <a:pt x="3747" y="1748"/>
                  </a:lnTo>
                  <a:lnTo>
                    <a:pt x="3755" y="1685"/>
                  </a:lnTo>
                  <a:lnTo>
                    <a:pt x="3755" y="1685"/>
                  </a:lnTo>
                  <a:lnTo>
                    <a:pt x="3762" y="1543"/>
                  </a:lnTo>
                  <a:lnTo>
                    <a:pt x="3762" y="1543"/>
                  </a:lnTo>
                  <a:lnTo>
                    <a:pt x="3762" y="1433"/>
                  </a:lnTo>
                  <a:lnTo>
                    <a:pt x="3755" y="1315"/>
                  </a:lnTo>
                  <a:lnTo>
                    <a:pt x="3731" y="1197"/>
                  </a:lnTo>
                  <a:lnTo>
                    <a:pt x="3707" y="1063"/>
                  </a:lnTo>
                  <a:lnTo>
                    <a:pt x="3676" y="937"/>
                  </a:lnTo>
                  <a:lnTo>
                    <a:pt x="3644" y="811"/>
                  </a:lnTo>
                  <a:lnTo>
                    <a:pt x="3605" y="685"/>
                  </a:lnTo>
                  <a:lnTo>
                    <a:pt x="3558" y="559"/>
                  </a:lnTo>
                  <a:lnTo>
                    <a:pt x="3511" y="449"/>
                  </a:lnTo>
                  <a:lnTo>
                    <a:pt x="3463" y="339"/>
                  </a:lnTo>
                  <a:lnTo>
                    <a:pt x="3408" y="244"/>
                  </a:lnTo>
                  <a:lnTo>
                    <a:pt x="3353" y="166"/>
                  </a:lnTo>
                  <a:lnTo>
                    <a:pt x="3298" y="95"/>
                  </a:lnTo>
                  <a:lnTo>
                    <a:pt x="3235" y="48"/>
                  </a:lnTo>
                  <a:lnTo>
                    <a:pt x="3180" y="16"/>
                  </a:lnTo>
                  <a:lnTo>
                    <a:pt x="3148" y="8"/>
                  </a:lnTo>
                  <a:lnTo>
                    <a:pt x="31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410;p44"/>
            <p:cNvSpPr/>
            <p:nvPr/>
          </p:nvSpPr>
          <p:spPr>
            <a:xfrm>
              <a:off x="1754475" y="2713925"/>
              <a:ext cx="428775" cy="955925"/>
            </a:xfrm>
            <a:custGeom>
              <a:avLst/>
              <a:gdLst/>
              <a:ahLst/>
              <a:cxnLst/>
              <a:rect l="l" t="t" r="r" b="b"/>
              <a:pathLst>
                <a:path w="17151" h="38237" extrusionOk="0">
                  <a:moveTo>
                    <a:pt x="8281" y="0"/>
                  </a:moveTo>
                  <a:lnTo>
                    <a:pt x="8218" y="8"/>
                  </a:lnTo>
                  <a:lnTo>
                    <a:pt x="8052" y="24"/>
                  </a:lnTo>
                  <a:lnTo>
                    <a:pt x="7934" y="40"/>
                  </a:lnTo>
                  <a:lnTo>
                    <a:pt x="7793" y="71"/>
                  </a:lnTo>
                  <a:lnTo>
                    <a:pt x="7635" y="111"/>
                  </a:lnTo>
                  <a:lnTo>
                    <a:pt x="7454" y="166"/>
                  </a:lnTo>
                  <a:lnTo>
                    <a:pt x="7257" y="237"/>
                  </a:lnTo>
                  <a:lnTo>
                    <a:pt x="7037" y="315"/>
                  </a:lnTo>
                  <a:lnTo>
                    <a:pt x="6809" y="425"/>
                  </a:lnTo>
                  <a:lnTo>
                    <a:pt x="6565" y="544"/>
                  </a:lnTo>
                  <a:lnTo>
                    <a:pt x="6305" y="693"/>
                  </a:lnTo>
                  <a:lnTo>
                    <a:pt x="6045" y="866"/>
                  </a:lnTo>
                  <a:lnTo>
                    <a:pt x="5770" y="1063"/>
                  </a:lnTo>
                  <a:lnTo>
                    <a:pt x="5628" y="1173"/>
                  </a:lnTo>
                  <a:lnTo>
                    <a:pt x="5487" y="1291"/>
                  </a:lnTo>
                  <a:lnTo>
                    <a:pt x="5345" y="1417"/>
                  </a:lnTo>
                  <a:lnTo>
                    <a:pt x="5195" y="1551"/>
                  </a:lnTo>
                  <a:lnTo>
                    <a:pt x="5054" y="1693"/>
                  </a:lnTo>
                  <a:lnTo>
                    <a:pt x="4904" y="1842"/>
                  </a:lnTo>
                  <a:lnTo>
                    <a:pt x="4755" y="2000"/>
                  </a:lnTo>
                  <a:lnTo>
                    <a:pt x="4605" y="2165"/>
                  </a:lnTo>
                  <a:lnTo>
                    <a:pt x="4455" y="2338"/>
                  </a:lnTo>
                  <a:lnTo>
                    <a:pt x="4306" y="2519"/>
                  </a:lnTo>
                  <a:lnTo>
                    <a:pt x="4156" y="2716"/>
                  </a:lnTo>
                  <a:lnTo>
                    <a:pt x="4015" y="2921"/>
                  </a:lnTo>
                  <a:lnTo>
                    <a:pt x="3865" y="3133"/>
                  </a:lnTo>
                  <a:lnTo>
                    <a:pt x="3716" y="3353"/>
                  </a:lnTo>
                  <a:lnTo>
                    <a:pt x="3566" y="3590"/>
                  </a:lnTo>
                  <a:lnTo>
                    <a:pt x="3417" y="3834"/>
                  </a:lnTo>
                  <a:lnTo>
                    <a:pt x="3275" y="4085"/>
                  </a:lnTo>
                  <a:lnTo>
                    <a:pt x="3133" y="4353"/>
                  </a:lnTo>
                  <a:lnTo>
                    <a:pt x="2992" y="4628"/>
                  </a:lnTo>
                  <a:lnTo>
                    <a:pt x="2850" y="4920"/>
                  </a:lnTo>
                  <a:lnTo>
                    <a:pt x="2708" y="5219"/>
                  </a:lnTo>
                  <a:lnTo>
                    <a:pt x="2574" y="5534"/>
                  </a:lnTo>
                  <a:lnTo>
                    <a:pt x="2433" y="5856"/>
                  </a:lnTo>
                  <a:lnTo>
                    <a:pt x="2307" y="6195"/>
                  </a:lnTo>
                  <a:lnTo>
                    <a:pt x="2173" y="6549"/>
                  </a:lnTo>
                  <a:lnTo>
                    <a:pt x="2047" y="6911"/>
                  </a:lnTo>
                  <a:lnTo>
                    <a:pt x="1921" y="7289"/>
                  </a:lnTo>
                  <a:lnTo>
                    <a:pt x="1803" y="7674"/>
                  </a:lnTo>
                  <a:lnTo>
                    <a:pt x="1685" y="8084"/>
                  </a:lnTo>
                  <a:lnTo>
                    <a:pt x="1567" y="8501"/>
                  </a:lnTo>
                  <a:lnTo>
                    <a:pt x="1457" y="8934"/>
                  </a:lnTo>
                  <a:lnTo>
                    <a:pt x="1347" y="9374"/>
                  </a:lnTo>
                  <a:lnTo>
                    <a:pt x="1244" y="9839"/>
                  </a:lnTo>
                  <a:lnTo>
                    <a:pt x="1150" y="10311"/>
                  </a:lnTo>
                  <a:lnTo>
                    <a:pt x="1000" y="11098"/>
                  </a:lnTo>
                  <a:lnTo>
                    <a:pt x="859" y="11862"/>
                  </a:lnTo>
                  <a:lnTo>
                    <a:pt x="733" y="12625"/>
                  </a:lnTo>
                  <a:lnTo>
                    <a:pt x="622" y="13373"/>
                  </a:lnTo>
                  <a:lnTo>
                    <a:pt x="520" y="14105"/>
                  </a:lnTo>
                  <a:lnTo>
                    <a:pt x="434" y="14829"/>
                  </a:lnTo>
                  <a:lnTo>
                    <a:pt x="355" y="15537"/>
                  </a:lnTo>
                  <a:lnTo>
                    <a:pt x="284" y="16238"/>
                  </a:lnTo>
                  <a:lnTo>
                    <a:pt x="221" y="16915"/>
                  </a:lnTo>
                  <a:lnTo>
                    <a:pt x="166" y="17584"/>
                  </a:lnTo>
                  <a:lnTo>
                    <a:pt x="127" y="18237"/>
                  </a:lnTo>
                  <a:lnTo>
                    <a:pt x="87" y="18867"/>
                  </a:lnTo>
                  <a:lnTo>
                    <a:pt x="56" y="19488"/>
                  </a:lnTo>
                  <a:lnTo>
                    <a:pt x="32" y="20094"/>
                  </a:lnTo>
                  <a:lnTo>
                    <a:pt x="16" y="20677"/>
                  </a:lnTo>
                  <a:lnTo>
                    <a:pt x="9" y="21244"/>
                  </a:lnTo>
                  <a:lnTo>
                    <a:pt x="1" y="22314"/>
                  </a:lnTo>
                  <a:lnTo>
                    <a:pt x="9" y="23314"/>
                  </a:lnTo>
                  <a:lnTo>
                    <a:pt x="32" y="24227"/>
                  </a:lnTo>
                  <a:lnTo>
                    <a:pt x="56" y="25053"/>
                  </a:lnTo>
                  <a:lnTo>
                    <a:pt x="111" y="26430"/>
                  </a:lnTo>
                  <a:lnTo>
                    <a:pt x="134" y="26966"/>
                  </a:lnTo>
                  <a:lnTo>
                    <a:pt x="150" y="27406"/>
                  </a:lnTo>
                  <a:lnTo>
                    <a:pt x="158" y="27611"/>
                  </a:lnTo>
                  <a:lnTo>
                    <a:pt x="182" y="27863"/>
                  </a:lnTo>
                  <a:lnTo>
                    <a:pt x="221" y="28146"/>
                  </a:lnTo>
                  <a:lnTo>
                    <a:pt x="276" y="28461"/>
                  </a:lnTo>
                  <a:lnTo>
                    <a:pt x="347" y="28807"/>
                  </a:lnTo>
                  <a:lnTo>
                    <a:pt x="434" y="29177"/>
                  </a:lnTo>
                  <a:lnTo>
                    <a:pt x="536" y="29571"/>
                  </a:lnTo>
                  <a:lnTo>
                    <a:pt x="654" y="29988"/>
                  </a:lnTo>
                  <a:lnTo>
                    <a:pt x="780" y="30421"/>
                  </a:lnTo>
                  <a:lnTo>
                    <a:pt x="929" y="30869"/>
                  </a:lnTo>
                  <a:lnTo>
                    <a:pt x="1095" y="31326"/>
                  </a:lnTo>
                  <a:lnTo>
                    <a:pt x="1268" y="31790"/>
                  </a:lnTo>
                  <a:lnTo>
                    <a:pt x="1465" y="32263"/>
                  </a:lnTo>
                  <a:lnTo>
                    <a:pt x="1677" y="32735"/>
                  </a:lnTo>
                  <a:lnTo>
                    <a:pt x="1897" y="33207"/>
                  </a:lnTo>
                  <a:lnTo>
                    <a:pt x="2141" y="33679"/>
                  </a:lnTo>
                  <a:lnTo>
                    <a:pt x="2401" y="34144"/>
                  </a:lnTo>
                  <a:lnTo>
                    <a:pt x="2535" y="34372"/>
                  </a:lnTo>
                  <a:lnTo>
                    <a:pt x="2677" y="34592"/>
                  </a:lnTo>
                  <a:lnTo>
                    <a:pt x="2818" y="34813"/>
                  </a:lnTo>
                  <a:lnTo>
                    <a:pt x="2968" y="35033"/>
                  </a:lnTo>
                  <a:lnTo>
                    <a:pt x="3117" y="35246"/>
                  </a:lnTo>
                  <a:lnTo>
                    <a:pt x="3275" y="35458"/>
                  </a:lnTo>
                  <a:lnTo>
                    <a:pt x="3432" y="35663"/>
                  </a:lnTo>
                  <a:lnTo>
                    <a:pt x="3598" y="35867"/>
                  </a:lnTo>
                  <a:lnTo>
                    <a:pt x="3763" y="36056"/>
                  </a:lnTo>
                  <a:lnTo>
                    <a:pt x="3936" y="36245"/>
                  </a:lnTo>
                  <a:lnTo>
                    <a:pt x="4117" y="36434"/>
                  </a:lnTo>
                  <a:lnTo>
                    <a:pt x="4298" y="36607"/>
                  </a:lnTo>
                  <a:lnTo>
                    <a:pt x="4479" y="36780"/>
                  </a:lnTo>
                  <a:lnTo>
                    <a:pt x="4668" y="36938"/>
                  </a:lnTo>
                  <a:lnTo>
                    <a:pt x="4865" y="37095"/>
                  </a:lnTo>
                  <a:lnTo>
                    <a:pt x="5062" y="37237"/>
                  </a:lnTo>
                  <a:lnTo>
                    <a:pt x="5266" y="37379"/>
                  </a:lnTo>
                  <a:lnTo>
                    <a:pt x="5471" y="37504"/>
                  </a:lnTo>
                  <a:lnTo>
                    <a:pt x="5675" y="37623"/>
                  </a:lnTo>
                  <a:lnTo>
                    <a:pt x="5896" y="37733"/>
                  </a:lnTo>
                  <a:lnTo>
                    <a:pt x="6108" y="37835"/>
                  </a:lnTo>
                  <a:lnTo>
                    <a:pt x="6337" y="37929"/>
                  </a:lnTo>
                  <a:lnTo>
                    <a:pt x="6565" y="38008"/>
                  </a:lnTo>
                  <a:lnTo>
                    <a:pt x="6793" y="38071"/>
                  </a:lnTo>
                  <a:lnTo>
                    <a:pt x="7029" y="38134"/>
                  </a:lnTo>
                  <a:lnTo>
                    <a:pt x="7273" y="38173"/>
                  </a:lnTo>
                  <a:lnTo>
                    <a:pt x="7517" y="38213"/>
                  </a:lnTo>
                  <a:lnTo>
                    <a:pt x="7761" y="38229"/>
                  </a:lnTo>
                  <a:lnTo>
                    <a:pt x="8021" y="38236"/>
                  </a:lnTo>
                  <a:lnTo>
                    <a:pt x="8273" y="38229"/>
                  </a:lnTo>
                  <a:lnTo>
                    <a:pt x="8532" y="38213"/>
                  </a:lnTo>
                  <a:lnTo>
                    <a:pt x="8784" y="38189"/>
                  </a:lnTo>
                  <a:lnTo>
                    <a:pt x="9028" y="38158"/>
                  </a:lnTo>
                  <a:lnTo>
                    <a:pt x="9272" y="38110"/>
                  </a:lnTo>
                  <a:lnTo>
                    <a:pt x="9508" y="38063"/>
                  </a:lnTo>
                  <a:lnTo>
                    <a:pt x="9745" y="38008"/>
                  </a:lnTo>
                  <a:lnTo>
                    <a:pt x="9973" y="37937"/>
                  </a:lnTo>
                  <a:lnTo>
                    <a:pt x="10193" y="37866"/>
                  </a:lnTo>
                  <a:lnTo>
                    <a:pt x="10414" y="37788"/>
                  </a:lnTo>
                  <a:lnTo>
                    <a:pt x="10626" y="37701"/>
                  </a:lnTo>
                  <a:lnTo>
                    <a:pt x="10831" y="37607"/>
                  </a:lnTo>
                  <a:lnTo>
                    <a:pt x="11035" y="37504"/>
                  </a:lnTo>
                  <a:lnTo>
                    <a:pt x="11232" y="37402"/>
                  </a:lnTo>
                  <a:lnTo>
                    <a:pt x="11429" y="37284"/>
                  </a:lnTo>
                  <a:lnTo>
                    <a:pt x="11618" y="37166"/>
                  </a:lnTo>
                  <a:lnTo>
                    <a:pt x="11799" y="37048"/>
                  </a:lnTo>
                  <a:lnTo>
                    <a:pt x="11980" y="36914"/>
                  </a:lnTo>
                  <a:lnTo>
                    <a:pt x="12161" y="36780"/>
                  </a:lnTo>
                  <a:lnTo>
                    <a:pt x="12334" y="36647"/>
                  </a:lnTo>
                  <a:lnTo>
                    <a:pt x="12499" y="36505"/>
                  </a:lnTo>
                  <a:lnTo>
                    <a:pt x="12657" y="36355"/>
                  </a:lnTo>
                  <a:lnTo>
                    <a:pt x="12822" y="36206"/>
                  </a:lnTo>
                  <a:lnTo>
                    <a:pt x="12972" y="36048"/>
                  </a:lnTo>
                  <a:lnTo>
                    <a:pt x="13121" y="35891"/>
                  </a:lnTo>
                  <a:lnTo>
                    <a:pt x="13271" y="35726"/>
                  </a:lnTo>
                  <a:lnTo>
                    <a:pt x="13412" y="35560"/>
                  </a:lnTo>
                  <a:lnTo>
                    <a:pt x="13546" y="35387"/>
                  </a:lnTo>
                  <a:lnTo>
                    <a:pt x="13680" y="35214"/>
                  </a:lnTo>
                  <a:lnTo>
                    <a:pt x="13940" y="34868"/>
                  </a:lnTo>
                  <a:lnTo>
                    <a:pt x="14176" y="34506"/>
                  </a:lnTo>
                  <a:lnTo>
                    <a:pt x="14396" y="34136"/>
                  </a:lnTo>
                  <a:lnTo>
                    <a:pt x="14609" y="33766"/>
                  </a:lnTo>
                  <a:lnTo>
                    <a:pt x="14798" y="33388"/>
                  </a:lnTo>
                  <a:lnTo>
                    <a:pt x="14979" y="33010"/>
                  </a:lnTo>
                  <a:lnTo>
                    <a:pt x="15144" y="32640"/>
                  </a:lnTo>
                  <a:lnTo>
                    <a:pt x="15293" y="32263"/>
                  </a:lnTo>
                  <a:lnTo>
                    <a:pt x="15435" y="31893"/>
                  </a:lnTo>
                  <a:lnTo>
                    <a:pt x="15553" y="31531"/>
                  </a:lnTo>
                  <a:lnTo>
                    <a:pt x="15663" y="31169"/>
                  </a:lnTo>
                  <a:lnTo>
                    <a:pt x="15766" y="30822"/>
                  </a:lnTo>
                  <a:lnTo>
                    <a:pt x="15852" y="30492"/>
                  </a:lnTo>
                  <a:lnTo>
                    <a:pt x="15923" y="30161"/>
                  </a:lnTo>
                  <a:lnTo>
                    <a:pt x="15986" y="29854"/>
                  </a:lnTo>
                  <a:lnTo>
                    <a:pt x="16041" y="29563"/>
                  </a:lnTo>
                  <a:lnTo>
                    <a:pt x="16080" y="29295"/>
                  </a:lnTo>
                  <a:lnTo>
                    <a:pt x="16104" y="29036"/>
                  </a:lnTo>
                  <a:lnTo>
                    <a:pt x="16159" y="28414"/>
                  </a:lnTo>
                  <a:lnTo>
                    <a:pt x="16230" y="27540"/>
                  </a:lnTo>
                  <a:lnTo>
                    <a:pt x="16411" y="25179"/>
                  </a:lnTo>
                  <a:lnTo>
                    <a:pt x="16506" y="23770"/>
                  </a:lnTo>
                  <a:lnTo>
                    <a:pt x="16608" y="22243"/>
                  </a:lnTo>
                  <a:lnTo>
                    <a:pt x="16710" y="20645"/>
                  </a:lnTo>
                  <a:lnTo>
                    <a:pt x="16805" y="19016"/>
                  </a:lnTo>
                  <a:lnTo>
                    <a:pt x="16899" y="17379"/>
                  </a:lnTo>
                  <a:lnTo>
                    <a:pt x="16978" y="15773"/>
                  </a:lnTo>
                  <a:lnTo>
                    <a:pt x="17049" y="14239"/>
                  </a:lnTo>
                  <a:lnTo>
                    <a:pt x="17104" y="12814"/>
                  </a:lnTo>
                  <a:lnTo>
                    <a:pt x="17135" y="11523"/>
                  </a:lnTo>
                  <a:lnTo>
                    <a:pt x="17143" y="10941"/>
                  </a:lnTo>
                  <a:lnTo>
                    <a:pt x="17151" y="10413"/>
                  </a:lnTo>
                  <a:lnTo>
                    <a:pt x="17143" y="9933"/>
                  </a:lnTo>
                  <a:lnTo>
                    <a:pt x="17135" y="9508"/>
                  </a:lnTo>
                  <a:lnTo>
                    <a:pt x="17119" y="9154"/>
                  </a:lnTo>
                  <a:lnTo>
                    <a:pt x="17096" y="8855"/>
                  </a:lnTo>
                  <a:lnTo>
                    <a:pt x="17056" y="8422"/>
                  </a:lnTo>
                  <a:lnTo>
                    <a:pt x="17025" y="7997"/>
                  </a:lnTo>
                  <a:lnTo>
                    <a:pt x="17009" y="7564"/>
                  </a:lnTo>
                  <a:lnTo>
                    <a:pt x="16993" y="7139"/>
                  </a:lnTo>
                  <a:lnTo>
                    <a:pt x="11563" y="7139"/>
                  </a:lnTo>
                  <a:lnTo>
                    <a:pt x="11476" y="7855"/>
                  </a:lnTo>
                  <a:lnTo>
                    <a:pt x="11358" y="8776"/>
                  </a:lnTo>
                  <a:lnTo>
                    <a:pt x="11216" y="9815"/>
                  </a:lnTo>
                  <a:lnTo>
                    <a:pt x="11059" y="10909"/>
                  </a:lnTo>
                  <a:lnTo>
                    <a:pt x="10760" y="12956"/>
                  </a:lnTo>
                  <a:lnTo>
                    <a:pt x="10555" y="14325"/>
                  </a:lnTo>
                  <a:lnTo>
                    <a:pt x="10508" y="14577"/>
                  </a:lnTo>
                  <a:lnTo>
                    <a:pt x="10453" y="14860"/>
                  </a:lnTo>
                  <a:lnTo>
                    <a:pt x="10382" y="15175"/>
                  </a:lnTo>
                  <a:lnTo>
                    <a:pt x="10303" y="15506"/>
                  </a:lnTo>
                  <a:lnTo>
                    <a:pt x="10130" y="16214"/>
                  </a:lnTo>
                  <a:lnTo>
                    <a:pt x="9926" y="16954"/>
                  </a:lnTo>
                  <a:lnTo>
                    <a:pt x="9721" y="17694"/>
                  </a:lnTo>
                  <a:lnTo>
                    <a:pt x="9516" y="18379"/>
                  </a:lnTo>
                  <a:lnTo>
                    <a:pt x="9335" y="18985"/>
                  </a:lnTo>
                  <a:lnTo>
                    <a:pt x="9178" y="19473"/>
                  </a:lnTo>
                  <a:lnTo>
                    <a:pt x="9178" y="19197"/>
                  </a:lnTo>
                  <a:lnTo>
                    <a:pt x="9186" y="18449"/>
                  </a:lnTo>
                  <a:lnTo>
                    <a:pt x="9186" y="17348"/>
                  </a:lnTo>
                  <a:lnTo>
                    <a:pt x="9170" y="16010"/>
                  </a:lnTo>
                  <a:lnTo>
                    <a:pt x="9154" y="15293"/>
                  </a:lnTo>
                  <a:lnTo>
                    <a:pt x="9131" y="14553"/>
                  </a:lnTo>
                  <a:lnTo>
                    <a:pt x="9099" y="13821"/>
                  </a:lnTo>
                  <a:lnTo>
                    <a:pt x="9060" y="13105"/>
                  </a:lnTo>
                  <a:lnTo>
                    <a:pt x="9013" y="12413"/>
                  </a:lnTo>
                  <a:lnTo>
                    <a:pt x="8950" y="11775"/>
                  </a:lnTo>
                  <a:lnTo>
                    <a:pt x="8918" y="11476"/>
                  </a:lnTo>
                  <a:lnTo>
                    <a:pt x="8879" y="11193"/>
                  </a:lnTo>
                  <a:lnTo>
                    <a:pt x="8839" y="10925"/>
                  </a:lnTo>
                  <a:lnTo>
                    <a:pt x="8792" y="10681"/>
                  </a:lnTo>
                  <a:lnTo>
                    <a:pt x="8776" y="10555"/>
                  </a:lnTo>
                  <a:lnTo>
                    <a:pt x="8761" y="10429"/>
                  </a:lnTo>
                  <a:lnTo>
                    <a:pt x="8745" y="10288"/>
                  </a:lnTo>
                  <a:lnTo>
                    <a:pt x="8745" y="10146"/>
                  </a:lnTo>
                  <a:lnTo>
                    <a:pt x="8745" y="9996"/>
                  </a:lnTo>
                  <a:lnTo>
                    <a:pt x="8753" y="9847"/>
                  </a:lnTo>
                  <a:lnTo>
                    <a:pt x="8776" y="9516"/>
                  </a:lnTo>
                  <a:lnTo>
                    <a:pt x="8816" y="9178"/>
                  </a:lnTo>
                  <a:lnTo>
                    <a:pt x="8871" y="8816"/>
                  </a:lnTo>
                  <a:lnTo>
                    <a:pt x="8934" y="8438"/>
                  </a:lnTo>
                  <a:lnTo>
                    <a:pt x="9013" y="8044"/>
                  </a:lnTo>
                  <a:lnTo>
                    <a:pt x="9178" y="7234"/>
                  </a:lnTo>
                  <a:lnTo>
                    <a:pt x="9367" y="6399"/>
                  </a:lnTo>
                  <a:lnTo>
                    <a:pt x="9548" y="5541"/>
                  </a:lnTo>
                  <a:lnTo>
                    <a:pt x="9634" y="5116"/>
                  </a:lnTo>
                  <a:lnTo>
                    <a:pt x="9705" y="4699"/>
                  </a:lnTo>
                  <a:lnTo>
                    <a:pt x="9776" y="4282"/>
                  </a:lnTo>
                  <a:lnTo>
                    <a:pt x="9831" y="3873"/>
                  </a:lnTo>
                  <a:lnTo>
                    <a:pt x="9878" y="3471"/>
                  </a:lnTo>
                  <a:lnTo>
                    <a:pt x="9902" y="3078"/>
                  </a:lnTo>
                  <a:lnTo>
                    <a:pt x="9918" y="2700"/>
                  </a:lnTo>
                  <a:lnTo>
                    <a:pt x="9910" y="2519"/>
                  </a:lnTo>
                  <a:lnTo>
                    <a:pt x="9910" y="2338"/>
                  </a:lnTo>
                  <a:lnTo>
                    <a:pt x="9894" y="2165"/>
                  </a:lnTo>
                  <a:lnTo>
                    <a:pt x="9878" y="1992"/>
                  </a:lnTo>
                  <a:lnTo>
                    <a:pt x="9855" y="1826"/>
                  </a:lnTo>
                  <a:lnTo>
                    <a:pt x="9823" y="1669"/>
                  </a:lnTo>
                  <a:lnTo>
                    <a:pt x="9784" y="1512"/>
                  </a:lnTo>
                  <a:lnTo>
                    <a:pt x="9745" y="1362"/>
                  </a:lnTo>
                  <a:lnTo>
                    <a:pt x="9689" y="1220"/>
                  </a:lnTo>
                  <a:lnTo>
                    <a:pt x="9634" y="1087"/>
                  </a:lnTo>
                  <a:lnTo>
                    <a:pt x="9564" y="953"/>
                  </a:lnTo>
                  <a:lnTo>
                    <a:pt x="9493" y="827"/>
                  </a:lnTo>
                  <a:lnTo>
                    <a:pt x="9414" y="709"/>
                  </a:lnTo>
                  <a:lnTo>
                    <a:pt x="9320" y="599"/>
                  </a:lnTo>
                  <a:lnTo>
                    <a:pt x="9225" y="496"/>
                  </a:lnTo>
                  <a:lnTo>
                    <a:pt x="9115" y="402"/>
                  </a:lnTo>
                  <a:lnTo>
                    <a:pt x="9005" y="315"/>
                  </a:lnTo>
                  <a:lnTo>
                    <a:pt x="8879" y="237"/>
                  </a:lnTo>
                  <a:lnTo>
                    <a:pt x="8745" y="166"/>
                  </a:lnTo>
                  <a:lnTo>
                    <a:pt x="8595" y="103"/>
                  </a:lnTo>
                  <a:lnTo>
                    <a:pt x="8446" y="48"/>
                  </a:lnTo>
                  <a:lnTo>
                    <a:pt x="8281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411;p44"/>
            <p:cNvSpPr/>
            <p:nvPr/>
          </p:nvSpPr>
          <p:spPr>
            <a:xfrm>
              <a:off x="1754475" y="2713925"/>
              <a:ext cx="428775" cy="955925"/>
            </a:xfrm>
            <a:custGeom>
              <a:avLst/>
              <a:gdLst/>
              <a:ahLst/>
              <a:cxnLst/>
              <a:rect l="l" t="t" r="r" b="b"/>
              <a:pathLst>
                <a:path w="17151" h="38237" fill="none" extrusionOk="0">
                  <a:moveTo>
                    <a:pt x="16993" y="7139"/>
                  </a:moveTo>
                  <a:lnTo>
                    <a:pt x="11563" y="7139"/>
                  </a:lnTo>
                  <a:lnTo>
                    <a:pt x="11563" y="7139"/>
                  </a:lnTo>
                  <a:lnTo>
                    <a:pt x="11476" y="7855"/>
                  </a:lnTo>
                  <a:lnTo>
                    <a:pt x="11358" y="8776"/>
                  </a:lnTo>
                  <a:lnTo>
                    <a:pt x="11216" y="9815"/>
                  </a:lnTo>
                  <a:lnTo>
                    <a:pt x="11059" y="10909"/>
                  </a:lnTo>
                  <a:lnTo>
                    <a:pt x="10760" y="12956"/>
                  </a:lnTo>
                  <a:lnTo>
                    <a:pt x="10555" y="14325"/>
                  </a:lnTo>
                  <a:lnTo>
                    <a:pt x="10555" y="14325"/>
                  </a:lnTo>
                  <a:lnTo>
                    <a:pt x="10508" y="14577"/>
                  </a:lnTo>
                  <a:lnTo>
                    <a:pt x="10453" y="14860"/>
                  </a:lnTo>
                  <a:lnTo>
                    <a:pt x="10382" y="15175"/>
                  </a:lnTo>
                  <a:lnTo>
                    <a:pt x="10303" y="15506"/>
                  </a:lnTo>
                  <a:lnTo>
                    <a:pt x="10130" y="16214"/>
                  </a:lnTo>
                  <a:lnTo>
                    <a:pt x="9926" y="16954"/>
                  </a:lnTo>
                  <a:lnTo>
                    <a:pt x="9721" y="17694"/>
                  </a:lnTo>
                  <a:lnTo>
                    <a:pt x="9516" y="18379"/>
                  </a:lnTo>
                  <a:lnTo>
                    <a:pt x="9335" y="18985"/>
                  </a:lnTo>
                  <a:lnTo>
                    <a:pt x="9178" y="19473"/>
                  </a:lnTo>
                  <a:lnTo>
                    <a:pt x="9178" y="19473"/>
                  </a:lnTo>
                  <a:lnTo>
                    <a:pt x="9178" y="19197"/>
                  </a:lnTo>
                  <a:lnTo>
                    <a:pt x="9186" y="18449"/>
                  </a:lnTo>
                  <a:lnTo>
                    <a:pt x="9186" y="17348"/>
                  </a:lnTo>
                  <a:lnTo>
                    <a:pt x="9170" y="16010"/>
                  </a:lnTo>
                  <a:lnTo>
                    <a:pt x="9154" y="15293"/>
                  </a:lnTo>
                  <a:lnTo>
                    <a:pt x="9131" y="14553"/>
                  </a:lnTo>
                  <a:lnTo>
                    <a:pt x="9099" y="13821"/>
                  </a:lnTo>
                  <a:lnTo>
                    <a:pt x="9060" y="13105"/>
                  </a:lnTo>
                  <a:lnTo>
                    <a:pt x="9013" y="12413"/>
                  </a:lnTo>
                  <a:lnTo>
                    <a:pt x="8950" y="11775"/>
                  </a:lnTo>
                  <a:lnTo>
                    <a:pt x="8918" y="11476"/>
                  </a:lnTo>
                  <a:lnTo>
                    <a:pt x="8879" y="11193"/>
                  </a:lnTo>
                  <a:lnTo>
                    <a:pt x="8839" y="10925"/>
                  </a:lnTo>
                  <a:lnTo>
                    <a:pt x="8792" y="10681"/>
                  </a:lnTo>
                  <a:lnTo>
                    <a:pt x="8792" y="10681"/>
                  </a:lnTo>
                  <a:lnTo>
                    <a:pt x="8776" y="10555"/>
                  </a:lnTo>
                  <a:lnTo>
                    <a:pt x="8761" y="10429"/>
                  </a:lnTo>
                  <a:lnTo>
                    <a:pt x="8745" y="10288"/>
                  </a:lnTo>
                  <a:lnTo>
                    <a:pt x="8745" y="10146"/>
                  </a:lnTo>
                  <a:lnTo>
                    <a:pt x="8745" y="9996"/>
                  </a:lnTo>
                  <a:lnTo>
                    <a:pt x="8753" y="9847"/>
                  </a:lnTo>
                  <a:lnTo>
                    <a:pt x="8776" y="9516"/>
                  </a:lnTo>
                  <a:lnTo>
                    <a:pt x="8816" y="9178"/>
                  </a:lnTo>
                  <a:lnTo>
                    <a:pt x="8871" y="8816"/>
                  </a:lnTo>
                  <a:lnTo>
                    <a:pt x="8934" y="8438"/>
                  </a:lnTo>
                  <a:lnTo>
                    <a:pt x="9013" y="8044"/>
                  </a:lnTo>
                  <a:lnTo>
                    <a:pt x="9178" y="7234"/>
                  </a:lnTo>
                  <a:lnTo>
                    <a:pt x="9367" y="6399"/>
                  </a:lnTo>
                  <a:lnTo>
                    <a:pt x="9548" y="5541"/>
                  </a:lnTo>
                  <a:lnTo>
                    <a:pt x="9634" y="5116"/>
                  </a:lnTo>
                  <a:lnTo>
                    <a:pt x="9705" y="4699"/>
                  </a:lnTo>
                  <a:lnTo>
                    <a:pt x="9776" y="4282"/>
                  </a:lnTo>
                  <a:lnTo>
                    <a:pt x="9831" y="3873"/>
                  </a:lnTo>
                  <a:lnTo>
                    <a:pt x="9878" y="3471"/>
                  </a:lnTo>
                  <a:lnTo>
                    <a:pt x="9902" y="3078"/>
                  </a:lnTo>
                  <a:lnTo>
                    <a:pt x="9918" y="2700"/>
                  </a:lnTo>
                  <a:lnTo>
                    <a:pt x="9910" y="2519"/>
                  </a:lnTo>
                  <a:lnTo>
                    <a:pt x="9910" y="2338"/>
                  </a:lnTo>
                  <a:lnTo>
                    <a:pt x="9894" y="2165"/>
                  </a:lnTo>
                  <a:lnTo>
                    <a:pt x="9878" y="1992"/>
                  </a:lnTo>
                  <a:lnTo>
                    <a:pt x="9855" y="1826"/>
                  </a:lnTo>
                  <a:lnTo>
                    <a:pt x="9823" y="1669"/>
                  </a:lnTo>
                  <a:lnTo>
                    <a:pt x="9784" y="1512"/>
                  </a:lnTo>
                  <a:lnTo>
                    <a:pt x="9745" y="1362"/>
                  </a:lnTo>
                  <a:lnTo>
                    <a:pt x="9689" y="1220"/>
                  </a:lnTo>
                  <a:lnTo>
                    <a:pt x="9634" y="1087"/>
                  </a:lnTo>
                  <a:lnTo>
                    <a:pt x="9564" y="953"/>
                  </a:lnTo>
                  <a:lnTo>
                    <a:pt x="9493" y="827"/>
                  </a:lnTo>
                  <a:lnTo>
                    <a:pt x="9414" y="709"/>
                  </a:lnTo>
                  <a:lnTo>
                    <a:pt x="9320" y="599"/>
                  </a:lnTo>
                  <a:lnTo>
                    <a:pt x="9225" y="496"/>
                  </a:lnTo>
                  <a:lnTo>
                    <a:pt x="9115" y="402"/>
                  </a:lnTo>
                  <a:lnTo>
                    <a:pt x="9005" y="315"/>
                  </a:lnTo>
                  <a:lnTo>
                    <a:pt x="8879" y="237"/>
                  </a:lnTo>
                  <a:lnTo>
                    <a:pt x="8745" y="166"/>
                  </a:lnTo>
                  <a:lnTo>
                    <a:pt x="8595" y="103"/>
                  </a:lnTo>
                  <a:lnTo>
                    <a:pt x="8446" y="48"/>
                  </a:lnTo>
                  <a:lnTo>
                    <a:pt x="8281" y="0"/>
                  </a:lnTo>
                  <a:lnTo>
                    <a:pt x="8281" y="0"/>
                  </a:lnTo>
                  <a:lnTo>
                    <a:pt x="8218" y="8"/>
                  </a:lnTo>
                  <a:lnTo>
                    <a:pt x="8052" y="24"/>
                  </a:lnTo>
                  <a:lnTo>
                    <a:pt x="7934" y="40"/>
                  </a:lnTo>
                  <a:lnTo>
                    <a:pt x="7793" y="71"/>
                  </a:lnTo>
                  <a:lnTo>
                    <a:pt x="7635" y="111"/>
                  </a:lnTo>
                  <a:lnTo>
                    <a:pt x="7454" y="166"/>
                  </a:lnTo>
                  <a:lnTo>
                    <a:pt x="7257" y="237"/>
                  </a:lnTo>
                  <a:lnTo>
                    <a:pt x="7037" y="315"/>
                  </a:lnTo>
                  <a:lnTo>
                    <a:pt x="6809" y="425"/>
                  </a:lnTo>
                  <a:lnTo>
                    <a:pt x="6565" y="544"/>
                  </a:lnTo>
                  <a:lnTo>
                    <a:pt x="6305" y="693"/>
                  </a:lnTo>
                  <a:lnTo>
                    <a:pt x="6045" y="866"/>
                  </a:lnTo>
                  <a:lnTo>
                    <a:pt x="5770" y="1063"/>
                  </a:lnTo>
                  <a:lnTo>
                    <a:pt x="5628" y="1173"/>
                  </a:lnTo>
                  <a:lnTo>
                    <a:pt x="5487" y="1291"/>
                  </a:lnTo>
                  <a:lnTo>
                    <a:pt x="5345" y="1417"/>
                  </a:lnTo>
                  <a:lnTo>
                    <a:pt x="5195" y="1551"/>
                  </a:lnTo>
                  <a:lnTo>
                    <a:pt x="5054" y="1693"/>
                  </a:lnTo>
                  <a:lnTo>
                    <a:pt x="4904" y="1842"/>
                  </a:lnTo>
                  <a:lnTo>
                    <a:pt x="4755" y="2000"/>
                  </a:lnTo>
                  <a:lnTo>
                    <a:pt x="4605" y="2165"/>
                  </a:lnTo>
                  <a:lnTo>
                    <a:pt x="4455" y="2338"/>
                  </a:lnTo>
                  <a:lnTo>
                    <a:pt x="4306" y="2519"/>
                  </a:lnTo>
                  <a:lnTo>
                    <a:pt x="4156" y="2716"/>
                  </a:lnTo>
                  <a:lnTo>
                    <a:pt x="4015" y="2921"/>
                  </a:lnTo>
                  <a:lnTo>
                    <a:pt x="3865" y="3133"/>
                  </a:lnTo>
                  <a:lnTo>
                    <a:pt x="3716" y="3353"/>
                  </a:lnTo>
                  <a:lnTo>
                    <a:pt x="3566" y="3590"/>
                  </a:lnTo>
                  <a:lnTo>
                    <a:pt x="3417" y="3834"/>
                  </a:lnTo>
                  <a:lnTo>
                    <a:pt x="3275" y="4085"/>
                  </a:lnTo>
                  <a:lnTo>
                    <a:pt x="3133" y="4353"/>
                  </a:lnTo>
                  <a:lnTo>
                    <a:pt x="2992" y="4628"/>
                  </a:lnTo>
                  <a:lnTo>
                    <a:pt x="2850" y="4920"/>
                  </a:lnTo>
                  <a:lnTo>
                    <a:pt x="2708" y="5219"/>
                  </a:lnTo>
                  <a:lnTo>
                    <a:pt x="2574" y="5534"/>
                  </a:lnTo>
                  <a:lnTo>
                    <a:pt x="2433" y="5856"/>
                  </a:lnTo>
                  <a:lnTo>
                    <a:pt x="2307" y="6195"/>
                  </a:lnTo>
                  <a:lnTo>
                    <a:pt x="2173" y="6549"/>
                  </a:lnTo>
                  <a:lnTo>
                    <a:pt x="2047" y="6911"/>
                  </a:lnTo>
                  <a:lnTo>
                    <a:pt x="1921" y="7289"/>
                  </a:lnTo>
                  <a:lnTo>
                    <a:pt x="1803" y="7674"/>
                  </a:lnTo>
                  <a:lnTo>
                    <a:pt x="1685" y="8084"/>
                  </a:lnTo>
                  <a:lnTo>
                    <a:pt x="1567" y="8501"/>
                  </a:lnTo>
                  <a:lnTo>
                    <a:pt x="1457" y="8934"/>
                  </a:lnTo>
                  <a:lnTo>
                    <a:pt x="1347" y="9374"/>
                  </a:lnTo>
                  <a:lnTo>
                    <a:pt x="1244" y="9839"/>
                  </a:lnTo>
                  <a:lnTo>
                    <a:pt x="1150" y="10311"/>
                  </a:lnTo>
                  <a:lnTo>
                    <a:pt x="1150" y="10311"/>
                  </a:lnTo>
                  <a:lnTo>
                    <a:pt x="1000" y="11098"/>
                  </a:lnTo>
                  <a:lnTo>
                    <a:pt x="859" y="11862"/>
                  </a:lnTo>
                  <a:lnTo>
                    <a:pt x="733" y="12625"/>
                  </a:lnTo>
                  <a:lnTo>
                    <a:pt x="622" y="13373"/>
                  </a:lnTo>
                  <a:lnTo>
                    <a:pt x="520" y="14105"/>
                  </a:lnTo>
                  <a:lnTo>
                    <a:pt x="434" y="14829"/>
                  </a:lnTo>
                  <a:lnTo>
                    <a:pt x="355" y="15537"/>
                  </a:lnTo>
                  <a:lnTo>
                    <a:pt x="284" y="16238"/>
                  </a:lnTo>
                  <a:lnTo>
                    <a:pt x="221" y="16915"/>
                  </a:lnTo>
                  <a:lnTo>
                    <a:pt x="166" y="17584"/>
                  </a:lnTo>
                  <a:lnTo>
                    <a:pt x="127" y="18237"/>
                  </a:lnTo>
                  <a:lnTo>
                    <a:pt x="87" y="18867"/>
                  </a:lnTo>
                  <a:lnTo>
                    <a:pt x="56" y="19488"/>
                  </a:lnTo>
                  <a:lnTo>
                    <a:pt x="32" y="20094"/>
                  </a:lnTo>
                  <a:lnTo>
                    <a:pt x="16" y="20677"/>
                  </a:lnTo>
                  <a:lnTo>
                    <a:pt x="9" y="21244"/>
                  </a:lnTo>
                  <a:lnTo>
                    <a:pt x="1" y="22314"/>
                  </a:lnTo>
                  <a:lnTo>
                    <a:pt x="9" y="23314"/>
                  </a:lnTo>
                  <a:lnTo>
                    <a:pt x="32" y="24227"/>
                  </a:lnTo>
                  <a:lnTo>
                    <a:pt x="56" y="25053"/>
                  </a:lnTo>
                  <a:lnTo>
                    <a:pt x="111" y="26430"/>
                  </a:lnTo>
                  <a:lnTo>
                    <a:pt x="134" y="26966"/>
                  </a:lnTo>
                  <a:lnTo>
                    <a:pt x="150" y="27406"/>
                  </a:lnTo>
                  <a:lnTo>
                    <a:pt x="150" y="27406"/>
                  </a:lnTo>
                  <a:lnTo>
                    <a:pt x="158" y="27611"/>
                  </a:lnTo>
                  <a:lnTo>
                    <a:pt x="182" y="27863"/>
                  </a:lnTo>
                  <a:lnTo>
                    <a:pt x="221" y="28146"/>
                  </a:lnTo>
                  <a:lnTo>
                    <a:pt x="276" y="28461"/>
                  </a:lnTo>
                  <a:lnTo>
                    <a:pt x="347" y="28807"/>
                  </a:lnTo>
                  <a:lnTo>
                    <a:pt x="434" y="29177"/>
                  </a:lnTo>
                  <a:lnTo>
                    <a:pt x="536" y="29571"/>
                  </a:lnTo>
                  <a:lnTo>
                    <a:pt x="654" y="29988"/>
                  </a:lnTo>
                  <a:lnTo>
                    <a:pt x="780" y="30421"/>
                  </a:lnTo>
                  <a:lnTo>
                    <a:pt x="929" y="30869"/>
                  </a:lnTo>
                  <a:lnTo>
                    <a:pt x="1095" y="31326"/>
                  </a:lnTo>
                  <a:lnTo>
                    <a:pt x="1268" y="31790"/>
                  </a:lnTo>
                  <a:lnTo>
                    <a:pt x="1465" y="32263"/>
                  </a:lnTo>
                  <a:lnTo>
                    <a:pt x="1677" y="32735"/>
                  </a:lnTo>
                  <a:lnTo>
                    <a:pt x="1897" y="33207"/>
                  </a:lnTo>
                  <a:lnTo>
                    <a:pt x="2141" y="33679"/>
                  </a:lnTo>
                  <a:lnTo>
                    <a:pt x="2401" y="34144"/>
                  </a:lnTo>
                  <a:lnTo>
                    <a:pt x="2535" y="34372"/>
                  </a:lnTo>
                  <a:lnTo>
                    <a:pt x="2677" y="34592"/>
                  </a:lnTo>
                  <a:lnTo>
                    <a:pt x="2818" y="34813"/>
                  </a:lnTo>
                  <a:lnTo>
                    <a:pt x="2968" y="35033"/>
                  </a:lnTo>
                  <a:lnTo>
                    <a:pt x="3117" y="35246"/>
                  </a:lnTo>
                  <a:lnTo>
                    <a:pt x="3275" y="35458"/>
                  </a:lnTo>
                  <a:lnTo>
                    <a:pt x="3432" y="35663"/>
                  </a:lnTo>
                  <a:lnTo>
                    <a:pt x="3598" y="35867"/>
                  </a:lnTo>
                  <a:lnTo>
                    <a:pt x="3763" y="36056"/>
                  </a:lnTo>
                  <a:lnTo>
                    <a:pt x="3936" y="36245"/>
                  </a:lnTo>
                  <a:lnTo>
                    <a:pt x="4117" y="36434"/>
                  </a:lnTo>
                  <a:lnTo>
                    <a:pt x="4298" y="36607"/>
                  </a:lnTo>
                  <a:lnTo>
                    <a:pt x="4479" y="36780"/>
                  </a:lnTo>
                  <a:lnTo>
                    <a:pt x="4668" y="36938"/>
                  </a:lnTo>
                  <a:lnTo>
                    <a:pt x="4865" y="37095"/>
                  </a:lnTo>
                  <a:lnTo>
                    <a:pt x="5062" y="37237"/>
                  </a:lnTo>
                  <a:lnTo>
                    <a:pt x="5266" y="37379"/>
                  </a:lnTo>
                  <a:lnTo>
                    <a:pt x="5471" y="37504"/>
                  </a:lnTo>
                  <a:lnTo>
                    <a:pt x="5675" y="37623"/>
                  </a:lnTo>
                  <a:lnTo>
                    <a:pt x="5896" y="37733"/>
                  </a:lnTo>
                  <a:lnTo>
                    <a:pt x="6108" y="37835"/>
                  </a:lnTo>
                  <a:lnTo>
                    <a:pt x="6337" y="37929"/>
                  </a:lnTo>
                  <a:lnTo>
                    <a:pt x="6565" y="38008"/>
                  </a:lnTo>
                  <a:lnTo>
                    <a:pt x="6793" y="38071"/>
                  </a:lnTo>
                  <a:lnTo>
                    <a:pt x="7029" y="38134"/>
                  </a:lnTo>
                  <a:lnTo>
                    <a:pt x="7273" y="38173"/>
                  </a:lnTo>
                  <a:lnTo>
                    <a:pt x="7517" y="38213"/>
                  </a:lnTo>
                  <a:lnTo>
                    <a:pt x="7761" y="38229"/>
                  </a:lnTo>
                  <a:lnTo>
                    <a:pt x="8021" y="38236"/>
                  </a:lnTo>
                  <a:lnTo>
                    <a:pt x="8273" y="38229"/>
                  </a:lnTo>
                  <a:lnTo>
                    <a:pt x="8273" y="38229"/>
                  </a:lnTo>
                  <a:lnTo>
                    <a:pt x="8532" y="38213"/>
                  </a:lnTo>
                  <a:lnTo>
                    <a:pt x="8784" y="38189"/>
                  </a:lnTo>
                  <a:lnTo>
                    <a:pt x="9028" y="38158"/>
                  </a:lnTo>
                  <a:lnTo>
                    <a:pt x="9272" y="38110"/>
                  </a:lnTo>
                  <a:lnTo>
                    <a:pt x="9508" y="38063"/>
                  </a:lnTo>
                  <a:lnTo>
                    <a:pt x="9745" y="38008"/>
                  </a:lnTo>
                  <a:lnTo>
                    <a:pt x="9973" y="37937"/>
                  </a:lnTo>
                  <a:lnTo>
                    <a:pt x="10193" y="37866"/>
                  </a:lnTo>
                  <a:lnTo>
                    <a:pt x="10414" y="37788"/>
                  </a:lnTo>
                  <a:lnTo>
                    <a:pt x="10626" y="37701"/>
                  </a:lnTo>
                  <a:lnTo>
                    <a:pt x="10831" y="37607"/>
                  </a:lnTo>
                  <a:lnTo>
                    <a:pt x="11035" y="37504"/>
                  </a:lnTo>
                  <a:lnTo>
                    <a:pt x="11232" y="37402"/>
                  </a:lnTo>
                  <a:lnTo>
                    <a:pt x="11429" y="37284"/>
                  </a:lnTo>
                  <a:lnTo>
                    <a:pt x="11618" y="37166"/>
                  </a:lnTo>
                  <a:lnTo>
                    <a:pt x="11799" y="37048"/>
                  </a:lnTo>
                  <a:lnTo>
                    <a:pt x="11980" y="36914"/>
                  </a:lnTo>
                  <a:lnTo>
                    <a:pt x="12161" y="36780"/>
                  </a:lnTo>
                  <a:lnTo>
                    <a:pt x="12334" y="36647"/>
                  </a:lnTo>
                  <a:lnTo>
                    <a:pt x="12499" y="36505"/>
                  </a:lnTo>
                  <a:lnTo>
                    <a:pt x="12657" y="36355"/>
                  </a:lnTo>
                  <a:lnTo>
                    <a:pt x="12822" y="36206"/>
                  </a:lnTo>
                  <a:lnTo>
                    <a:pt x="12972" y="36048"/>
                  </a:lnTo>
                  <a:lnTo>
                    <a:pt x="13121" y="35891"/>
                  </a:lnTo>
                  <a:lnTo>
                    <a:pt x="13271" y="35726"/>
                  </a:lnTo>
                  <a:lnTo>
                    <a:pt x="13412" y="35560"/>
                  </a:lnTo>
                  <a:lnTo>
                    <a:pt x="13546" y="35387"/>
                  </a:lnTo>
                  <a:lnTo>
                    <a:pt x="13680" y="35214"/>
                  </a:lnTo>
                  <a:lnTo>
                    <a:pt x="13940" y="34868"/>
                  </a:lnTo>
                  <a:lnTo>
                    <a:pt x="14176" y="34506"/>
                  </a:lnTo>
                  <a:lnTo>
                    <a:pt x="14396" y="34136"/>
                  </a:lnTo>
                  <a:lnTo>
                    <a:pt x="14609" y="33766"/>
                  </a:lnTo>
                  <a:lnTo>
                    <a:pt x="14798" y="33388"/>
                  </a:lnTo>
                  <a:lnTo>
                    <a:pt x="14979" y="33010"/>
                  </a:lnTo>
                  <a:lnTo>
                    <a:pt x="15144" y="32640"/>
                  </a:lnTo>
                  <a:lnTo>
                    <a:pt x="15293" y="32263"/>
                  </a:lnTo>
                  <a:lnTo>
                    <a:pt x="15435" y="31893"/>
                  </a:lnTo>
                  <a:lnTo>
                    <a:pt x="15553" y="31531"/>
                  </a:lnTo>
                  <a:lnTo>
                    <a:pt x="15663" y="31169"/>
                  </a:lnTo>
                  <a:lnTo>
                    <a:pt x="15766" y="30822"/>
                  </a:lnTo>
                  <a:lnTo>
                    <a:pt x="15852" y="30492"/>
                  </a:lnTo>
                  <a:lnTo>
                    <a:pt x="15923" y="30161"/>
                  </a:lnTo>
                  <a:lnTo>
                    <a:pt x="15986" y="29854"/>
                  </a:lnTo>
                  <a:lnTo>
                    <a:pt x="16041" y="29563"/>
                  </a:lnTo>
                  <a:lnTo>
                    <a:pt x="16080" y="29295"/>
                  </a:lnTo>
                  <a:lnTo>
                    <a:pt x="16104" y="29036"/>
                  </a:lnTo>
                  <a:lnTo>
                    <a:pt x="16104" y="29036"/>
                  </a:lnTo>
                  <a:lnTo>
                    <a:pt x="16159" y="28414"/>
                  </a:lnTo>
                  <a:lnTo>
                    <a:pt x="16230" y="27540"/>
                  </a:lnTo>
                  <a:lnTo>
                    <a:pt x="16411" y="25179"/>
                  </a:lnTo>
                  <a:lnTo>
                    <a:pt x="16506" y="23770"/>
                  </a:lnTo>
                  <a:lnTo>
                    <a:pt x="16608" y="22243"/>
                  </a:lnTo>
                  <a:lnTo>
                    <a:pt x="16710" y="20645"/>
                  </a:lnTo>
                  <a:lnTo>
                    <a:pt x="16805" y="19016"/>
                  </a:lnTo>
                  <a:lnTo>
                    <a:pt x="16899" y="17379"/>
                  </a:lnTo>
                  <a:lnTo>
                    <a:pt x="16978" y="15773"/>
                  </a:lnTo>
                  <a:lnTo>
                    <a:pt x="17049" y="14239"/>
                  </a:lnTo>
                  <a:lnTo>
                    <a:pt x="17104" y="12814"/>
                  </a:lnTo>
                  <a:lnTo>
                    <a:pt x="17135" y="11523"/>
                  </a:lnTo>
                  <a:lnTo>
                    <a:pt x="17143" y="10941"/>
                  </a:lnTo>
                  <a:lnTo>
                    <a:pt x="17151" y="10413"/>
                  </a:lnTo>
                  <a:lnTo>
                    <a:pt x="17143" y="9933"/>
                  </a:lnTo>
                  <a:lnTo>
                    <a:pt x="17135" y="9508"/>
                  </a:lnTo>
                  <a:lnTo>
                    <a:pt x="17119" y="9154"/>
                  </a:lnTo>
                  <a:lnTo>
                    <a:pt x="17096" y="8855"/>
                  </a:lnTo>
                  <a:lnTo>
                    <a:pt x="17096" y="8855"/>
                  </a:lnTo>
                  <a:lnTo>
                    <a:pt x="17056" y="8422"/>
                  </a:lnTo>
                  <a:lnTo>
                    <a:pt x="17025" y="7997"/>
                  </a:lnTo>
                  <a:lnTo>
                    <a:pt x="17009" y="7564"/>
                  </a:lnTo>
                  <a:lnTo>
                    <a:pt x="16993" y="71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412;p44"/>
            <p:cNvSpPr/>
            <p:nvPr/>
          </p:nvSpPr>
          <p:spPr>
            <a:xfrm>
              <a:off x="1981950" y="3057100"/>
              <a:ext cx="22450" cy="143650"/>
            </a:xfrm>
            <a:custGeom>
              <a:avLst/>
              <a:gdLst/>
              <a:ahLst/>
              <a:cxnLst/>
              <a:rect l="l" t="t" r="r" b="b"/>
              <a:pathLst>
                <a:path w="898" h="5746" extrusionOk="0">
                  <a:moveTo>
                    <a:pt x="228" y="0"/>
                  </a:moveTo>
                  <a:lnTo>
                    <a:pt x="0" y="39"/>
                  </a:lnTo>
                  <a:lnTo>
                    <a:pt x="40" y="1055"/>
                  </a:lnTo>
                  <a:lnTo>
                    <a:pt x="71" y="2062"/>
                  </a:lnTo>
                  <a:lnTo>
                    <a:pt x="79" y="3022"/>
                  </a:lnTo>
                  <a:lnTo>
                    <a:pt x="87" y="3904"/>
                  </a:lnTo>
                  <a:lnTo>
                    <a:pt x="87" y="4652"/>
                  </a:lnTo>
                  <a:lnTo>
                    <a:pt x="87" y="5234"/>
                  </a:lnTo>
                  <a:lnTo>
                    <a:pt x="79" y="5746"/>
                  </a:lnTo>
                  <a:lnTo>
                    <a:pt x="244" y="5210"/>
                  </a:lnTo>
                  <a:lnTo>
                    <a:pt x="449" y="4541"/>
                  </a:lnTo>
                  <a:lnTo>
                    <a:pt x="677" y="3778"/>
                  </a:lnTo>
                  <a:lnTo>
                    <a:pt x="897" y="297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195F5E"/>
            </a:solidFill>
            <a:ln w="9525" cap="flat" cmpd="sng">
              <a:solidFill>
                <a:srgbClr val="195F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413;p44"/>
            <p:cNvSpPr/>
            <p:nvPr/>
          </p:nvSpPr>
          <p:spPr>
            <a:xfrm>
              <a:off x="1981950" y="3057100"/>
              <a:ext cx="22450" cy="143650"/>
            </a:xfrm>
            <a:custGeom>
              <a:avLst/>
              <a:gdLst/>
              <a:ahLst/>
              <a:cxnLst/>
              <a:rect l="l" t="t" r="r" b="b"/>
              <a:pathLst>
                <a:path w="898" h="5746" fill="none" extrusionOk="0">
                  <a:moveTo>
                    <a:pt x="228" y="0"/>
                  </a:moveTo>
                  <a:lnTo>
                    <a:pt x="228" y="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40" y="1055"/>
                  </a:lnTo>
                  <a:lnTo>
                    <a:pt x="71" y="2062"/>
                  </a:lnTo>
                  <a:lnTo>
                    <a:pt x="79" y="3022"/>
                  </a:lnTo>
                  <a:lnTo>
                    <a:pt x="87" y="3904"/>
                  </a:lnTo>
                  <a:lnTo>
                    <a:pt x="87" y="4652"/>
                  </a:lnTo>
                  <a:lnTo>
                    <a:pt x="87" y="5234"/>
                  </a:lnTo>
                  <a:lnTo>
                    <a:pt x="79" y="5746"/>
                  </a:lnTo>
                  <a:lnTo>
                    <a:pt x="79" y="5746"/>
                  </a:lnTo>
                  <a:lnTo>
                    <a:pt x="244" y="5210"/>
                  </a:lnTo>
                  <a:lnTo>
                    <a:pt x="449" y="4541"/>
                  </a:lnTo>
                  <a:lnTo>
                    <a:pt x="677" y="3778"/>
                  </a:lnTo>
                  <a:lnTo>
                    <a:pt x="897" y="2975"/>
                  </a:lnTo>
                  <a:lnTo>
                    <a:pt x="2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414;p44"/>
            <p:cNvSpPr/>
            <p:nvPr/>
          </p:nvSpPr>
          <p:spPr>
            <a:xfrm>
              <a:off x="1987650" y="3049600"/>
              <a:ext cx="34075" cy="81900"/>
            </a:xfrm>
            <a:custGeom>
              <a:avLst/>
              <a:gdLst/>
              <a:ahLst/>
              <a:cxnLst/>
              <a:rect l="l" t="t" r="r" b="b"/>
              <a:pathLst>
                <a:path w="1363" h="3276" extrusionOk="0">
                  <a:moveTo>
                    <a:pt x="1362" y="1"/>
                  </a:moveTo>
                  <a:lnTo>
                    <a:pt x="685" y="158"/>
                  </a:lnTo>
                  <a:lnTo>
                    <a:pt x="0" y="300"/>
                  </a:lnTo>
                  <a:lnTo>
                    <a:pt x="669" y="3275"/>
                  </a:lnTo>
                  <a:lnTo>
                    <a:pt x="850" y="2598"/>
                  </a:lnTo>
                  <a:lnTo>
                    <a:pt x="1008" y="1961"/>
                  </a:lnTo>
                  <a:lnTo>
                    <a:pt x="1134" y="1386"/>
                  </a:lnTo>
                  <a:lnTo>
                    <a:pt x="1189" y="1126"/>
                  </a:lnTo>
                  <a:lnTo>
                    <a:pt x="1228" y="898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rgbClr val="195F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415;p44"/>
            <p:cNvSpPr/>
            <p:nvPr/>
          </p:nvSpPr>
          <p:spPr>
            <a:xfrm>
              <a:off x="1987650" y="3049600"/>
              <a:ext cx="34075" cy="81900"/>
            </a:xfrm>
            <a:custGeom>
              <a:avLst/>
              <a:gdLst/>
              <a:ahLst/>
              <a:cxnLst/>
              <a:rect l="l" t="t" r="r" b="b"/>
              <a:pathLst>
                <a:path w="1363" h="3276" fill="none" extrusionOk="0">
                  <a:moveTo>
                    <a:pt x="1362" y="1"/>
                  </a:moveTo>
                  <a:lnTo>
                    <a:pt x="1362" y="1"/>
                  </a:lnTo>
                  <a:lnTo>
                    <a:pt x="685" y="158"/>
                  </a:lnTo>
                  <a:lnTo>
                    <a:pt x="0" y="300"/>
                  </a:lnTo>
                  <a:lnTo>
                    <a:pt x="669" y="3275"/>
                  </a:lnTo>
                  <a:lnTo>
                    <a:pt x="669" y="3275"/>
                  </a:lnTo>
                  <a:lnTo>
                    <a:pt x="850" y="2598"/>
                  </a:lnTo>
                  <a:lnTo>
                    <a:pt x="1008" y="1961"/>
                  </a:lnTo>
                  <a:lnTo>
                    <a:pt x="1134" y="1386"/>
                  </a:lnTo>
                  <a:lnTo>
                    <a:pt x="1189" y="1126"/>
                  </a:lnTo>
                  <a:lnTo>
                    <a:pt x="1228" y="898"/>
                  </a:lnTo>
                  <a:lnTo>
                    <a:pt x="1228" y="898"/>
                  </a:lnTo>
                  <a:lnTo>
                    <a:pt x="13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416;p44"/>
            <p:cNvSpPr/>
            <p:nvPr/>
          </p:nvSpPr>
          <p:spPr>
            <a:xfrm>
              <a:off x="1973075" y="2873100"/>
              <a:ext cx="189525" cy="98425"/>
            </a:xfrm>
            <a:custGeom>
              <a:avLst/>
              <a:gdLst/>
              <a:ahLst/>
              <a:cxnLst/>
              <a:rect l="l" t="t" r="r" b="b"/>
              <a:pathLst>
                <a:path w="7581" h="3937" extrusionOk="0">
                  <a:moveTo>
                    <a:pt x="631" y="1"/>
                  </a:moveTo>
                  <a:lnTo>
                    <a:pt x="418" y="945"/>
                  </a:lnTo>
                  <a:lnTo>
                    <a:pt x="339" y="1441"/>
                  </a:lnTo>
                  <a:lnTo>
                    <a:pt x="245" y="1976"/>
                  </a:lnTo>
                  <a:lnTo>
                    <a:pt x="151" y="2527"/>
                  </a:lnTo>
                  <a:lnTo>
                    <a:pt x="32" y="3094"/>
                  </a:lnTo>
                  <a:lnTo>
                    <a:pt x="17" y="3314"/>
                  </a:lnTo>
                  <a:lnTo>
                    <a:pt x="1" y="3527"/>
                  </a:lnTo>
                  <a:lnTo>
                    <a:pt x="1" y="3732"/>
                  </a:lnTo>
                  <a:lnTo>
                    <a:pt x="1" y="3921"/>
                  </a:lnTo>
                  <a:lnTo>
                    <a:pt x="1921" y="2157"/>
                  </a:lnTo>
                  <a:lnTo>
                    <a:pt x="2402" y="3936"/>
                  </a:lnTo>
                  <a:lnTo>
                    <a:pt x="2646" y="2142"/>
                  </a:lnTo>
                  <a:lnTo>
                    <a:pt x="2748" y="1378"/>
                  </a:lnTo>
                  <a:lnTo>
                    <a:pt x="2819" y="772"/>
                  </a:lnTo>
                  <a:lnTo>
                    <a:pt x="7565" y="772"/>
                  </a:lnTo>
                  <a:lnTo>
                    <a:pt x="7580" y="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 cap="flat" cmpd="sng">
              <a:solidFill>
                <a:srgbClr val="195F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417;p44"/>
            <p:cNvSpPr/>
            <p:nvPr/>
          </p:nvSpPr>
          <p:spPr>
            <a:xfrm>
              <a:off x="1973075" y="2873100"/>
              <a:ext cx="189525" cy="98425"/>
            </a:xfrm>
            <a:custGeom>
              <a:avLst/>
              <a:gdLst/>
              <a:ahLst/>
              <a:cxnLst/>
              <a:rect l="l" t="t" r="r" b="b"/>
              <a:pathLst>
                <a:path w="7581" h="3937" fill="none" extrusionOk="0">
                  <a:moveTo>
                    <a:pt x="7580" y="1"/>
                  </a:moveTo>
                  <a:lnTo>
                    <a:pt x="6880" y="1"/>
                  </a:lnTo>
                  <a:lnTo>
                    <a:pt x="6880" y="1"/>
                  </a:lnTo>
                  <a:lnTo>
                    <a:pt x="6880" y="1"/>
                  </a:lnTo>
                  <a:lnTo>
                    <a:pt x="6880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631" y="1"/>
                  </a:lnTo>
                  <a:lnTo>
                    <a:pt x="631" y="1"/>
                  </a:lnTo>
                  <a:lnTo>
                    <a:pt x="418" y="945"/>
                  </a:lnTo>
                  <a:lnTo>
                    <a:pt x="418" y="945"/>
                  </a:lnTo>
                  <a:lnTo>
                    <a:pt x="339" y="1441"/>
                  </a:lnTo>
                  <a:lnTo>
                    <a:pt x="245" y="1976"/>
                  </a:lnTo>
                  <a:lnTo>
                    <a:pt x="151" y="2527"/>
                  </a:lnTo>
                  <a:lnTo>
                    <a:pt x="32" y="3094"/>
                  </a:lnTo>
                  <a:lnTo>
                    <a:pt x="32" y="3094"/>
                  </a:lnTo>
                  <a:lnTo>
                    <a:pt x="17" y="3314"/>
                  </a:lnTo>
                  <a:lnTo>
                    <a:pt x="1" y="3527"/>
                  </a:lnTo>
                  <a:lnTo>
                    <a:pt x="1" y="3732"/>
                  </a:lnTo>
                  <a:lnTo>
                    <a:pt x="1" y="3921"/>
                  </a:lnTo>
                  <a:lnTo>
                    <a:pt x="1921" y="2157"/>
                  </a:lnTo>
                  <a:lnTo>
                    <a:pt x="2402" y="3936"/>
                  </a:lnTo>
                  <a:lnTo>
                    <a:pt x="2402" y="3936"/>
                  </a:lnTo>
                  <a:lnTo>
                    <a:pt x="2646" y="2142"/>
                  </a:lnTo>
                  <a:lnTo>
                    <a:pt x="2748" y="1378"/>
                  </a:lnTo>
                  <a:lnTo>
                    <a:pt x="2819" y="772"/>
                  </a:lnTo>
                  <a:lnTo>
                    <a:pt x="7565" y="772"/>
                  </a:lnTo>
                  <a:lnTo>
                    <a:pt x="7565" y="772"/>
                  </a:lnTo>
                  <a:lnTo>
                    <a:pt x="7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418;p44"/>
            <p:cNvSpPr/>
            <p:nvPr/>
          </p:nvSpPr>
          <p:spPr>
            <a:xfrm>
              <a:off x="1973075" y="2927025"/>
              <a:ext cx="60050" cy="131075"/>
            </a:xfrm>
            <a:custGeom>
              <a:avLst/>
              <a:gdLst/>
              <a:ahLst/>
              <a:cxnLst/>
              <a:rect l="l" t="t" r="r" b="b"/>
              <a:pathLst>
                <a:path w="2402" h="5243" extrusionOk="0">
                  <a:moveTo>
                    <a:pt x="1921" y="0"/>
                  </a:moveTo>
                  <a:lnTo>
                    <a:pt x="1" y="1764"/>
                  </a:lnTo>
                  <a:lnTo>
                    <a:pt x="25" y="1968"/>
                  </a:lnTo>
                  <a:lnTo>
                    <a:pt x="48" y="2157"/>
                  </a:lnTo>
                  <a:lnTo>
                    <a:pt x="103" y="2464"/>
                  </a:lnTo>
                  <a:lnTo>
                    <a:pt x="151" y="2795"/>
                  </a:lnTo>
                  <a:lnTo>
                    <a:pt x="198" y="3157"/>
                  </a:lnTo>
                  <a:lnTo>
                    <a:pt x="237" y="3542"/>
                  </a:lnTo>
                  <a:lnTo>
                    <a:pt x="276" y="3944"/>
                  </a:lnTo>
                  <a:lnTo>
                    <a:pt x="308" y="4369"/>
                  </a:lnTo>
                  <a:lnTo>
                    <a:pt x="355" y="5242"/>
                  </a:lnTo>
                  <a:lnTo>
                    <a:pt x="583" y="5203"/>
                  </a:lnTo>
                  <a:lnTo>
                    <a:pt x="1268" y="5061"/>
                  </a:lnTo>
                  <a:lnTo>
                    <a:pt x="1945" y="4904"/>
                  </a:lnTo>
                  <a:lnTo>
                    <a:pt x="2158" y="3456"/>
                  </a:lnTo>
                  <a:lnTo>
                    <a:pt x="2402" y="1779"/>
                  </a:lnTo>
                  <a:lnTo>
                    <a:pt x="1921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 cap="flat" cmpd="sng">
              <a:solidFill>
                <a:srgbClr val="195F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419;p44"/>
            <p:cNvSpPr/>
            <p:nvPr/>
          </p:nvSpPr>
          <p:spPr>
            <a:xfrm>
              <a:off x="1973075" y="2927025"/>
              <a:ext cx="60050" cy="131075"/>
            </a:xfrm>
            <a:custGeom>
              <a:avLst/>
              <a:gdLst/>
              <a:ahLst/>
              <a:cxnLst/>
              <a:rect l="l" t="t" r="r" b="b"/>
              <a:pathLst>
                <a:path w="2402" h="5243" fill="none" extrusionOk="0">
                  <a:moveTo>
                    <a:pt x="1921" y="0"/>
                  </a:moveTo>
                  <a:lnTo>
                    <a:pt x="1" y="1764"/>
                  </a:lnTo>
                  <a:lnTo>
                    <a:pt x="1" y="1764"/>
                  </a:lnTo>
                  <a:lnTo>
                    <a:pt x="25" y="1968"/>
                  </a:lnTo>
                  <a:lnTo>
                    <a:pt x="48" y="2157"/>
                  </a:lnTo>
                  <a:lnTo>
                    <a:pt x="48" y="2157"/>
                  </a:lnTo>
                  <a:lnTo>
                    <a:pt x="103" y="2464"/>
                  </a:lnTo>
                  <a:lnTo>
                    <a:pt x="151" y="2795"/>
                  </a:lnTo>
                  <a:lnTo>
                    <a:pt x="198" y="3157"/>
                  </a:lnTo>
                  <a:lnTo>
                    <a:pt x="237" y="3542"/>
                  </a:lnTo>
                  <a:lnTo>
                    <a:pt x="276" y="3944"/>
                  </a:lnTo>
                  <a:lnTo>
                    <a:pt x="308" y="4369"/>
                  </a:lnTo>
                  <a:lnTo>
                    <a:pt x="355" y="5242"/>
                  </a:lnTo>
                  <a:lnTo>
                    <a:pt x="355" y="5242"/>
                  </a:lnTo>
                  <a:lnTo>
                    <a:pt x="583" y="5203"/>
                  </a:lnTo>
                  <a:lnTo>
                    <a:pt x="583" y="5203"/>
                  </a:lnTo>
                  <a:lnTo>
                    <a:pt x="1268" y="5061"/>
                  </a:lnTo>
                  <a:lnTo>
                    <a:pt x="1945" y="4904"/>
                  </a:lnTo>
                  <a:lnTo>
                    <a:pt x="1945" y="4904"/>
                  </a:lnTo>
                  <a:lnTo>
                    <a:pt x="2158" y="3456"/>
                  </a:lnTo>
                  <a:lnTo>
                    <a:pt x="2402" y="1779"/>
                  </a:lnTo>
                  <a:lnTo>
                    <a:pt x="19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420;p44"/>
            <p:cNvSpPr/>
            <p:nvPr/>
          </p:nvSpPr>
          <p:spPr>
            <a:xfrm>
              <a:off x="2009100" y="2873100"/>
              <a:ext cx="135975" cy="25"/>
            </a:xfrm>
            <a:custGeom>
              <a:avLst/>
              <a:gdLst/>
              <a:ahLst/>
              <a:cxnLst/>
              <a:rect l="l" t="t" r="r" b="b"/>
              <a:pathLst>
                <a:path w="5439" h="1" extrusionOk="0">
                  <a:moveTo>
                    <a:pt x="5439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5439" y="1"/>
                  </a:lnTo>
                  <a:lnTo>
                    <a:pt x="5439" y="1"/>
                  </a:lnTo>
                  <a:lnTo>
                    <a:pt x="5439" y="1"/>
                  </a:lnTo>
                  <a:close/>
                </a:path>
              </a:pathLst>
            </a:custGeom>
            <a:solidFill>
              <a:srgbClr val="957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421;p44"/>
            <p:cNvSpPr/>
            <p:nvPr/>
          </p:nvSpPr>
          <p:spPr>
            <a:xfrm>
              <a:off x="2009100" y="2873100"/>
              <a:ext cx="135975" cy="25"/>
            </a:xfrm>
            <a:custGeom>
              <a:avLst/>
              <a:gdLst/>
              <a:ahLst/>
              <a:cxnLst/>
              <a:rect l="l" t="t" r="r" b="b"/>
              <a:pathLst>
                <a:path w="5439" h="1" fill="none" extrusionOk="0">
                  <a:moveTo>
                    <a:pt x="5439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5439" y="1"/>
                  </a:lnTo>
                  <a:lnTo>
                    <a:pt x="5439" y="1"/>
                  </a:lnTo>
                  <a:lnTo>
                    <a:pt x="54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422;p44"/>
            <p:cNvSpPr/>
            <p:nvPr/>
          </p:nvSpPr>
          <p:spPr>
            <a:xfrm>
              <a:off x="1862500" y="2873100"/>
              <a:ext cx="299700" cy="777475"/>
            </a:xfrm>
            <a:custGeom>
              <a:avLst/>
              <a:gdLst/>
              <a:ahLst/>
              <a:cxnLst/>
              <a:rect l="l" t="t" r="r" b="b"/>
              <a:pathLst>
                <a:path w="11988" h="31099" extrusionOk="0">
                  <a:moveTo>
                    <a:pt x="4967" y="1"/>
                  </a:moveTo>
                  <a:lnTo>
                    <a:pt x="4912" y="450"/>
                  </a:lnTo>
                  <a:lnTo>
                    <a:pt x="4841" y="945"/>
                  </a:lnTo>
                  <a:lnTo>
                    <a:pt x="5054" y="1"/>
                  </a:lnTo>
                  <a:close/>
                  <a:moveTo>
                    <a:pt x="7242" y="772"/>
                  </a:moveTo>
                  <a:lnTo>
                    <a:pt x="7171" y="1378"/>
                  </a:lnTo>
                  <a:lnTo>
                    <a:pt x="7069" y="2142"/>
                  </a:lnTo>
                  <a:lnTo>
                    <a:pt x="6825" y="3936"/>
                  </a:lnTo>
                  <a:lnTo>
                    <a:pt x="6581" y="5613"/>
                  </a:lnTo>
                  <a:lnTo>
                    <a:pt x="6368" y="7061"/>
                  </a:lnTo>
                  <a:lnTo>
                    <a:pt x="6234" y="7958"/>
                  </a:lnTo>
                  <a:lnTo>
                    <a:pt x="6195" y="8186"/>
                  </a:lnTo>
                  <a:lnTo>
                    <a:pt x="6140" y="8446"/>
                  </a:lnTo>
                  <a:lnTo>
                    <a:pt x="6014" y="9021"/>
                  </a:lnTo>
                  <a:lnTo>
                    <a:pt x="5856" y="9658"/>
                  </a:lnTo>
                  <a:lnTo>
                    <a:pt x="5675" y="10335"/>
                  </a:lnTo>
                  <a:lnTo>
                    <a:pt x="5455" y="11138"/>
                  </a:lnTo>
                  <a:lnTo>
                    <a:pt x="5227" y="11901"/>
                  </a:lnTo>
                  <a:lnTo>
                    <a:pt x="5022" y="12570"/>
                  </a:lnTo>
                  <a:lnTo>
                    <a:pt x="4857" y="13106"/>
                  </a:lnTo>
                  <a:lnTo>
                    <a:pt x="4865" y="12594"/>
                  </a:lnTo>
                  <a:lnTo>
                    <a:pt x="4865" y="12012"/>
                  </a:lnTo>
                  <a:lnTo>
                    <a:pt x="4865" y="11264"/>
                  </a:lnTo>
                  <a:lnTo>
                    <a:pt x="4857" y="10382"/>
                  </a:lnTo>
                  <a:lnTo>
                    <a:pt x="4849" y="9422"/>
                  </a:lnTo>
                  <a:lnTo>
                    <a:pt x="4818" y="8415"/>
                  </a:lnTo>
                  <a:lnTo>
                    <a:pt x="4778" y="7399"/>
                  </a:lnTo>
                  <a:lnTo>
                    <a:pt x="4731" y="6526"/>
                  </a:lnTo>
                  <a:lnTo>
                    <a:pt x="4699" y="6101"/>
                  </a:lnTo>
                  <a:lnTo>
                    <a:pt x="4660" y="5699"/>
                  </a:lnTo>
                  <a:lnTo>
                    <a:pt x="4621" y="5314"/>
                  </a:lnTo>
                  <a:lnTo>
                    <a:pt x="4574" y="4952"/>
                  </a:lnTo>
                  <a:lnTo>
                    <a:pt x="4526" y="4621"/>
                  </a:lnTo>
                  <a:lnTo>
                    <a:pt x="4471" y="4314"/>
                  </a:lnTo>
                  <a:lnTo>
                    <a:pt x="4448" y="4125"/>
                  </a:lnTo>
                  <a:lnTo>
                    <a:pt x="4424" y="3921"/>
                  </a:lnTo>
                  <a:lnTo>
                    <a:pt x="4424" y="3732"/>
                  </a:lnTo>
                  <a:lnTo>
                    <a:pt x="4424" y="3527"/>
                  </a:lnTo>
                  <a:lnTo>
                    <a:pt x="4440" y="3314"/>
                  </a:lnTo>
                  <a:lnTo>
                    <a:pt x="4455" y="3094"/>
                  </a:lnTo>
                  <a:lnTo>
                    <a:pt x="4314" y="3810"/>
                  </a:lnTo>
                  <a:lnTo>
                    <a:pt x="4156" y="4542"/>
                  </a:lnTo>
                  <a:lnTo>
                    <a:pt x="3999" y="5274"/>
                  </a:lnTo>
                  <a:lnTo>
                    <a:pt x="3826" y="6014"/>
                  </a:lnTo>
                  <a:lnTo>
                    <a:pt x="3487" y="7470"/>
                  </a:lnTo>
                  <a:lnTo>
                    <a:pt x="3157" y="8840"/>
                  </a:lnTo>
                  <a:lnTo>
                    <a:pt x="2850" y="10075"/>
                  </a:lnTo>
                  <a:lnTo>
                    <a:pt x="2582" y="11122"/>
                  </a:lnTo>
                  <a:lnTo>
                    <a:pt x="2260" y="12413"/>
                  </a:lnTo>
                  <a:lnTo>
                    <a:pt x="1921" y="13790"/>
                  </a:lnTo>
                  <a:lnTo>
                    <a:pt x="1583" y="15246"/>
                  </a:lnTo>
                  <a:lnTo>
                    <a:pt x="1410" y="16002"/>
                  </a:lnTo>
                  <a:lnTo>
                    <a:pt x="1236" y="16766"/>
                  </a:lnTo>
                  <a:lnTo>
                    <a:pt x="1071" y="17537"/>
                  </a:lnTo>
                  <a:lnTo>
                    <a:pt x="914" y="18316"/>
                  </a:lnTo>
                  <a:lnTo>
                    <a:pt x="764" y="19103"/>
                  </a:lnTo>
                  <a:lnTo>
                    <a:pt x="622" y="19882"/>
                  </a:lnTo>
                  <a:lnTo>
                    <a:pt x="489" y="20662"/>
                  </a:lnTo>
                  <a:lnTo>
                    <a:pt x="371" y="21433"/>
                  </a:lnTo>
                  <a:lnTo>
                    <a:pt x="260" y="22196"/>
                  </a:lnTo>
                  <a:lnTo>
                    <a:pt x="174" y="22952"/>
                  </a:lnTo>
                  <a:lnTo>
                    <a:pt x="95" y="23692"/>
                  </a:lnTo>
                  <a:lnTo>
                    <a:pt x="40" y="24408"/>
                  </a:lnTo>
                  <a:lnTo>
                    <a:pt x="24" y="24762"/>
                  </a:lnTo>
                  <a:lnTo>
                    <a:pt x="9" y="25108"/>
                  </a:lnTo>
                  <a:lnTo>
                    <a:pt x="1" y="25447"/>
                  </a:lnTo>
                  <a:lnTo>
                    <a:pt x="1" y="25785"/>
                  </a:lnTo>
                  <a:lnTo>
                    <a:pt x="1" y="26108"/>
                  </a:lnTo>
                  <a:lnTo>
                    <a:pt x="9" y="26431"/>
                  </a:lnTo>
                  <a:lnTo>
                    <a:pt x="24" y="26746"/>
                  </a:lnTo>
                  <a:lnTo>
                    <a:pt x="48" y="27053"/>
                  </a:lnTo>
                  <a:lnTo>
                    <a:pt x="79" y="27344"/>
                  </a:lnTo>
                  <a:lnTo>
                    <a:pt x="119" y="27635"/>
                  </a:lnTo>
                  <a:lnTo>
                    <a:pt x="158" y="27918"/>
                  </a:lnTo>
                  <a:lnTo>
                    <a:pt x="213" y="28186"/>
                  </a:lnTo>
                  <a:lnTo>
                    <a:pt x="268" y="28446"/>
                  </a:lnTo>
                  <a:lnTo>
                    <a:pt x="331" y="28698"/>
                  </a:lnTo>
                  <a:lnTo>
                    <a:pt x="410" y="28942"/>
                  </a:lnTo>
                  <a:lnTo>
                    <a:pt x="489" y="29170"/>
                  </a:lnTo>
                  <a:lnTo>
                    <a:pt x="583" y="29390"/>
                  </a:lnTo>
                  <a:lnTo>
                    <a:pt x="685" y="29595"/>
                  </a:lnTo>
                  <a:lnTo>
                    <a:pt x="788" y="29792"/>
                  </a:lnTo>
                  <a:lnTo>
                    <a:pt x="906" y="29980"/>
                  </a:lnTo>
                  <a:lnTo>
                    <a:pt x="1032" y="30146"/>
                  </a:lnTo>
                  <a:lnTo>
                    <a:pt x="1173" y="30303"/>
                  </a:lnTo>
                  <a:lnTo>
                    <a:pt x="1315" y="30453"/>
                  </a:lnTo>
                  <a:lnTo>
                    <a:pt x="1472" y="30579"/>
                  </a:lnTo>
                  <a:lnTo>
                    <a:pt x="1638" y="30697"/>
                  </a:lnTo>
                  <a:lnTo>
                    <a:pt x="1819" y="30799"/>
                  </a:lnTo>
                  <a:lnTo>
                    <a:pt x="2000" y="30893"/>
                  </a:lnTo>
                  <a:lnTo>
                    <a:pt x="2197" y="30964"/>
                  </a:lnTo>
                  <a:lnTo>
                    <a:pt x="2409" y="31019"/>
                  </a:lnTo>
                  <a:lnTo>
                    <a:pt x="2629" y="31059"/>
                  </a:lnTo>
                  <a:lnTo>
                    <a:pt x="2858" y="31082"/>
                  </a:lnTo>
                  <a:lnTo>
                    <a:pt x="3102" y="31098"/>
                  </a:lnTo>
                  <a:lnTo>
                    <a:pt x="3283" y="31090"/>
                  </a:lnTo>
                  <a:lnTo>
                    <a:pt x="3542" y="31074"/>
                  </a:lnTo>
                  <a:lnTo>
                    <a:pt x="3794" y="31043"/>
                  </a:lnTo>
                  <a:lnTo>
                    <a:pt x="4038" y="31012"/>
                  </a:lnTo>
                  <a:lnTo>
                    <a:pt x="4282" y="30964"/>
                  </a:lnTo>
                  <a:lnTo>
                    <a:pt x="4518" y="30917"/>
                  </a:lnTo>
                  <a:lnTo>
                    <a:pt x="4755" y="30854"/>
                  </a:lnTo>
                  <a:lnTo>
                    <a:pt x="4983" y="30791"/>
                  </a:lnTo>
                  <a:lnTo>
                    <a:pt x="5203" y="30712"/>
                  </a:lnTo>
                  <a:lnTo>
                    <a:pt x="5424" y="30634"/>
                  </a:lnTo>
                  <a:lnTo>
                    <a:pt x="5636" y="30539"/>
                  </a:lnTo>
                  <a:lnTo>
                    <a:pt x="5841" y="30445"/>
                  </a:lnTo>
                  <a:lnTo>
                    <a:pt x="6045" y="30343"/>
                  </a:lnTo>
                  <a:lnTo>
                    <a:pt x="6242" y="30232"/>
                  </a:lnTo>
                  <a:lnTo>
                    <a:pt x="6439" y="30114"/>
                  </a:lnTo>
                  <a:lnTo>
                    <a:pt x="6628" y="29988"/>
                  </a:lnTo>
                  <a:lnTo>
                    <a:pt x="6809" y="29862"/>
                  </a:lnTo>
                  <a:lnTo>
                    <a:pt x="6990" y="29729"/>
                  </a:lnTo>
                  <a:lnTo>
                    <a:pt x="7171" y="29595"/>
                  </a:lnTo>
                  <a:lnTo>
                    <a:pt x="7336" y="29445"/>
                  </a:lnTo>
                  <a:lnTo>
                    <a:pt x="7509" y="29296"/>
                  </a:lnTo>
                  <a:lnTo>
                    <a:pt x="7667" y="29146"/>
                  </a:lnTo>
                  <a:lnTo>
                    <a:pt x="7832" y="28989"/>
                  </a:lnTo>
                  <a:lnTo>
                    <a:pt x="7982" y="28831"/>
                  </a:lnTo>
                  <a:lnTo>
                    <a:pt x="8131" y="28666"/>
                  </a:lnTo>
                  <a:lnTo>
                    <a:pt x="8281" y="28493"/>
                  </a:lnTo>
                  <a:lnTo>
                    <a:pt x="8422" y="28320"/>
                  </a:lnTo>
                  <a:lnTo>
                    <a:pt x="8556" y="28147"/>
                  </a:lnTo>
                  <a:lnTo>
                    <a:pt x="8690" y="27966"/>
                  </a:lnTo>
                  <a:lnTo>
                    <a:pt x="8950" y="27603"/>
                  </a:lnTo>
                  <a:lnTo>
                    <a:pt x="9186" y="27234"/>
                  </a:lnTo>
                  <a:lnTo>
                    <a:pt x="9406" y="26856"/>
                  </a:lnTo>
                  <a:lnTo>
                    <a:pt x="9619" y="26470"/>
                  </a:lnTo>
                  <a:lnTo>
                    <a:pt x="9808" y="26084"/>
                  </a:lnTo>
                  <a:lnTo>
                    <a:pt x="9989" y="25691"/>
                  </a:lnTo>
                  <a:lnTo>
                    <a:pt x="10154" y="25305"/>
                  </a:lnTo>
                  <a:lnTo>
                    <a:pt x="10303" y="24920"/>
                  </a:lnTo>
                  <a:lnTo>
                    <a:pt x="10445" y="24542"/>
                  </a:lnTo>
                  <a:lnTo>
                    <a:pt x="10563" y="24164"/>
                  </a:lnTo>
                  <a:lnTo>
                    <a:pt x="10673" y="23802"/>
                  </a:lnTo>
                  <a:lnTo>
                    <a:pt x="10776" y="23448"/>
                  </a:lnTo>
                  <a:lnTo>
                    <a:pt x="10862" y="23101"/>
                  </a:lnTo>
                  <a:lnTo>
                    <a:pt x="10933" y="22771"/>
                  </a:lnTo>
                  <a:lnTo>
                    <a:pt x="10996" y="22456"/>
                  </a:lnTo>
                  <a:lnTo>
                    <a:pt x="11043" y="22165"/>
                  </a:lnTo>
                  <a:lnTo>
                    <a:pt x="11090" y="21889"/>
                  </a:lnTo>
                  <a:lnTo>
                    <a:pt x="11114" y="21637"/>
                  </a:lnTo>
                  <a:lnTo>
                    <a:pt x="11161" y="21063"/>
                  </a:lnTo>
                  <a:lnTo>
                    <a:pt x="11216" y="20229"/>
                  </a:lnTo>
                  <a:lnTo>
                    <a:pt x="11272" y="19166"/>
                  </a:lnTo>
                  <a:lnTo>
                    <a:pt x="11334" y="17915"/>
                  </a:lnTo>
                  <a:lnTo>
                    <a:pt x="11460" y="14979"/>
                  </a:lnTo>
                  <a:lnTo>
                    <a:pt x="11594" y="11697"/>
                  </a:lnTo>
                  <a:lnTo>
                    <a:pt x="11728" y="8360"/>
                  </a:lnTo>
                  <a:lnTo>
                    <a:pt x="11838" y="5235"/>
                  </a:lnTo>
                  <a:lnTo>
                    <a:pt x="11925" y="2614"/>
                  </a:lnTo>
                  <a:lnTo>
                    <a:pt x="11988" y="77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 cap="flat" cmpd="sng">
              <a:solidFill>
                <a:srgbClr val="195F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423;p44"/>
            <p:cNvSpPr/>
            <p:nvPr/>
          </p:nvSpPr>
          <p:spPr>
            <a:xfrm>
              <a:off x="1862500" y="2892400"/>
              <a:ext cx="299700" cy="758175"/>
            </a:xfrm>
            <a:custGeom>
              <a:avLst/>
              <a:gdLst/>
              <a:ahLst/>
              <a:cxnLst/>
              <a:rect l="l" t="t" r="r" b="b"/>
              <a:pathLst>
                <a:path w="11988" h="30327" fill="none" extrusionOk="0">
                  <a:moveTo>
                    <a:pt x="11988" y="0"/>
                  </a:moveTo>
                  <a:lnTo>
                    <a:pt x="7242" y="0"/>
                  </a:lnTo>
                  <a:lnTo>
                    <a:pt x="7242" y="0"/>
                  </a:lnTo>
                  <a:lnTo>
                    <a:pt x="7171" y="606"/>
                  </a:lnTo>
                  <a:lnTo>
                    <a:pt x="7069" y="1370"/>
                  </a:lnTo>
                  <a:lnTo>
                    <a:pt x="6825" y="3164"/>
                  </a:lnTo>
                  <a:lnTo>
                    <a:pt x="6825" y="3164"/>
                  </a:lnTo>
                  <a:lnTo>
                    <a:pt x="6581" y="4841"/>
                  </a:lnTo>
                  <a:lnTo>
                    <a:pt x="6368" y="6289"/>
                  </a:lnTo>
                  <a:lnTo>
                    <a:pt x="6368" y="6289"/>
                  </a:lnTo>
                  <a:lnTo>
                    <a:pt x="6234" y="7186"/>
                  </a:lnTo>
                  <a:lnTo>
                    <a:pt x="6234" y="7186"/>
                  </a:lnTo>
                  <a:lnTo>
                    <a:pt x="6195" y="7414"/>
                  </a:lnTo>
                  <a:lnTo>
                    <a:pt x="6140" y="7674"/>
                  </a:lnTo>
                  <a:lnTo>
                    <a:pt x="6014" y="8249"/>
                  </a:lnTo>
                  <a:lnTo>
                    <a:pt x="5856" y="8886"/>
                  </a:lnTo>
                  <a:lnTo>
                    <a:pt x="5675" y="9563"/>
                  </a:lnTo>
                  <a:lnTo>
                    <a:pt x="5675" y="9563"/>
                  </a:lnTo>
                  <a:lnTo>
                    <a:pt x="5455" y="10366"/>
                  </a:lnTo>
                  <a:lnTo>
                    <a:pt x="5227" y="11129"/>
                  </a:lnTo>
                  <a:lnTo>
                    <a:pt x="5022" y="11798"/>
                  </a:lnTo>
                  <a:lnTo>
                    <a:pt x="4857" y="12334"/>
                  </a:lnTo>
                  <a:lnTo>
                    <a:pt x="4857" y="12334"/>
                  </a:lnTo>
                  <a:lnTo>
                    <a:pt x="4865" y="11822"/>
                  </a:lnTo>
                  <a:lnTo>
                    <a:pt x="4865" y="11240"/>
                  </a:lnTo>
                  <a:lnTo>
                    <a:pt x="4865" y="10492"/>
                  </a:lnTo>
                  <a:lnTo>
                    <a:pt x="4857" y="9610"/>
                  </a:lnTo>
                  <a:lnTo>
                    <a:pt x="4849" y="8650"/>
                  </a:lnTo>
                  <a:lnTo>
                    <a:pt x="4818" y="7643"/>
                  </a:lnTo>
                  <a:lnTo>
                    <a:pt x="4778" y="6627"/>
                  </a:lnTo>
                  <a:lnTo>
                    <a:pt x="4778" y="6627"/>
                  </a:lnTo>
                  <a:lnTo>
                    <a:pt x="4731" y="5754"/>
                  </a:lnTo>
                  <a:lnTo>
                    <a:pt x="4699" y="5329"/>
                  </a:lnTo>
                  <a:lnTo>
                    <a:pt x="4660" y="4927"/>
                  </a:lnTo>
                  <a:lnTo>
                    <a:pt x="4621" y="4542"/>
                  </a:lnTo>
                  <a:lnTo>
                    <a:pt x="4574" y="4180"/>
                  </a:lnTo>
                  <a:lnTo>
                    <a:pt x="4526" y="3849"/>
                  </a:lnTo>
                  <a:lnTo>
                    <a:pt x="4471" y="3542"/>
                  </a:lnTo>
                  <a:lnTo>
                    <a:pt x="4471" y="3542"/>
                  </a:lnTo>
                  <a:lnTo>
                    <a:pt x="4448" y="3353"/>
                  </a:lnTo>
                  <a:lnTo>
                    <a:pt x="4424" y="3149"/>
                  </a:lnTo>
                  <a:lnTo>
                    <a:pt x="4424" y="3149"/>
                  </a:lnTo>
                  <a:lnTo>
                    <a:pt x="4424" y="2960"/>
                  </a:lnTo>
                  <a:lnTo>
                    <a:pt x="4424" y="2755"/>
                  </a:lnTo>
                  <a:lnTo>
                    <a:pt x="4440" y="2542"/>
                  </a:lnTo>
                  <a:lnTo>
                    <a:pt x="4455" y="2322"/>
                  </a:lnTo>
                  <a:lnTo>
                    <a:pt x="4455" y="2322"/>
                  </a:lnTo>
                  <a:lnTo>
                    <a:pt x="4314" y="3038"/>
                  </a:lnTo>
                  <a:lnTo>
                    <a:pt x="4156" y="3770"/>
                  </a:lnTo>
                  <a:lnTo>
                    <a:pt x="3999" y="4502"/>
                  </a:lnTo>
                  <a:lnTo>
                    <a:pt x="3826" y="5242"/>
                  </a:lnTo>
                  <a:lnTo>
                    <a:pt x="3487" y="6698"/>
                  </a:lnTo>
                  <a:lnTo>
                    <a:pt x="3157" y="8068"/>
                  </a:lnTo>
                  <a:lnTo>
                    <a:pt x="2850" y="9303"/>
                  </a:lnTo>
                  <a:lnTo>
                    <a:pt x="2582" y="10350"/>
                  </a:lnTo>
                  <a:lnTo>
                    <a:pt x="2260" y="11641"/>
                  </a:lnTo>
                  <a:lnTo>
                    <a:pt x="2260" y="11641"/>
                  </a:lnTo>
                  <a:lnTo>
                    <a:pt x="1921" y="13018"/>
                  </a:lnTo>
                  <a:lnTo>
                    <a:pt x="1583" y="14474"/>
                  </a:lnTo>
                  <a:lnTo>
                    <a:pt x="1410" y="15230"/>
                  </a:lnTo>
                  <a:lnTo>
                    <a:pt x="1236" y="15994"/>
                  </a:lnTo>
                  <a:lnTo>
                    <a:pt x="1071" y="16765"/>
                  </a:lnTo>
                  <a:lnTo>
                    <a:pt x="914" y="17544"/>
                  </a:lnTo>
                  <a:lnTo>
                    <a:pt x="764" y="18331"/>
                  </a:lnTo>
                  <a:lnTo>
                    <a:pt x="622" y="19110"/>
                  </a:lnTo>
                  <a:lnTo>
                    <a:pt x="489" y="19890"/>
                  </a:lnTo>
                  <a:lnTo>
                    <a:pt x="371" y="20661"/>
                  </a:lnTo>
                  <a:lnTo>
                    <a:pt x="260" y="21424"/>
                  </a:lnTo>
                  <a:lnTo>
                    <a:pt x="174" y="22180"/>
                  </a:lnTo>
                  <a:lnTo>
                    <a:pt x="95" y="22920"/>
                  </a:lnTo>
                  <a:lnTo>
                    <a:pt x="40" y="23636"/>
                  </a:lnTo>
                  <a:lnTo>
                    <a:pt x="24" y="23990"/>
                  </a:lnTo>
                  <a:lnTo>
                    <a:pt x="9" y="24336"/>
                  </a:lnTo>
                  <a:lnTo>
                    <a:pt x="1" y="24675"/>
                  </a:lnTo>
                  <a:lnTo>
                    <a:pt x="1" y="25013"/>
                  </a:lnTo>
                  <a:lnTo>
                    <a:pt x="1" y="25336"/>
                  </a:lnTo>
                  <a:lnTo>
                    <a:pt x="9" y="25659"/>
                  </a:lnTo>
                  <a:lnTo>
                    <a:pt x="24" y="25974"/>
                  </a:lnTo>
                  <a:lnTo>
                    <a:pt x="48" y="26281"/>
                  </a:lnTo>
                  <a:lnTo>
                    <a:pt x="79" y="26572"/>
                  </a:lnTo>
                  <a:lnTo>
                    <a:pt x="119" y="26863"/>
                  </a:lnTo>
                  <a:lnTo>
                    <a:pt x="158" y="27146"/>
                  </a:lnTo>
                  <a:lnTo>
                    <a:pt x="213" y="27414"/>
                  </a:lnTo>
                  <a:lnTo>
                    <a:pt x="268" y="27674"/>
                  </a:lnTo>
                  <a:lnTo>
                    <a:pt x="331" y="27926"/>
                  </a:lnTo>
                  <a:lnTo>
                    <a:pt x="410" y="28170"/>
                  </a:lnTo>
                  <a:lnTo>
                    <a:pt x="489" y="28398"/>
                  </a:lnTo>
                  <a:lnTo>
                    <a:pt x="583" y="28618"/>
                  </a:lnTo>
                  <a:lnTo>
                    <a:pt x="685" y="28823"/>
                  </a:lnTo>
                  <a:lnTo>
                    <a:pt x="788" y="29020"/>
                  </a:lnTo>
                  <a:lnTo>
                    <a:pt x="906" y="29208"/>
                  </a:lnTo>
                  <a:lnTo>
                    <a:pt x="1032" y="29374"/>
                  </a:lnTo>
                  <a:lnTo>
                    <a:pt x="1173" y="29531"/>
                  </a:lnTo>
                  <a:lnTo>
                    <a:pt x="1315" y="29681"/>
                  </a:lnTo>
                  <a:lnTo>
                    <a:pt x="1472" y="29807"/>
                  </a:lnTo>
                  <a:lnTo>
                    <a:pt x="1638" y="29925"/>
                  </a:lnTo>
                  <a:lnTo>
                    <a:pt x="1819" y="30027"/>
                  </a:lnTo>
                  <a:lnTo>
                    <a:pt x="2000" y="30121"/>
                  </a:lnTo>
                  <a:lnTo>
                    <a:pt x="2197" y="30192"/>
                  </a:lnTo>
                  <a:lnTo>
                    <a:pt x="2409" y="30247"/>
                  </a:lnTo>
                  <a:lnTo>
                    <a:pt x="2629" y="30287"/>
                  </a:lnTo>
                  <a:lnTo>
                    <a:pt x="2858" y="30310"/>
                  </a:lnTo>
                  <a:lnTo>
                    <a:pt x="3102" y="30326"/>
                  </a:lnTo>
                  <a:lnTo>
                    <a:pt x="3102" y="30326"/>
                  </a:lnTo>
                  <a:lnTo>
                    <a:pt x="3283" y="30318"/>
                  </a:lnTo>
                  <a:lnTo>
                    <a:pt x="3283" y="30318"/>
                  </a:lnTo>
                  <a:lnTo>
                    <a:pt x="3542" y="30302"/>
                  </a:lnTo>
                  <a:lnTo>
                    <a:pt x="3794" y="30271"/>
                  </a:lnTo>
                  <a:lnTo>
                    <a:pt x="4038" y="30240"/>
                  </a:lnTo>
                  <a:lnTo>
                    <a:pt x="4282" y="30192"/>
                  </a:lnTo>
                  <a:lnTo>
                    <a:pt x="4518" y="30145"/>
                  </a:lnTo>
                  <a:lnTo>
                    <a:pt x="4755" y="30082"/>
                  </a:lnTo>
                  <a:lnTo>
                    <a:pt x="4983" y="30019"/>
                  </a:lnTo>
                  <a:lnTo>
                    <a:pt x="5203" y="29940"/>
                  </a:lnTo>
                  <a:lnTo>
                    <a:pt x="5424" y="29862"/>
                  </a:lnTo>
                  <a:lnTo>
                    <a:pt x="5636" y="29767"/>
                  </a:lnTo>
                  <a:lnTo>
                    <a:pt x="5841" y="29673"/>
                  </a:lnTo>
                  <a:lnTo>
                    <a:pt x="6045" y="29571"/>
                  </a:lnTo>
                  <a:lnTo>
                    <a:pt x="6242" y="29460"/>
                  </a:lnTo>
                  <a:lnTo>
                    <a:pt x="6439" y="29342"/>
                  </a:lnTo>
                  <a:lnTo>
                    <a:pt x="6628" y="29216"/>
                  </a:lnTo>
                  <a:lnTo>
                    <a:pt x="6809" y="29090"/>
                  </a:lnTo>
                  <a:lnTo>
                    <a:pt x="6990" y="28957"/>
                  </a:lnTo>
                  <a:lnTo>
                    <a:pt x="7171" y="28823"/>
                  </a:lnTo>
                  <a:lnTo>
                    <a:pt x="7336" y="28673"/>
                  </a:lnTo>
                  <a:lnTo>
                    <a:pt x="7509" y="28524"/>
                  </a:lnTo>
                  <a:lnTo>
                    <a:pt x="7667" y="28374"/>
                  </a:lnTo>
                  <a:lnTo>
                    <a:pt x="7832" y="28217"/>
                  </a:lnTo>
                  <a:lnTo>
                    <a:pt x="7982" y="28059"/>
                  </a:lnTo>
                  <a:lnTo>
                    <a:pt x="8131" y="27894"/>
                  </a:lnTo>
                  <a:lnTo>
                    <a:pt x="8281" y="27721"/>
                  </a:lnTo>
                  <a:lnTo>
                    <a:pt x="8422" y="27548"/>
                  </a:lnTo>
                  <a:lnTo>
                    <a:pt x="8556" y="27375"/>
                  </a:lnTo>
                  <a:lnTo>
                    <a:pt x="8690" y="27194"/>
                  </a:lnTo>
                  <a:lnTo>
                    <a:pt x="8950" y="26831"/>
                  </a:lnTo>
                  <a:lnTo>
                    <a:pt x="9186" y="26462"/>
                  </a:lnTo>
                  <a:lnTo>
                    <a:pt x="9406" y="26084"/>
                  </a:lnTo>
                  <a:lnTo>
                    <a:pt x="9619" y="25698"/>
                  </a:lnTo>
                  <a:lnTo>
                    <a:pt x="9808" y="25312"/>
                  </a:lnTo>
                  <a:lnTo>
                    <a:pt x="9989" y="24919"/>
                  </a:lnTo>
                  <a:lnTo>
                    <a:pt x="10154" y="24533"/>
                  </a:lnTo>
                  <a:lnTo>
                    <a:pt x="10303" y="24148"/>
                  </a:lnTo>
                  <a:lnTo>
                    <a:pt x="10445" y="23770"/>
                  </a:lnTo>
                  <a:lnTo>
                    <a:pt x="10563" y="23392"/>
                  </a:lnTo>
                  <a:lnTo>
                    <a:pt x="10673" y="23030"/>
                  </a:lnTo>
                  <a:lnTo>
                    <a:pt x="10776" y="22676"/>
                  </a:lnTo>
                  <a:lnTo>
                    <a:pt x="10862" y="22329"/>
                  </a:lnTo>
                  <a:lnTo>
                    <a:pt x="10933" y="21999"/>
                  </a:lnTo>
                  <a:lnTo>
                    <a:pt x="10996" y="21684"/>
                  </a:lnTo>
                  <a:lnTo>
                    <a:pt x="11043" y="21393"/>
                  </a:lnTo>
                  <a:lnTo>
                    <a:pt x="11090" y="21117"/>
                  </a:lnTo>
                  <a:lnTo>
                    <a:pt x="11114" y="20865"/>
                  </a:lnTo>
                  <a:lnTo>
                    <a:pt x="11114" y="20865"/>
                  </a:lnTo>
                  <a:lnTo>
                    <a:pt x="11161" y="20291"/>
                  </a:lnTo>
                  <a:lnTo>
                    <a:pt x="11216" y="19457"/>
                  </a:lnTo>
                  <a:lnTo>
                    <a:pt x="11272" y="18394"/>
                  </a:lnTo>
                  <a:lnTo>
                    <a:pt x="11334" y="17143"/>
                  </a:lnTo>
                  <a:lnTo>
                    <a:pt x="11460" y="14207"/>
                  </a:lnTo>
                  <a:lnTo>
                    <a:pt x="11594" y="10925"/>
                  </a:lnTo>
                  <a:lnTo>
                    <a:pt x="11728" y="7588"/>
                  </a:lnTo>
                  <a:lnTo>
                    <a:pt x="11838" y="4463"/>
                  </a:lnTo>
                  <a:lnTo>
                    <a:pt x="11925" y="1842"/>
                  </a:lnTo>
                  <a:lnTo>
                    <a:pt x="119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424;p44"/>
            <p:cNvSpPr/>
            <p:nvPr/>
          </p:nvSpPr>
          <p:spPr>
            <a:xfrm>
              <a:off x="1983525" y="2873100"/>
              <a:ext cx="5325" cy="23650"/>
            </a:xfrm>
            <a:custGeom>
              <a:avLst/>
              <a:gdLst/>
              <a:ahLst/>
              <a:cxnLst/>
              <a:rect l="l" t="t" r="r" b="b"/>
              <a:pathLst>
                <a:path w="213" h="946" fill="none" extrusionOk="0">
                  <a:moveTo>
                    <a:pt x="213" y="1"/>
                  </a:moveTo>
                  <a:lnTo>
                    <a:pt x="126" y="1"/>
                  </a:lnTo>
                  <a:lnTo>
                    <a:pt x="126" y="1"/>
                  </a:lnTo>
                  <a:lnTo>
                    <a:pt x="71" y="450"/>
                  </a:lnTo>
                  <a:lnTo>
                    <a:pt x="0" y="945"/>
                  </a:lnTo>
                  <a:lnTo>
                    <a:pt x="0" y="94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425;p44"/>
            <p:cNvSpPr/>
            <p:nvPr/>
          </p:nvSpPr>
          <p:spPr>
            <a:xfrm>
              <a:off x="1473300" y="3405375"/>
              <a:ext cx="647775" cy="490350"/>
            </a:xfrm>
            <a:custGeom>
              <a:avLst/>
              <a:gdLst/>
              <a:ahLst/>
              <a:cxnLst/>
              <a:rect l="l" t="t" r="r" b="b"/>
              <a:pathLst>
                <a:path w="25911" h="19614" extrusionOk="0">
                  <a:moveTo>
                    <a:pt x="1031" y="0"/>
                  </a:moveTo>
                  <a:lnTo>
                    <a:pt x="929" y="8"/>
                  </a:lnTo>
                  <a:lnTo>
                    <a:pt x="827" y="24"/>
                  </a:lnTo>
                  <a:lnTo>
                    <a:pt x="725" y="47"/>
                  </a:lnTo>
                  <a:lnTo>
                    <a:pt x="630" y="79"/>
                  </a:lnTo>
                  <a:lnTo>
                    <a:pt x="543" y="126"/>
                  </a:lnTo>
                  <a:lnTo>
                    <a:pt x="457" y="173"/>
                  </a:lnTo>
                  <a:lnTo>
                    <a:pt x="378" y="236"/>
                  </a:lnTo>
                  <a:lnTo>
                    <a:pt x="300" y="307"/>
                  </a:lnTo>
                  <a:lnTo>
                    <a:pt x="237" y="378"/>
                  </a:lnTo>
                  <a:lnTo>
                    <a:pt x="174" y="457"/>
                  </a:lnTo>
                  <a:lnTo>
                    <a:pt x="126" y="543"/>
                  </a:lnTo>
                  <a:lnTo>
                    <a:pt x="79" y="630"/>
                  </a:lnTo>
                  <a:lnTo>
                    <a:pt x="48" y="732"/>
                  </a:lnTo>
                  <a:lnTo>
                    <a:pt x="16" y="827"/>
                  </a:lnTo>
                  <a:lnTo>
                    <a:pt x="0" y="929"/>
                  </a:lnTo>
                  <a:lnTo>
                    <a:pt x="0" y="1039"/>
                  </a:lnTo>
                  <a:lnTo>
                    <a:pt x="0" y="18575"/>
                  </a:lnTo>
                  <a:lnTo>
                    <a:pt x="0" y="18677"/>
                  </a:lnTo>
                  <a:lnTo>
                    <a:pt x="16" y="18780"/>
                  </a:lnTo>
                  <a:lnTo>
                    <a:pt x="48" y="18882"/>
                  </a:lnTo>
                  <a:lnTo>
                    <a:pt x="79" y="18976"/>
                  </a:lnTo>
                  <a:lnTo>
                    <a:pt x="126" y="19071"/>
                  </a:lnTo>
                  <a:lnTo>
                    <a:pt x="174" y="19150"/>
                  </a:lnTo>
                  <a:lnTo>
                    <a:pt x="237" y="19236"/>
                  </a:lnTo>
                  <a:lnTo>
                    <a:pt x="300" y="19307"/>
                  </a:lnTo>
                  <a:lnTo>
                    <a:pt x="378" y="19370"/>
                  </a:lnTo>
                  <a:lnTo>
                    <a:pt x="457" y="19433"/>
                  </a:lnTo>
                  <a:lnTo>
                    <a:pt x="543" y="19488"/>
                  </a:lnTo>
                  <a:lnTo>
                    <a:pt x="630" y="19527"/>
                  </a:lnTo>
                  <a:lnTo>
                    <a:pt x="725" y="19567"/>
                  </a:lnTo>
                  <a:lnTo>
                    <a:pt x="827" y="19590"/>
                  </a:lnTo>
                  <a:lnTo>
                    <a:pt x="929" y="19606"/>
                  </a:lnTo>
                  <a:lnTo>
                    <a:pt x="1031" y="19614"/>
                  </a:lnTo>
                  <a:lnTo>
                    <a:pt x="24872" y="19614"/>
                  </a:lnTo>
                  <a:lnTo>
                    <a:pt x="24974" y="19606"/>
                  </a:lnTo>
                  <a:lnTo>
                    <a:pt x="25076" y="19590"/>
                  </a:lnTo>
                  <a:lnTo>
                    <a:pt x="25179" y="19567"/>
                  </a:lnTo>
                  <a:lnTo>
                    <a:pt x="25273" y="19527"/>
                  </a:lnTo>
                  <a:lnTo>
                    <a:pt x="25360" y="19488"/>
                  </a:lnTo>
                  <a:lnTo>
                    <a:pt x="25446" y="19433"/>
                  </a:lnTo>
                  <a:lnTo>
                    <a:pt x="25525" y="19370"/>
                  </a:lnTo>
                  <a:lnTo>
                    <a:pt x="25604" y="19307"/>
                  </a:lnTo>
                  <a:lnTo>
                    <a:pt x="25667" y="19236"/>
                  </a:lnTo>
                  <a:lnTo>
                    <a:pt x="25730" y="19150"/>
                  </a:lnTo>
                  <a:lnTo>
                    <a:pt x="25785" y="19071"/>
                  </a:lnTo>
                  <a:lnTo>
                    <a:pt x="25824" y="18976"/>
                  </a:lnTo>
                  <a:lnTo>
                    <a:pt x="25864" y="18882"/>
                  </a:lnTo>
                  <a:lnTo>
                    <a:pt x="25887" y="18780"/>
                  </a:lnTo>
                  <a:lnTo>
                    <a:pt x="25903" y="18677"/>
                  </a:lnTo>
                  <a:lnTo>
                    <a:pt x="25911" y="18575"/>
                  </a:lnTo>
                  <a:lnTo>
                    <a:pt x="25911" y="1039"/>
                  </a:lnTo>
                  <a:lnTo>
                    <a:pt x="25903" y="929"/>
                  </a:lnTo>
                  <a:lnTo>
                    <a:pt x="25887" y="827"/>
                  </a:lnTo>
                  <a:lnTo>
                    <a:pt x="25864" y="732"/>
                  </a:lnTo>
                  <a:lnTo>
                    <a:pt x="25824" y="630"/>
                  </a:lnTo>
                  <a:lnTo>
                    <a:pt x="25785" y="543"/>
                  </a:lnTo>
                  <a:lnTo>
                    <a:pt x="25730" y="457"/>
                  </a:lnTo>
                  <a:lnTo>
                    <a:pt x="25667" y="378"/>
                  </a:lnTo>
                  <a:lnTo>
                    <a:pt x="25604" y="307"/>
                  </a:lnTo>
                  <a:lnTo>
                    <a:pt x="25525" y="236"/>
                  </a:lnTo>
                  <a:lnTo>
                    <a:pt x="25446" y="173"/>
                  </a:lnTo>
                  <a:lnTo>
                    <a:pt x="25360" y="126"/>
                  </a:lnTo>
                  <a:lnTo>
                    <a:pt x="25273" y="79"/>
                  </a:lnTo>
                  <a:lnTo>
                    <a:pt x="25179" y="47"/>
                  </a:lnTo>
                  <a:lnTo>
                    <a:pt x="25076" y="24"/>
                  </a:lnTo>
                  <a:lnTo>
                    <a:pt x="24974" y="8"/>
                  </a:lnTo>
                  <a:lnTo>
                    <a:pt x="24872" y="0"/>
                  </a:ln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426;p44"/>
            <p:cNvSpPr/>
            <p:nvPr/>
          </p:nvSpPr>
          <p:spPr>
            <a:xfrm>
              <a:off x="1473300" y="3405375"/>
              <a:ext cx="323900" cy="490350"/>
            </a:xfrm>
            <a:custGeom>
              <a:avLst/>
              <a:gdLst/>
              <a:ahLst/>
              <a:cxnLst/>
              <a:rect l="l" t="t" r="r" b="b"/>
              <a:pathLst>
                <a:path w="12956" h="19614" extrusionOk="0">
                  <a:moveTo>
                    <a:pt x="1031" y="0"/>
                  </a:moveTo>
                  <a:lnTo>
                    <a:pt x="929" y="8"/>
                  </a:lnTo>
                  <a:lnTo>
                    <a:pt x="827" y="24"/>
                  </a:lnTo>
                  <a:lnTo>
                    <a:pt x="725" y="47"/>
                  </a:lnTo>
                  <a:lnTo>
                    <a:pt x="630" y="79"/>
                  </a:lnTo>
                  <a:lnTo>
                    <a:pt x="543" y="126"/>
                  </a:lnTo>
                  <a:lnTo>
                    <a:pt x="457" y="173"/>
                  </a:lnTo>
                  <a:lnTo>
                    <a:pt x="378" y="236"/>
                  </a:lnTo>
                  <a:lnTo>
                    <a:pt x="300" y="307"/>
                  </a:lnTo>
                  <a:lnTo>
                    <a:pt x="237" y="378"/>
                  </a:lnTo>
                  <a:lnTo>
                    <a:pt x="174" y="457"/>
                  </a:lnTo>
                  <a:lnTo>
                    <a:pt x="126" y="543"/>
                  </a:lnTo>
                  <a:lnTo>
                    <a:pt x="79" y="630"/>
                  </a:lnTo>
                  <a:lnTo>
                    <a:pt x="48" y="732"/>
                  </a:lnTo>
                  <a:lnTo>
                    <a:pt x="16" y="827"/>
                  </a:lnTo>
                  <a:lnTo>
                    <a:pt x="0" y="929"/>
                  </a:lnTo>
                  <a:lnTo>
                    <a:pt x="0" y="1039"/>
                  </a:lnTo>
                  <a:lnTo>
                    <a:pt x="0" y="18575"/>
                  </a:lnTo>
                  <a:lnTo>
                    <a:pt x="0" y="18677"/>
                  </a:lnTo>
                  <a:lnTo>
                    <a:pt x="16" y="18780"/>
                  </a:lnTo>
                  <a:lnTo>
                    <a:pt x="48" y="18882"/>
                  </a:lnTo>
                  <a:lnTo>
                    <a:pt x="79" y="18976"/>
                  </a:lnTo>
                  <a:lnTo>
                    <a:pt x="126" y="19071"/>
                  </a:lnTo>
                  <a:lnTo>
                    <a:pt x="174" y="19150"/>
                  </a:lnTo>
                  <a:lnTo>
                    <a:pt x="237" y="19236"/>
                  </a:lnTo>
                  <a:lnTo>
                    <a:pt x="300" y="19307"/>
                  </a:lnTo>
                  <a:lnTo>
                    <a:pt x="378" y="19370"/>
                  </a:lnTo>
                  <a:lnTo>
                    <a:pt x="457" y="19433"/>
                  </a:lnTo>
                  <a:lnTo>
                    <a:pt x="543" y="19488"/>
                  </a:lnTo>
                  <a:lnTo>
                    <a:pt x="630" y="19527"/>
                  </a:lnTo>
                  <a:lnTo>
                    <a:pt x="725" y="19567"/>
                  </a:lnTo>
                  <a:lnTo>
                    <a:pt x="827" y="19590"/>
                  </a:lnTo>
                  <a:lnTo>
                    <a:pt x="929" y="19606"/>
                  </a:lnTo>
                  <a:lnTo>
                    <a:pt x="1031" y="19614"/>
                  </a:lnTo>
                  <a:lnTo>
                    <a:pt x="12956" y="19614"/>
                  </a:lnTo>
                  <a:lnTo>
                    <a:pt x="12956" y="0"/>
                  </a:ln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427;p44"/>
            <p:cNvSpPr/>
            <p:nvPr/>
          </p:nvSpPr>
          <p:spPr>
            <a:xfrm>
              <a:off x="1654725" y="3280425"/>
              <a:ext cx="284750" cy="224925"/>
            </a:xfrm>
            <a:custGeom>
              <a:avLst/>
              <a:gdLst/>
              <a:ahLst/>
              <a:cxnLst/>
              <a:rect l="l" t="t" r="r" b="b"/>
              <a:pathLst>
                <a:path w="11390" h="8997" extrusionOk="0">
                  <a:moveTo>
                    <a:pt x="9327" y="2062"/>
                  </a:moveTo>
                  <a:lnTo>
                    <a:pt x="9327" y="6934"/>
                  </a:lnTo>
                  <a:lnTo>
                    <a:pt x="2062" y="6934"/>
                  </a:lnTo>
                  <a:lnTo>
                    <a:pt x="2062" y="2062"/>
                  </a:lnTo>
                  <a:close/>
                  <a:moveTo>
                    <a:pt x="1511" y="0"/>
                  </a:moveTo>
                  <a:lnTo>
                    <a:pt x="1433" y="8"/>
                  </a:lnTo>
                  <a:lnTo>
                    <a:pt x="1354" y="24"/>
                  </a:lnTo>
                  <a:lnTo>
                    <a:pt x="1275" y="40"/>
                  </a:lnTo>
                  <a:lnTo>
                    <a:pt x="1197" y="63"/>
                  </a:lnTo>
                  <a:lnTo>
                    <a:pt x="1126" y="95"/>
                  </a:lnTo>
                  <a:lnTo>
                    <a:pt x="1047" y="126"/>
                  </a:lnTo>
                  <a:lnTo>
                    <a:pt x="976" y="166"/>
                  </a:lnTo>
                  <a:lnTo>
                    <a:pt x="835" y="252"/>
                  </a:lnTo>
                  <a:lnTo>
                    <a:pt x="701" y="354"/>
                  </a:lnTo>
                  <a:lnTo>
                    <a:pt x="583" y="473"/>
                  </a:lnTo>
                  <a:lnTo>
                    <a:pt x="465" y="606"/>
                  </a:lnTo>
                  <a:lnTo>
                    <a:pt x="362" y="756"/>
                  </a:lnTo>
                  <a:lnTo>
                    <a:pt x="268" y="913"/>
                  </a:lnTo>
                  <a:lnTo>
                    <a:pt x="189" y="1086"/>
                  </a:lnTo>
                  <a:lnTo>
                    <a:pt x="126" y="1267"/>
                  </a:lnTo>
                  <a:lnTo>
                    <a:pt x="71" y="1456"/>
                  </a:lnTo>
                  <a:lnTo>
                    <a:pt x="32" y="1653"/>
                  </a:lnTo>
                  <a:lnTo>
                    <a:pt x="8" y="1858"/>
                  </a:lnTo>
                  <a:lnTo>
                    <a:pt x="0" y="2070"/>
                  </a:lnTo>
                  <a:lnTo>
                    <a:pt x="0" y="6927"/>
                  </a:lnTo>
                  <a:lnTo>
                    <a:pt x="8" y="7139"/>
                  </a:lnTo>
                  <a:lnTo>
                    <a:pt x="32" y="7344"/>
                  </a:lnTo>
                  <a:lnTo>
                    <a:pt x="71" y="7540"/>
                  </a:lnTo>
                  <a:lnTo>
                    <a:pt x="126" y="7737"/>
                  </a:lnTo>
                  <a:lnTo>
                    <a:pt x="189" y="7918"/>
                  </a:lnTo>
                  <a:lnTo>
                    <a:pt x="268" y="8083"/>
                  </a:lnTo>
                  <a:lnTo>
                    <a:pt x="362" y="8249"/>
                  </a:lnTo>
                  <a:lnTo>
                    <a:pt x="465" y="8390"/>
                  </a:lnTo>
                  <a:lnTo>
                    <a:pt x="583" y="8524"/>
                  </a:lnTo>
                  <a:lnTo>
                    <a:pt x="701" y="8650"/>
                  </a:lnTo>
                  <a:lnTo>
                    <a:pt x="835" y="8753"/>
                  </a:lnTo>
                  <a:lnTo>
                    <a:pt x="976" y="8839"/>
                  </a:lnTo>
                  <a:lnTo>
                    <a:pt x="1047" y="8878"/>
                  </a:lnTo>
                  <a:lnTo>
                    <a:pt x="1126" y="8910"/>
                  </a:lnTo>
                  <a:lnTo>
                    <a:pt x="1197" y="8934"/>
                  </a:lnTo>
                  <a:lnTo>
                    <a:pt x="1275" y="8957"/>
                  </a:lnTo>
                  <a:lnTo>
                    <a:pt x="1354" y="8973"/>
                  </a:lnTo>
                  <a:lnTo>
                    <a:pt x="1433" y="8989"/>
                  </a:lnTo>
                  <a:lnTo>
                    <a:pt x="1511" y="8997"/>
                  </a:lnTo>
                  <a:lnTo>
                    <a:pt x="9878" y="8997"/>
                  </a:lnTo>
                  <a:lnTo>
                    <a:pt x="9957" y="8989"/>
                  </a:lnTo>
                  <a:lnTo>
                    <a:pt x="10035" y="8973"/>
                  </a:lnTo>
                  <a:lnTo>
                    <a:pt x="10114" y="8957"/>
                  </a:lnTo>
                  <a:lnTo>
                    <a:pt x="10193" y="8934"/>
                  </a:lnTo>
                  <a:lnTo>
                    <a:pt x="10271" y="8910"/>
                  </a:lnTo>
                  <a:lnTo>
                    <a:pt x="10342" y="8878"/>
                  </a:lnTo>
                  <a:lnTo>
                    <a:pt x="10413" y="8839"/>
                  </a:lnTo>
                  <a:lnTo>
                    <a:pt x="10555" y="8753"/>
                  </a:lnTo>
                  <a:lnTo>
                    <a:pt x="10689" y="8650"/>
                  </a:lnTo>
                  <a:lnTo>
                    <a:pt x="10807" y="8524"/>
                  </a:lnTo>
                  <a:lnTo>
                    <a:pt x="10925" y="8390"/>
                  </a:lnTo>
                  <a:lnTo>
                    <a:pt x="11027" y="8249"/>
                  </a:lnTo>
                  <a:lnTo>
                    <a:pt x="11122" y="8083"/>
                  </a:lnTo>
                  <a:lnTo>
                    <a:pt x="11200" y="7918"/>
                  </a:lnTo>
                  <a:lnTo>
                    <a:pt x="11263" y="7737"/>
                  </a:lnTo>
                  <a:lnTo>
                    <a:pt x="11318" y="7540"/>
                  </a:lnTo>
                  <a:lnTo>
                    <a:pt x="11358" y="7344"/>
                  </a:lnTo>
                  <a:lnTo>
                    <a:pt x="11381" y="7139"/>
                  </a:lnTo>
                  <a:lnTo>
                    <a:pt x="11389" y="6927"/>
                  </a:lnTo>
                  <a:lnTo>
                    <a:pt x="11389" y="2070"/>
                  </a:lnTo>
                  <a:lnTo>
                    <a:pt x="11381" y="1858"/>
                  </a:lnTo>
                  <a:lnTo>
                    <a:pt x="11358" y="1653"/>
                  </a:lnTo>
                  <a:lnTo>
                    <a:pt x="11318" y="1456"/>
                  </a:lnTo>
                  <a:lnTo>
                    <a:pt x="11263" y="1267"/>
                  </a:lnTo>
                  <a:lnTo>
                    <a:pt x="11200" y="1086"/>
                  </a:lnTo>
                  <a:lnTo>
                    <a:pt x="11122" y="913"/>
                  </a:lnTo>
                  <a:lnTo>
                    <a:pt x="11027" y="756"/>
                  </a:lnTo>
                  <a:lnTo>
                    <a:pt x="10925" y="606"/>
                  </a:lnTo>
                  <a:lnTo>
                    <a:pt x="10807" y="473"/>
                  </a:lnTo>
                  <a:lnTo>
                    <a:pt x="10689" y="354"/>
                  </a:lnTo>
                  <a:lnTo>
                    <a:pt x="10555" y="252"/>
                  </a:lnTo>
                  <a:lnTo>
                    <a:pt x="10413" y="166"/>
                  </a:lnTo>
                  <a:lnTo>
                    <a:pt x="10342" y="126"/>
                  </a:lnTo>
                  <a:lnTo>
                    <a:pt x="10271" y="95"/>
                  </a:lnTo>
                  <a:lnTo>
                    <a:pt x="10193" y="63"/>
                  </a:lnTo>
                  <a:lnTo>
                    <a:pt x="10114" y="40"/>
                  </a:lnTo>
                  <a:lnTo>
                    <a:pt x="10035" y="24"/>
                  </a:lnTo>
                  <a:lnTo>
                    <a:pt x="9957" y="8"/>
                  </a:lnTo>
                  <a:lnTo>
                    <a:pt x="987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428;p44"/>
            <p:cNvSpPr/>
            <p:nvPr/>
          </p:nvSpPr>
          <p:spPr>
            <a:xfrm>
              <a:off x="1654725" y="3280425"/>
              <a:ext cx="142475" cy="222175"/>
            </a:xfrm>
            <a:custGeom>
              <a:avLst/>
              <a:gdLst/>
              <a:ahLst/>
              <a:cxnLst/>
              <a:rect l="l" t="t" r="r" b="b"/>
              <a:pathLst>
                <a:path w="5699" h="8887" extrusionOk="0">
                  <a:moveTo>
                    <a:pt x="1511" y="0"/>
                  </a:moveTo>
                  <a:lnTo>
                    <a:pt x="1433" y="8"/>
                  </a:lnTo>
                  <a:lnTo>
                    <a:pt x="1354" y="24"/>
                  </a:lnTo>
                  <a:lnTo>
                    <a:pt x="1275" y="40"/>
                  </a:lnTo>
                  <a:lnTo>
                    <a:pt x="1197" y="63"/>
                  </a:lnTo>
                  <a:lnTo>
                    <a:pt x="1126" y="95"/>
                  </a:lnTo>
                  <a:lnTo>
                    <a:pt x="1047" y="126"/>
                  </a:lnTo>
                  <a:lnTo>
                    <a:pt x="976" y="158"/>
                  </a:lnTo>
                  <a:lnTo>
                    <a:pt x="835" y="244"/>
                  </a:lnTo>
                  <a:lnTo>
                    <a:pt x="701" y="347"/>
                  </a:lnTo>
                  <a:lnTo>
                    <a:pt x="583" y="465"/>
                  </a:lnTo>
                  <a:lnTo>
                    <a:pt x="465" y="598"/>
                  </a:lnTo>
                  <a:lnTo>
                    <a:pt x="362" y="748"/>
                  </a:lnTo>
                  <a:lnTo>
                    <a:pt x="268" y="905"/>
                  </a:lnTo>
                  <a:lnTo>
                    <a:pt x="189" y="1071"/>
                  </a:lnTo>
                  <a:lnTo>
                    <a:pt x="126" y="1252"/>
                  </a:lnTo>
                  <a:lnTo>
                    <a:pt x="71" y="1441"/>
                  </a:lnTo>
                  <a:lnTo>
                    <a:pt x="32" y="1637"/>
                  </a:lnTo>
                  <a:lnTo>
                    <a:pt x="8" y="1834"/>
                  </a:lnTo>
                  <a:lnTo>
                    <a:pt x="0" y="2047"/>
                  </a:lnTo>
                  <a:lnTo>
                    <a:pt x="0" y="6840"/>
                  </a:lnTo>
                  <a:lnTo>
                    <a:pt x="8" y="7052"/>
                  </a:lnTo>
                  <a:lnTo>
                    <a:pt x="32" y="7257"/>
                  </a:lnTo>
                  <a:lnTo>
                    <a:pt x="71" y="7454"/>
                  </a:lnTo>
                  <a:lnTo>
                    <a:pt x="126" y="7643"/>
                  </a:lnTo>
                  <a:lnTo>
                    <a:pt x="189" y="7816"/>
                  </a:lnTo>
                  <a:lnTo>
                    <a:pt x="268" y="7989"/>
                  </a:lnTo>
                  <a:lnTo>
                    <a:pt x="362" y="8146"/>
                  </a:lnTo>
                  <a:lnTo>
                    <a:pt x="465" y="8288"/>
                  </a:lnTo>
                  <a:lnTo>
                    <a:pt x="583" y="8422"/>
                  </a:lnTo>
                  <a:lnTo>
                    <a:pt x="701" y="8540"/>
                  </a:lnTo>
                  <a:lnTo>
                    <a:pt x="835" y="8642"/>
                  </a:lnTo>
                  <a:lnTo>
                    <a:pt x="976" y="8729"/>
                  </a:lnTo>
                  <a:lnTo>
                    <a:pt x="1047" y="8768"/>
                  </a:lnTo>
                  <a:lnTo>
                    <a:pt x="1126" y="8800"/>
                  </a:lnTo>
                  <a:lnTo>
                    <a:pt x="1197" y="8823"/>
                  </a:lnTo>
                  <a:lnTo>
                    <a:pt x="1275" y="8847"/>
                  </a:lnTo>
                  <a:lnTo>
                    <a:pt x="1354" y="8863"/>
                  </a:lnTo>
                  <a:lnTo>
                    <a:pt x="1433" y="8878"/>
                  </a:lnTo>
                  <a:lnTo>
                    <a:pt x="1511" y="8886"/>
                  </a:lnTo>
                  <a:lnTo>
                    <a:pt x="5699" y="8886"/>
                  </a:lnTo>
                  <a:lnTo>
                    <a:pt x="5699" y="6848"/>
                  </a:lnTo>
                  <a:lnTo>
                    <a:pt x="2062" y="6848"/>
                  </a:lnTo>
                  <a:lnTo>
                    <a:pt x="2062" y="2039"/>
                  </a:lnTo>
                  <a:lnTo>
                    <a:pt x="5699" y="2039"/>
                  </a:lnTo>
                  <a:lnTo>
                    <a:pt x="56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429;p44"/>
            <p:cNvSpPr/>
            <p:nvPr/>
          </p:nvSpPr>
          <p:spPr>
            <a:xfrm>
              <a:off x="1473300" y="3405375"/>
              <a:ext cx="647775" cy="194625"/>
            </a:xfrm>
            <a:custGeom>
              <a:avLst/>
              <a:gdLst/>
              <a:ahLst/>
              <a:cxnLst/>
              <a:rect l="l" t="t" r="r" b="b"/>
              <a:pathLst>
                <a:path w="25911" h="7785" extrusionOk="0">
                  <a:moveTo>
                    <a:pt x="1031" y="0"/>
                  </a:moveTo>
                  <a:lnTo>
                    <a:pt x="929" y="8"/>
                  </a:lnTo>
                  <a:lnTo>
                    <a:pt x="827" y="24"/>
                  </a:lnTo>
                  <a:lnTo>
                    <a:pt x="725" y="47"/>
                  </a:lnTo>
                  <a:lnTo>
                    <a:pt x="630" y="79"/>
                  </a:lnTo>
                  <a:lnTo>
                    <a:pt x="543" y="126"/>
                  </a:lnTo>
                  <a:lnTo>
                    <a:pt x="457" y="173"/>
                  </a:lnTo>
                  <a:lnTo>
                    <a:pt x="378" y="236"/>
                  </a:lnTo>
                  <a:lnTo>
                    <a:pt x="300" y="307"/>
                  </a:lnTo>
                  <a:lnTo>
                    <a:pt x="237" y="378"/>
                  </a:lnTo>
                  <a:lnTo>
                    <a:pt x="174" y="457"/>
                  </a:lnTo>
                  <a:lnTo>
                    <a:pt x="126" y="543"/>
                  </a:lnTo>
                  <a:lnTo>
                    <a:pt x="79" y="630"/>
                  </a:lnTo>
                  <a:lnTo>
                    <a:pt x="48" y="732"/>
                  </a:lnTo>
                  <a:lnTo>
                    <a:pt x="16" y="827"/>
                  </a:lnTo>
                  <a:lnTo>
                    <a:pt x="0" y="929"/>
                  </a:lnTo>
                  <a:lnTo>
                    <a:pt x="0" y="1039"/>
                  </a:lnTo>
                  <a:lnTo>
                    <a:pt x="0" y="6745"/>
                  </a:lnTo>
                  <a:lnTo>
                    <a:pt x="0" y="6856"/>
                  </a:lnTo>
                  <a:lnTo>
                    <a:pt x="16" y="6958"/>
                  </a:lnTo>
                  <a:lnTo>
                    <a:pt x="48" y="7052"/>
                  </a:lnTo>
                  <a:lnTo>
                    <a:pt x="79" y="7147"/>
                  </a:lnTo>
                  <a:lnTo>
                    <a:pt x="126" y="7241"/>
                  </a:lnTo>
                  <a:lnTo>
                    <a:pt x="174" y="7328"/>
                  </a:lnTo>
                  <a:lnTo>
                    <a:pt x="237" y="7407"/>
                  </a:lnTo>
                  <a:lnTo>
                    <a:pt x="300" y="7477"/>
                  </a:lnTo>
                  <a:lnTo>
                    <a:pt x="378" y="7548"/>
                  </a:lnTo>
                  <a:lnTo>
                    <a:pt x="457" y="7603"/>
                  </a:lnTo>
                  <a:lnTo>
                    <a:pt x="543" y="7658"/>
                  </a:lnTo>
                  <a:lnTo>
                    <a:pt x="630" y="7706"/>
                  </a:lnTo>
                  <a:lnTo>
                    <a:pt x="725" y="7737"/>
                  </a:lnTo>
                  <a:lnTo>
                    <a:pt x="827" y="7761"/>
                  </a:lnTo>
                  <a:lnTo>
                    <a:pt x="929" y="7776"/>
                  </a:lnTo>
                  <a:lnTo>
                    <a:pt x="1031" y="7784"/>
                  </a:lnTo>
                  <a:lnTo>
                    <a:pt x="24872" y="7784"/>
                  </a:lnTo>
                  <a:lnTo>
                    <a:pt x="24974" y="7776"/>
                  </a:lnTo>
                  <a:lnTo>
                    <a:pt x="25076" y="7761"/>
                  </a:lnTo>
                  <a:lnTo>
                    <a:pt x="25179" y="7737"/>
                  </a:lnTo>
                  <a:lnTo>
                    <a:pt x="25273" y="7706"/>
                  </a:lnTo>
                  <a:lnTo>
                    <a:pt x="25360" y="7658"/>
                  </a:lnTo>
                  <a:lnTo>
                    <a:pt x="25446" y="7603"/>
                  </a:lnTo>
                  <a:lnTo>
                    <a:pt x="25525" y="7548"/>
                  </a:lnTo>
                  <a:lnTo>
                    <a:pt x="25604" y="7477"/>
                  </a:lnTo>
                  <a:lnTo>
                    <a:pt x="25667" y="7407"/>
                  </a:lnTo>
                  <a:lnTo>
                    <a:pt x="25730" y="7328"/>
                  </a:lnTo>
                  <a:lnTo>
                    <a:pt x="25785" y="7241"/>
                  </a:lnTo>
                  <a:lnTo>
                    <a:pt x="25824" y="7147"/>
                  </a:lnTo>
                  <a:lnTo>
                    <a:pt x="25864" y="7052"/>
                  </a:lnTo>
                  <a:lnTo>
                    <a:pt x="25887" y="6958"/>
                  </a:lnTo>
                  <a:lnTo>
                    <a:pt x="25903" y="6856"/>
                  </a:lnTo>
                  <a:lnTo>
                    <a:pt x="25911" y="6745"/>
                  </a:lnTo>
                  <a:lnTo>
                    <a:pt x="25911" y="1039"/>
                  </a:lnTo>
                  <a:lnTo>
                    <a:pt x="25903" y="929"/>
                  </a:lnTo>
                  <a:lnTo>
                    <a:pt x="25887" y="827"/>
                  </a:lnTo>
                  <a:lnTo>
                    <a:pt x="25864" y="732"/>
                  </a:lnTo>
                  <a:lnTo>
                    <a:pt x="25824" y="630"/>
                  </a:lnTo>
                  <a:lnTo>
                    <a:pt x="25785" y="543"/>
                  </a:lnTo>
                  <a:lnTo>
                    <a:pt x="25730" y="457"/>
                  </a:lnTo>
                  <a:lnTo>
                    <a:pt x="25667" y="378"/>
                  </a:lnTo>
                  <a:lnTo>
                    <a:pt x="25604" y="307"/>
                  </a:lnTo>
                  <a:lnTo>
                    <a:pt x="25525" y="236"/>
                  </a:lnTo>
                  <a:lnTo>
                    <a:pt x="25446" y="173"/>
                  </a:lnTo>
                  <a:lnTo>
                    <a:pt x="25360" y="126"/>
                  </a:lnTo>
                  <a:lnTo>
                    <a:pt x="25273" y="79"/>
                  </a:lnTo>
                  <a:lnTo>
                    <a:pt x="25179" y="47"/>
                  </a:lnTo>
                  <a:lnTo>
                    <a:pt x="25076" y="24"/>
                  </a:lnTo>
                  <a:lnTo>
                    <a:pt x="24974" y="8"/>
                  </a:lnTo>
                  <a:lnTo>
                    <a:pt x="248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430;p44"/>
            <p:cNvSpPr/>
            <p:nvPr/>
          </p:nvSpPr>
          <p:spPr>
            <a:xfrm>
              <a:off x="1473300" y="3405375"/>
              <a:ext cx="323900" cy="194625"/>
            </a:xfrm>
            <a:custGeom>
              <a:avLst/>
              <a:gdLst/>
              <a:ahLst/>
              <a:cxnLst/>
              <a:rect l="l" t="t" r="r" b="b"/>
              <a:pathLst>
                <a:path w="12956" h="7785" extrusionOk="0">
                  <a:moveTo>
                    <a:pt x="1031" y="0"/>
                  </a:moveTo>
                  <a:lnTo>
                    <a:pt x="929" y="8"/>
                  </a:lnTo>
                  <a:lnTo>
                    <a:pt x="827" y="24"/>
                  </a:lnTo>
                  <a:lnTo>
                    <a:pt x="725" y="47"/>
                  </a:lnTo>
                  <a:lnTo>
                    <a:pt x="630" y="79"/>
                  </a:lnTo>
                  <a:lnTo>
                    <a:pt x="543" y="126"/>
                  </a:lnTo>
                  <a:lnTo>
                    <a:pt x="457" y="173"/>
                  </a:lnTo>
                  <a:lnTo>
                    <a:pt x="378" y="236"/>
                  </a:lnTo>
                  <a:lnTo>
                    <a:pt x="300" y="307"/>
                  </a:lnTo>
                  <a:lnTo>
                    <a:pt x="237" y="378"/>
                  </a:lnTo>
                  <a:lnTo>
                    <a:pt x="174" y="457"/>
                  </a:lnTo>
                  <a:lnTo>
                    <a:pt x="126" y="543"/>
                  </a:lnTo>
                  <a:lnTo>
                    <a:pt x="79" y="630"/>
                  </a:lnTo>
                  <a:lnTo>
                    <a:pt x="48" y="732"/>
                  </a:lnTo>
                  <a:lnTo>
                    <a:pt x="16" y="827"/>
                  </a:lnTo>
                  <a:lnTo>
                    <a:pt x="0" y="929"/>
                  </a:lnTo>
                  <a:lnTo>
                    <a:pt x="0" y="1039"/>
                  </a:lnTo>
                  <a:lnTo>
                    <a:pt x="0" y="6745"/>
                  </a:lnTo>
                  <a:lnTo>
                    <a:pt x="0" y="6856"/>
                  </a:lnTo>
                  <a:lnTo>
                    <a:pt x="16" y="6958"/>
                  </a:lnTo>
                  <a:lnTo>
                    <a:pt x="48" y="7052"/>
                  </a:lnTo>
                  <a:lnTo>
                    <a:pt x="79" y="7147"/>
                  </a:lnTo>
                  <a:lnTo>
                    <a:pt x="126" y="7241"/>
                  </a:lnTo>
                  <a:lnTo>
                    <a:pt x="174" y="7328"/>
                  </a:lnTo>
                  <a:lnTo>
                    <a:pt x="237" y="7407"/>
                  </a:lnTo>
                  <a:lnTo>
                    <a:pt x="300" y="7477"/>
                  </a:lnTo>
                  <a:lnTo>
                    <a:pt x="378" y="7548"/>
                  </a:lnTo>
                  <a:lnTo>
                    <a:pt x="457" y="7603"/>
                  </a:lnTo>
                  <a:lnTo>
                    <a:pt x="543" y="7658"/>
                  </a:lnTo>
                  <a:lnTo>
                    <a:pt x="630" y="7706"/>
                  </a:lnTo>
                  <a:lnTo>
                    <a:pt x="725" y="7737"/>
                  </a:lnTo>
                  <a:lnTo>
                    <a:pt x="827" y="7761"/>
                  </a:lnTo>
                  <a:lnTo>
                    <a:pt x="929" y="7776"/>
                  </a:lnTo>
                  <a:lnTo>
                    <a:pt x="1031" y="7784"/>
                  </a:lnTo>
                  <a:lnTo>
                    <a:pt x="12956" y="7784"/>
                  </a:lnTo>
                  <a:lnTo>
                    <a:pt x="12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431;p44"/>
            <p:cNvSpPr/>
            <p:nvPr/>
          </p:nvSpPr>
          <p:spPr>
            <a:xfrm>
              <a:off x="1569900" y="3577150"/>
              <a:ext cx="74425" cy="74600"/>
            </a:xfrm>
            <a:custGeom>
              <a:avLst/>
              <a:gdLst/>
              <a:ahLst/>
              <a:cxnLst/>
              <a:rect l="l" t="t" r="r" b="b"/>
              <a:pathLst>
                <a:path w="2977" h="2984" extrusionOk="0">
                  <a:moveTo>
                    <a:pt x="1" y="0"/>
                  </a:moveTo>
                  <a:lnTo>
                    <a:pt x="1" y="2983"/>
                  </a:lnTo>
                  <a:lnTo>
                    <a:pt x="2976" y="2983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432;p44"/>
            <p:cNvSpPr/>
            <p:nvPr/>
          </p:nvSpPr>
          <p:spPr>
            <a:xfrm>
              <a:off x="1584475" y="3591700"/>
              <a:ext cx="45275" cy="45275"/>
            </a:xfrm>
            <a:custGeom>
              <a:avLst/>
              <a:gdLst/>
              <a:ahLst/>
              <a:cxnLst/>
              <a:rect l="l" t="t" r="r" b="b"/>
              <a:pathLst>
                <a:path w="1811" h="1811" extrusionOk="0">
                  <a:moveTo>
                    <a:pt x="0" y="1"/>
                  </a:moveTo>
                  <a:lnTo>
                    <a:pt x="0" y="1811"/>
                  </a:lnTo>
                  <a:lnTo>
                    <a:pt x="1811" y="1811"/>
                  </a:lnTo>
                  <a:lnTo>
                    <a:pt x="181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433;p44"/>
            <p:cNvSpPr/>
            <p:nvPr/>
          </p:nvSpPr>
          <p:spPr>
            <a:xfrm>
              <a:off x="1949875" y="3577150"/>
              <a:ext cx="74400" cy="74600"/>
            </a:xfrm>
            <a:custGeom>
              <a:avLst/>
              <a:gdLst/>
              <a:ahLst/>
              <a:cxnLst/>
              <a:rect l="l" t="t" r="r" b="b"/>
              <a:pathLst>
                <a:path w="2976" h="2984" extrusionOk="0">
                  <a:moveTo>
                    <a:pt x="0" y="0"/>
                  </a:moveTo>
                  <a:lnTo>
                    <a:pt x="0" y="2983"/>
                  </a:lnTo>
                  <a:lnTo>
                    <a:pt x="2975" y="2983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434;p44"/>
            <p:cNvSpPr/>
            <p:nvPr/>
          </p:nvSpPr>
          <p:spPr>
            <a:xfrm>
              <a:off x="1964625" y="3591700"/>
              <a:ext cx="45075" cy="45275"/>
            </a:xfrm>
            <a:custGeom>
              <a:avLst/>
              <a:gdLst/>
              <a:ahLst/>
              <a:cxnLst/>
              <a:rect l="l" t="t" r="r" b="b"/>
              <a:pathLst>
                <a:path w="1803" h="1811" extrusionOk="0">
                  <a:moveTo>
                    <a:pt x="1" y="1"/>
                  </a:moveTo>
                  <a:lnTo>
                    <a:pt x="1" y="1811"/>
                  </a:lnTo>
                  <a:lnTo>
                    <a:pt x="1803" y="1811"/>
                  </a:lnTo>
                  <a:lnTo>
                    <a:pt x="1803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1169;p28"/>
          <p:cNvGrpSpPr/>
          <p:nvPr/>
        </p:nvGrpSpPr>
        <p:grpSpPr>
          <a:xfrm>
            <a:off x="670976" y="1794305"/>
            <a:ext cx="2354765" cy="1652222"/>
            <a:chOff x="457231" y="1162056"/>
            <a:chExt cx="2067227" cy="2160460"/>
          </a:xfrm>
        </p:grpSpPr>
        <p:sp>
          <p:nvSpPr>
            <p:cNvPr id="397" name="Google Shape;1170;p28"/>
            <p:cNvSpPr/>
            <p:nvPr/>
          </p:nvSpPr>
          <p:spPr>
            <a:xfrm>
              <a:off x="1407425" y="1257300"/>
              <a:ext cx="807900" cy="8076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398" name="Google Shape;1171;p28"/>
            <p:cNvGrpSpPr/>
            <p:nvPr/>
          </p:nvGrpSpPr>
          <p:grpSpPr>
            <a:xfrm>
              <a:off x="457231" y="1162056"/>
              <a:ext cx="2067227" cy="2160460"/>
              <a:chOff x="1303650" y="238125"/>
              <a:chExt cx="5012675" cy="5238750"/>
            </a:xfrm>
          </p:grpSpPr>
          <p:sp>
            <p:nvSpPr>
              <p:cNvPr id="399" name="Google Shape;1172;p28"/>
              <p:cNvSpPr/>
              <p:nvPr/>
            </p:nvSpPr>
            <p:spPr>
              <a:xfrm>
                <a:off x="1803450" y="2700650"/>
                <a:ext cx="436100" cy="424950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16998" extrusionOk="0">
                    <a:moveTo>
                      <a:pt x="3389" y="1"/>
                    </a:moveTo>
                    <a:lnTo>
                      <a:pt x="1" y="3541"/>
                    </a:lnTo>
                    <a:lnTo>
                      <a:pt x="14055" y="16997"/>
                    </a:lnTo>
                    <a:lnTo>
                      <a:pt x="17443" y="13448"/>
                    </a:lnTo>
                    <a:lnTo>
                      <a:pt x="3389" y="1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1173;p28"/>
              <p:cNvSpPr/>
              <p:nvPr/>
            </p:nvSpPr>
            <p:spPr>
              <a:xfrm>
                <a:off x="1803450" y="2744800"/>
                <a:ext cx="393725" cy="380800"/>
              </a:xfrm>
              <a:custGeom>
                <a:avLst/>
                <a:gdLst/>
                <a:ahLst/>
                <a:cxnLst/>
                <a:rect l="l" t="t" r="r" b="b"/>
                <a:pathLst>
                  <a:path w="15749" h="15232" extrusionOk="0">
                    <a:moveTo>
                      <a:pt x="1704" y="0"/>
                    </a:moveTo>
                    <a:lnTo>
                      <a:pt x="1" y="1775"/>
                    </a:lnTo>
                    <a:lnTo>
                      <a:pt x="14055" y="15231"/>
                    </a:lnTo>
                    <a:lnTo>
                      <a:pt x="15749" y="13457"/>
                    </a:lnTo>
                    <a:lnTo>
                      <a:pt x="17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1174;p28"/>
              <p:cNvSpPr/>
              <p:nvPr/>
            </p:nvSpPr>
            <p:spPr>
              <a:xfrm>
                <a:off x="1303650" y="2210425"/>
                <a:ext cx="710950" cy="710950"/>
              </a:xfrm>
              <a:custGeom>
                <a:avLst/>
                <a:gdLst/>
                <a:ahLst/>
                <a:cxnLst/>
                <a:rect l="l" t="t" r="r" b="b"/>
                <a:pathLst>
                  <a:path w="28438" h="28438" extrusionOk="0">
                    <a:moveTo>
                      <a:pt x="13911" y="0"/>
                    </a:moveTo>
                    <a:lnTo>
                      <a:pt x="13572" y="18"/>
                    </a:lnTo>
                    <a:lnTo>
                      <a:pt x="13233" y="36"/>
                    </a:lnTo>
                    <a:lnTo>
                      <a:pt x="12895" y="63"/>
                    </a:lnTo>
                    <a:lnTo>
                      <a:pt x="12547" y="98"/>
                    </a:lnTo>
                    <a:lnTo>
                      <a:pt x="12208" y="143"/>
                    </a:lnTo>
                    <a:lnTo>
                      <a:pt x="11878" y="196"/>
                    </a:lnTo>
                    <a:lnTo>
                      <a:pt x="11539" y="250"/>
                    </a:lnTo>
                    <a:lnTo>
                      <a:pt x="11200" y="321"/>
                    </a:lnTo>
                    <a:lnTo>
                      <a:pt x="10870" y="402"/>
                    </a:lnTo>
                    <a:lnTo>
                      <a:pt x="10540" y="482"/>
                    </a:lnTo>
                    <a:lnTo>
                      <a:pt x="10210" y="571"/>
                    </a:lnTo>
                    <a:lnTo>
                      <a:pt x="9880" y="678"/>
                    </a:lnTo>
                    <a:lnTo>
                      <a:pt x="9551" y="785"/>
                    </a:lnTo>
                    <a:lnTo>
                      <a:pt x="9229" y="901"/>
                    </a:lnTo>
                    <a:lnTo>
                      <a:pt x="8908" y="1026"/>
                    </a:lnTo>
                    <a:lnTo>
                      <a:pt x="8587" y="1160"/>
                    </a:lnTo>
                    <a:lnTo>
                      <a:pt x="8266" y="1302"/>
                    </a:lnTo>
                    <a:lnTo>
                      <a:pt x="7954" y="1445"/>
                    </a:lnTo>
                    <a:lnTo>
                      <a:pt x="7642" y="1605"/>
                    </a:lnTo>
                    <a:lnTo>
                      <a:pt x="7339" y="1775"/>
                    </a:lnTo>
                    <a:lnTo>
                      <a:pt x="7036" y="1944"/>
                    </a:lnTo>
                    <a:lnTo>
                      <a:pt x="6733" y="2123"/>
                    </a:lnTo>
                    <a:lnTo>
                      <a:pt x="6438" y="2319"/>
                    </a:lnTo>
                    <a:lnTo>
                      <a:pt x="6144" y="2515"/>
                    </a:lnTo>
                    <a:lnTo>
                      <a:pt x="5850" y="2720"/>
                    </a:lnTo>
                    <a:lnTo>
                      <a:pt x="5564" y="2934"/>
                    </a:lnTo>
                    <a:lnTo>
                      <a:pt x="5288" y="3157"/>
                    </a:lnTo>
                    <a:lnTo>
                      <a:pt x="5012" y="3380"/>
                    </a:lnTo>
                    <a:lnTo>
                      <a:pt x="4744" y="3621"/>
                    </a:lnTo>
                    <a:lnTo>
                      <a:pt x="4477" y="3870"/>
                    </a:lnTo>
                    <a:lnTo>
                      <a:pt x="4209" y="4120"/>
                    </a:lnTo>
                    <a:lnTo>
                      <a:pt x="3950" y="4379"/>
                    </a:lnTo>
                    <a:lnTo>
                      <a:pt x="3701" y="4646"/>
                    </a:lnTo>
                    <a:lnTo>
                      <a:pt x="3460" y="4923"/>
                    </a:lnTo>
                    <a:lnTo>
                      <a:pt x="3228" y="5199"/>
                    </a:lnTo>
                    <a:lnTo>
                      <a:pt x="3005" y="5484"/>
                    </a:lnTo>
                    <a:lnTo>
                      <a:pt x="2782" y="5770"/>
                    </a:lnTo>
                    <a:lnTo>
                      <a:pt x="2577" y="6055"/>
                    </a:lnTo>
                    <a:lnTo>
                      <a:pt x="2372" y="6349"/>
                    </a:lnTo>
                    <a:lnTo>
                      <a:pt x="2176" y="6653"/>
                    </a:lnTo>
                    <a:lnTo>
                      <a:pt x="1997" y="6956"/>
                    </a:lnTo>
                    <a:lnTo>
                      <a:pt x="1819" y="7259"/>
                    </a:lnTo>
                    <a:lnTo>
                      <a:pt x="1650" y="7562"/>
                    </a:lnTo>
                    <a:lnTo>
                      <a:pt x="1489" y="7874"/>
                    </a:lnTo>
                    <a:lnTo>
                      <a:pt x="1338" y="8195"/>
                    </a:lnTo>
                    <a:lnTo>
                      <a:pt x="1195" y="8507"/>
                    </a:lnTo>
                    <a:lnTo>
                      <a:pt x="1061" y="8828"/>
                    </a:lnTo>
                    <a:lnTo>
                      <a:pt x="936" y="9150"/>
                    </a:lnTo>
                    <a:lnTo>
                      <a:pt x="811" y="9479"/>
                    </a:lnTo>
                    <a:lnTo>
                      <a:pt x="704" y="9800"/>
                    </a:lnTo>
                    <a:lnTo>
                      <a:pt x="597" y="10130"/>
                    </a:lnTo>
                    <a:lnTo>
                      <a:pt x="508" y="10460"/>
                    </a:lnTo>
                    <a:lnTo>
                      <a:pt x="419" y="10799"/>
                    </a:lnTo>
                    <a:lnTo>
                      <a:pt x="339" y="11129"/>
                    </a:lnTo>
                    <a:lnTo>
                      <a:pt x="268" y="11468"/>
                    </a:lnTo>
                    <a:lnTo>
                      <a:pt x="205" y="11807"/>
                    </a:lnTo>
                    <a:lnTo>
                      <a:pt x="152" y="12146"/>
                    </a:lnTo>
                    <a:lnTo>
                      <a:pt x="107" y="12485"/>
                    </a:lnTo>
                    <a:lnTo>
                      <a:pt x="71" y="12823"/>
                    </a:lnTo>
                    <a:lnTo>
                      <a:pt x="45" y="13162"/>
                    </a:lnTo>
                    <a:lnTo>
                      <a:pt x="18" y="13501"/>
                    </a:lnTo>
                    <a:lnTo>
                      <a:pt x="9" y="13840"/>
                    </a:lnTo>
                    <a:lnTo>
                      <a:pt x="0" y="14179"/>
                    </a:lnTo>
                    <a:lnTo>
                      <a:pt x="9" y="14527"/>
                    </a:lnTo>
                    <a:lnTo>
                      <a:pt x="18" y="14866"/>
                    </a:lnTo>
                    <a:lnTo>
                      <a:pt x="36" y="15204"/>
                    </a:lnTo>
                    <a:lnTo>
                      <a:pt x="62" y="15543"/>
                    </a:lnTo>
                    <a:lnTo>
                      <a:pt x="98" y="15882"/>
                    </a:lnTo>
                    <a:lnTo>
                      <a:pt x="143" y="16221"/>
                    </a:lnTo>
                    <a:lnTo>
                      <a:pt x="196" y="16560"/>
                    </a:lnTo>
                    <a:lnTo>
                      <a:pt x="259" y="16899"/>
                    </a:lnTo>
                    <a:lnTo>
                      <a:pt x="330" y="17238"/>
                    </a:lnTo>
                    <a:lnTo>
                      <a:pt x="401" y="17568"/>
                    </a:lnTo>
                    <a:lnTo>
                      <a:pt x="490" y="17897"/>
                    </a:lnTo>
                    <a:lnTo>
                      <a:pt x="580" y="18227"/>
                    </a:lnTo>
                    <a:lnTo>
                      <a:pt x="678" y="18557"/>
                    </a:lnTo>
                    <a:lnTo>
                      <a:pt x="785" y="18887"/>
                    </a:lnTo>
                    <a:lnTo>
                      <a:pt x="910" y="19208"/>
                    </a:lnTo>
                    <a:lnTo>
                      <a:pt x="1034" y="19529"/>
                    </a:lnTo>
                    <a:lnTo>
                      <a:pt x="1159" y="19850"/>
                    </a:lnTo>
                    <a:lnTo>
                      <a:pt x="1302" y="20162"/>
                    </a:lnTo>
                    <a:lnTo>
                      <a:pt x="1454" y="20484"/>
                    </a:lnTo>
                    <a:lnTo>
                      <a:pt x="1614" y="20796"/>
                    </a:lnTo>
                    <a:lnTo>
                      <a:pt x="1775" y="21099"/>
                    </a:lnTo>
                    <a:lnTo>
                      <a:pt x="1953" y="21402"/>
                    </a:lnTo>
                    <a:lnTo>
                      <a:pt x="2131" y="21705"/>
                    </a:lnTo>
                    <a:lnTo>
                      <a:pt x="2319" y="21999"/>
                    </a:lnTo>
                    <a:lnTo>
                      <a:pt x="2515" y="22294"/>
                    </a:lnTo>
                    <a:lnTo>
                      <a:pt x="2720" y="22588"/>
                    </a:lnTo>
                    <a:lnTo>
                      <a:pt x="2934" y="22873"/>
                    </a:lnTo>
                    <a:lnTo>
                      <a:pt x="3157" y="23150"/>
                    </a:lnTo>
                    <a:lnTo>
                      <a:pt x="3389" y="23426"/>
                    </a:lnTo>
                    <a:lnTo>
                      <a:pt x="3629" y="23703"/>
                    </a:lnTo>
                    <a:lnTo>
                      <a:pt x="3870" y="23961"/>
                    </a:lnTo>
                    <a:lnTo>
                      <a:pt x="4129" y="24229"/>
                    </a:lnTo>
                    <a:lnTo>
                      <a:pt x="4387" y="24487"/>
                    </a:lnTo>
                    <a:lnTo>
                      <a:pt x="4655" y="24737"/>
                    </a:lnTo>
                    <a:lnTo>
                      <a:pt x="4931" y="24978"/>
                    </a:lnTo>
                    <a:lnTo>
                      <a:pt x="5208" y="25210"/>
                    </a:lnTo>
                    <a:lnTo>
                      <a:pt x="5484" y="25442"/>
                    </a:lnTo>
                    <a:lnTo>
                      <a:pt x="5778" y="25656"/>
                    </a:lnTo>
                    <a:lnTo>
                      <a:pt x="6064" y="25861"/>
                    </a:lnTo>
                    <a:lnTo>
                      <a:pt x="6358" y="26066"/>
                    </a:lnTo>
                    <a:lnTo>
                      <a:pt x="6652" y="26262"/>
                    </a:lnTo>
                    <a:lnTo>
                      <a:pt x="6956" y="26440"/>
                    </a:lnTo>
                    <a:lnTo>
                      <a:pt x="7259" y="26619"/>
                    </a:lnTo>
                    <a:lnTo>
                      <a:pt x="7571" y="26788"/>
                    </a:lnTo>
                    <a:lnTo>
                      <a:pt x="7883" y="26949"/>
                    </a:lnTo>
                    <a:lnTo>
                      <a:pt x="8195" y="27100"/>
                    </a:lnTo>
                    <a:lnTo>
                      <a:pt x="8516" y="27243"/>
                    </a:lnTo>
                    <a:lnTo>
                      <a:pt x="8837" y="27377"/>
                    </a:lnTo>
                    <a:lnTo>
                      <a:pt x="9158" y="27510"/>
                    </a:lnTo>
                    <a:lnTo>
                      <a:pt x="9479" y="27626"/>
                    </a:lnTo>
                    <a:lnTo>
                      <a:pt x="9809" y="27733"/>
                    </a:lnTo>
                    <a:lnTo>
                      <a:pt x="10139" y="27840"/>
                    </a:lnTo>
                    <a:lnTo>
                      <a:pt x="10469" y="27938"/>
                    </a:lnTo>
                    <a:lnTo>
                      <a:pt x="10799" y="28019"/>
                    </a:lnTo>
                    <a:lnTo>
                      <a:pt x="11138" y="28099"/>
                    </a:lnTo>
                    <a:lnTo>
                      <a:pt x="11468" y="28170"/>
                    </a:lnTo>
                    <a:lnTo>
                      <a:pt x="11807" y="28233"/>
                    </a:lnTo>
                    <a:lnTo>
                      <a:pt x="12145" y="28286"/>
                    </a:lnTo>
                    <a:lnTo>
                      <a:pt x="12484" y="28331"/>
                    </a:lnTo>
                    <a:lnTo>
                      <a:pt x="12823" y="28367"/>
                    </a:lnTo>
                    <a:lnTo>
                      <a:pt x="13162" y="28393"/>
                    </a:lnTo>
                    <a:lnTo>
                      <a:pt x="13510" y="28420"/>
                    </a:lnTo>
                    <a:lnTo>
                      <a:pt x="13849" y="28429"/>
                    </a:lnTo>
                    <a:lnTo>
                      <a:pt x="14188" y="28438"/>
                    </a:lnTo>
                    <a:lnTo>
                      <a:pt x="14526" y="28429"/>
                    </a:lnTo>
                    <a:lnTo>
                      <a:pt x="14874" y="28420"/>
                    </a:lnTo>
                    <a:lnTo>
                      <a:pt x="15213" y="28402"/>
                    </a:lnTo>
                    <a:lnTo>
                      <a:pt x="15552" y="28375"/>
                    </a:lnTo>
                    <a:lnTo>
                      <a:pt x="15891" y="28340"/>
                    </a:lnTo>
                    <a:lnTo>
                      <a:pt x="16230" y="28295"/>
                    </a:lnTo>
                    <a:lnTo>
                      <a:pt x="16568" y="28242"/>
                    </a:lnTo>
                    <a:lnTo>
                      <a:pt x="16907" y="28179"/>
                    </a:lnTo>
                    <a:lnTo>
                      <a:pt x="17237" y="28117"/>
                    </a:lnTo>
                    <a:lnTo>
                      <a:pt x="17576" y="28037"/>
                    </a:lnTo>
                    <a:lnTo>
                      <a:pt x="17906" y="27956"/>
                    </a:lnTo>
                    <a:lnTo>
                      <a:pt x="18236" y="27858"/>
                    </a:lnTo>
                    <a:lnTo>
                      <a:pt x="18566" y="27760"/>
                    </a:lnTo>
                    <a:lnTo>
                      <a:pt x="18887" y="27653"/>
                    </a:lnTo>
                    <a:lnTo>
                      <a:pt x="19217" y="27537"/>
                    </a:lnTo>
                    <a:lnTo>
                      <a:pt x="19538" y="27412"/>
                    </a:lnTo>
                    <a:lnTo>
                      <a:pt x="19859" y="27279"/>
                    </a:lnTo>
                    <a:lnTo>
                      <a:pt x="20171" y="27136"/>
                    </a:lnTo>
                    <a:lnTo>
                      <a:pt x="20483" y="26984"/>
                    </a:lnTo>
                    <a:lnTo>
                      <a:pt x="20795" y="26833"/>
                    </a:lnTo>
                    <a:lnTo>
                      <a:pt x="21107" y="26663"/>
                    </a:lnTo>
                    <a:lnTo>
                      <a:pt x="21411" y="26494"/>
                    </a:lnTo>
                    <a:lnTo>
                      <a:pt x="21705" y="26307"/>
                    </a:lnTo>
                    <a:lnTo>
                      <a:pt x="22008" y="26119"/>
                    </a:lnTo>
                    <a:lnTo>
                      <a:pt x="22302" y="25923"/>
                    </a:lnTo>
                    <a:lnTo>
                      <a:pt x="22588" y="25718"/>
                    </a:lnTo>
                    <a:lnTo>
                      <a:pt x="22873" y="25504"/>
                    </a:lnTo>
                    <a:lnTo>
                      <a:pt x="23158" y="25281"/>
                    </a:lnTo>
                    <a:lnTo>
                      <a:pt x="23435" y="25049"/>
                    </a:lnTo>
                    <a:lnTo>
                      <a:pt x="23702" y="24817"/>
                    </a:lnTo>
                    <a:lnTo>
                      <a:pt x="23970" y="24568"/>
                    </a:lnTo>
                    <a:lnTo>
                      <a:pt x="24228" y="24318"/>
                    </a:lnTo>
                    <a:lnTo>
                      <a:pt x="24487" y="24050"/>
                    </a:lnTo>
                    <a:lnTo>
                      <a:pt x="24737" y="23783"/>
                    </a:lnTo>
                    <a:lnTo>
                      <a:pt x="24978" y="23515"/>
                    </a:lnTo>
                    <a:lnTo>
                      <a:pt x="25218" y="23230"/>
                    </a:lnTo>
                    <a:lnTo>
                      <a:pt x="25441" y="22954"/>
                    </a:lnTo>
                    <a:lnTo>
                      <a:pt x="25655" y="22668"/>
                    </a:lnTo>
                    <a:lnTo>
                      <a:pt x="25869" y="22374"/>
                    </a:lnTo>
                    <a:lnTo>
                      <a:pt x="26065" y="22080"/>
                    </a:lnTo>
                    <a:lnTo>
                      <a:pt x="26262" y="21785"/>
                    </a:lnTo>
                    <a:lnTo>
                      <a:pt x="26449" y="21482"/>
                    </a:lnTo>
                    <a:lnTo>
                      <a:pt x="26627" y="21179"/>
                    </a:lnTo>
                    <a:lnTo>
                      <a:pt x="26788" y="20867"/>
                    </a:lnTo>
                    <a:lnTo>
                      <a:pt x="26948" y="20555"/>
                    </a:lnTo>
                    <a:lnTo>
                      <a:pt x="27100" y="20243"/>
                    </a:lnTo>
                    <a:lnTo>
                      <a:pt x="27251" y="19922"/>
                    </a:lnTo>
                    <a:lnTo>
                      <a:pt x="27385" y="19601"/>
                    </a:lnTo>
                    <a:lnTo>
                      <a:pt x="27510" y="19280"/>
                    </a:lnTo>
                    <a:lnTo>
                      <a:pt x="27626" y="18959"/>
                    </a:lnTo>
                    <a:lnTo>
                      <a:pt x="27742" y="18629"/>
                    </a:lnTo>
                    <a:lnTo>
                      <a:pt x="27840" y="18299"/>
                    </a:lnTo>
                    <a:lnTo>
                      <a:pt x="27938" y="17969"/>
                    </a:lnTo>
                    <a:lnTo>
                      <a:pt x="28027" y="17639"/>
                    </a:lnTo>
                    <a:lnTo>
                      <a:pt x="28099" y="17300"/>
                    </a:lnTo>
                    <a:lnTo>
                      <a:pt x="28170" y="16970"/>
                    </a:lnTo>
                    <a:lnTo>
                      <a:pt x="28232" y="16631"/>
                    </a:lnTo>
                    <a:lnTo>
                      <a:pt x="28286" y="16292"/>
                    </a:lnTo>
                    <a:lnTo>
                      <a:pt x="28330" y="15953"/>
                    </a:lnTo>
                    <a:lnTo>
                      <a:pt x="28375" y="15615"/>
                    </a:lnTo>
                    <a:lnTo>
                      <a:pt x="28402" y="15276"/>
                    </a:lnTo>
                    <a:lnTo>
                      <a:pt x="28420" y="14928"/>
                    </a:lnTo>
                    <a:lnTo>
                      <a:pt x="28437" y="14589"/>
                    </a:lnTo>
                    <a:lnTo>
                      <a:pt x="28437" y="14250"/>
                    </a:lnTo>
                    <a:lnTo>
                      <a:pt x="28437" y="13911"/>
                    </a:lnTo>
                    <a:lnTo>
                      <a:pt x="28429" y="13564"/>
                    </a:lnTo>
                    <a:lnTo>
                      <a:pt x="28402" y="13225"/>
                    </a:lnTo>
                    <a:lnTo>
                      <a:pt x="28375" y="12886"/>
                    </a:lnTo>
                    <a:lnTo>
                      <a:pt x="28339" y="12547"/>
                    </a:lnTo>
                    <a:lnTo>
                      <a:pt x="28295" y="12208"/>
                    </a:lnTo>
                    <a:lnTo>
                      <a:pt x="28241" y="11869"/>
                    </a:lnTo>
                    <a:lnTo>
                      <a:pt x="28188" y="11530"/>
                    </a:lnTo>
                    <a:lnTo>
                      <a:pt x="28116" y="11201"/>
                    </a:lnTo>
                    <a:lnTo>
                      <a:pt x="28036" y="10862"/>
                    </a:lnTo>
                    <a:lnTo>
                      <a:pt x="27956" y="10532"/>
                    </a:lnTo>
                    <a:lnTo>
                      <a:pt x="27867" y="10202"/>
                    </a:lnTo>
                    <a:lnTo>
                      <a:pt x="27760" y="9872"/>
                    </a:lnTo>
                    <a:lnTo>
                      <a:pt x="27653" y="9551"/>
                    </a:lnTo>
                    <a:lnTo>
                      <a:pt x="27537" y="9221"/>
                    </a:lnTo>
                    <a:lnTo>
                      <a:pt x="27412" y="8900"/>
                    </a:lnTo>
                    <a:lnTo>
                      <a:pt x="27278" y="8579"/>
                    </a:lnTo>
                    <a:lnTo>
                      <a:pt x="27136" y="8267"/>
                    </a:lnTo>
                    <a:lnTo>
                      <a:pt x="26993" y="7955"/>
                    </a:lnTo>
                    <a:lnTo>
                      <a:pt x="26832" y="7642"/>
                    </a:lnTo>
                    <a:lnTo>
                      <a:pt x="26663" y="7330"/>
                    </a:lnTo>
                    <a:lnTo>
                      <a:pt x="26494" y="7027"/>
                    </a:lnTo>
                    <a:lnTo>
                      <a:pt x="26315" y="6724"/>
                    </a:lnTo>
                    <a:lnTo>
                      <a:pt x="26119" y="6430"/>
                    </a:lnTo>
                    <a:lnTo>
                      <a:pt x="25923" y="6135"/>
                    </a:lnTo>
                    <a:lnTo>
                      <a:pt x="25718" y="5850"/>
                    </a:lnTo>
                    <a:lnTo>
                      <a:pt x="25504" y="5565"/>
                    </a:lnTo>
                    <a:lnTo>
                      <a:pt x="25281" y="5279"/>
                    </a:lnTo>
                    <a:lnTo>
                      <a:pt x="25058" y="5003"/>
                    </a:lnTo>
                    <a:lnTo>
                      <a:pt x="24817" y="4735"/>
                    </a:lnTo>
                    <a:lnTo>
                      <a:pt x="24567" y="4468"/>
                    </a:lnTo>
                    <a:lnTo>
                      <a:pt x="24318" y="4209"/>
                    </a:lnTo>
                    <a:lnTo>
                      <a:pt x="24059" y="3951"/>
                    </a:lnTo>
                    <a:lnTo>
                      <a:pt x="23783" y="3701"/>
                    </a:lnTo>
                    <a:lnTo>
                      <a:pt x="23515" y="3460"/>
                    </a:lnTo>
                    <a:lnTo>
                      <a:pt x="23239" y="3219"/>
                    </a:lnTo>
                    <a:lnTo>
                      <a:pt x="22953" y="2996"/>
                    </a:lnTo>
                    <a:lnTo>
                      <a:pt x="22668" y="2782"/>
                    </a:lnTo>
                    <a:lnTo>
                      <a:pt x="22374" y="2568"/>
                    </a:lnTo>
                    <a:lnTo>
                      <a:pt x="22079" y="2372"/>
                    </a:lnTo>
                    <a:lnTo>
                      <a:pt x="21785" y="2176"/>
                    </a:lnTo>
                    <a:lnTo>
                      <a:pt x="21482" y="1989"/>
                    </a:lnTo>
                    <a:lnTo>
                      <a:pt x="21179" y="1810"/>
                    </a:lnTo>
                    <a:lnTo>
                      <a:pt x="20867" y="1650"/>
                    </a:lnTo>
                    <a:lnTo>
                      <a:pt x="20555" y="1489"/>
                    </a:lnTo>
                    <a:lnTo>
                      <a:pt x="20242" y="1338"/>
                    </a:lnTo>
                    <a:lnTo>
                      <a:pt x="19930" y="1195"/>
                    </a:lnTo>
                    <a:lnTo>
                      <a:pt x="19609" y="1053"/>
                    </a:lnTo>
                    <a:lnTo>
                      <a:pt x="19279" y="928"/>
                    </a:lnTo>
                    <a:lnTo>
                      <a:pt x="18958" y="812"/>
                    </a:lnTo>
                    <a:lnTo>
                      <a:pt x="18628" y="696"/>
                    </a:lnTo>
                    <a:lnTo>
                      <a:pt x="18298" y="598"/>
                    </a:lnTo>
                    <a:lnTo>
                      <a:pt x="17968" y="500"/>
                    </a:lnTo>
                    <a:lnTo>
                      <a:pt x="17639" y="410"/>
                    </a:lnTo>
                    <a:lnTo>
                      <a:pt x="17309" y="339"/>
                    </a:lnTo>
                    <a:lnTo>
                      <a:pt x="16970" y="268"/>
                    </a:lnTo>
                    <a:lnTo>
                      <a:pt x="16631" y="205"/>
                    </a:lnTo>
                    <a:lnTo>
                      <a:pt x="16292" y="152"/>
                    </a:lnTo>
                    <a:lnTo>
                      <a:pt x="15953" y="107"/>
                    </a:lnTo>
                    <a:lnTo>
                      <a:pt x="15614" y="72"/>
                    </a:lnTo>
                    <a:lnTo>
                      <a:pt x="15275" y="36"/>
                    </a:lnTo>
                    <a:lnTo>
                      <a:pt x="14937" y="18"/>
                    </a:lnTo>
                    <a:lnTo>
                      <a:pt x="1459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1175;p28"/>
              <p:cNvSpPr/>
              <p:nvPr/>
            </p:nvSpPr>
            <p:spPr>
              <a:xfrm>
                <a:off x="1303650" y="2319875"/>
                <a:ext cx="612200" cy="601500"/>
              </a:xfrm>
              <a:custGeom>
                <a:avLst/>
                <a:gdLst/>
                <a:ahLst/>
                <a:cxnLst/>
                <a:rect l="l" t="t" r="r" b="b"/>
                <a:pathLst>
                  <a:path w="24488" h="24060" extrusionOk="0">
                    <a:moveTo>
                      <a:pt x="3950" y="1"/>
                    </a:moveTo>
                    <a:lnTo>
                      <a:pt x="3701" y="268"/>
                    </a:lnTo>
                    <a:lnTo>
                      <a:pt x="3460" y="545"/>
                    </a:lnTo>
                    <a:lnTo>
                      <a:pt x="3228" y="821"/>
                    </a:lnTo>
                    <a:lnTo>
                      <a:pt x="3005" y="1106"/>
                    </a:lnTo>
                    <a:lnTo>
                      <a:pt x="2782" y="1392"/>
                    </a:lnTo>
                    <a:lnTo>
                      <a:pt x="2577" y="1677"/>
                    </a:lnTo>
                    <a:lnTo>
                      <a:pt x="2372" y="1971"/>
                    </a:lnTo>
                    <a:lnTo>
                      <a:pt x="2176" y="2275"/>
                    </a:lnTo>
                    <a:lnTo>
                      <a:pt x="1997" y="2578"/>
                    </a:lnTo>
                    <a:lnTo>
                      <a:pt x="1819" y="2881"/>
                    </a:lnTo>
                    <a:lnTo>
                      <a:pt x="1650" y="3184"/>
                    </a:lnTo>
                    <a:lnTo>
                      <a:pt x="1489" y="3496"/>
                    </a:lnTo>
                    <a:lnTo>
                      <a:pt x="1338" y="3817"/>
                    </a:lnTo>
                    <a:lnTo>
                      <a:pt x="1195" y="4129"/>
                    </a:lnTo>
                    <a:lnTo>
                      <a:pt x="1061" y="4450"/>
                    </a:lnTo>
                    <a:lnTo>
                      <a:pt x="936" y="4772"/>
                    </a:lnTo>
                    <a:lnTo>
                      <a:pt x="811" y="5101"/>
                    </a:lnTo>
                    <a:lnTo>
                      <a:pt x="704" y="5422"/>
                    </a:lnTo>
                    <a:lnTo>
                      <a:pt x="597" y="5752"/>
                    </a:lnTo>
                    <a:lnTo>
                      <a:pt x="508" y="6082"/>
                    </a:lnTo>
                    <a:lnTo>
                      <a:pt x="419" y="6421"/>
                    </a:lnTo>
                    <a:lnTo>
                      <a:pt x="339" y="6751"/>
                    </a:lnTo>
                    <a:lnTo>
                      <a:pt x="268" y="7090"/>
                    </a:lnTo>
                    <a:lnTo>
                      <a:pt x="205" y="7429"/>
                    </a:lnTo>
                    <a:lnTo>
                      <a:pt x="152" y="7768"/>
                    </a:lnTo>
                    <a:lnTo>
                      <a:pt x="107" y="8107"/>
                    </a:lnTo>
                    <a:lnTo>
                      <a:pt x="71" y="8445"/>
                    </a:lnTo>
                    <a:lnTo>
                      <a:pt x="45" y="8784"/>
                    </a:lnTo>
                    <a:lnTo>
                      <a:pt x="18" y="9123"/>
                    </a:lnTo>
                    <a:lnTo>
                      <a:pt x="9" y="9462"/>
                    </a:lnTo>
                    <a:lnTo>
                      <a:pt x="0" y="9801"/>
                    </a:lnTo>
                    <a:lnTo>
                      <a:pt x="9" y="10149"/>
                    </a:lnTo>
                    <a:lnTo>
                      <a:pt x="18" y="10488"/>
                    </a:lnTo>
                    <a:lnTo>
                      <a:pt x="36" y="10826"/>
                    </a:lnTo>
                    <a:lnTo>
                      <a:pt x="62" y="11165"/>
                    </a:lnTo>
                    <a:lnTo>
                      <a:pt x="98" y="11504"/>
                    </a:lnTo>
                    <a:lnTo>
                      <a:pt x="143" y="11843"/>
                    </a:lnTo>
                    <a:lnTo>
                      <a:pt x="196" y="12182"/>
                    </a:lnTo>
                    <a:lnTo>
                      <a:pt x="259" y="12521"/>
                    </a:lnTo>
                    <a:lnTo>
                      <a:pt x="330" y="12860"/>
                    </a:lnTo>
                    <a:lnTo>
                      <a:pt x="401" y="13190"/>
                    </a:lnTo>
                    <a:lnTo>
                      <a:pt x="490" y="13519"/>
                    </a:lnTo>
                    <a:lnTo>
                      <a:pt x="580" y="13849"/>
                    </a:lnTo>
                    <a:lnTo>
                      <a:pt x="678" y="14179"/>
                    </a:lnTo>
                    <a:lnTo>
                      <a:pt x="785" y="14509"/>
                    </a:lnTo>
                    <a:lnTo>
                      <a:pt x="910" y="14830"/>
                    </a:lnTo>
                    <a:lnTo>
                      <a:pt x="1034" y="15151"/>
                    </a:lnTo>
                    <a:lnTo>
                      <a:pt x="1159" y="15472"/>
                    </a:lnTo>
                    <a:lnTo>
                      <a:pt x="1302" y="15784"/>
                    </a:lnTo>
                    <a:lnTo>
                      <a:pt x="1454" y="16106"/>
                    </a:lnTo>
                    <a:lnTo>
                      <a:pt x="1614" y="16418"/>
                    </a:lnTo>
                    <a:lnTo>
                      <a:pt x="1775" y="16721"/>
                    </a:lnTo>
                    <a:lnTo>
                      <a:pt x="1953" y="17024"/>
                    </a:lnTo>
                    <a:lnTo>
                      <a:pt x="2131" y="17327"/>
                    </a:lnTo>
                    <a:lnTo>
                      <a:pt x="2319" y="17621"/>
                    </a:lnTo>
                    <a:lnTo>
                      <a:pt x="2515" y="17916"/>
                    </a:lnTo>
                    <a:lnTo>
                      <a:pt x="2720" y="18210"/>
                    </a:lnTo>
                    <a:lnTo>
                      <a:pt x="2934" y="18495"/>
                    </a:lnTo>
                    <a:lnTo>
                      <a:pt x="3157" y="18772"/>
                    </a:lnTo>
                    <a:lnTo>
                      <a:pt x="3389" y="19048"/>
                    </a:lnTo>
                    <a:lnTo>
                      <a:pt x="3629" y="19325"/>
                    </a:lnTo>
                    <a:lnTo>
                      <a:pt x="3870" y="19583"/>
                    </a:lnTo>
                    <a:lnTo>
                      <a:pt x="4129" y="19851"/>
                    </a:lnTo>
                    <a:lnTo>
                      <a:pt x="4387" y="20109"/>
                    </a:lnTo>
                    <a:lnTo>
                      <a:pt x="4655" y="20359"/>
                    </a:lnTo>
                    <a:lnTo>
                      <a:pt x="4931" y="20600"/>
                    </a:lnTo>
                    <a:lnTo>
                      <a:pt x="5208" y="20832"/>
                    </a:lnTo>
                    <a:lnTo>
                      <a:pt x="5484" y="21064"/>
                    </a:lnTo>
                    <a:lnTo>
                      <a:pt x="5778" y="21278"/>
                    </a:lnTo>
                    <a:lnTo>
                      <a:pt x="6064" y="21483"/>
                    </a:lnTo>
                    <a:lnTo>
                      <a:pt x="6358" y="21688"/>
                    </a:lnTo>
                    <a:lnTo>
                      <a:pt x="6652" y="21884"/>
                    </a:lnTo>
                    <a:lnTo>
                      <a:pt x="6956" y="22062"/>
                    </a:lnTo>
                    <a:lnTo>
                      <a:pt x="7259" y="22241"/>
                    </a:lnTo>
                    <a:lnTo>
                      <a:pt x="7571" y="22410"/>
                    </a:lnTo>
                    <a:lnTo>
                      <a:pt x="7883" y="22571"/>
                    </a:lnTo>
                    <a:lnTo>
                      <a:pt x="8195" y="22722"/>
                    </a:lnTo>
                    <a:lnTo>
                      <a:pt x="8516" y="22865"/>
                    </a:lnTo>
                    <a:lnTo>
                      <a:pt x="8837" y="22999"/>
                    </a:lnTo>
                    <a:lnTo>
                      <a:pt x="9158" y="23132"/>
                    </a:lnTo>
                    <a:lnTo>
                      <a:pt x="9479" y="23248"/>
                    </a:lnTo>
                    <a:lnTo>
                      <a:pt x="9809" y="23355"/>
                    </a:lnTo>
                    <a:lnTo>
                      <a:pt x="10139" y="23462"/>
                    </a:lnTo>
                    <a:lnTo>
                      <a:pt x="10469" y="23560"/>
                    </a:lnTo>
                    <a:lnTo>
                      <a:pt x="10799" y="23641"/>
                    </a:lnTo>
                    <a:lnTo>
                      <a:pt x="11138" y="23721"/>
                    </a:lnTo>
                    <a:lnTo>
                      <a:pt x="11468" y="23792"/>
                    </a:lnTo>
                    <a:lnTo>
                      <a:pt x="11807" y="23855"/>
                    </a:lnTo>
                    <a:lnTo>
                      <a:pt x="12145" y="23908"/>
                    </a:lnTo>
                    <a:lnTo>
                      <a:pt x="12484" y="23953"/>
                    </a:lnTo>
                    <a:lnTo>
                      <a:pt x="12823" y="23989"/>
                    </a:lnTo>
                    <a:lnTo>
                      <a:pt x="13162" y="24015"/>
                    </a:lnTo>
                    <a:lnTo>
                      <a:pt x="13510" y="24042"/>
                    </a:lnTo>
                    <a:lnTo>
                      <a:pt x="13849" y="24051"/>
                    </a:lnTo>
                    <a:lnTo>
                      <a:pt x="14188" y="24060"/>
                    </a:lnTo>
                    <a:lnTo>
                      <a:pt x="14526" y="24051"/>
                    </a:lnTo>
                    <a:lnTo>
                      <a:pt x="14874" y="24042"/>
                    </a:lnTo>
                    <a:lnTo>
                      <a:pt x="15213" y="24024"/>
                    </a:lnTo>
                    <a:lnTo>
                      <a:pt x="15552" y="23997"/>
                    </a:lnTo>
                    <a:lnTo>
                      <a:pt x="15891" y="23962"/>
                    </a:lnTo>
                    <a:lnTo>
                      <a:pt x="16230" y="23917"/>
                    </a:lnTo>
                    <a:lnTo>
                      <a:pt x="16568" y="23864"/>
                    </a:lnTo>
                    <a:lnTo>
                      <a:pt x="16907" y="23801"/>
                    </a:lnTo>
                    <a:lnTo>
                      <a:pt x="17237" y="23739"/>
                    </a:lnTo>
                    <a:lnTo>
                      <a:pt x="17576" y="23659"/>
                    </a:lnTo>
                    <a:lnTo>
                      <a:pt x="17906" y="23578"/>
                    </a:lnTo>
                    <a:lnTo>
                      <a:pt x="18236" y="23480"/>
                    </a:lnTo>
                    <a:lnTo>
                      <a:pt x="18566" y="23382"/>
                    </a:lnTo>
                    <a:lnTo>
                      <a:pt x="18887" y="23275"/>
                    </a:lnTo>
                    <a:lnTo>
                      <a:pt x="19217" y="23159"/>
                    </a:lnTo>
                    <a:lnTo>
                      <a:pt x="19538" y="23034"/>
                    </a:lnTo>
                    <a:lnTo>
                      <a:pt x="19859" y="22901"/>
                    </a:lnTo>
                    <a:lnTo>
                      <a:pt x="20171" y="22758"/>
                    </a:lnTo>
                    <a:lnTo>
                      <a:pt x="20483" y="22606"/>
                    </a:lnTo>
                    <a:lnTo>
                      <a:pt x="20795" y="22455"/>
                    </a:lnTo>
                    <a:lnTo>
                      <a:pt x="21107" y="22285"/>
                    </a:lnTo>
                    <a:lnTo>
                      <a:pt x="21411" y="22116"/>
                    </a:lnTo>
                    <a:lnTo>
                      <a:pt x="21705" y="21929"/>
                    </a:lnTo>
                    <a:lnTo>
                      <a:pt x="22008" y="21741"/>
                    </a:lnTo>
                    <a:lnTo>
                      <a:pt x="22302" y="21545"/>
                    </a:lnTo>
                    <a:lnTo>
                      <a:pt x="22588" y="21340"/>
                    </a:lnTo>
                    <a:lnTo>
                      <a:pt x="22873" y="21126"/>
                    </a:lnTo>
                    <a:lnTo>
                      <a:pt x="23158" y="20903"/>
                    </a:lnTo>
                    <a:lnTo>
                      <a:pt x="23435" y="20671"/>
                    </a:lnTo>
                    <a:lnTo>
                      <a:pt x="23702" y="20439"/>
                    </a:lnTo>
                    <a:lnTo>
                      <a:pt x="23970" y="20190"/>
                    </a:lnTo>
                    <a:lnTo>
                      <a:pt x="24228" y="19940"/>
                    </a:lnTo>
                    <a:lnTo>
                      <a:pt x="24487" y="19672"/>
                    </a:lnTo>
                    <a:lnTo>
                      <a:pt x="395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1176;p28"/>
              <p:cNvSpPr/>
              <p:nvPr/>
            </p:nvSpPr>
            <p:spPr>
              <a:xfrm>
                <a:off x="1412875" y="2315875"/>
                <a:ext cx="554025" cy="560925"/>
              </a:xfrm>
              <a:custGeom>
                <a:avLst/>
                <a:gdLst/>
                <a:ahLst/>
                <a:cxnLst/>
                <a:rect l="l" t="t" r="r" b="b"/>
                <a:pathLst>
                  <a:path w="22161" h="22437" extrusionOk="0">
                    <a:moveTo>
                      <a:pt x="19931" y="0"/>
                    </a:moveTo>
                    <a:lnTo>
                      <a:pt x="19922" y="223"/>
                    </a:lnTo>
                    <a:lnTo>
                      <a:pt x="19895" y="428"/>
                    </a:lnTo>
                    <a:lnTo>
                      <a:pt x="19877" y="526"/>
                    </a:lnTo>
                    <a:lnTo>
                      <a:pt x="19851" y="624"/>
                    </a:lnTo>
                    <a:lnTo>
                      <a:pt x="19815" y="705"/>
                    </a:lnTo>
                    <a:lnTo>
                      <a:pt x="19779" y="794"/>
                    </a:lnTo>
                    <a:lnTo>
                      <a:pt x="19744" y="865"/>
                    </a:lnTo>
                    <a:lnTo>
                      <a:pt x="19690" y="937"/>
                    </a:lnTo>
                    <a:lnTo>
                      <a:pt x="19637" y="1008"/>
                    </a:lnTo>
                    <a:lnTo>
                      <a:pt x="19583" y="1070"/>
                    </a:lnTo>
                    <a:lnTo>
                      <a:pt x="19512" y="1115"/>
                    </a:lnTo>
                    <a:lnTo>
                      <a:pt x="19440" y="1168"/>
                    </a:lnTo>
                    <a:lnTo>
                      <a:pt x="19351" y="1204"/>
                    </a:lnTo>
                    <a:lnTo>
                      <a:pt x="19262" y="1240"/>
                    </a:lnTo>
                    <a:lnTo>
                      <a:pt x="19093" y="1284"/>
                    </a:lnTo>
                    <a:lnTo>
                      <a:pt x="18905" y="1320"/>
                    </a:lnTo>
                    <a:lnTo>
                      <a:pt x="18718" y="1347"/>
                    </a:lnTo>
                    <a:lnTo>
                      <a:pt x="18513" y="1365"/>
                    </a:lnTo>
                    <a:lnTo>
                      <a:pt x="18317" y="1373"/>
                    </a:lnTo>
                    <a:lnTo>
                      <a:pt x="17889" y="1373"/>
                    </a:lnTo>
                    <a:lnTo>
                      <a:pt x="17675" y="1365"/>
                    </a:lnTo>
                    <a:lnTo>
                      <a:pt x="17238" y="1329"/>
                    </a:lnTo>
                    <a:lnTo>
                      <a:pt x="16792" y="1293"/>
                    </a:lnTo>
                    <a:lnTo>
                      <a:pt x="16355" y="1249"/>
                    </a:lnTo>
                    <a:lnTo>
                      <a:pt x="15927" y="1213"/>
                    </a:lnTo>
                    <a:lnTo>
                      <a:pt x="15517" y="1177"/>
                    </a:lnTo>
                    <a:lnTo>
                      <a:pt x="15321" y="1177"/>
                    </a:lnTo>
                    <a:lnTo>
                      <a:pt x="15133" y="1168"/>
                    </a:lnTo>
                    <a:lnTo>
                      <a:pt x="14946" y="1177"/>
                    </a:lnTo>
                    <a:lnTo>
                      <a:pt x="14768" y="1186"/>
                    </a:lnTo>
                    <a:lnTo>
                      <a:pt x="14607" y="1204"/>
                    </a:lnTo>
                    <a:lnTo>
                      <a:pt x="14447" y="1240"/>
                    </a:lnTo>
                    <a:lnTo>
                      <a:pt x="14304" y="1275"/>
                    </a:lnTo>
                    <a:lnTo>
                      <a:pt x="14170" y="1329"/>
                    </a:lnTo>
                    <a:lnTo>
                      <a:pt x="14054" y="1391"/>
                    </a:lnTo>
                    <a:lnTo>
                      <a:pt x="13947" y="1463"/>
                    </a:lnTo>
                    <a:lnTo>
                      <a:pt x="13849" y="1552"/>
                    </a:lnTo>
                    <a:lnTo>
                      <a:pt x="13814" y="1596"/>
                    </a:lnTo>
                    <a:lnTo>
                      <a:pt x="13778" y="1650"/>
                    </a:lnTo>
                    <a:lnTo>
                      <a:pt x="13742" y="1712"/>
                    </a:lnTo>
                    <a:lnTo>
                      <a:pt x="13715" y="1775"/>
                    </a:lnTo>
                    <a:lnTo>
                      <a:pt x="13689" y="1837"/>
                    </a:lnTo>
                    <a:lnTo>
                      <a:pt x="13671" y="1909"/>
                    </a:lnTo>
                    <a:lnTo>
                      <a:pt x="13626" y="2087"/>
                    </a:lnTo>
                    <a:lnTo>
                      <a:pt x="13599" y="2265"/>
                    </a:lnTo>
                    <a:lnTo>
                      <a:pt x="13582" y="2461"/>
                    </a:lnTo>
                    <a:lnTo>
                      <a:pt x="13573" y="2658"/>
                    </a:lnTo>
                    <a:lnTo>
                      <a:pt x="13573" y="2863"/>
                    </a:lnTo>
                    <a:lnTo>
                      <a:pt x="13582" y="3077"/>
                    </a:lnTo>
                    <a:lnTo>
                      <a:pt x="13591" y="3282"/>
                    </a:lnTo>
                    <a:lnTo>
                      <a:pt x="13608" y="3505"/>
                    </a:lnTo>
                    <a:lnTo>
                      <a:pt x="13662" y="3942"/>
                    </a:lnTo>
                    <a:lnTo>
                      <a:pt x="13715" y="4379"/>
                    </a:lnTo>
                    <a:lnTo>
                      <a:pt x="13840" y="5235"/>
                    </a:lnTo>
                    <a:lnTo>
                      <a:pt x="13885" y="5645"/>
                    </a:lnTo>
                    <a:lnTo>
                      <a:pt x="13903" y="5841"/>
                    </a:lnTo>
                    <a:lnTo>
                      <a:pt x="13912" y="6037"/>
                    </a:lnTo>
                    <a:lnTo>
                      <a:pt x="13912" y="6216"/>
                    </a:lnTo>
                    <a:lnTo>
                      <a:pt x="13912" y="6394"/>
                    </a:lnTo>
                    <a:lnTo>
                      <a:pt x="13894" y="6563"/>
                    </a:lnTo>
                    <a:lnTo>
                      <a:pt x="13876" y="6715"/>
                    </a:lnTo>
                    <a:lnTo>
                      <a:pt x="13840" y="6867"/>
                    </a:lnTo>
                    <a:lnTo>
                      <a:pt x="13796" y="7000"/>
                    </a:lnTo>
                    <a:lnTo>
                      <a:pt x="13742" y="7125"/>
                    </a:lnTo>
                    <a:lnTo>
                      <a:pt x="13671" y="7232"/>
                    </a:lnTo>
                    <a:lnTo>
                      <a:pt x="13591" y="7330"/>
                    </a:lnTo>
                    <a:lnTo>
                      <a:pt x="13537" y="7375"/>
                    </a:lnTo>
                    <a:lnTo>
                      <a:pt x="13484" y="7411"/>
                    </a:lnTo>
                    <a:lnTo>
                      <a:pt x="13430" y="7446"/>
                    </a:lnTo>
                    <a:lnTo>
                      <a:pt x="13377" y="7482"/>
                    </a:lnTo>
                    <a:lnTo>
                      <a:pt x="13305" y="7509"/>
                    </a:lnTo>
                    <a:lnTo>
                      <a:pt x="13243" y="7535"/>
                    </a:lnTo>
                    <a:lnTo>
                      <a:pt x="13064" y="7580"/>
                    </a:lnTo>
                    <a:lnTo>
                      <a:pt x="12877" y="7616"/>
                    </a:lnTo>
                    <a:lnTo>
                      <a:pt x="12690" y="7642"/>
                    </a:lnTo>
                    <a:lnTo>
                      <a:pt x="12494" y="7660"/>
                    </a:lnTo>
                    <a:lnTo>
                      <a:pt x="12289" y="7669"/>
                    </a:lnTo>
                    <a:lnTo>
                      <a:pt x="11870" y="7669"/>
                    </a:lnTo>
                    <a:lnTo>
                      <a:pt x="11647" y="7660"/>
                    </a:lnTo>
                    <a:lnTo>
                      <a:pt x="11210" y="7625"/>
                    </a:lnTo>
                    <a:lnTo>
                      <a:pt x="10773" y="7589"/>
                    </a:lnTo>
                    <a:lnTo>
                      <a:pt x="10327" y="7544"/>
                    </a:lnTo>
                    <a:lnTo>
                      <a:pt x="9899" y="7500"/>
                    </a:lnTo>
                    <a:lnTo>
                      <a:pt x="9489" y="7473"/>
                    </a:lnTo>
                    <a:lnTo>
                      <a:pt x="9292" y="7464"/>
                    </a:lnTo>
                    <a:lnTo>
                      <a:pt x="8918" y="7464"/>
                    </a:lnTo>
                    <a:lnTo>
                      <a:pt x="8748" y="7482"/>
                    </a:lnTo>
                    <a:lnTo>
                      <a:pt x="8579" y="7500"/>
                    </a:lnTo>
                    <a:lnTo>
                      <a:pt x="8427" y="7526"/>
                    </a:lnTo>
                    <a:lnTo>
                      <a:pt x="8285" y="7571"/>
                    </a:lnTo>
                    <a:lnTo>
                      <a:pt x="8151" y="7616"/>
                    </a:lnTo>
                    <a:lnTo>
                      <a:pt x="8026" y="7678"/>
                    </a:lnTo>
                    <a:lnTo>
                      <a:pt x="7919" y="7758"/>
                    </a:lnTo>
                    <a:lnTo>
                      <a:pt x="7830" y="7847"/>
                    </a:lnTo>
                    <a:lnTo>
                      <a:pt x="7785" y="7892"/>
                    </a:lnTo>
                    <a:lnTo>
                      <a:pt x="7750" y="7946"/>
                    </a:lnTo>
                    <a:lnTo>
                      <a:pt x="7714" y="8008"/>
                    </a:lnTo>
                    <a:lnTo>
                      <a:pt x="7687" y="8062"/>
                    </a:lnTo>
                    <a:lnTo>
                      <a:pt x="7661" y="8133"/>
                    </a:lnTo>
                    <a:lnTo>
                      <a:pt x="7643" y="8204"/>
                    </a:lnTo>
                    <a:lnTo>
                      <a:pt x="7598" y="8374"/>
                    </a:lnTo>
                    <a:lnTo>
                      <a:pt x="7571" y="8561"/>
                    </a:lnTo>
                    <a:lnTo>
                      <a:pt x="7554" y="8757"/>
                    </a:lnTo>
                    <a:lnTo>
                      <a:pt x="7545" y="8953"/>
                    </a:lnTo>
                    <a:lnTo>
                      <a:pt x="7545" y="9158"/>
                    </a:lnTo>
                    <a:lnTo>
                      <a:pt x="7554" y="9363"/>
                    </a:lnTo>
                    <a:lnTo>
                      <a:pt x="7562" y="9577"/>
                    </a:lnTo>
                    <a:lnTo>
                      <a:pt x="7580" y="9791"/>
                    </a:lnTo>
                    <a:lnTo>
                      <a:pt x="7634" y="10228"/>
                    </a:lnTo>
                    <a:lnTo>
                      <a:pt x="7696" y="10674"/>
                    </a:lnTo>
                    <a:lnTo>
                      <a:pt x="7812" y="11530"/>
                    </a:lnTo>
                    <a:lnTo>
                      <a:pt x="7857" y="11941"/>
                    </a:lnTo>
                    <a:lnTo>
                      <a:pt x="7875" y="12137"/>
                    </a:lnTo>
                    <a:lnTo>
                      <a:pt x="7883" y="12333"/>
                    </a:lnTo>
                    <a:lnTo>
                      <a:pt x="7883" y="12511"/>
                    </a:lnTo>
                    <a:lnTo>
                      <a:pt x="7883" y="12690"/>
                    </a:lnTo>
                    <a:lnTo>
                      <a:pt x="7866" y="12850"/>
                    </a:lnTo>
                    <a:lnTo>
                      <a:pt x="7848" y="13011"/>
                    </a:lnTo>
                    <a:lnTo>
                      <a:pt x="7812" y="13153"/>
                    </a:lnTo>
                    <a:lnTo>
                      <a:pt x="7768" y="13287"/>
                    </a:lnTo>
                    <a:lnTo>
                      <a:pt x="7714" y="13412"/>
                    </a:lnTo>
                    <a:lnTo>
                      <a:pt x="7643" y="13528"/>
                    </a:lnTo>
                    <a:lnTo>
                      <a:pt x="7562" y="13626"/>
                    </a:lnTo>
                    <a:lnTo>
                      <a:pt x="7509" y="13662"/>
                    </a:lnTo>
                    <a:lnTo>
                      <a:pt x="7464" y="13706"/>
                    </a:lnTo>
                    <a:lnTo>
                      <a:pt x="7402" y="13742"/>
                    </a:lnTo>
                    <a:lnTo>
                      <a:pt x="7348" y="13769"/>
                    </a:lnTo>
                    <a:lnTo>
                      <a:pt x="7286" y="13795"/>
                    </a:lnTo>
                    <a:lnTo>
                      <a:pt x="7215" y="13822"/>
                    </a:lnTo>
                    <a:lnTo>
                      <a:pt x="7036" y="13867"/>
                    </a:lnTo>
                    <a:lnTo>
                      <a:pt x="6858" y="13902"/>
                    </a:lnTo>
                    <a:lnTo>
                      <a:pt x="6662" y="13929"/>
                    </a:lnTo>
                    <a:lnTo>
                      <a:pt x="6466" y="13947"/>
                    </a:lnTo>
                    <a:lnTo>
                      <a:pt x="6261" y="13956"/>
                    </a:lnTo>
                    <a:lnTo>
                      <a:pt x="5841" y="13956"/>
                    </a:lnTo>
                    <a:lnTo>
                      <a:pt x="5618" y="13947"/>
                    </a:lnTo>
                    <a:lnTo>
                      <a:pt x="5182" y="13920"/>
                    </a:lnTo>
                    <a:lnTo>
                      <a:pt x="4745" y="13876"/>
                    </a:lnTo>
                    <a:lnTo>
                      <a:pt x="3880" y="13795"/>
                    </a:lnTo>
                    <a:lnTo>
                      <a:pt x="3469" y="13769"/>
                    </a:lnTo>
                    <a:lnTo>
                      <a:pt x="3264" y="13760"/>
                    </a:lnTo>
                    <a:lnTo>
                      <a:pt x="2899" y="13760"/>
                    </a:lnTo>
                    <a:lnTo>
                      <a:pt x="2720" y="13769"/>
                    </a:lnTo>
                    <a:lnTo>
                      <a:pt x="2551" y="13795"/>
                    </a:lnTo>
                    <a:lnTo>
                      <a:pt x="2399" y="13822"/>
                    </a:lnTo>
                    <a:lnTo>
                      <a:pt x="2257" y="13858"/>
                    </a:lnTo>
                    <a:lnTo>
                      <a:pt x="2123" y="13911"/>
                    </a:lnTo>
                    <a:lnTo>
                      <a:pt x="1998" y="13974"/>
                    </a:lnTo>
                    <a:lnTo>
                      <a:pt x="1891" y="14045"/>
                    </a:lnTo>
                    <a:lnTo>
                      <a:pt x="1802" y="14134"/>
                    </a:lnTo>
                    <a:lnTo>
                      <a:pt x="1757" y="14179"/>
                    </a:lnTo>
                    <a:lnTo>
                      <a:pt x="1722" y="14232"/>
                    </a:lnTo>
                    <a:lnTo>
                      <a:pt x="1686" y="14295"/>
                    </a:lnTo>
                    <a:lnTo>
                      <a:pt x="1659" y="14357"/>
                    </a:lnTo>
                    <a:lnTo>
                      <a:pt x="1632" y="14420"/>
                    </a:lnTo>
                    <a:lnTo>
                      <a:pt x="1615" y="14491"/>
                    </a:lnTo>
                    <a:lnTo>
                      <a:pt x="1579" y="14669"/>
                    </a:lnTo>
                    <a:lnTo>
                      <a:pt x="1543" y="14848"/>
                    </a:lnTo>
                    <a:lnTo>
                      <a:pt x="1525" y="15044"/>
                    </a:lnTo>
                    <a:lnTo>
                      <a:pt x="1516" y="15240"/>
                    </a:lnTo>
                    <a:lnTo>
                      <a:pt x="1516" y="15445"/>
                    </a:lnTo>
                    <a:lnTo>
                      <a:pt x="1525" y="15659"/>
                    </a:lnTo>
                    <a:lnTo>
                      <a:pt x="1543" y="15864"/>
                    </a:lnTo>
                    <a:lnTo>
                      <a:pt x="1561" y="16087"/>
                    </a:lnTo>
                    <a:lnTo>
                      <a:pt x="1606" y="16524"/>
                    </a:lnTo>
                    <a:lnTo>
                      <a:pt x="1668" y="16961"/>
                    </a:lnTo>
                    <a:lnTo>
                      <a:pt x="1784" y="17826"/>
                    </a:lnTo>
                    <a:lnTo>
                      <a:pt x="1829" y="18236"/>
                    </a:lnTo>
                    <a:lnTo>
                      <a:pt x="1846" y="18432"/>
                    </a:lnTo>
                    <a:lnTo>
                      <a:pt x="1855" y="18620"/>
                    </a:lnTo>
                    <a:lnTo>
                      <a:pt x="1864" y="18807"/>
                    </a:lnTo>
                    <a:lnTo>
                      <a:pt x="1855" y="18976"/>
                    </a:lnTo>
                    <a:lnTo>
                      <a:pt x="1846" y="19146"/>
                    </a:lnTo>
                    <a:lnTo>
                      <a:pt x="1820" y="19297"/>
                    </a:lnTo>
                    <a:lnTo>
                      <a:pt x="1793" y="19449"/>
                    </a:lnTo>
                    <a:lnTo>
                      <a:pt x="1748" y="19583"/>
                    </a:lnTo>
                    <a:lnTo>
                      <a:pt x="1686" y="19708"/>
                    </a:lnTo>
                    <a:lnTo>
                      <a:pt x="1615" y="19815"/>
                    </a:lnTo>
                    <a:lnTo>
                      <a:pt x="1534" y="19913"/>
                    </a:lnTo>
                    <a:lnTo>
                      <a:pt x="1490" y="19957"/>
                    </a:lnTo>
                    <a:lnTo>
                      <a:pt x="1436" y="19993"/>
                    </a:lnTo>
                    <a:lnTo>
                      <a:pt x="1383" y="20029"/>
                    </a:lnTo>
                    <a:lnTo>
                      <a:pt x="1320" y="20064"/>
                    </a:lnTo>
                    <a:lnTo>
                      <a:pt x="1258" y="20091"/>
                    </a:lnTo>
                    <a:lnTo>
                      <a:pt x="1187" y="20109"/>
                    </a:lnTo>
                    <a:lnTo>
                      <a:pt x="1053" y="20154"/>
                    </a:lnTo>
                    <a:lnTo>
                      <a:pt x="919" y="20180"/>
                    </a:lnTo>
                    <a:lnTo>
                      <a:pt x="776" y="20207"/>
                    </a:lnTo>
                    <a:lnTo>
                      <a:pt x="625" y="20225"/>
                    </a:lnTo>
                    <a:lnTo>
                      <a:pt x="473" y="20243"/>
                    </a:lnTo>
                    <a:lnTo>
                      <a:pt x="322" y="20252"/>
                    </a:lnTo>
                    <a:lnTo>
                      <a:pt x="1" y="20252"/>
                    </a:lnTo>
                    <a:lnTo>
                      <a:pt x="18" y="20269"/>
                    </a:lnTo>
                    <a:lnTo>
                      <a:pt x="366" y="20590"/>
                    </a:lnTo>
                    <a:lnTo>
                      <a:pt x="723" y="20894"/>
                    </a:lnTo>
                    <a:lnTo>
                      <a:pt x="1088" y="21188"/>
                    </a:lnTo>
                    <a:lnTo>
                      <a:pt x="1454" y="21464"/>
                    </a:lnTo>
                    <a:lnTo>
                      <a:pt x="1837" y="21732"/>
                    </a:lnTo>
                    <a:lnTo>
                      <a:pt x="2221" y="21982"/>
                    </a:lnTo>
                    <a:lnTo>
                      <a:pt x="2604" y="22213"/>
                    </a:lnTo>
                    <a:lnTo>
                      <a:pt x="3006" y="22436"/>
                    </a:lnTo>
                    <a:lnTo>
                      <a:pt x="3264" y="22401"/>
                    </a:lnTo>
                    <a:lnTo>
                      <a:pt x="3398" y="22374"/>
                    </a:lnTo>
                    <a:lnTo>
                      <a:pt x="3514" y="22347"/>
                    </a:lnTo>
                    <a:lnTo>
                      <a:pt x="3585" y="22320"/>
                    </a:lnTo>
                    <a:lnTo>
                      <a:pt x="3648" y="22294"/>
                    </a:lnTo>
                    <a:lnTo>
                      <a:pt x="3710" y="22258"/>
                    </a:lnTo>
                    <a:lnTo>
                      <a:pt x="3764" y="22222"/>
                    </a:lnTo>
                    <a:lnTo>
                      <a:pt x="3817" y="22187"/>
                    </a:lnTo>
                    <a:lnTo>
                      <a:pt x="3862" y="22142"/>
                    </a:lnTo>
                    <a:lnTo>
                      <a:pt x="3951" y="22044"/>
                    </a:lnTo>
                    <a:lnTo>
                      <a:pt x="4013" y="21937"/>
                    </a:lnTo>
                    <a:lnTo>
                      <a:pt x="4076" y="21812"/>
                    </a:lnTo>
                    <a:lnTo>
                      <a:pt x="4120" y="21678"/>
                    </a:lnTo>
                    <a:lnTo>
                      <a:pt x="4147" y="21527"/>
                    </a:lnTo>
                    <a:lnTo>
                      <a:pt x="4174" y="21375"/>
                    </a:lnTo>
                    <a:lnTo>
                      <a:pt x="4183" y="21206"/>
                    </a:lnTo>
                    <a:lnTo>
                      <a:pt x="4192" y="21036"/>
                    </a:lnTo>
                    <a:lnTo>
                      <a:pt x="4183" y="20849"/>
                    </a:lnTo>
                    <a:lnTo>
                      <a:pt x="4174" y="20662"/>
                    </a:lnTo>
                    <a:lnTo>
                      <a:pt x="4156" y="20466"/>
                    </a:lnTo>
                    <a:lnTo>
                      <a:pt x="4111" y="20055"/>
                    </a:lnTo>
                    <a:lnTo>
                      <a:pt x="3995" y="19190"/>
                    </a:lnTo>
                    <a:lnTo>
                      <a:pt x="3933" y="18753"/>
                    </a:lnTo>
                    <a:lnTo>
                      <a:pt x="3888" y="18317"/>
                    </a:lnTo>
                    <a:lnTo>
                      <a:pt x="3871" y="18103"/>
                    </a:lnTo>
                    <a:lnTo>
                      <a:pt x="3853" y="17888"/>
                    </a:lnTo>
                    <a:lnTo>
                      <a:pt x="3853" y="17674"/>
                    </a:lnTo>
                    <a:lnTo>
                      <a:pt x="3853" y="17469"/>
                    </a:lnTo>
                    <a:lnTo>
                      <a:pt x="3862" y="17273"/>
                    </a:lnTo>
                    <a:lnTo>
                      <a:pt x="3880" y="17086"/>
                    </a:lnTo>
                    <a:lnTo>
                      <a:pt x="3906" y="16899"/>
                    </a:lnTo>
                    <a:lnTo>
                      <a:pt x="3942" y="16720"/>
                    </a:lnTo>
                    <a:lnTo>
                      <a:pt x="3969" y="16649"/>
                    </a:lnTo>
                    <a:lnTo>
                      <a:pt x="3987" y="16587"/>
                    </a:lnTo>
                    <a:lnTo>
                      <a:pt x="4022" y="16524"/>
                    </a:lnTo>
                    <a:lnTo>
                      <a:pt x="4049" y="16471"/>
                    </a:lnTo>
                    <a:lnTo>
                      <a:pt x="4085" y="16417"/>
                    </a:lnTo>
                    <a:lnTo>
                      <a:pt x="4129" y="16364"/>
                    </a:lnTo>
                    <a:lnTo>
                      <a:pt x="4218" y="16274"/>
                    </a:lnTo>
                    <a:lnTo>
                      <a:pt x="4325" y="16203"/>
                    </a:lnTo>
                    <a:lnTo>
                      <a:pt x="4450" y="16141"/>
                    </a:lnTo>
                    <a:lnTo>
                      <a:pt x="4584" y="16087"/>
                    </a:lnTo>
                    <a:lnTo>
                      <a:pt x="4727" y="16052"/>
                    </a:lnTo>
                    <a:lnTo>
                      <a:pt x="4878" y="16025"/>
                    </a:lnTo>
                    <a:lnTo>
                      <a:pt x="5048" y="15998"/>
                    </a:lnTo>
                    <a:lnTo>
                      <a:pt x="5217" y="15989"/>
                    </a:lnTo>
                    <a:lnTo>
                      <a:pt x="5592" y="15989"/>
                    </a:lnTo>
                    <a:lnTo>
                      <a:pt x="5788" y="15998"/>
                    </a:lnTo>
                    <a:lnTo>
                      <a:pt x="6207" y="16025"/>
                    </a:lnTo>
                    <a:lnTo>
                      <a:pt x="7072" y="16105"/>
                    </a:lnTo>
                    <a:lnTo>
                      <a:pt x="7509" y="16150"/>
                    </a:lnTo>
                    <a:lnTo>
                      <a:pt x="7955" y="16176"/>
                    </a:lnTo>
                    <a:lnTo>
                      <a:pt x="8169" y="16185"/>
                    </a:lnTo>
                    <a:lnTo>
                      <a:pt x="8588" y="16185"/>
                    </a:lnTo>
                    <a:lnTo>
                      <a:pt x="8793" y="16176"/>
                    </a:lnTo>
                    <a:lnTo>
                      <a:pt x="8989" y="16159"/>
                    </a:lnTo>
                    <a:lnTo>
                      <a:pt x="9185" y="16132"/>
                    </a:lnTo>
                    <a:lnTo>
                      <a:pt x="9364" y="16096"/>
                    </a:lnTo>
                    <a:lnTo>
                      <a:pt x="9542" y="16052"/>
                    </a:lnTo>
                    <a:lnTo>
                      <a:pt x="9613" y="16025"/>
                    </a:lnTo>
                    <a:lnTo>
                      <a:pt x="9676" y="15998"/>
                    </a:lnTo>
                    <a:lnTo>
                      <a:pt x="9738" y="15962"/>
                    </a:lnTo>
                    <a:lnTo>
                      <a:pt x="9792" y="15927"/>
                    </a:lnTo>
                    <a:lnTo>
                      <a:pt x="9845" y="15891"/>
                    </a:lnTo>
                    <a:lnTo>
                      <a:pt x="9890" y="15846"/>
                    </a:lnTo>
                    <a:lnTo>
                      <a:pt x="9970" y="15748"/>
                    </a:lnTo>
                    <a:lnTo>
                      <a:pt x="10041" y="15641"/>
                    </a:lnTo>
                    <a:lnTo>
                      <a:pt x="10095" y="15516"/>
                    </a:lnTo>
                    <a:lnTo>
                      <a:pt x="10140" y="15383"/>
                    </a:lnTo>
                    <a:lnTo>
                      <a:pt x="10175" y="15240"/>
                    </a:lnTo>
                    <a:lnTo>
                      <a:pt x="10202" y="15080"/>
                    </a:lnTo>
                    <a:lnTo>
                      <a:pt x="10211" y="14919"/>
                    </a:lnTo>
                    <a:lnTo>
                      <a:pt x="10220" y="14741"/>
                    </a:lnTo>
                    <a:lnTo>
                      <a:pt x="10211" y="14553"/>
                    </a:lnTo>
                    <a:lnTo>
                      <a:pt x="10202" y="14366"/>
                    </a:lnTo>
                    <a:lnTo>
                      <a:pt x="10184" y="14170"/>
                    </a:lnTo>
                    <a:lnTo>
                      <a:pt x="10140" y="13760"/>
                    </a:lnTo>
                    <a:lnTo>
                      <a:pt x="10086" y="13332"/>
                    </a:lnTo>
                    <a:lnTo>
                      <a:pt x="10024" y="12895"/>
                    </a:lnTo>
                    <a:lnTo>
                      <a:pt x="9961" y="12458"/>
                    </a:lnTo>
                    <a:lnTo>
                      <a:pt x="9908" y="12021"/>
                    </a:lnTo>
                    <a:lnTo>
                      <a:pt x="9890" y="11807"/>
                    </a:lnTo>
                    <a:lnTo>
                      <a:pt x="9881" y="11593"/>
                    </a:lnTo>
                    <a:lnTo>
                      <a:pt x="9872" y="11379"/>
                    </a:lnTo>
                    <a:lnTo>
                      <a:pt x="9872" y="11174"/>
                    </a:lnTo>
                    <a:lnTo>
                      <a:pt x="9881" y="10977"/>
                    </a:lnTo>
                    <a:lnTo>
                      <a:pt x="9899" y="10781"/>
                    </a:lnTo>
                    <a:lnTo>
                      <a:pt x="9926" y="10594"/>
                    </a:lnTo>
                    <a:lnTo>
                      <a:pt x="9961" y="10416"/>
                    </a:lnTo>
                    <a:lnTo>
                      <a:pt x="9988" y="10353"/>
                    </a:lnTo>
                    <a:lnTo>
                      <a:pt x="10015" y="10291"/>
                    </a:lnTo>
                    <a:lnTo>
                      <a:pt x="10041" y="10228"/>
                    </a:lnTo>
                    <a:lnTo>
                      <a:pt x="10068" y="10166"/>
                    </a:lnTo>
                    <a:lnTo>
                      <a:pt x="10113" y="10113"/>
                    </a:lnTo>
                    <a:lnTo>
                      <a:pt x="10148" y="10068"/>
                    </a:lnTo>
                    <a:lnTo>
                      <a:pt x="10247" y="9979"/>
                    </a:lnTo>
                    <a:lnTo>
                      <a:pt x="10354" y="9907"/>
                    </a:lnTo>
                    <a:lnTo>
                      <a:pt x="10470" y="9845"/>
                    </a:lnTo>
                    <a:lnTo>
                      <a:pt x="10603" y="9791"/>
                    </a:lnTo>
                    <a:lnTo>
                      <a:pt x="10746" y="9756"/>
                    </a:lnTo>
                    <a:lnTo>
                      <a:pt x="10906" y="9729"/>
                    </a:lnTo>
                    <a:lnTo>
                      <a:pt x="11067" y="9711"/>
                    </a:lnTo>
                    <a:lnTo>
                      <a:pt x="11245" y="9693"/>
                    </a:lnTo>
                    <a:lnTo>
                      <a:pt x="11620" y="9693"/>
                    </a:lnTo>
                    <a:lnTo>
                      <a:pt x="11816" y="9702"/>
                    </a:lnTo>
                    <a:lnTo>
                      <a:pt x="12226" y="9729"/>
                    </a:lnTo>
                    <a:lnTo>
                      <a:pt x="13091" y="9809"/>
                    </a:lnTo>
                    <a:lnTo>
                      <a:pt x="13537" y="9854"/>
                    </a:lnTo>
                    <a:lnTo>
                      <a:pt x="13974" y="9881"/>
                    </a:lnTo>
                    <a:lnTo>
                      <a:pt x="14188" y="9890"/>
                    </a:lnTo>
                    <a:lnTo>
                      <a:pt x="14402" y="9898"/>
                    </a:lnTo>
                    <a:lnTo>
                      <a:pt x="14616" y="9890"/>
                    </a:lnTo>
                    <a:lnTo>
                      <a:pt x="14821" y="9881"/>
                    </a:lnTo>
                    <a:lnTo>
                      <a:pt x="15017" y="9863"/>
                    </a:lnTo>
                    <a:lnTo>
                      <a:pt x="15205" y="9845"/>
                    </a:lnTo>
                    <a:lnTo>
                      <a:pt x="15392" y="9809"/>
                    </a:lnTo>
                    <a:lnTo>
                      <a:pt x="15570" y="9756"/>
                    </a:lnTo>
                    <a:lnTo>
                      <a:pt x="15633" y="9738"/>
                    </a:lnTo>
                    <a:lnTo>
                      <a:pt x="15695" y="9711"/>
                    </a:lnTo>
                    <a:lnTo>
                      <a:pt x="15758" y="9676"/>
                    </a:lnTo>
                    <a:lnTo>
                      <a:pt x="15811" y="9640"/>
                    </a:lnTo>
                    <a:lnTo>
                      <a:pt x="15865" y="9595"/>
                    </a:lnTo>
                    <a:lnTo>
                      <a:pt x="15909" y="9560"/>
                    </a:lnTo>
                    <a:lnTo>
                      <a:pt x="15998" y="9462"/>
                    </a:lnTo>
                    <a:lnTo>
                      <a:pt x="16070" y="9346"/>
                    </a:lnTo>
                    <a:lnTo>
                      <a:pt x="16123" y="9230"/>
                    </a:lnTo>
                    <a:lnTo>
                      <a:pt x="16168" y="9087"/>
                    </a:lnTo>
                    <a:lnTo>
                      <a:pt x="16203" y="8944"/>
                    </a:lnTo>
                    <a:lnTo>
                      <a:pt x="16221" y="8784"/>
                    </a:lnTo>
                    <a:lnTo>
                      <a:pt x="16239" y="8623"/>
                    </a:lnTo>
                    <a:lnTo>
                      <a:pt x="16239" y="8445"/>
                    </a:lnTo>
                    <a:lnTo>
                      <a:pt x="16239" y="8267"/>
                    </a:lnTo>
                    <a:lnTo>
                      <a:pt x="16221" y="8070"/>
                    </a:lnTo>
                    <a:lnTo>
                      <a:pt x="16212" y="7874"/>
                    </a:lnTo>
                    <a:lnTo>
                      <a:pt x="16168" y="7464"/>
                    </a:lnTo>
                    <a:lnTo>
                      <a:pt x="16105" y="7045"/>
                    </a:lnTo>
                    <a:lnTo>
                      <a:pt x="16043" y="6608"/>
                    </a:lnTo>
                    <a:lnTo>
                      <a:pt x="15980" y="6162"/>
                    </a:lnTo>
                    <a:lnTo>
                      <a:pt x="15936" y="5725"/>
                    </a:lnTo>
                    <a:lnTo>
                      <a:pt x="15918" y="5511"/>
                    </a:lnTo>
                    <a:lnTo>
                      <a:pt x="15900" y="5297"/>
                    </a:lnTo>
                    <a:lnTo>
                      <a:pt x="15900" y="5092"/>
                    </a:lnTo>
                    <a:lnTo>
                      <a:pt x="15900" y="4887"/>
                    </a:lnTo>
                    <a:lnTo>
                      <a:pt x="15909" y="4691"/>
                    </a:lnTo>
                    <a:lnTo>
                      <a:pt x="15927" y="4495"/>
                    </a:lnTo>
                    <a:lnTo>
                      <a:pt x="15954" y="4307"/>
                    </a:lnTo>
                    <a:lnTo>
                      <a:pt x="15989" y="4129"/>
                    </a:lnTo>
                    <a:lnTo>
                      <a:pt x="16007" y="4067"/>
                    </a:lnTo>
                    <a:lnTo>
                      <a:pt x="16034" y="3995"/>
                    </a:lnTo>
                    <a:lnTo>
                      <a:pt x="16061" y="3942"/>
                    </a:lnTo>
                    <a:lnTo>
                      <a:pt x="16096" y="3879"/>
                    </a:lnTo>
                    <a:lnTo>
                      <a:pt x="16132" y="3826"/>
                    </a:lnTo>
                    <a:lnTo>
                      <a:pt x="16177" y="3781"/>
                    </a:lnTo>
                    <a:lnTo>
                      <a:pt x="16266" y="3692"/>
                    </a:lnTo>
                    <a:lnTo>
                      <a:pt x="16373" y="3621"/>
                    </a:lnTo>
                    <a:lnTo>
                      <a:pt x="16498" y="3558"/>
                    </a:lnTo>
                    <a:lnTo>
                      <a:pt x="16631" y="3505"/>
                    </a:lnTo>
                    <a:lnTo>
                      <a:pt x="16774" y="3469"/>
                    </a:lnTo>
                    <a:lnTo>
                      <a:pt x="16935" y="3433"/>
                    </a:lnTo>
                    <a:lnTo>
                      <a:pt x="17095" y="3416"/>
                    </a:lnTo>
                    <a:lnTo>
                      <a:pt x="17273" y="3407"/>
                    </a:lnTo>
                    <a:lnTo>
                      <a:pt x="17452" y="3398"/>
                    </a:lnTo>
                    <a:lnTo>
                      <a:pt x="17648" y="3407"/>
                    </a:lnTo>
                    <a:lnTo>
                      <a:pt x="17844" y="3407"/>
                    </a:lnTo>
                    <a:lnTo>
                      <a:pt x="18254" y="3442"/>
                    </a:lnTo>
                    <a:lnTo>
                      <a:pt x="19119" y="3523"/>
                    </a:lnTo>
                    <a:lnTo>
                      <a:pt x="19565" y="3558"/>
                    </a:lnTo>
                    <a:lnTo>
                      <a:pt x="20002" y="3594"/>
                    </a:lnTo>
                    <a:lnTo>
                      <a:pt x="20216" y="3603"/>
                    </a:lnTo>
                    <a:lnTo>
                      <a:pt x="20644" y="3603"/>
                    </a:lnTo>
                    <a:lnTo>
                      <a:pt x="20849" y="3594"/>
                    </a:lnTo>
                    <a:lnTo>
                      <a:pt x="21046" y="3576"/>
                    </a:lnTo>
                    <a:lnTo>
                      <a:pt x="21233" y="3549"/>
                    </a:lnTo>
                    <a:lnTo>
                      <a:pt x="21420" y="3514"/>
                    </a:lnTo>
                    <a:lnTo>
                      <a:pt x="21598" y="3460"/>
                    </a:lnTo>
                    <a:lnTo>
                      <a:pt x="21696" y="3424"/>
                    </a:lnTo>
                    <a:lnTo>
                      <a:pt x="21795" y="3380"/>
                    </a:lnTo>
                    <a:lnTo>
                      <a:pt x="21875" y="3317"/>
                    </a:lnTo>
                    <a:lnTo>
                      <a:pt x="21946" y="3255"/>
                    </a:lnTo>
                    <a:lnTo>
                      <a:pt x="22017" y="3175"/>
                    </a:lnTo>
                    <a:lnTo>
                      <a:pt x="22071" y="3086"/>
                    </a:lnTo>
                    <a:lnTo>
                      <a:pt x="22116" y="2996"/>
                    </a:lnTo>
                    <a:lnTo>
                      <a:pt x="22160" y="2898"/>
                    </a:lnTo>
                    <a:lnTo>
                      <a:pt x="21928" y="2506"/>
                    </a:lnTo>
                    <a:lnTo>
                      <a:pt x="21679" y="2131"/>
                    </a:lnTo>
                    <a:lnTo>
                      <a:pt x="21420" y="1757"/>
                    </a:lnTo>
                    <a:lnTo>
                      <a:pt x="21153" y="1391"/>
                    </a:lnTo>
                    <a:lnTo>
                      <a:pt x="20867" y="1026"/>
                    </a:lnTo>
                    <a:lnTo>
                      <a:pt x="20564" y="678"/>
                    </a:lnTo>
                    <a:lnTo>
                      <a:pt x="20261" y="330"/>
                    </a:lnTo>
                    <a:lnTo>
                      <a:pt x="19931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1177;p28"/>
              <p:cNvSpPr/>
              <p:nvPr/>
            </p:nvSpPr>
            <p:spPr>
              <a:xfrm>
                <a:off x="1848700" y="2434250"/>
                <a:ext cx="46400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6" extrusionOk="0">
                    <a:moveTo>
                      <a:pt x="902" y="0"/>
                    </a:moveTo>
                    <a:lnTo>
                      <a:pt x="812" y="9"/>
                    </a:lnTo>
                    <a:lnTo>
                      <a:pt x="723" y="27"/>
                    </a:lnTo>
                    <a:lnTo>
                      <a:pt x="643" y="45"/>
                    </a:lnTo>
                    <a:lnTo>
                      <a:pt x="554" y="81"/>
                    </a:lnTo>
                    <a:lnTo>
                      <a:pt x="474" y="116"/>
                    </a:lnTo>
                    <a:lnTo>
                      <a:pt x="393" y="170"/>
                    </a:lnTo>
                    <a:lnTo>
                      <a:pt x="322" y="223"/>
                    </a:lnTo>
                    <a:lnTo>
                      <a:pt x="251" y="286"/>
                    </a:lnTo>
                    <a:lnTo>
                      <a:pt x="188" y="357"/>
                    </a:lnTo>
                    <a:lnTo>
                      <a:pt x="135" y="437"/>
                    </a:lnTo>
                    <a:lnTo>
                      <a:pt x="90" y="518"/>
                    </a:lnTo>
                    <a:lnTo>
                      <a:pt x="54" y="598"/>
                    </a:lnTo>
                    <a:lnTo>
                      <a:pt x="28" y="687"/>
                    </a:lnTo>
                    <a:lnTo>
                      <a:pt x="10" y="767"/>
                    </a:lnTo>
                    <a:lnTo>
                      <a:pt x="1" y="856"/>
                    </a:lnTo>
                    <a:lnTo>
                      <a:pt x="1" y="946"/>
                    </a:lnTo>
                    <a:lnTo>
                      <a:pt x="1" y="1035"/>
                    </a:lnTo>
                    <a:lnTo>
                      <a:pt x="19" y="1124"/>
                    </a:lnTo>
                    <a:lnTo>
                      <a:pt x="46" y="1213"/>
                    </a:lnTo>
                    <a:lnTo>
                      <a:pt x="72" y="1293"/>
                    </a:lnTo>
                    <a:lnTo>
                      <a:pt x="117" y="1383"/>
                    </a:lnTo>
                    <a:lnTo>
                      <a:pt x="161" y="1454"/>
                    </a:lnTo>
                    <a:lnTo>
                      <a:pt x="224" y="1534"/>
                    </a:lnTo>
                    <a:lnTo>
                      <a:pt x="286" y="1597"/>
                    </a:lnTo>
                    <a:lnTo>
                      <a:pt x="358" y="1659"/>
                    </a:lnTo>
                    <a:lnTo>
                      <a:pt x="438" y="1712"/>
                    </a:lnTo>
                    <a:lnTo>
                      <a:pt x="518" y="1757"/>
                    </a:lnTo>
                    <a:lnTo>
                      <a:pt x="598" y="1793"/>
                    </a:lnTo>
                    <a:lnTo>
                      <a:pt x="688" y="1819"/>
                    </a:lnTo>
                    <a:lnTo>
                      <a:pt x="768" y="1846"/>
                    </a:lnTo>
                    <a:lnTo>
                      <a:pt x="857" y="1855"/>
                    </a:lnTo>
                    <a:lnTo>
                      <a:pt x="946" y="1855"/>
                    </a:lnTo>
                    <a:lnTo>
                      <a:pt x="1035" y="1846"/>
                    </a:lnTo>
                    <a:lnTo>
                      <a:pt x="1125" y="1837"/>
                    </a:lnTo>
                    <a:lnTo>
                      <a:pt x="1214" y="1811"/>
                    </a:lnTo>
                    <a:lnTo>
                      <a:pt x="1294" y="1775"/>
                    </a:lnTo>
                    <a:lnTo>
                      <a:pt x="1374" y="1739"/>
                    </a:lnTo>
                    <a:lnTo>
                      <a:pt x="1454" y="1695"/>
                    </a:lnTo>
                    <a:lnTo>
                      <a:pt x="1526" y="1632"/>
                    </a:lnTo>
                    <a:lnTo>
                      <a:pt x="1597" y="1570"/>
                    </a:lnTo>
                    <a:lnTo>
                      <a:pt x="1660" y="1498"/>
                    </a:lnTo>
                    <a:lnTo>
                      <a:pt x="1713" y="1418"/>
                    </a:lnTo>
                    <a:lnTo>
                      <a:pt x="1758" y="1338"/>
                    </a:lnTo>
                    <a:lnTo>
                      <a:pt x="1793" y="1258"/>
                    </a:lnTo>
                    <a:lnTo>
                      <a:pt x="1820" y="1177"/>
                    </a:lnTo>
                    <a:lnTo>
                      <a:pt x="1838" y="1088"/>
                    </a:lnTo>
                    <a:lnTo>
                      <a:pt x="1847" y="999"/>
                    </a:lnTo>
                    <a:lnTo>
                      <a:pt x="1856" y="910"/>
                    </a:lnTo>
                    <a:lnTo>
                      <a:pt x="1847" y="821"/>
                    </a:lnTo>
                    <a:lnTo>
                      <a:pt x="1829" y="732"/>
                    </a:lnTo>
                    <a:lnTo>
                      <a:pt x="1811" y="642"/>
                    </a:lnTo>
                    <a:lnTo>
                      <a:pt x="1776" y="562"/>
                    </a:lnTo>
                    <a:lnTo>
                      <a:pt x="1740" y="482"/>
                    </a:lnTo>
                    <a:lnTo>
                      <a:pt x="1686" y="402"/>
                    </a:lnTo>
                    <a:lnTo>
                      <a:pt x="1633" y="330"/>
                    </a:lnTo>
                    <a:lnTo>
                      <a:pt x="1562" y="259"/>
                    </a:lnTo>
                    <a:lnTo>
                      <a:pt x="1490" y="197"/>
                    </a:lnTo>
                    <a:lnTo>
                      <a:pt x="1419" y="143"/>
                    </a:lnTo>
                    <a:lnTo>
                      <a:pt x="1339" y="98"/>
                    </a:lnTo>
                    <a:lnTo>
                      <a:pt x="1249" y="63"/>
                    </a:lnTo>
                    <a:lnTo>
                      <a:pt x="1169" y="36"/>
                    </a:lnTo>
                    <a:lnTo>
                      <a:pt x="1080" y="18"/>
                    </a:lnTo>
                    <a:lnTo>
                      <a:pt x="991" y="9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1178;p28"/>
              <p:cNvSpPr/>
              <p:nvPr/>
            </p:nvSpPr>
            <p:spPr>
              <a:xfrm>
                <a:off x="1825525" y="2283100"/>
                <a:ext cx="46400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47" extrusionOk="0">
                    <a:moveTo>
                      <a:pt x="910" y="0"/>
                    </a:moveTo>
                    <a:lnTo>
                      <a:pt x="821" y="9"/>
                    </a:lnTo>
                    <a:lnTo>
                      <a:pt x="732" y="18"/>
                    </a:lnTo>
                    <a:lnTo>
                      <a:pt x="652" y="45"/>
                    </a:lnTo>
                    <a:lnTo>
                      <a:pt x="562" y="72"/>
                    </a:lnTo>
                    <a:lnTo>
                      <a:pt x="482" y="116"/>
                    </a:lnTo>
                    <a:lnTo>
                      <a:pt x="411" y="161"/>
                    </a:lnTo>
                    <a:lnTo>
                      <a:pt x="331" y="214"/>
                    </a:lnTo>
                    <a:lnTo>
                      <a:pt x="268" y="277"/>
                    </a:lnTo>
                    <a:lnTo>
                      <a:pt x="206" y="357"/>
                    </a:lnTo>
                    <a:lnTo>
                      <a:pt x="152" y="428"/>
                    </a:lnTo>
                    <a:lnTo>
                      <a:pt x="108" y="509"/>
                    </a:lnTo>
                    <a:lnTo>
                      <a:pt x="72" y="589"/>
                    </a:lnTo>
                    <a:lnTo>
                      <a:pt x="36" y="678"/>
                    </a:lnTo>
                    <a:lnTo>
                      <a:pt x="18" y="767"/>
                    </a:lnTo>
                    <a:lnTo>
                      <a:pt x="9" y="856"/>
                    </a:lnTo>
                    <a:lnTo>
                      <a:pt x="1" y="946"/>
                    </a:lnTo>
                    <a:lnTo>
                      <a:pt x="9" y="1035"/>
                    </a:lnTo>
                    <a:lnTo>
                      <a:pt x="27" y="1124"/>
                    </a:lnTo>
                    <a:lnTo>
                      <a:pt x="45" y="1213"/>
                    </a:lnTo>
                    <a:lnTo>
                      <a:pt x="81" y="1293"/>
                    </a:lnTo>
                    <a:lnTo>
                      <a:pt x="116" y="1374"/>
                    </a:lnTo>
                    <a:lnTo>
                      <a:pt x="161" y="1454"/>
                    </a:lnTo>
                    <a:lnTo>
                      <a:pt x="223" y="1525"/>
                    </a:lnTo>
                    <a:lnTo>
                      <a:pt x="286" y="1597"/>
                    </a:lnTo>
                    <a:lnTo>
                      <a:pt x="357" y="1659"/>
                    </a:lnTo>
                    <a:lnTo>
                      <a:pt x="438" y="1712"/>
                    </a:lnTo>
                    <a:lnTo>
                      <a:pt x="518" y="1757"/>
                    </a:lnTo>
                    <a:lnTo>
                      <a:pt x="598" y="1793"/>
                    </a:lnTo>
                    <a:lnTo>
                      <a:pt x="687" y="1819"/>
                    </a:lnTo>
                    <a:lnTo>
                      <a:pt x="767" y="1837"/>
                    </a:lnTo>
                    <a:lnTo>
                      <a:pt x="857" y="1846"/>
                    </a:lnTo>
                    <a:lnTo>
                      <a:pt x="1035" y="1846"/>
                    </a:lnTo>
                    <a:lnTo>
                      <a:pt x="1124" y="1828"/>
                    </a:lnTo>
                    <a:lnTo>
                      <a:pt x="1213" y="1802"/>
                    </a:lnTo>
                    <a:lnTo>
                      <a:pt x="1294" y="1775"/>
                    </a:lnTo>
                    <a:lnTo>
                      <a:pt x="1374" y="1730"/>
                    </a:lnTo>
                    <a:lnTo>
                      <a:pt x="1454" y="1686"/>
                    </a:lnTo>
                    <a:lnTo>
                      <a:pt x="1525" y="1632"/>
                    </a:lnTo>
                    <a:lnTo>
                      <a:pt x="1597" y="1561"/>
                    </a:lnTo>
                    <a:lnTo>
                      <a:pt x="1659" y="1490"/>
                    </a:lnTo>
                    <a:lnTo>
                      <a:pt x="1713" y="1418"/>
                    </a:lnTo>
                    <a:lnTo>
                      <a:pt x="1757" y="1338"/>
                    </a:lnTo>
                    <a:lnTo>
                      <a:pt x="1793" y="1258"/>
                    </a:lnTo>
                    <a:lnTo>
                      <a:pt x="1820" y="1169"/>
                    </a:lnTo>
                    <a:lnTo>
                      <a:pt x="1838" y="1079"/>
                    </a:lnTo>
                    <a:lnTo>
                      <a:pt x="1855" y="990"/>
                    </a:lnTo>
                    <a:lnTo>
                      <a:pt x="1855" y="901"/>
                    </a:lnTo>
                    <a:lnTo>
                      <a:pt x="1846" y="821"/>
                    </a:lnTo>
                    <a:lnTo>
                      <a:pt x="1838" y="732"/>
                    </a:lnTo>
                    <a:lnTo>
                      <a:pt x="1811" y="642"/>
                    </a:lnTo>
                    <a:lnTo>
                      <a:pt x="1784" y="562"/>
                    </a:lnTo>
                    <a:lnTo>
                      <a:pt x="1739" y="482"/>
                    </a:lnTo>
                    <a:lnTo>
                      <a:pt x="1695" y="402"/>
                    </a:lnTo>
                    <a:lnTo>
                      <a:pt x="1641" y="330"/>
                    </a:lnTo>
                    <a:lnTo>
                      <a:pt x="1570" y="259"/>
                    </a:lnTo>
                    <a:lnTo>
                      <a:pt x="1499" y="197"/>
                    </a:lnTo>
                    <a:lnTo>
                      <a:pt x="1427" y="143"/>
                    </a:lnTo>
                    <a:lnTo>
                      <a:pt x="1347" y="98"/>
                    </a:lnTo>
                    <a:lnTo>
                      <a:pt x="1258" y="63"/>
                    </a:lnTo>
                    <a:lnTo>
                      <a:pt x="1178" y="36"/>
                    </a:lnTo>
                    <a:lnTo>
                      <a:pt x="1088" y="18"/>
                    </a:lnTo>
                    <a:lnTo>
                      <a:pt x="9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1179;p28"/>
              <p:cNvSpPr/>
              <p:nvPr/>
            </p:nvSpPr>
            <p:spPr>
              <a:xfrm>
                <a:off x="1390125" y="2737875"/>
                <a:ext cx="46400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6" extrusionOk="0">
                    <a:moveTo>
                      <a:pt x="902" y="1"/>
                    </a:moveTo>
                    <a:lnTo>
                      <a:pt x="821" y="10"/>
                    </a:lnTo>
                    <a:lnTo>
                      <a:pt x="732" y="19"/>
                    </a:lnTo>
                    <a:lnTo>
                      <a:pt x="643" y="45"/>
                    </a:lnTo>
                    <a:lnTo>
                      <a:pt x="563" y="72"/>
                    </a:lnTo>
                    <a:lnTo>
                      <a:pt x="482" y="117"/>
                    </a:lnTo>
                    <a:lnTo>
                      <a:pt x="402" y="161"/>
                    </a:lnTo>
                    <a:lnTo>
                      <a:pt x="331" y="224"/>
                    </a:lnTo>
                    <a:lnTo>
                      <a:pt x="260" y="286"/>
                    </a:lnTo>
                    <a:lnTo>
                      <a:pt x="197" y="358"/>
                    </a:lnTo>
                    <a:lnTo>
                      <a:pt x="144" y="438"/>
                    </a:lnTo>
                    <a:lnTo>
                      <a:pt x="99" y="518"/>
                    </a:lnTo>
                    <a:lnTo>
                      <a:pt x="63" y="598"/>
                    </a:lnTo>
                    <a:lnTo>
                      <a:pt x="37" y="679"/>
                    </a:lnTo>
                    <a:lnTo>
                      <a:pt x="10" y="768"/>
                    </a:lnTo>
                    <a:lnTo>
                      <a:pt x="1" y="857"/>
                    </a:lnTo>
                    <a:lnTo>
                      <a:pt x="1" y="946"/>
                    </a:lnTo>
                    <a:lnTo>
                      <a:pt x="1" y="1035"/>
                    </a:lnTo>
                    <a:lnTo>
                      <a:pt x="19" y="1124"/>
                    </a:lnTo>
                    <a:lnTo>
                      <a:pt x="46" y="1205"/>
                    </a:lnTo>
                    <a:lnTo>
                      <a:pt x="72" y="1294"/>
                    </a:lnTo>
                    <a:lnTo>
                      <a:pt x="117" y="1374"/>
                    </a:lnTo>
                    <a:lnTo>
                      <a:pt x="161" y="1454"/>
                    </a:lnTo>
                    <a:lnTo>
                      <a:pt x="224" y="1526"/>
                    </a:lnTo>
                    <a:lnTo>
                      <a:pt x="286" y="1597"/>
                    </a:lnTo>
                    <a:lnTo>
                      <a:pt x="358" y="1659"/>
                    </a:lnTo>
                    <a:lnTo>
                      <a:pt x="438" y="1713"/>
                    </a:lnTo>
                    <a:lnTo>
                      <a:pt x="518" y="1758"/>
                    </a:lnTo>
                    <a:lnTo>
                      <a:pt x="598" y="1793"/>
                    </a:lnTo>
                    <a:lnTo>
                      <a:pt x="688" y="1820"/>
                    </a:lnTo>
                    <a:lnTo>
                      <a:pt x="768" y="1838"/>
                    </a:lnTo>
                    <a:lnTo>
                      <a:pt x="857" y="1856"/>
                    </a:lnTo>
                    <a:lnTo>
                      <a:pt x="946" y="1856"/>
                    </a:lnTo>
                    <a:lnTo>
                      <a:pt x="1035" y="1847"/>
                    </a:lnTo>
                    <a:lnTo>
                      <a:pt x="1125" y="1838"/>
                    </a:lnTo>
                    <a:lnTo>
                      <a:pt x="1214" y="1811"/>
                    </a:lnTo>
                    <a:lnTo>
                      <a:pt x="1294" y="1775"/>
                    </a:lnTo>
                    <a:lnTo>
                      <a:pt x="1374" y="1740"/>
                    </a:lnTo>
                    <a:lnTo>
                      <a:pt x="1454" y="1695"/>
                    </a:lnTo>
                    <a:lnTo>
                      <a:pt x="1526" y="1633"/>
                    </a:lnTo>
                    <a:lnTo>
                      <a:pt x="1597" y="1570"/>
                    </a:lnTo>
                    <a:lnTo>
                      <a:pt x="1660" y="1499"/>
                    </a:lnTo>
                    <a:lnTo>
                      <a:pt x="1713" y="1419"/>
                    </a:lnTo>
                    <a:lnTo>
                      <a:pt x="1758" y="1338"/>
                    </a:lnTo>
                    <a:lnTo>
                      <a:pt x="1793" y="1258"/>
                    </a:lnTo>
                    <a:lnTo>
                      <a:pt x="1820" y="1169"/>
                    </a:lnTo>
                    <a:lnTo>
                      <a:pt x="1838" y="1089"/>
                    </a:lnTo>
                    <a:lnTo>
                      <a:pt x="1847" y="1000"/>
                    </a:lnTo>
                    <a:lnTo>
                      <a:pt x="1856" y="910"/>
                    </a:lnTo>
                    <a:lnTo>
                      <a:pt x="1847" y="821"/>
                    </a:lnTo>
                    <a:lnTo>
                      <a:pt x="1829" y="732"/>
                    </a:lnTo>
                    <a:lnTo>
                      <a:pt x="1811" y="643"/>
                    </a:lnTo>
                    <a:lnTo>
                      <a:pt x="1775" y="563"/>
                    </a:lnTo>
                    <a:lnTo>
                      <a:pt x="1740" y="482"/>
                    </a:lnTo>
                    <a:lnTo>
                      <a:pt x="1686" y="402"/>
                    </a:lnTo>
                    <a:lnTo>
                      <a:pt x="1633" y="331"/>
                    </a:lnTo>
                    <a:lnTo>
                      <a:pt x="1570" y="259"/>
                    </a:lnTo>
                    <a:lnTo>
                      <a:pt x="1499" y="197"/>
                    </a:lnTo>
                    <a:lnTo>
                      <a:pt x="1419" y="143"/>
                    </a:lnTo>
                    <a:lnTo>
                      <a:pt x="1339" y="99"/>
                    </a:lnTo>
                    <a:lnTo>
                      <a:pt x="1258" y="63"/>
                    </a:lnTo>
                    <a:lnTo>
                      <a:pt x="1169" y="36"/>
                    </a:lnTo>
                    <a:lnTo>
                      <a:pt x="1080" y="19"/>
                    </a:lnTo>
                    <a:lnTo>
                      <a:pt x="99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1180;p28"/>
              <p:cNvSpPr/>
              <p:nvPr/>
            </p:nvSpPr>
            <p:spPr>
              <a:xfrm>
                <a:off x="1694875" y="2594975"/>
                <a:ext cx="46400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47" extrusionOk="0">
                    <a:moveTo>
                      <a:pt x="821" y="1"/>
                    </a:moveTo>
                    <a:lnTo>
                      <a:pt x="732" y="19"/>
                    </a:lnTo>
                    <a:lnTo>
                      <a:pt x="643" y="36"/>
                    </a:lnTo>
                    <a:lnTo>
                      <a:pt x="563" y="72"/>
                    </a:lnTo>
                    <a:lnTo>
                      <a:pt x="483" y="108"/>
                    </a:lnTo>
                    <a:lnTo>
                      <a:pt x="402" y="161"/>
                    </a:lnTo>
                    <a:lnTo>
                      <a:pt x="331" y="215"/>
                    </a:lnTo>
                    <a:lnTo>
                      <a:pt x="260" y="277"/>
                    </a:lnTo>
                    <a:lnTo>
                      <a:pt x="197" y="349"/>
                    </a:lnTo>
                    <a:lnTo>
                      <a:pt x="144" y="429"/>
                    </a:lnTo>
                    <a:lnTo>
                      <a:pt x="99" y="509"/>
                    </a:lnTo>
                    <a:lnTo>
                      <a:pt x="63" y="589"/>
                    </a:lnTo>
                    <a:lnTo>
                      <a:pt x="37" y="678"/>
                    </a:lnTo>
                    <a:lnTo>
                      <a:pt x="19" y="768"/>
                    </a:lnTo>
                    <a:lnTo>
                      <a:pt x="1" y="857"/>
                    </a:lnTo>
                    <a:lnTo>
                      <a:pt x="1" y="946"/>
                    </a:lnTo>
                    <a:lnTo>
                      <a:pt x="10" y="1035"/>
                    </a:lnTo>
                    <a:lnTo>
                      <a:pt x="28" y="1124"/>
                    </a:lnTo>
                    <a:lnTo>
                      <a:pt x="46" y="1205"/>
                    </a:lnTo>
                    <a:lnTo>
                      <a:pt x="81" y="1294"/>
                    </a:lnTo>
                    <a:lnTo>
                      <a:pt x="126" y="1374"/>
                    </a:lnTo>
                    <a:lnTo>
                      <a:pt x="170" y="1454"/>
                    </a:lnTo>
                    <a:lnTo>
                      <a:pt x="224" y="1526"/>
                    </a:lnTo>
                    <a:lnTo>
                      <a:pt x="295" y="1597"/>
                    </a:lnTo>
                    <a:lnTo>
                      <a:pt x="367" y="1659"/>
                    </a:lnTo>
                    <a:lnTo>
                      <a:pt x="438" y="1713"/>
                    </a:lnTo>
                    <a:lnTo>
                      <a:pt x="518" y="1757"/>
                    </a:lnTo>
                    <a:lnTo>
                      <a:pt x="598" y="1793"/>
                    </a:lnTo>
                    <a:lnTo>
                      <a:pt x="688" y="1820"/>
                    </a:lnTo>
                    <a:lnTo>
                      <a:pt x="777" y="1838"/>
                    </a:lnTo>
                    <a:lnTo>
                      <a:pt x="857" y="1847"/>
                    </a:lnTo>
                    <a:lnTo>
                      <a:pt x="1035" y="1847"/>
                    </a:lnTo>
                    <a:lnTo>
                      <a:pt x="1125" y="1829"/>
                    </a:lnTo>
                    <a:lnTo>
                      <a:pt x="1214" y="1802"/>
                    </a:lnTo>
                    <a:lnTo>
                      <a:pt x="1294" y="1775"/>
                    </a:lnTo>
                    <a:lnTo>
                      <a:pt x="1374" y="1740"/>
                    </a:lnTo>
                    <a:lnTo>
                      <a:pt x="1455" y="1686"/>
                    </a:lnTo>
                    <a:lnTo>
                      <a:pt x="1535" y="1633"/>
                    </a:lnTo>
                    <a:lnTo>
                      <a:pt x="1597" y="1561"/>
                    </a:lnTo>
                    <a:lnTo>
                      <a:pt x="1660" y="1490"/>
                    </a:lnTo>
                    <a:lnTo>
                      <a:pt x="1713" y="1419"/>
                    </a:lnTo>
                    <a:lnTo>
                      <a:pt x="1758" y="1338"/>
                    </a:lnTo>
                    <a:lnTo>
                      <a:pt x="1793" y="1258"/>
                    </a:lnTo>
                    <a:lnTo>
                      <a:pt x="1820" y="1169"/>
                    </a:lnTo>
                    <a:lnTo>
                      <a:pt x="1847" y="1080"/>
                    </a:lnTo>
                    <a:lnTo>
                      <a:pt x="1856" y="991"/>
                    </a:lnTo>
                    <a:lnTo>
                      <a:pt x="1856" y="901"/>
                    </a:lnTo>
                    <a:lnTo>
                      <a:pt x="1847" y="821"/>
                    </a:lnTo>
                    <a:lnTo>
                      <a:pt x="1838" y="732"/>
                    </a:lnTo>
                    <a:lnTo>
                      <a:pt x="1811" y="643"/>
                    </a:lnTo>
                    <a:lnTo>
                      <a:pt x="1776" y="563"/>
                    </a:lnTo>
                    <a:lnTo>
                      <a:pt x="1740" y="473"/>
                    </a:lnTo>
                    <a:lnTo>
                      <a:pt x="1686" y="402"/>
                    </a:lnTo>
                    <a:lnTo>
                      <a:pt x="1633" y="331"/>
                    </a:lnTo>
                    <a:lnTo>
                      <a:pt x="1570" y="259"/>
                    </a:lnTo>
                    <a:lnTo>
                      <a:pt x="1499" y="197"/>
                    </a:lnTo>
                    <a:lnTo>
                      <a:pt x="1419" y="143"/>
                    </a:lnTo>
                    <a:lnTo>
                      <a:pt x="1339" y="99"/>
                    </a:lnTo>
                    <a:lnTo>
                      <a:pt x="1258" y="63"/>
                    </a:lnTo>
                    <a:lnTo>
                      <a:pt x="1169" y="36"/>
                    </a:lnTo>
                    <a:lnTo>
                      <a:pt x="1080" y="10"/>
                    </a:lnTo>
                    <a:lnTo>
                      <a:pt x="100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1181;p28"/>
              <p:cNvSpPr/>
              <p:nvPr/>
            </p:nvSpPr>
            <p:spPr>
              <a:xfrm>
                <a:off x="1545525" y="2751025"/>
                <a:ext cx="4617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847" extrusionOk="0">
                    <a:moveTo>
                      <a:pt x="821" y="1"/>
                    </a:moveTo>
                    <a:lnTo>
                      <a:pt x="732" y="19"/>
                    </a:lnTo>
                    <a:lnTo>
                      <a:pt x="642" y="46"/>
                    </a:lnTo>
                    <a:lnTo>
                      <a:pt x="562" y="72"/>
                    </a:lnTo>
                    <a:lnTo>
                      <a:pt x="482" y="117"/>
                    </a:lnTo>
                    <a:lnTo>
                      <a:pt x="402" y="161"/>
                    </a:lnTo>
                    <a:lnTo>
                      <a:pt x="330" y="215"/>
                    </a:lnTo>
                    <a:lnTo>
                      <a:pt x="259" y="277"/>
                    </a:lnTo>
                    <a:lnTo>
                      <a:pt x="197" y="358"/>
                    </a:lnTo>
                    <a:lnTo>
                      <a:pt x="143" y="429"/>
                    </a:lnTo>
                    <a:lnTo>
                      <a:pt x="98" y="509"/>
                    </a:lnTo>
                    <a:lnTo>
                      <a:pt x="63" y="589"/>
                    </a:lnTo>
                    <a:lnTo>
                      <a:pt x="36" y="679"/>
                    </a:lnTo>
                    <a:lnTo>
                      <a:pt x="9" y="768"/>
                    </a:lnTo>
                    <a:lnTo>
                      <a:pt x="0" y="857"/>
                    </a:lnTo>
                    <a:lnTo>
                      <a:pt x="0" y="946"/>
                    </a:lnTo>
                    <a:lnTo>
                      <a:pt x="9" y="1035"/>
                    </a:lnTo>
                    <a:lnTo>
                      <a:pt x="18" y="1116"/>
                    </a:lnTo>
                    <a:lnTo>
                      <a:pt x="45" y="1205"/>
                    </a:lnTo>
                    <a:lnTo>
                      <a:pt x="72" y="1285"/>
                    </a:lnTo>
                    <a:lnTo>
                      <a:pt x="116" y="1365"/>
                    </a:lnTo>
                    <a:lnTo>
                      <a:pt x="161" y="1446"/>
                    </a:lnTo>
                    <a:lnTo>
                      <a:pt x="223" y="1517"/>
                    </a:lnTo>
                    <a:lnTo>
                      <a:pt x="286" y="1588"/>
                    </a:lnTo>
                    <a:lnTo>
                      <a:pt x="357" y="1651"/>
                    </a:lnTo>
                    <a:lnTo>
                      <a:pt x="437" y="1704"/>
                    </a:lnTo>
                    <a:lnTo>
                      <a:pt x="518" y="1749"/>
                    </a:lnTo>
                    <a:lnTo>
                      <a:pt x="598" y="1784"/>
                    </a:lnTo>
                    <a:lnTo>
                      <a:pt x="687" y="1820"/>
                    </a:lnTo>
                    <a:lnTo>
                      <a:pt x="767" y="1838"/>
                    </a:lnTo>
                    <a:lnTo>
                      <a:pt x="856" y="1847"/>
                    </a:lnTo>
                    <a:lnTo>
                      <a:pt x="1035" y="1847"/>
                    </a:lnTo>
                    <a:lnTo>
                      <a:pt x="1124" y="1829"/>
                    </a:lnTo>
                    <a:lnTo>
                      <a:pt x="1204" y="1802"/>
                    </a:lnTo>
                    <a:lnTo>
                      <a:pt x="1293" y="1776"/>
                    </a:lnTo>
                    <a:lnTo>
                      <a:pt x="1374" y="1731"/>
                    </a:lnTo>
                    <a:lnTo>
                      <a:pt x="1454" y="1686"/>
                    </a:lnTo>
                    <a:lnTo>
                      <a:pt x="1525" y="1633"/>
                    </a:lnTo>
                    <a:lnTo>
                      <a:pt x="1597" y="1570"/>
                    </a:lnTo>
                    <a:lnTo>
                      <a:pt x="1659" y="1499"/>
                    </a:lnTo>
                    <a:lnTo>
                      <a:pt x="1712" y="1419"/>
                    </a:lnTo>
                    <a:lnTo>
                      <a:pt x="1757" y="1339"/>
                    </a:lnTo>
                    <a:lnTo>
                      <a:pt x="1793" y="1258"/>
                    </a:lnTo>
                    <a:lnTo>
                      <a:pt x="1819" y="1169"/>
                    </a:lnTo>
                    <a:lnTo>
                      <a:pt x="1837" y="1080"/>
                    </a:lnTo>
                    <a:lnTo>
                      <a:pt x="1846" y="991"/>
                    </a:lnTo>
                    <a:lnTo>
                      <a:pt x="1846" y="902"/>
                    </a:lnTo>
                    <a:lnTo>
                      <a:pt x="1846" y="812"/>
                    </a:lnTo>
                    <a:lnTo>
                      <a:pt x="1828" y="732"/>
                    </a:lnTo>
                    <a:lnTo>
                      <a:pt x="1811" y="643"/>
                    </a:lnTo>
                    <a:lnTo>
                      <a:pt x="1775" y="554"/>
                    </a:lnTo>
                    <a:lnTo>
                      <a:pt x="1739" y="474"/>
                    </a:lnTo>
                    <a:lnTo>
                      <a:pt x="1686" y="393"/>
                    </a:lnTo>
                    <a:lnTo>
                      <a:pt x="1632" y="322"/>
                    </a:lnTo>
                    <a:lnTo>
                      <a:pt x="1570" y="251"/>
                    </a:lnTo>
                    <a:lnTo>
                      <a:pt x="1498" y="197"/>
                    </a:lnTo>
                    <a:lnTo>
                      <a:pt x="1418" y="144"/>
                    </a:lnTo>
                    <a:lnTo>
                      <a:pt x="1338" y="99"/>
                    </a:lnTo>
                    <a:lnTo>
                      <a:pt x="1258" y="63"/>
                    </a:lnTo>
                    <a:lnTo>
                      <a:pt x="1169" y="28"/>
                    </a:lnTo>
                    <a:lnTo>
                      <a:pt x="1079" y="10"/>
                    </a:lnTo>
                    <a:lnTo>
                      <a:pt x="9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1182;p28"/>
              <p:cNvSpPr/>
              <p:nvPr/>
            </p:nvSpPr>
            <p:spPr>
              <a:xfrm>
                <a:off x="1681950" y="2432900"/>
                <a:ext cx="46400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856" extrusionOk="0">
                    <a:moveTo>
                      <a:pt x="910" y="1"/>
                    </a:moveTo>
                    <a:lnTo>
                      <a:pt x="821" y="10"/>
                    </a:lnTo>
                    <a:lnTo>
                      <a:pt x="732" y="28"/>
                    </a:lnTo>
                    <a:lnTo>
                      <a:pt x="643" y="45"/>
                    </a:lnTo>
                    <a:lnTo>
                      <a:pt x="563" y="81"/>
                    </a:lnTo>
                    <a:lnTo>
                      <a:pt x="482" y="126"/>
                    </a:lnTo>
                    <a:lnTo>
                      <a:pt x="402" y="170"/>
                    </a:lnTo>
                    <a:lnTo>
                      <a:pt x="331" y="224"/>
                    </a:lnTo>
                    <a:lnTo>
                      <a:pt x="259" y="295"/>
                    </a:lnTo>
                    <a:lnTo>
                      <a:pt x="197" y="366"/>
                    </a:lnTo>
                    <a:lnTo>
                      <a:pt x="143" y="438"/>
                    </a:lnTo>
                    <a:lnTo>
                      <a:pt x="99" y="518"/>
                    </a:lnTo>
                    <a:lnTo>
                      <a:pt x="63" y="598"/>
                    </a:lnTo>
                    <a:lnTo>
                      <a:pt x="36" y="687"/>
                    </a:lnTo>
                    <a:lnTo>
                      <a:pt x="19" y="777"/>
                    </a:lnTo>
                    <a:lnTo>
                      <a:pt x="10" y="866"/>
                    </a:lnTo>
                    <a:lnTo>
                      <a:pt x="1" y="955"/>
                    </a:lnTo>
                    <a:lnTo>
                      <a:pt x="10" y="1035"/>
                    </a:lnTo>
                    <a:lnTo>
                      <a:pt x="28" y="1124"/>
                    </a:lnTo>
                    <a:lnTo>
                      <a:pt x="45" y="1214"/>
                    </a:lnTo>
                    <a:lnTo>
                      <a:pt x="81" y="1294"/>
                    </a:lnTo>
                    <a:lnTo>
                      <a:pt x="117" y="1374"/>
                    </a:lnTo>
                    <a:lnTo>
                      <a:pt x="161" y="1454"/>
                    </a:lnTo>
                    <a:lnTo>
                      <a:pt x="224" y="1526"/>
                    </a:lnTo>
                    <a:lnTo>
                      <a:pt x="286" y="1597"/>
                    </a:lnTo>
                    <a:lnTo>
                      <a:pt x="357" y="1659"/>
                    </a:lnTo>
                    <a:lnTo>
                      <a:pt x="438" y="1713"/>
                    </a:lnTo>
                    <a:lnTo>
                      <a:pt x="518" y="1758"/>
                    </a:lnTo>
                    <a:lnTo>
                      <a:pt x="598" y="1793"/>
                    </a:lnTo>
                    <a:lnTo>
                      <a:pt x="687" y="1820"/>
                    </a:lnTo>
                    <a:lnTo>
                      <a:pt x="777" y="1847"/>
                    </a:lnTo>
                    <a:lnTo>
                      <a:pt x="866" y="1856"/>
                    </a:lnTo>
                    <a:lnTo>
                      <a:pt x="955" y="1856"/>
                    </a:lnTo>
                    <a:lnTo>
                      <a:pt x="1035" y="1847"/>
                    </a:lnTo>
                    <a:lnTo>
                      <a:pt x="1124" y="1838"/>
                    </a:lnTo>
                    <a:lnTo>
                      <a:pt x="1214" y="1811"/>
                    </a:lnTo>
                    <a:lnTo>
                      <a:pt x="1303" y="1784"/>
                    </a:lnTo>
                    <a:lnTo>
                      <a:pt x="1383" y="1740"/>
                    </a:lnTo>
                    <a:lnTo>
                      <a:pt x="1454" y="1695"/>
                    </a:lnTo>
                    <a:lnTo>
                      <a:pt x="1535" y="1633"/>
                    </a:lnTo>
                    <a:lnTo>
                      <a:pt x="1597" y="1570"/>
                    </a:lnTo>
                    <a:lnTo>
                      <a:pt x="1659" y="1499"/>
                    </a:lnTo>
                    <a:lnTo>
                      <a:pt x="1713" y="1428"/>
                    </a:lnTo>
                    <a:lnTo>
                      <a:pt x="1757" y="1347"/>
                    </a:lnTo>
                    <a:lnTo>
                      <a:pt x="1802" y="1258"/>
                    </a:lnTo>
                    <a:lnTo>
                      <a:pt x="1829" y="1178"/>
                    </a:lnTo>
                    <a:lnTo>
                      <a:pt x="1847" y="1089"/>
                    </a:lnTo>
                    <a:lnTo>
                      <a:pt x="1856" y="1000"/>
                    </a:lnTo>
                    <a:lnTo>
                      <a:pt x="1856" y="910"/>
                    </a:lnTo>
                    <a:lnTo>
                      <a:pt x="1856" y="821"/>
                    </a:lnTo>
                    <a:lnTo>
                      <a:pt x="1838" y="732"/>
                    </a:lnTo>
                    <a:lnTo>
                      <a:pt x="1811" y="643"/>
                    </a:lnTo>
                    <a:lnTo>
                      <a:pt x="1784" y="563"/>
                    </a:lnTo>
                    <a:lnTo>
                      <a:pt x="1740" y="482"/>
                    </a:lnTo>
                    <a:lnTo>
                      <a:pt x="1695" y="402"/>
                    </a:lnTo>
                    <a:lnTo>
                      <a:pt x="1633" y="331"/>
                    </a:lnTo>
                    <a:lnTo>
                      <a:pt x="1570" y="259"/>
                    </a:lnTo>
                    <a:lnTo>
                      <a:pt x="1499" y="197"/>
                    </a:lnTo>
                    <a:lnTo>
                      <a:pt x="1419" y="143"/>
                    </a:lnTo>
                    <a:lnTo>
                      <a:pt x="1347" y="99"/>
                    </a:lnTo>
                    <a:lnTo>
                      <a:pt x="1258" y="63"/>
                    </a:lnTo>
                    <a:lnTo>
                      <a:pt x="1178" y="36"/>
                    </a:lnTo>
                    <a:lnTo>
                      <a:pt x="1089" y="19"/>
                    </a:lnTo>
                    <a:lnTo>
                      <a:pt x="1000" y="10"/>
                    </a:lnTo>
                    <a:lnTo>
                      <a:pt x="91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1183;p28"/>
              <p:cNvSpPr/>
              <p:nvPr/>
            </p:nvSpPr>
            <p:spPr>
              <a:xfrm>
                <a:off x="1532600" y="2588950"/>
                <a:ext cx="46375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56" extrusionOk="0">
                    <a:moveTo>
                      <a:pt x="910" y="1"/>
                    </a:moveTo>
                    <a:lnTo>
                      <a:pt x="821" y="10"/>
                    </a:lnTo>
                    <a:lnTo>
                      <a:pt x="731" y="28"/>
                    </a:lnTo>
                    <a:lnTo>
                      <a:pt x="642" y="46"/>
                    </a:lnTo>
                    <a:lnTo>
                      <a:pt x="562" y="81"/>
                    </a:lnTo>
                    <a:lnTo>
                      <a:pt x="482" y="117"/>
                    </a:lnTo>
                    <a:lnTo>
                      <a:pt x="401" y="170"/>
                    </a:lnTo>
                    <a:lnTo>
                      <a:pt x="321" y="224"/>
                    </a:lnTo>
                    <a:lnTo>
                      <a:pt x="259" y="295"/>
                    </a:lnTo>
                    <a:lnTo>
                      <a:pt x="196" y="367"/>
                    </a:lnTo>
                    <a:lnTo>
                      <a:pt x="143" y="438"/>
                    </a:lnTo>
                    <a:lnTo>
                      <a:pt x="98" y="518"/>
                    </a:lnTo>
                    <a:lnTo>
                      <a:pt x="63" y="598"/>
                    </a:lnTo>
                    <a:lnTo>
                      <a:pt x="36" y="688"/>
                    </a:lnTo>
                    <a:lnTo>
                      <a:pt x="18" y="777"/>
                    </a:lnTo>
                    <a:lnTo>
                      <a:pt x="0" y="866"/>
                    </a:lnTo>
                    <a:lnTo>
                      <a:pt x="0" y="955"/>
                    </a:lnTo>
                    <a:lnTo>
                      <a:pt x="9" y="1044"/>
                    </a:lnTo>
                    <a:lnTo>
                      <a:pt x="27" y="1125"/>
                    </a:lnTo>
                    <a:lnTo>
                      <a:pt x="45" y="1214"/>
                    </a:lnTo>
                    <a:lnTo>
                      <a:pt x="80" y="1303"/>
                    </a:lnTo>
                    <a:lnTo>
                      <a:pt x="116" y="1383"/>
                    </a:lnTo>
                    <a:lnTo>
                      <a:pt x="161" y="1463"/>
                    </a:lnTo>
                    <a:lnTo>
                      <a:pt x="223" y="1535"/>
                    </a:lnTo>
                    <a:lnTo>
                      <a:pt x="285" y="1606"/>
                    </a:lnTo>
                    <a:lnTo>
                      <a:pt x="357" y="1669"/>
                    </a:lnTo>
                    <a:lnTo>
                      <a:pt x="437" y="1722"/>
                    </a:lnTo>
                    <a:lnTo>
                      <a:pt x="517" y="1767"/>
                    </a:lnTo>
                    <a:lnTo>
                      <a:pt x="598" y="1802"/>
                    </a:lnTo>
                    <a:lnTo>
                      <a:pt x="687" y="1829"/>
                    </a:lnTo>
                    <a:lnTo>
                      <a:pt x="767" y="1847"/>
                    </a:lnTo>
                    <a:lnTo>
                      <a:pt x="856" y="1856"/>
                    </a:lnTo>
                    <a:lnTo>
                      <a:pt x="1035" y="1856"/>
                    </a:lnTo>
                    <a:lnTo>
                      <a:pt x="1124" y="1838"/>
                    </a:lnTo>
                    <a:lnTo>
                      <a:pt x="1213" y="1811"/>
                    </a:lnTo>
                    <a:lnTo>
                      <a:pt x="1293" y="1784"/>
                    </a:lnTo>
                    <a:lnTo>
                      <a:pt x="1373" y="1740"/>
                    </a:lnTo>
                    <a:lnTo>
                      <a:pt x="1454" y="1695"/>
                    </a:lnTo>
                    <a:lnTo>
                      <a:pt x="1525" y="1642"/>
                    </a:lnTo>
                    <a:lnTo>
                      <a:pt x="1596" y="1570"/>
                    </a:lnTo>
                    <a:lnTo>
                      <a:pt x="1659" y="1499"/>
                    </a:lnTo>
                    <a:lnTo>
                      <a:pt x="1712" y="1428"/>
                    </a:lnTo>
                    <a:lnTo>
                      <a:pt x="1757" y="1348"/>
                    </a:lnTo>
                    <a:lnTo>
                      <a:pt x="1793" y="1258"/>
                    </a:lnTo>
                    <a:lnTo>
                      <a:pt x="1819" y="1178"/>
                    </a:lnTo>
                    <a:lnTo>
                      <a:pt x="1837" y="1089"/>
                    </a:lnTo>
                    <a:lnTo>
                      <a:pt x="1855" y="1000"/>
                    </a:lnTo>
                    <a:lnTo>
                      <a:pt x="1855" y="911"/>
                    </a:lnTo>
                    <a:lnTo>
                      <a:pt x="1846" y="821"/>
                    </a:lnTo>
                    <a:lnTo>
                      <a:pt x="1828" y="732"/>
                    </a:lnTo>
                    <a:lnTo>
                      <a:pt x="1810" y="652"/>
                    </a:lnTo>
                    <a:lnTo>
                      <a:pt x="1775" y="563"/>
                    </a:lnTo>
                    <a:lnTo>
                      <a:pt x="1739" y="483"/>
                    </a:lnTo>
                    <a:lnTo>
                      <a:pt x="1686" y="402"/>
                    </a:lnTo>
                    <a:lnTo>
                      <a:pt x="1632" y="331"/>
                    </a:lnTo>
                    <a:lnTo>
                      <a:pt x="1570" y="260"/>
                    </a:lnTo>
                    <a:lnTo>
                      <a:pt x="1498" y="197"/>
                    </a:lnTo>
                    <a:lnTo>
                      <a:pt x="1418" y="144"/>
                    </a:lnTo>
                    <a:lnTo>
                      <a:pt x="1338" y="99"/>
                    </a:lnTo>
                    <a:lnTo>
                      <a:pt x="1257" y="63"/>
                    </a:lnTo>
                    <a:lnTo>
                      <a:pt x="1168" y="37"/>
                    </a:lnTo>
                    <a:lnTo>
                      <a:pt x="1088" y="19"/>
                    </a:lnTo>
                    <a:lnTo>
                      <a:pt x="999" y="10"/>
                    </a:lnTo>
                    <a:lnTo>
                      <a:pt x="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1184;p28"/>
              <p:cNvSpPr/>
              <p:nvPr/>
            </p:nvSpPr>
            <p:spPr>
              <a:xfrm>
                <a:off x="2110650" y="2991350"/>
                <a:ext cx="336225" cy="336225"/>
              </a:xfrm>
              <a:custGeom>
                <a:avLst/>
                <a:gdLst/>
                <a:ahLst/>
                <a:cxnLst/>
                <a:rect l="l" t="t" r="r" b="b"/>
                <a:pathLst>
                  <a:path w="13449" h="13449" extrusionOk="0">
                    <a:moveTo>
                      <a:pt x="6814" y="3229"/>
                    </a:moveTo>
                    <a:lnTo>
                      <a:pt x="6983" y="3238"/>
                    </a:lnTo>
                    <a:lnTo>
                      <a:pt x="7153" y="3256"/>
                    </a:lnTo>
                    <a:lnTo>
                      <a:pt x="7322" y="3283"/>
                    </a:lnTo>
                    <a:lnTo>
                      <a:pt x="7483" y="3309"/>
                    </a:lnTo>
                    <a:lnTo>
                      <a:pt x="7652" y="3354"/>
                    </a:lnTo>
                    <a:lnTo>
                      <a:pt x="7812" y="3398"/>
                    </a:lnTo>
                    <a:lnTo>
                      <a:pt x="7973" y="3461"/>
                    </a:lnTo>
                    <a:lnTo>
                      <a:pt x="8125" y="3523"/>
                    </a:lnTo>
                    <a:lnTo>
                      <a:pt x="8285" y="3595"/>
                    </a:lnTo>
                    <a:lnTo>
                      <a:pt x="8437" y="3675"/>
                    </a:lnTo>
                    <a:lnTo>
                      <a:pt x="8588" y="3764"/>
                    </a:lnTo>
                    <a:lnTo>
                      <a:pt x="8731" y="3862"/>
                    </a:lnTo>
                    <a:lnTo>
                      <a:pt x="8874" y="3960"/>
                    </a:lnTo>
                    <a:lnTo>
                      <a:pt x="9007" y="4076"/>
                    </a:lnTo>
                    <a:lnTo>
                      <a:pt x="9141" y="4192"/>
                    </a:lnTo>
                    <a:lnTo>
                      <a:pt x="9266" y="4326"/>
                    </a:lnTo>
                    <a:lnTo>
                      <a:pt x="9391" y="4460"/>
                    </a:lnTo>
                    <a:lnTo>
                      <a:pt x="9498" y="4593"/>
                    </a:lnTo>
                    <a:lnTo>
                      <a:pt x="9605" y="4736"/>
                    </a:lnTo>
                    <a:lnTo>
                      <a:pt x="9694" y="4879"/>
                    </a:lnTo>
                    <a:lnTo>
                      <a:pt x="9783" y="5030"/>
                    </a:lnTo>
                    <a:lnTo>
                      <a:pt x="9863" y="5182"/>
                    </a:lnTo>
                    <a:lnTo>
                      <a:pt x="9935" y="5334"/>
                    </a:lnTo>
                    <a:lnTo>
                      <a:pt x="9997" y="5494"/>
                    </a:lnTo>
                    <a:lnTo>
                      <a:pt x="10051" y="5655"/>
                    </a:lnTo>
                    <a:lnTo>
                      <a:pt x="10095" y="5815"/>
                    </a:lnTo>
                    <a:lnTo>
                      <a:pt x="10140" y="5976"/>
                    </a:lnTo>
                    <a:lnTo>
                      <a:pt x="10167" y="6145"/>
                    </a:lnTo>
                    <a:lnTo>
                      <a:pt x="10193" y="6314"/>
                    </a:lnTo>
                    <a:lnTo>
                      <a:pt x="10211" y="6475"/>
                    </a:lnTo>
                    <a:lnTo>
                      <a:pt x="10220" y="6644"/>
                    </a:lnTo>
                    <a:lnTo>
                      <a:pt x="10211" y="6814"/>
                    </a:lnTo>
                    <a:lnTo>
                      <a:pt x="10211" y="6983"/>
                    </a:lnTo>
                    <a:lnTo>
                      <a:pt x="10193" y="7153"/>
                    </a:lnTo>
                    <a:lnTo>
                      <a:pt x="10167" y="7313"/>
                    </a:lnTo>
                    <a:lnTo>
                      <a:pt x="10131" y="7483"/>
                    </a:lnTo>
                    <a:lnTo>
                      <a:pt x="10095" y="7643"/>
                    </a:lnTo>
                    <a:lnTo>
                      <a:pt x="10042" y="7813"/>
                    </a:lnTo>
                    <a:lnTo>
                      <a:pt x="9988" y="7973"/>
                    </a:lnTo>
                    <a:lnTo>
                      <a:pt x="9926" y="8125"/>
                    </a:lnTo>
                    <a:lnTo>
                      <a:pt x="9855" y="8285"/>
                    </a:lnTo>
                    <a:lnTo>
                      <a:pt x="9774" y="8437"/>
                    </a:lnTo>
                    <a:lnTo>
                      <a:pt x="9685" y="8588"/>
                    </a:lnTo>
                    <a:lnTo>
                      <a:pt x="9587" y="8731"/>
                    </a:lnTo>
                    <a:lnTo>
                      <a:pt x="9480" y="8874"/>
                    </a:lnTo>
                    <a:lnTo>
                      <a:pt x="9364" y="9007"/>
                    </a:lnTo>
                    <a:lnTo>
                      <a:pt x="9248" y="9141"/>
                    </a:lnTo>
                    <a:lnTo>
                      <a:pt x="9123" y="9266"/>
                    </a:lnTo>
                    <a:lnTo>
                      <a:pt x="8990" y="9391"/>
                    </a:lnTo>
                    <a:lnTo>
                      <a:pt x="8847" y="9498"/>
                    </a:lnTo>
                    <a:lnTo>
                      <a:pt x="8713" y="9605"/>
                    </a:lnTo>
                    <a:lnTo>
                      <a:pt x="8562" y="9694"/>
                    </a:lnTo>
                    <a:lnTo>
                      <a:pt x="8419" y="9783"/>
                    </a:lnTo>
                    <a:lnTo>
                      <a:pt x="8267" y="9864"/>
                    </a:lnTo>
                    <a:lnTo>
                      <a:pt x="8107" y="9935"/>
                    </a:lnTo>
                    <a:lnTo>
                      <a:pt x="7955" y="9997"/>
                    </a:lnTo>
                    <a:lnTo>
                      <a:pt x="7795" y="10051"/>
                    </a:lnTo>
                    <a:lnTo>
                      <a:pt x="7634" y="10104"/>
                    </a:lnTo>
                    <a:lnTo>
                      <a:pt x="7465" y="10140"/>
                    </a:lnTo>
                    <a:lnTo>
                      <a:pt x="7304" y="10176"/>
                    </a:lnTo>
                    <a:lnTo>
                      <a:pt x="7135" y="10193"/>
                    </a:lnTo>
                    <a:lnTo>
                      <a:pt x="6965" y="10211"/>
                    </a:lnTo>
                    <a:lnTo>
                      <a:pt x="6796" y="10220"/>
                    </a:lnTo>
                    <a:lnTo>
                      <a:pt x="6635" y="10220"/>
                    </a:lnTo>
                    <a:lnTo>
                      <a:pt x="6466" y="10211"/>
                    </a:lnTo>
                    <a:lnTo>
                      <a:pt x="6297" y="10193"/>
                    </a:lnTo>
                    <a:lnTo>
                      <a:pt x="6127" y="10167"/>
                    </a:lnTo>
                    <a:lnTo>
                      <a:pt x="5967" y="10140"/>
                    </a:lnTo>
                    <a:lnTo>
                      <a:pt x="5797" y="10095"/>
                    </a:lnTo>
                    <a:lnTo>
                      <a:pt x="5637" y="10051"/>
                    </a:lnTo>
                    <a:lnTo>
                      <a:pt x="5476" y="9988"/>
                    </a:lnTo>
                    <a:lnTo>
                      <a:pt x="5325" y="9926"/>
                    </a:lnTo>
                    <a:lnTo>
                      <a:pt x="5164" y="9855"/>
                    </a:lnTo>
                    <a:lnTo>
                      <a:pt x="5012" y="9774"/>
                    </a:lnTo>
                    <a:lnTo>
                      <a:pt x="4861" y="9685"/>
                    </a:lnTo>
                    <a:lnTo>
                      <a:pt x="4718" y="9587"/>
                    </a:lnTo>
                    <a:lnTo>
                      <a:pt x="4575" y="9480"/>
                    </a:lnTo>
                    <a:lnTo>
                      <a:pt x="4442" y="9373"/>
                    </a:lnTo>
                    <a:lnTo>
                      <a:pt x="4308" y="9248"/>
                    </a:lnTo>
                    <a:lnTo>
                      <a:pt x="4183" y="9123"/>
                    </a:lnTo>
                    <a:lnTo>
                      <a:pt x="4067" y="8990"/>
                    </a:lnTo>
                    <a:lnTo>
                      <a:pt x="3951" y="8856"/>
                    </a:lnTo>
                    <a:lnTo>
                      <a:pt x="3853" y="8713"/>
                    </a:lnTo>
                    <a:lnTo>
                      <a:pt x="3755" y="8562"/>
                    </a:lnTo>
                    <a:lnTo>
                      <a:pt x="3666" y="8419"/>
                    </a:lnTo>
                    <a:lnTo>
                      <a:pt x="3586" y="8267"/>
                    </a:lnTo>
                    <a:lnTo>
                      <a:pt x="3514" y="8107"/>
                    </a:lnTo>
                    <a:lnTo>
                      <a:pt x="3452" y="7955"/>
                    </a:lnTo>
                    <a:lnTo>
                      <a:pt x="3398" y="7795"/>
                    </a:lnTo>
                    <a:lnTo>
                      <a:pt x="3354" y="7634"/>
                    </a:lnTo>
                    <a:lnTo>
                      <a:pt x="3309" y="7465"/>
                    </a:lnTo>
                    <a:lnTo>
                      <a:pt x="3282" y="7304"/>
                    </a:lnTo>
                    <a:lnTo>
                      <a:pt x="3256" y="7135"/>
                    </a:lnTo>
                    <a:lnTo>
                      <a:pt x="3238" y="6965"/>
                    </a:lnTo>
                    <a:lnTo>
                      <a:pt x="3238" y="6796"/>
                    </a:lnTo>
                    <a:lnTo>
                      <a:pt x="3238" y="6635"/>
                    </a:lnTo>
                    <a:lnTo>
                      <a:pt x="3247" y="6466"/>
                    </a:lnTo>
                    <a:lnTo>
                      <a:pt x="3256" y="6297"/>
                    </a:lnTo>
                    <a:lnTo>
                      <a:pt x="3282" y="6127"/>
                    </a:lnTo>
                    <a:lnTo>
                      <a:pt x="3318" y="5967"/>
                    </a:lnTo>
                    <a:lnTo>
                      <a:pt x="3354" y="5806"/>
                    </a:lnTo>
                    <a:lnTo>
                      <a:pt x="3407" y="5637"/>
                    </a:lnTo>
                    <a:lnTo>
                      <a:pt x="3461" y="5476"/>
                    </a:lnTo>
                    <a:lnTo>
                      <a:pt x="3523" y="5325"/>
                    </a:lnTo>
                    <a:lnTo>
                      <a:pt x="3595" y="5164"/>
                    </a:lnTo>
                    <a:lnTo>
                      <a:pt x="3675" y="5012"/>
                    </a:lnTo>
                    <a:lnTo>
                      <a:pt x="3764" y="4861"/>
                    </a:lnTo>
                    <a:lnTo>
                      <a:pt x="3862" y="4718"/>
                    </a:lnTo>
                    <a:lnTo>
                      <a:pt x="3969" y="4576"/>
                    </a:lnTo>
                    <a:lnTo>
                      <a:pt x="4085" y="4442"/>
                    </a:lnTo>
                    <a:lnTo>
                      <a:pt x="4201" y="4308"/>
                    </a:lnTo>
                    <a:lnTo>
                      <a:pt x="4335" y="4183"/>
                    </a:lnTo>
                    <a:lnTo>
                      <a:pt x="4460" y="4058"/>
                    </a:lnTo>
                    <a:lnTo>
                      <a:pt x="4602" y="3951"/>
                    </a:lnTo>
                    <a:lnTo>
                      <a:pt x="4736" y="3844"/>
                    </a:lnTo>
                    <a:lnTo>
                      <a:pt x="4888" y="3755"/>
                    </a:lnTo>
                    <a:lnTo>
                      <a:pt x="5030" y="3666"/>
                    </a:lnTo>
                    <a:lnTo>
                      <a:pt x="5182" y="3586"/>
                    </a:lnTo>
                    <a:lnTo>
                      <a:pt x="5342" y="3514"/>
                    </a:lnTo>
                    <a:lnTo>
                      <a:pt x="5494" y="3452"/>
                    </a:lnTo>
                    <a:lnTo>
                      <a:pt x="5654" y="3398"/>
                    </a:lnTo>
                    <a:lnTo>
                      <a:pt x="5824" y="3354"/>
                    </a:lnTo>
                    <a:lnTo>
                      <a:pt x="5984" y="3309"/>
                    </a:lnTo>
                    <a:lnTo>
                      <a:pt x="6145" y="3283"/>
                    </a:lnTo>
                    <a:lnTo>
                      <a:pt x="6314" y="3256"/>
                    </a:lnTo>
                    <a:lnTo>
                      <a:pt x="6484" y="3238"/>
                    </a:lnTo>
                    <a:lnTo>
                      <a:pt x="6653" y="3229"/>
                    </a:lnTo>
                    <a:close/>
                    <a:moveTo>
                      <a:pt x="6582" y="1"/>
                    </a:moveTo>
                    <a:lnTo>
                      <a:pt x="6252" y="10"/>
                    </a:lnTo>
                    <a:lnTo>
                      <a:pt x="5931" y="45"/>
                    </a:lnTo>
                    <a:lnTo>
                      <a:pt x="5610" y="90"/>
                    </a:lnTo>
                    <a:lnTo>
                      <a:pt x="5298" y="152"/>
                    </a:lnTo>
                    <a:lnTo>
                      <a:pt x="4977" y="224"/>
                    </a:lnTo>
                    <a:lnTo>
                      <a:pt x="4665" y="322"/>
                    </a:lnTo>
                    <a:lnTo>
                      <a:pt x="4361" y="420"/>
                    </a:lnTo>
                    <a:lnTo>
                      <a:pt x="4058" y="545"/>
                    </a:lnTo>
                    <a:lnTo>
                      <a:pt x="3755" y="688"/>
                    </a:lnTo>
                    <a:lnTo>
                      <a:pt x="3461" y="839"/>
                    </a:lnTo>
                    <a:lnTo>
                      <a:pt x="3175" y="1000"/>
                    </a:lnTo>
                    <a:lnTo>
                      <a:pt x="2899" y="1187"/>
                    </a:lnTo>
                    <a:lnTo>
                      <a:pt x="2623" y="1383"/>
                    </a:lnTo>
                    <a:lnTo>
                      <a:pt x="2364" y="1597"/>
                    </a:lnTo>
                    <a:lnTo>
                      <a:pt x="2105" y="1829"/>
                    </a:lnTo>
                    <a:lnTo>
                      <a:pt x="1865" y="2070"/>
                    </a:lnTo>
                    <a:lnTo>
                      <a:pt x="1633" y="2328"/>
                    </a:lnTo>
                    <a:lnTo>
                      <a:pt x="1410" y="2587"/>
                    </a:lnTo>
                    <a:lnTo>
                      <a:pt x="1214" y="2863"/>
                    </a:lnTo>
                    <a:lnTo>
                      <a:pt x="1026" y="3140"/>
                    </a:lnTo>
                    <a:lnTo>
                      <a:pt x="857" y="3434"/>
                    </a:lnTo>
                    <a:lnTo>
                      <a:pt x="696" y="3719"/>
                    </a:lnTo>
                    <a:lnTo>
                      <a:pt x="563" y="4023"/>
                    </a:lnTo>
                    <a:lnTo>
                      <a:pt x="438" y="4326"/>
                    </a:lnTo>
                    <a:lnTo>
                      <a:pt x="331" y="4638"/>
                    </a:lnTo>
                    <a:lnTo>
                      <a:pt x="233" y="4950"/>
                    </a:lnTo>
                    <a:lnTo>
                      <a:pt x="152" y="5262"/>
                    </a:lnTo>
                    <a:lnTo>
                      <a:pt x="90" y="5583"/>
                    </a:lnTo>
                    <a:lnTo>
                      <a:pt x="45" y="5904"/>
                    </a:lnTo>
                    <a:lnTo>
                      <a:pt x="19" y="6225"/>
                    </a:lnTo>
                    <a:lnTo>
                      <a:pt x="1" y="6546"/>
                    </a:lnTo>
                    <a:lnTo>
                      <a:pt x="1" y="6867"/>
                    </a:lnTo>
                    <a:lnTo>
                      <a:pt x="10" y="7188"/>
                    </a:lnTo>
                    <a:lnTo>
                      <a:pt x="45" y="7518"/>
                    </a:lnTo>
                    <a:lnTo>
                      <a:pt x="90" y="7830"/>
                    </a:lnTo>
                    <a:lnTo>
                      <a:pt x="152" y="8151"/>
                    </a:lnTo>
                    <a:lnTo>
                      <a:pt x="224" y="8464"/>
                    </a:lnTo>
                    <a:lnTo>
                      <a:pt x="322" y="8776"/>
                    </a:lnTo>
                    <a:lnTo>
                      <a:pt x="420" y="9088"/>
                    </a:lnTo>
                    <a:lnTo>
                      <a:pt x="545" y="9391"/>
                    </a:lnTo>
                    <a:lnTo>
                      <a:pt x="688" y="9694"/>
                    </a:lnTo>
                    <a:lnTo>
                      <a:pt x="839" y="9979"/>
                    </a:lnTo>
                    <a:lnTo>
                      <a:pt x="1000" y="10265"/>
                    </a:lnTo>
                    <a:lnTo>
                      <a:pt x="1187" y="10550"/>
                    </a:lnTo>
                    <a:lnTo>
                      <a:pt x="1383" y="10818"/>
                    </a:lnTo>
                    <a:lnTo>
                      <a:pt x="1597" y="11085"/>
                    </a:lnTo>
                    <a:lnTo>
                      <a:pt x="1829" y="11335"/>
                    </a:lnTo>
                    <a:lnTo>
                      <a:pt x="2070" y="11585"/>
                    </a:lnTo>
                    <a:lnTo>
                      <a:pt x="2328" y="11816"/>
                    </a:lnTo>
                    <a:lnTo>
                      <a:pt x="2596" y="12039"/>
                    </a:lnTo>
                    <a:lnTo>
                      <a:pt x="2863" y="12236"/>
                    </a:lnTo>
                    <a:lnTo>
                      <a:pt x="3149" y="12423"/>
                    </a:lnTo>
                    <a:lnTo>
                      <a:pt x="3434" y="12592"/>
                    </a:lnTo>
                    <a:lnTo>
                      <a:pt x="3728" y="12753"/>
                    </a:lnTo>
                    <a:lnTo>
                      <a:pt x="4023" y="12887"/>
                    </a:lnTo>
                    <a:lnTo>
                      <a:pt x="4326" y="13011"/>
                    </a:lnTo>
                    <a:lnTo>
                      <a:pt x="4638" y="13127"/>
                    </a:lnTo>
                    <a:lnTo>
                      <a:pt x="4950" y="13216"/>
                    </a:lnTo>
                    <a:lnTo>
                      <a:pt x="5262" y="13297"/>
                    </a:lnTo>
                    <a:lnTo>
                      <a:pt x="5583" y="13359"/>
                    </a:lnTo>
                    <a:lnTo>
                      <a:pt x="5904" y="13404"/>
                    </a:lnTo>
                    <a:lnTo>
                      <a:pt x="6225" y="13439"/>
                    </a:lnTo>
                    <a:lnTo>
                      <a:pt x="6546" y="13448"/>
                    </a:lnTo>
                    <a:lnTo>
                      <a:pt x="6867" y="13448"/>
                    </a:lnTo>
                    <a:lnTo>
                      <a:pt x="7197" y="13439"/>
                    </a:lnTo>
                    <a:lnTo>
                      <a:pt x="7518" y="13404"/>
                    </a:lnTo>
                    <a:lnTo>
                      <a:pt x="7839" y="13359"/>
                    </a:lnTo>
                    <a:lnTo>
                      <a:pt x="8151" y="13297"/>
                    </a:lnTo>
                    <a:lnTo>
                      <a:pt x="8472" y="13225"/>
                    </a:lnTo>
                    <a:lnTo>
                      <a:pt x="8784" y="13136"/>
                    </a:lnTo>
                    <a:lnTo>
                      <a:pt x="9088" y="13029"/>
                    </a:lnTo>
                    <a:lnTo>
                      <a:pt x="9391" y="12904"/>
                    </a:lnTo>
                    <a:lnTo>
                      <a:pt x="9694" y="12771"/>
                    </a:lnTo>
                    <a:lnTo>
                      <a:pt x="9979" y="12610"/>
                    </a:lnTo>
                    <a:lnTo>
                      <a:pt x="10274" y="12450"/>
                    </a:lnTo>
                    <a:lnTo>
                      <a:pt x="10550" y="12262"/>
                    </a:lnTo>
                    <a:lnTo>
                      <a:pt x="10818" y="12066"/>
                    </a:lnTo>
                    <a:lnTo>
                      <a:pt x="11085" y="11852"/>
                    </a:lnTo>
                    <a:lnTo>
                      <a:pt x="11335" y="11620"/>
                    </a:lnTo>
                    <a:lnTo>
                      <a:pt x="11585" y="11380"/>
                    </a:lnTo>
                    <a:lnTo>
                      <a:pt x="11816" y="11121"/>
                    </a:lnTo>
                    <a:lnTo>
                      <a:pt x="12030" y="10853"/>
                    </a:lnTo>
                    <a:lnTo>
                      <a:pt x="12236" y="10586"/>
                    </a:lnTo>
                    <a:lnTo>
                      <a:pt x="12423" y="10301"/>
                    </a:lnTo>
                    <a:lnTo>
                      <a:pt x="12592" y="10015"/>
                    </a:lnTo>
                    <a:lnTo>
                      <a:pt x="12753" y="9721"/>
                    </a:lnTo>
                    <a:lnTo>
                      <a:pt x="12886" y="9427"/>
                    </a:lnTo>
                    <a:lnTo>
                      <a:pt x="13011" y="9123"/>
                    </a:lnTo>
                    <a:lnTo>
                      <a:pt x="13118" y="8811"/>
                    </a:lnTo>
                    <a:lnTo>
                      <a:pt x="13216" y="8499"/>
                    </a:lnTo>
                    <a:lnTo>
                      <a:pt x="13297" y="8187"/>
                    </a:lnTo>
                    <a:lnTo>
                      <a:pt x="13359" y="7866"/>
                    </a:lnTo>
                    <a:lnTo>
                      <a:pt x="13404" y="7545"/>
                    </a:lnTo>
                    <a:lnTo>
                      <a:pt x="13430" y="7224"/>
                    </a:lnTo>
                    <a:lnTo>
                      <a:pt x="13448" y="6903"/>
                    </a:lnTo>
                    <a:lnTo>
                      <a:pt x="13448" y="6573"/>
                    </a:lnTo>
                    <a:lnTo>
                      <a:pt x="13439" y="6252"/>
                    </a:lnTo>
                    <a:lnTo>
                      <a:pt x="13404" y="5931"/>
                    </a:lnTo>
                    <a:lnTo>
                      <a:pt x="13359" y="5610"/>
                    </a:lnTo>
                    <a:lnTo>
                      <a:pt x="13306" y="5298"/>
                    </a:lnTo>
                    <a:lnTo>
                      <a:pt x="13225" y="4977"/>
                    </a:lnTo>
                    <a:lnTo>
                      <a:pt x="13136" y="4665"/>
                    </a:lnTo>
                    <a:lnTo>
                      <a:pt x="13029" y="4362"/>
                    </a:lnTo>
                    <a:lnTo>
                      <a:pt x="12904" y="4058"/>
                    </a:lnTo>
                    <a:lnTo>
                      <a:pt x="12771" y="3755"/>
                    </a:lnTo>
                    <a:lnTo>
                      <a:pt x="12619" y="3461"/>
                    </a:lnTo>
                    <a:lnTo>
                      <a:pt x="12450" y="3175"/>
                    </a:lnTo>
                    <a:lnTo>
                      <a:pt x="12262" y="2899"/>
                    </a:lnTo>
                    <a:lnTo>
                      <a:pt x="12066" y="2623"/>
                    </a:lnTo>
                    <a:lnTo>
                      <a:pt x="11852" y="2364"/>
                    </a:lnTo>
                    <a:lnTo>
                      <a:pt x="11629" y="2105"/>
                    </a:lnTo>
                    <a:lnTo>
                      <a:pt x="11379" y="1865"/>
                    </a:lnTo>
                    <a:lnTo>
                      <a:pt x="11121" y="1633"/>
                    </a:lnTo>
                    <a:lnTo>
                      <a:pt x="10862" y="1410"/>
                    </a:lnTo>
                    <a:lnTo>
                      <a:pt x="10586" y="1214"/>
                    </a:lnTo>
                    <a:lnTo>
                      <a:pt x="10309" y="1026"/>
                    </a:lnTo>
                    <a:lnTo>
                      <a:pt x="10024" y="857"/>
                    </a:lnTo>
                    <a:lnTo>
                      <a:pt x="9730" y="696"/>
                    </a:lnTo>
                    <a:lnTo>
                      <a:pt x="9427" y="563"/>
                    </a:lnTo>
                    <a:lnTo>
                      <a:pt x="9123" y="438"/>
                    </a:lnTo>
                    <a:lnTo>
                      <a:pt x="8811" y="331"/>
                    </a:lnTo>
                    <a:lnTo>
                      <a:pt x="8499" y="233"/>
                    </a:lnTo>
                    <a:lnTo>
                      <a:pt x="8187" y="152"/>
                    </a:lnTo>
                    <a:lnTo>
                      <a:pt x="7866" y="90"/>
                    </a:lnTo>
                    <a:lnTo>
                      <a:pt x="7545" y="45"/>
                    </a:lnTo>
                    <a:lnTo>
                      <a:pt x="7224" y="19"/>
                    </a:lnTo>
                    <a:lnTo>
                      <a:pt x="690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1185;p28"/>
              <p:cNvSpPr/>
              <p:nvPr/>
            </p:nvSpPr>
            <p:spPr>
              <a:xfrm>
                <a:off x="2110650" y="3042850"/>
                <a:ext cx="289850" cy="284725"/>
              </a:xfrm>
              <a:custGeom>
                <a:avLst/>
                <a:gdLst/>
                <a:ahLst/>
                <a:cxnLst/>
                <a:rect l="l" t="t" r="r" b="b"/>
                <a:pathLst>
                  <a:path w="11594" h="11389" extrusionOk="0">
                    <a:moveTo>
                      <a:pt x="1874" y="1"/>
                    </a:moveTo>
                    <a:lnTo>
                      <a:pt x="1865" y="10"/>
                    </a:lnTo>
                    <a:lnTo>
                      <a:pt x="1633" y="268"/>
                    </a:lnTo>
                    <a:lnTo>
                      <a:pt x="1410" y="527"/>
                    </a:lnTo>
                    <a:lnTo>
                      <a:pt x="1214" y="803"/>
                    </a:lnTo>
                    <a:lnTo>
                      <a:pt x="1026" y="1080"/>
                    </a:lnTo>
                    <a:lnTo>
                      <a:pt x="857" y="1374"/>
                    </a:lnTo>
                    <a:lnTo>
                      <a:pt x="696" y="1659"/>
                    </a:lnTo>
                    <a:lnTo>
                      <a:pt x="563" y="1963"/>
                    </a:lnTo>
                    <a:lnTo>
                      <a:pt x="438" y="2266"/>
                    </a:lnTo>
                    <a:lnTo>
                      <a:pt x="331" y="2578"/>
                    </a:lnTo>
                    <a:lnTo>
                      <a:pt x="233" y="2890"/>
                    </a:lnTo>
                    <a:lnTo>
                      <a:pt x="152" y="3202"/>
                    </a:lnTo>
                    <a:lnTo>
                      <a:pt x="90" y="3523"/>
                    </a:lnTo>
                    <a:lnTo>
                      <a:pt x="45" y="3844"/>
                    </a:lnTo>
                    <a:lnTo>
                      <a:pt x="19" y="4165"/>
                    </a:lnTo>
                    <a:lnTo>
                      <a:pt x="1" y="4486"/>
                    </a:lnTo>
                    <a:lnTo>
                      <a:pt x="1" y="4807"/>
                    </a:lnTo>
                    <a:lnTo>
                      <a:pt x="10" y="5128"/>
                    </a:lnTo>
                    <a:lnTo>
                      <a:pt x="45" y="5458"/>
                    </a:lnTo>
                    <a:lnTo>
                      <a:pt x="90" y="5770"/>
                    </a:lnTo>
                    <a:lnTo>
                      <a:pt x="152" y="6091"/>
                    </a:lnTo>
                    <a:lnTo>
                      <a:pt x="224" y="6404"/>
                    </a:lnTo>
                    <a:lnTo>
                      <a:pt x="322" y="6716"/>
                    </a:lnTo>
                    <a:lnTo>
                      <a:pt x="420" y="7028"/>
                    </a:lnTo>
                    <a:lnTo>
                      <a:pt x="545" y="7331"/>
                    </a:lnTo>
                    <a:lnTo>
                      <a:pt x="688" y="7634"/>
                    </a:lnTo>
                    <a:lnTo>
                      <a:pt x="839" y="7919"/>
                    </a:lnTo>
                    <a:lnTo>
                      <a:pt x="1000" y="8205"/>
                    </a:lnTo>
                    <a:lnTo>
                      <a:pt x="1187" y="8490"/>
                    </a:lnTo>
                    <a:lnTo>
                      <a:pt x="1383" y="8758"/>
                    </a:lnTo>
                    <a:lnTo>
                      <a:pt x="1597" y="9025"/>
                    </a:lnTo>
                    <a:lnTo>
                      <a:pt x="1829" y="9275"/>
                    </a:lnTo>
                    <a:lnTo>
                      <a:pt x="2070" y="9525"/>
                    </a:lnTo>
                    <a:lnTo>
                      <a:pt x="2328" y="9756"/>
                    </a:lnTo>
                    <a:lnTo>
                      <a:pt x="2596" y="9979"/>
                    </a:lnTo>
                    <a:lnTo>
                      <a:pt x="2863" y="10176"/>
                    </a:lnTo>
                    <a:lnTo>
                      <a:pt x="3149" y="10363"/>
                    </a:lnTo>
                    <a:lnTo>
                      <a:pt x="3434" y="10532"/>
                    </a:lnTo>
                    <a:lnTo>
                      <a:pt x="3728" y="10693"/>
                    </a:lnTo>
                    <a:lnTo>
                      <a:pt x="4023" y="10827"/>
                    </a:lnTo>
                    <a:lnTo>
                      <a:pt x="4326" y="10951"/>
                    </a:lnTo>
                    <a:lnTo>
                      <a:pt x="4638" y="11067"/>
                    </a:lnTo>
                    <a:lnTo>
                      <a:pt x="4950" y="11156"/>
                    </a:lnTo>
                    <a:lnTo>
                      <a:pt x="5262" y="11237"/>
                    </a:lnTo>
                    <a:lnTo>
                      <a:pt x="5583" y="11299"/>
                    </a:lnTo>
                    <a:lnTo>
                      <a:pt x="5904" y="11344"/>
                    </a:lnTo>
                    <a:lnTo>
                      <a:pt x="6225" y="11379"/>
                    </a:lnTo>
                    <a:lnTo>
                      <a:pt x="6546" y="11388"/>
                    </a:lnTo>
                    <a:lnTo>
                      <a:pt x="6867" y="11388"/>
                    </a:lnTo>
                    <a:lnTo>
                      <a:pt x="7197" y="11379"/>
                    </a:lnTo>
                    <a:lnTo>
                      <a:pt x="7518" y="11344"/>
                    </a:lnTo>
                    <a:lnTo>
                      <a:pt x="7839" y="11299"/>
                    </a:lnTo>
                    <a:lnTo>
                      <a:pt x="8151" y="11237"/>
                    </a:lnTo>
                    <a:lnTo>
                      <a:pt x="8472" y="11165"/>
                    </a:lnTo>
                    <a:lnTo>
                      <a:pt x="8784" y="11076"/>
                    </a:lnTo>
                    <a:lnTo>
                      <a:pt x="9088" y="10969"/>
                    </a:lnTo>
                    <a:lnTo>
                      <a:pt x="9391" y="10844"/>
                    </a:lnTo>
                    <a:lnTo>
                      <a:pt x="9694" y="10711"/>
                    </a:lnTo>
                    <a:lnTo>
                      <a:pt x="9979" y="10550"/>
                    </a:lnTo>
                    <a:lnTo>
                      <a:pt x="10274" y="10390"/>
                    </a:lnTo>
                    <a:lnTo>
                      <a:pt x="10550" y="10202"/>
                    </a:lnTo>
                    <a:lnTo>
                      <a:pt x="10818" y="10006"/>
                    </a:lnTo>
                    <a:lnTo>
                      <a:pt x="11085" y="9792"/>
                    </a:lnTo>
                    <a:lnTo>
                      <a:pt x="11335" y="9560"/>
                    </a:lnTo>
                    <a:lnTo>
                      <a:pt x="11585" y="9320"/>
                    </a:lnTo>
                    <a:lnTo>
                      <a:pt x="11593" y="9311"/>
                    </a:lnTo>
                    <a:lnTo>
                      <a:pt x="9257" y="7072"/>
                    </a:lnTo>
                    <a:lnTo>
                      <a:pt x="9248" y="7081"/>
                    </a:lnTo>
                    <a:lnTo>
                      <a:pt x="9123" y="7206"/>
                    </a:lnTo>
                    <a:lnTo>
                      <a:pt x="8990" y="7331"/>
                    </a:lnTo>
                    <a:lnTo>
                      <a:pt x="8847" y="7438"/>
                    </a:lnTo>
                    <a:lnTo>
                      <a:pt x="8713" y="7545"/>
                    </a:lnTo>
                    <a:lnTo>
                      <a:pt x="8562" y="7634"/>
                    </a:lnTo>
                    <a:lnTo>
                      <a:pt x="8419" y="7723"/>
                    </a:lnTo>
                    <a:lnTo>
                      <a:pt x="8267" y="7804"/>
                    </a:lnTo>
                    <a:lnTo>
                      <a:pt x="8107" y="7875"/>
                    </a:lnTo>
                    <a:lnTo>
                      <a:pt x="7955" y="7937"/>
                    </a:lnTo>
                    <a:lnTo>
                      <a:pt x="7795" y="7991"/>
                    </a:lnTo>
                    <a:lnTo>
                      <a:pt x="7634" y="8044"/>
                    </a:lnTo>
                    <a:lnTo>
                      <a:pt x="7465" y="8080"/>
                    </a:lnTo>
                    <a:lnTo>
                      <a:pt x="7304" y="8116"/>
                    </a:lnTo>
                    <a:lnTo>
                      <a:pt x="7135" y="8133"/>
                    </a:lnTo>
                    <a:lnTo>
                      <a:pt x="6965" y="8151"/>
                    </a:lnTo>
                    <a:lnTo>
                      <a:pt x="6796" y="8160"/>
                    </a:lnTo>
                    <a:lnTo>
                      <a:pt x="6635" y="8160"/>
                    </a:lnTo>
                    <a:lnTo>
                      <a:pt x="6466" y="8151"/>
                    </a:lnTo>
                    <a:lnTo>
                      <a:pt x="6297" y="8133"/>
                    </a:lnTo>
                    <a:lnTo>
                      <a:pt x="6127" y="8107"/>
                    </a:lnTo>
                    <a:lnTo>
                      <a:pt x="5967" y="8080"/>
                    </a:lnTo>
                    <a:lnTo>
                      <a:pt x="5797" y="8035"/>
                    </a:lnTo>
                    <a:lnTo>
                      <a:pt x="5637" y="7991"/>
                    </a:lnTo>
                    <a:lnTo>
                      <a:pt x="5476" y="7928"/>
                    </a:lnTo>
                    <a:lnTo>
                      <a:pt x="5325" y="7866"/>
                    </a:lnTo>
                    <a:lnTo>
                      <a:pt x="5164" y="7795"/>
                    </a:lnTo>
                    <a:lnTo>
                      <a:pt x="5012" y="7714"/>
                    </a:lnTo>
                    <a:lnTo>
                      <a:pt x="4861" y="7625"/>
                    </a:lnTo>
                    <a:lnTo>
                      <a:pt x="4718" y="7527"/>
                    </a:lnTo>
                    <a:lnTo>
                      <a:pt x="4575" y="7420"/>
                    </a:lnTo>
                    <a:lnTo>
                      <a:pt x="4442" y="7313"/>
                    </a:lnTo>
                    <a:lnTo>
                      <a:pt x="4308" y="7188"/>
                    </a:lnTo>
                    <a:lnTo>
                      <a:pt x="4183" y="7063"/>
                    </a:lnTo>
                    <a:lnTo>
                      <a:pt x="4067" y="6930"/>
                    </a:lnTo>
                    <a:lnTo>
                      <a:pt x="3951" y="6796"/>
                    </a:lnTo>
                    <a:lnTo>
                      <a:pt x="3853" y="6653"/>
                    </a:lnTo>
                    <a:lnTo>
                      <a:pt x="3755" y="6502"/>
                    </a:lnTo>
                    <a:lnTo>
                      <a:pt x="3666" y="6359"/>
                    </a:lnTo>
                    <a:lnTo>
                      <a:pt x="3586" y="6207"/>
                    </a:lnTo>
                    <a:lnTo>
                      <a:pt x="3514" y="6047"/>
                    </a:lnTo>
                    <a:lnTo>
                      <a:pt x="3452" y="5895"/>
                    </a:lnTo>
                    <a:lnTo>
                      <a:pt x="3398" y="5735"/>
                    </a:lnTo>
                    <a:lnTo>
                      <a:pt x="3354" y="5574"/>
                    </a:lnTo>
                    <a:lnTo>
                      <a:pt x="3309" y="5405"/>
                    </a:lnTo>
                    <a:lnTo>
                      <a:pt x="3282" y="5244"/>
                    </a:lnTo>
                    <a:lnTo>
                      <a:pt x="3256" y="5075"/>
                    </a:lnTo>
                    <a:lnTo>
                      <a:pt x="3238" y="4905"/>
                    </a:lnTo>
                    <a:lnTo>
                      <a:pt x="3238" y="4736"/>
                    </a:lnTo>
                    <a:lnTo>
                      <a:pt x="3238" y="4575"/>
                    </a:lnTo>
                    <a:lnTo>
                      <a:pt x="3247" y="4406"/>
                    </a:lnTo>
                    <a:lnTo>
                      <a:pt x="3256" y="4237"/>
                    </a:lnTo>
                    <a:lnTo>
                      <a:pt x="3282" y="4067"/>
                    </a:lnTo>
                    <a:lnTo>
                      <a:pt x="3318" y="3907"/>
                    </a:lnTo>
                    <a:lnTo>
                      <a:pt x="3354" y="3746"/>
                    </a:lnTo>
                    <a:lnTo>
                      <a:pt x="3407" y="3577"/>
                    </a:lnTo>
                    <a:lnTo>
                      <a:pt x="3461" y="3416"/>
                    </a:lnTo>
                    <a:lnTo>
                      <a:pt x="3523" y="3265"/>
                    </a:lnTo>
                    <a:lnTo>
                      <a:pt x="3595" y="3104"/>
                    </a:lnTo>
                    <a:lnTo>
                      <a:pt x="3675" y="2952"/>
                    </a:lnTo>
                    <a:lnTo>
                      <a:pt x="3764" y="2801"/>
                    </a:lnTo>
                    <a:lnTo>
                      <a:pt x="3862" y="2658"/>
                    </a:lnTo>
                    <a:lnTo>
                      <a:pt x="3969" y="2516"/>
                    </a:lnTo>
                    <a:lnTo>
                      <a:pt x="4085" y="2382"/>
                    </a:lnTo>
                    <a:lnTo>
                      <a:pt x="4201" y="2248"/>
                    </a:lnTo>
                    <a:lnTo>
                      <a:pt x="4210" y="2239"/>
                    </a:lnTo>
                    <a:lnTo>
                      <a:pt x="187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1186;p28"/>
              <p:cNvSpPr/>
              <p:nvPr/>
            </p:nvSpPr>
            <p:spPr>
              <a:xfrm>
                <a:off x="1412875" y="2515175"/>
                <a:ext cx="255500" cy="361625"/>
              </a:xfrm>
              <a:custGeom>
                <a:avLst/>
                <a:gdLst/>
                <a:ahLst/>
                <a:cxnLst/>
                <a:rect l="l" t="t" r="r" b="b"/>
                <a:pathLst>
                  <a:path w="10220" h="14465" extrusionOk="0">
                    <a:moveTo>
                      <a:pt x="7732" y="0"/>
                    </a:moveTo>
                    <a:lnTo>
                      <a:pt x="7678" y="107"/>
                    </a:lnTo>
                    <a:lnTo>
                      <a:pt x="7661" y="161"/>
                    </a:lnTo>
                    <a:lnTo>
                      <a:pt x="7643" y="232"/>
                    </a:lnTo>
                    <a:lnTo>
                      <a:pt x="7598" y="402"/>
                    </a:lnTo>
                    <a:lnTo>
                      <a:pt x="7571" y="589"/>
                    </a:lnTo>
                    <a:lnTo>
                      <a:pt x="7554" y="785"/>
                    </a:lnTo>
                    <a:lnTo>
                      <a:pt x="7545" y="981"/>
                    </a:lnTo>
                    <a:lnTo>
                      <a:pt x="7545" y="1186"/>
                    </a:lnTo>
                    <a:lnTo>
                      <a:pt x="7554" y="1391"/>
                    </a:lnTo>
                    <a:lnTo>
                      <a:pt x="7562" y="1605"/>
                    </a:lnTo>
                    <a:lnTo>
                      <a:pt x="7580" y="1819"/>
                    </a:lnTo>
                    <a:lnTo>
                      <a:pt x="7634" y="2256"/>
                    </a:lnTo>
                    <a:lnTo>
                      <a:pt x="7696" y="2702"/>
                    </a:lnTo>
                    <a:lnTo>
                      <a:pt x="7812" y="3558"/>
                    </a:lnTo>
                    <a:lnTo>
                      <a:pt x="7857" y="3969"/>
                    </a:lnTo>
                    <a:lnTo>
                      <a:pt x="7875" y="4165"/>
                    </a:lnTo>
                    <a:lnTo>
                      <a:pt x="7883" y="4361"/>
                    </a:lnTo>
                    <a:lnTo>
                      <a:pt x="7883" y="4539"/>
                    </a:lnTo>
                    <a:lnTo>
                      <a:pt x="7883" y="4718"/>
                    </a:lnTo>
                    <a:lnTo>
                      <a:pt x="7866" y="4878"/>
                    </a:lnTo>
                    <a:lnTo>
                      <a:pt x="7848" y="5039"/>
                    </a:lnTo>
                    <a:lnTo>
                      <a:pt x="7812" y="5181"/>
                    </a:lnTo>
                    <a:lnTo>
                      <a:pt x="7768" y="5315"/>
                    </a:lnTo>
                    <a:lnTo>
                      <a:pt x="7714" y="5440"/>
                    </a:lnTo>
                    <a:lnTo>
                      <a:pt x="7643" y="5556"/>
                    </a:lnTo>
                    <a:lnTo>
                      <a:pt x="7562" y="5654"/>
                    </a:lnTo>
                    <a:lnTo>
                      <a:pt x="7509" y="5690"/>
                    </a:lnTo>
                    <a:lnTo>
                      <a:pt x="7464" y="5734"/>
                    </a:lnTo>
                    <a:lnTo>
                      <a:pt x="7402" y="5770"/>
                    </a:lnTo>
                    <a:lnTo>
                      <a:pt x="7348" y="5797"/>
                    </a:lnTo>
                    <a:lnTo>
                      <a:pt x="7286" y="5823"/>
                    </a:lnTo>
                    <a:lnTo>
                      <a:pt x="7215" y="5850"/>
                    </a:lnTo>
                    <a:lnTo>
                      <a:pt x="7036" y="5895"/>
                    </a:lnTo>
                    <a:lnTo>
                      <a:pt x="6858" y="5930"/>
                    </a:lnTo>
                    <a:lnTo>
                      <a:pt x="6662" y="5957"/>
                    </a:lnTo>
                    <a:lnTo>
                      <a:pt x="6466" y="5975"/>
                    </a:lnTo>
                    <a:lnTo>
                      <a:pt x="6261" y="5984"/>
                    </a:lnTo>
                    <a:lnTo>
                      <a:pt x="5841" y="5984"/>
                    </a:lnTo>
                    <a:lnTo>
                      <a:pt x="5618" y="5975"/>
                    </a:lnTo>
                    <a:lnTo>
                      <a:pt x="5182" y="5948"/>
                    </a:lnTo>
                    <a:lnTo>
                      <a:pt x="4745" y="5904"/>
                    </a:lnTo>
                    <a:lnTo>
                      <a:pt x="3880" y="5823"/>
                    </a:lnTo>
                    <a:lnTo>
                      <a:pt x="3469" y="5797"/>
                    </a:lnTo>
                    <a:lnTo>
                      <a:pt x="3264" y="5788"/>
                    </a:lnTo>
                    <a:lnTo>
                      <a:pt x="2899" y="5788"/>
                    </a:lnTo>
                    <a:lnTo>
                      <a:pt x="2720" y="5797"/>
                    </a:lnTo>
                    <a:lnTo>
                      <a:pt x="2551" y="5823"/>
                    </a:lnTo>
                    <a:lnTo>
                      <a:pt x="2399" y="5850"/>
                    </a:lnTo>
                    <a:lnTo>
                      <a:pt x="2257" y="5886"/>
                    </a:lnTo>
                    <a:lnTo>
                      <a:pt x="2123" y="5939"/>
                    </a:lnTo>
                    <a:lnTo>
                      <a:pt x="1998" y="6002"/>
                    </a:lnTo>
                    <a:lnTo>
                      <a:pt x="1891" y="6073"/>
                    </a:lnTo>
                    <a:lnTo>
                      <a:pt x="1802" y="6162"/>
                    </a:lnTo>
                    <a:lnTo>
                      <a:pt x="1757" y="6207"/>
                    </a:lnTo>
                    <a:lnTo>
                      <a:pt x="1722" y="6260"/>
                    </a:lnTo>
                    <a:lnTo>
                      <a:pt x="1686" y="6323"/>
                    </a:lnTo>
                    <a:lnTo>
                      <a:pt x="1659" y="6385"/>
                    </a:lnTo>
                    <a:lnTo>
                      <a:pt x="1632" y="6448"/>
                    </a:lnTo>
                    <a:lnTo>
                      <a:pt x="1615" y="6519"/>
                    </a:lnTo>
                    <a:lnTo>
                      <a:pt x="1579" y="6697"/>
                    </a:lnTo>
                    <a:lnTo>
                      <a:pt x="1543" y="6876"/>
                    </a:lnTo>
                    <a:lnTo>
                      <a:pt x="1525" y="7072"/>
                    </a:lnTo>
                    <a:lnTo>
                      <a:pt x="1516" y="7268"/>
                    </a:lnTo>
                    <a:lnTo>
                      <a:pt x="1516" y="7473"/>
                    </a:lnTo>
                    <a:lnTo>
                      <a:pt x="1525" y="7687"/>
                    </a:lnTo>
                    <a:lnTo>
                      <a:pt x="1543" y="7892"/>
                    </a:lnTo>
                    <a:lnTo>
                      <a:pt x="1561" y="8115"/>
                    </a:lnTo>
                    <a:lnTo>
                      <a:pt x="1606" y="8552"/>
                    </a:lnTo>
                    <a:lnTo>
                      <a:pt x="1668" y="8989"/>
                    </a:lnTo>
                    <a:lnTo>
                      <a:pt x="1784" y="9854"/>
                    </a:lnTo>
                    <a:lnTo>
                      <a:pt x="1829" y="10264"/>
                    </a:lnTo>
                    <a:lnTo>
                      <a:pt x="1846" y="10460"/>
                    </a:lnTo>
                    <a:lnTo>
                      <a:pt x="1855" y="10648"/>
                    </a:lnTo>
                    <a:lnTo>
                      <a:pt x="1864" y="10835"/>
                    </a:lnTo>
                    <a:lnTo>
                      <a:pt x="1855" y="11004"/>
                    </a:lnTo>
                    <a:lnTo>
                      <a:pt x="1846" y="11174"/>
                    </a:lnTo>
                    <a:lnTo>
                      <a:pt x="1820" y="11325"/>
                    </a:lnTo>
                    <a:lnTo>
                      <a:pt x="1793" y="11477"/>
                    </a:lnTo>
                    <a:lnTo>
                      <a:pt x="1748" y="11611"/>
                    </a:lnTo>
                    <a:lnTo>
                      <a:pt x="1686" y="11736"/>
                    </a:lnTo>
                    <a:lnTo>
                      <a:pt x="1615" y="11843"/>
                    </a:lnTo>
                    <a:lnTo>
                      <a:pt x="1534" y="11941"/>
                    </a:lnTo>
                    <a:lnTo>
                      <a:pt x="1490" y="11985"/>
                    </a:lnTo>
                    <a:lnTo>
                      <a:pt x="1436" y="12021"/>
                    </a:lnTo>
                    <a:lnTo>
                      <a:pt x="1383" y="12057"/>
                    </a:lnTo>
                    <a:lnTo>
                      <a:pt x="1320" y="12092"/>
                    </a:lnTo>
                    <a:lnTo>
                      <a:pt x="1258" y="12119"/>
                    </a:lnTo>
                    <a:lnTo>
                      <a:pt x="1187" y="12137"/>
                    </a:lnTo>
                    <a:lnTo>
                      <a:pt x="1053" y="12182"/>
                    </a:lnTo>
                    <a:lnTo>
                      <a:pt x="919" y="12208"/>
                    </a:lnTo>
                    <a:lnTo>
                      <a:pt x="776" y="12235"/>
                    </a:lnTo>
                    <a:lnTo>
                      <a:pt x="625" y="12253"/>
                    </a:lnTo>
                    <a:lnTo>
                      <a:pt x="473" y="12271"/>
                    </a:lnTo>
                    <a:lnTo>
                      <a:pt x="322" y="12280"/>
                    </a:lnTo>
                    <a:lnTo>
                      <a:pt x="1" y="12280"/>
                    </a:lnTo>
                    <a:lnTo>
                      <a:pt x="18" y="12297"/>
                    </a:lnTo>
                    <a:lnTo>
                      <a:pt x="366" y="12618"/>
                    </a:lnTo>
                    <a:lnTo>
                      <a:pt x="723" y="12922"/>
                    </a:lnTo>
                    <a:lnTo>
                      <a:pt x="1088" y="13216"/>
                    </a:lnTo>
                    <a:lnTo>
                      <a:pt x="1454" y="13492"/>
                    </a:lnTo>
                    <a:lnTo>
                      <a:pt x="1837" y="13760"/>
                    </a:lnTo>
                    <a:lnTo>
                      <a:pt x="2221" y="14010"/>
                    </a:lnTo>
                    <a:lnTo>
                      <a:pt x="2604" y="14241"/>
                    </a:lnTo>
                    <a:lnTo>
                      <a:pt x="3006" y="14464"/>
                    </a:lnTo>
                    <a:lnTo>
                      <a:pt x="3264" y="14429"/>
                    </a:lnTo>
                    <a:lnTo>
                      <a:pt x="3398" y="14402"/>
                    </a:lnTo>
                    <a:lnTo>
                      <a:pt x="3514" y="14375"/>
                    </a:lnTo>
                    <a:lnTo>
                      <a:pt x="3585" y="14348"/>
                    </a:lnTo>
                    <a:lnTo>
                      <a:pt x="3648" y="14322"/>
                    </a:lnTo>
                    <a:lnTo>
                      <a:pt x="3710" y="14286"/>
                    </a:lnTo>
                    <a:lnTo>
                      <a:pt x="3764" y="14250"/>
                    </a:lnTo>
                    <a:lnTo>
                      <a:pt x="3817" y="14215"/>
                    </a:lnTo>
                    <a:lnTo>
                      <a:pt x="3862" y="14170"/>
                    </a:lnTo>
                    <a:lnTo>
                      <a:pt x="3951" y="14072"/>
                    </a:lnTo>
                    <a:lnTo>
                      <a:pt x="4013" y="13965"/>
                    </a:lnTo>
                    <a:lnTo>
                      <a:pt x="4076" y="13840"/>
                    </a:lnTo>
                    <a:lnTo>
                      <a:pt x="4120" y="13706"/>
                    </a:lnTo>
                    <a:lnTo>
                      <a:pt x="4147" y="13555"/>
                    </a:lnTo>
                    <a:lnTo>
                      <a:pt x="4174" y="13403"/>
                    </a:lnTo>
                    <a:lnTo>
                      <a:pt x="4183" y="13234"/>
                    </a:lnTo>
                    <a:lnTo>
                      <a:pt x="4192" y="13064"/>
                    </a:lnTo>
                    <a:lnTo>
                      <a:pt x="4183" y="12877"/>
                    </a:lnTo>
                    <a:lnTo>
                      <a:pt x="4174" y="12690"/>
                    </a:lnTo>
                    <a:lnTo>
                      <a:pt x="4156" y="12494"/>
                    </a:lnTo>
                    <a:lnTo>
                      <a:pt x="4111" y="12083"/>
                    </a:lnTo>
                    <a:lnTo>
                      <a:pt x="3995" y="11218"/>
                    </a:lnTo>
                    <a:lnTo>
                      <a:pt x="3933" y="10781"/>
                    </a:lnTo>
                    <a:lnTo>
                      <a:pt x="3888" y="10345"/>
                    </a:lnTo>
                    <a:lnTo>
                      <a:pt x="3871" y="10131"/>
                    </a:lnTo>
                    <a:lnTo>
                      <a:pt x="3853" y="9916"/>
                    </a:lnTo>
                    <a:lnTo>
                      <a:pt x="3853" y="9702"/>
                    </a:lnTo>
                    <a:lnTo>
                      <a:pt x="3853" y="9497"/>
                    </a:lnTo>
                    <a:lnTo>
                      <a:pt x="3862" y="9301"/>
                    </a:lnTo>
                    <a:lnTo>
                      <a:pt x="3880" y="9114"/>
                    </a:lnTo>
                    <a:lnTo>
                      <a:pt x="3906" y="8927"/>
                    </a:lnTo>
                    <a:lnTo>
                      <a:pt x="3942" y="8748"/>
                    </a:lnTo>
                    <a:lnTo>
                      <a:pt x="3969" y="8677"/>
                    </a:lnTo>
                    <a:lnTo>
                      <a:pt x="3987" y="8615"/>
                    </a:lnTo>
                    <a:lnTo>
                      <a:pt x="4022" y="8552"/>
                    </a:lnTo>
                    <a:lnTo>
                      <a:pt x="4049" y="8499"/>
                    </a:lnTo>
                    <a:lnTo>
                      <a:pt x="4085" y="8445"/>
                    </a:lnTo>
                    <a:lnTo>
                      <a:pt x="4129" y="8392"/>
                    </a:lnTo>
                    <a:lnTo>
                      <a:pt x="4218" y="8302"/>
                    </a:lnTo>
                    <a:lnTo>
                      <a:pt x="4325" y="8231"/>
                    </a:lnTo>
                    <a:lnTo>
                      <a:pt x="4450" y="8169"/>
                    </a:lnTo>
                    <a:lnTo>
                      <a:pt x="4584" y="8115"/>
                    </a:lnTo>
                    <a:lnTo>
                      <a:pt x="4727" y="8080"/>
                    </a:lnTo>
                    <a:lnTo>
                      <a:pt x="4878" y="8053"/>
                    </a:lnTo>
                    <a:lnTo>
                      <a:pt x="5048" y="8026"/>
                    </a:lnTo>
                    <a:lnTo>
                      <a:pt x="5217" y="8017"/>
                    </a:lnTo>
                    <a:lnTo>
                      <a:pt x="5592" y="8017"/>
                    </a:lnTo>
                    <a:lnTo>
                      <a:pt x="5788" y="8026"/>
                    </a:lnTo>
                    <a:lnTo>
                      <a:pt x="6207" y="8053"/>
                    </a:lnTo>
                    <a:lnTo>
                      <a:pt x="7072" y="8133"/>
                    </a:lnTo>
                    <a:lnTo>
                      <a:pt x="7509" y="8178"/>
                    </a:lnTo>
                    <a:lnTo>
                      <a:pt x="7955" y="8204"/>
                    </a:lnTo>
                    <a:lnTo>
                      <a:pt x="8169" y="8213"/>
                    </a:lnTo>
                    <a:lnTo>
                      <a:pt x="8588" y="8213"/>
                    </a:lnTo>
                    <a:lnTo>
                      <a:pt x="8793" y="8204"/>
                    </a:lnTo>
                    <a:lnTo>
                      <a:pt x="8989" y="8187"/>
                    </a:lnTo>
                    <a:lnTo>
                      <a:pt x="9185" y="8160"/>
                    </a:lnTo>
                    <a:lnTo>
                      <a:pt x="9364" y="8124"/>
                    </a:lnTo>
                    <a:lnTo>
                      <a:pt x="9542" y="8080"/>
                    </a:lnTo>
                    <a:lnTo>
                      <a:pt x="9613" y="8053"/>
                    </a:lnTo>
                    <a:lnTo>
                      <a:pt x="9676" y="8026"/>
                    </a:lnTo>
                    <a:lnTo>
                      <a:pt x="9738" y="7990"/>
                    </a:lnTo>
                    <a:lnTo>
                      <a:pt x="9792" y="7955"/>
                    </a:lnTo>
                    <a:lnTo>
                      <a:pt x="9845" y="7919"/>
                    </a:lnTo>
                    <a:lnTo>
                      <a:pt x="9890" y="7874"/>
                    </a:lnTo>
                    <a:lnTo>
                      <a:pt x="9970" y="7776"/>
                    </a:lnTo>
                    <a:lnTo>
                      <a:pt x="10041" y="7669"/>
                    </a:lnTo>
                    <a:lnTo>
                      <a:pt x="10095" y="7544"/>
                    </a:lnTo>
                    <a:lnTo>
                      <a:pt x="10140" y="7411"/>
                    </a:lnTo>
                    <a:lnTo>
                      <a:pt x="10175" y="7268"/>
                    </a:lnTo>
                    <a:lnTo>
                      <a:pt x="10202" y="7108"/>
                    </a:lnTo>
                    <a:lnTo>
                      <a:pt x="10211" y="6947"/>
                    </a:lnTo>
                    <a:lnTo>
                      <a:pt x="10220" y="6769"/>
                    </a:lnTo>
                    <a:lnTo>
                      <a:pt x="10211" y="6581"/>
                    </a:lnTo>
                    <a:lnTo>
                      <a:pt x="10202" y="6394"/>
                    </a:lnTo>
                    <a:lnTo>
                      <a:pt x="10184" y="6198"/>
                    </a:lnTo>
                    <a:lnTo>
                      <a:pt x="10140" y="5788"/>
                    </a:lnTo>
                    <a:lnTo>
                      <a:pt x="10086" y="5360"/>
                    </a:lnTo>
                    <a:lnTo>
                      <a:pt x="10024" y="4923"/>
                    </a:lnTo>
                    <a:lnTo>
                      <a:pt x="9961" y="4486"/>
                    </a:lnTo>
                    <a:lnTo>
                      <a:pt x="9908" y="4049"/>
                    </a:lnTo>
                    <a:lnTo>
                      <a:pt x="9890" y="3835"/>
                    </a:lnTo>
                    <a:lnTo>
                      <a:pt x="9881" y="3621"/>
                    </a:lnTo>
                    <a:lnTo>
                      <a:pt x="9872" y="3407"/>
                    </a:lnTo>
                    <a:lnTo>
                      <a:pt x="9872" y="3202"/>
                    </a:lnTo>
                    <a:lnTo>
                      <a:pt x="9881" y="3005"/>
                    </a:lnTo>
                    <a:lnTo>
                      <a:pt x="9899" y="2809"/>
                    </a:lnTo>
                    <a:lnTo>
                      <a:pt x="9926" y="2622"/>
                    </a:lnTo>
                    <a:lnTo>
                      <a:pt x="9961" y="2444"/>
                    </a:lnTo>
                    <a:lnTo>
                      <a:pt x="9988" y="2390"/>
                    </a:lnTo>
                    <a:lnTo>
                      <a:pt x="10006" y="2328"/>
                    </a:lnTo>
                    <a:lnTo>
                      <a:pt x="10059" y="2230"/>
                    </a:lnTo>
                    <a:lnTo>
                      <a:pt x="7732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1187;p28"/>
              <p:cNvSpPr/>
              <p:nvPr/>
            </p:nvSpPr>
            <p:spPr>
              <a:xfrm>
                <a:off x="1695100" y="2604575"/>
                <a:ext cx="37275" cy="36575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463" extrusionOk="0">
                    <a:moveTo>
                      <a:pt x="188" y="0"/>
                    </a:moveTo>
                    <a:lnTo>
                      <a:pt x="135" y="72"/>
                    </a:lnTo>
                    <a:lnTo>
                      <a:pt x="99" y="152"/>
                    </a:lnTo>
                    <a:lnTo>
                      <a:pt x="63" y="223"/>
                    </a:lnTo>
                    <a:lnTo>
                      <a:pt x="37" y="303"/>
                    </a:lnTo>
                    <a:lnTo>
                      <a:pt x="19" y="384"/>
                    </a:lnTo>
                    <a:lnTo>
                      <a:pt x="10" y="464"/>
                    </a:lnTo>
                    <a:lnTo>
                      <a:pt x="1" y="544"/>
                    </a:lnTo>
                    <a:lnTo>
                      <a:pt x="1" y="624"/>
                    </a:lnTo>
                    <a:lnTo>
                      <a:pt x="10" y="705"/>
                    </a:lnTo>
                    <a:lnTo>
                      <a:pt x="28" y="785"/>
                    </a:lnTo>
                    <a:lnTo>
                      <a:pt x="54" y="856"/>
                    </a:lnTo>
                    <a:lnTo>
                      <a:pt x="90" y="937"/>
                    </a:lnTo>
                    <a:lnTo>
                      <a:pt x="126" y="1008"/>
                    </a:lnTo>
                    <a:lnTo>
                      <a:pt x="170" y="1079"/>
                    </a:lnTo>
                    <a:lnTo>
                      <a:pt x="224" y="1151"/>
                    </a:lnTo>
                    <a:lnTo>
                      <a:pt x="286" y="1213"/>
                    </a:lnTo>
                    <a:lnTo>
                      <a:pt x="349" y="1266"/>
                    </a:lnTo>
                    <a:lnTo>
                      <a:pt x="420" y="1320"/>
                    </a:lnTo>
                    <a:lnTo>
                      <a:pt x="491" y="1356"/>
                    </a:lnTo>
                    <a:lnTo>
                      <a:pt x="563" y="1391"/>
                    </a:lnTo>
                    <a:lnTo>
                      <a:pt x="643" y="1418"/>
                    </a:lnTo>
                    <a:lnTo>
                      <a:pt x="714" y="1445"/>
                    </a:lnTo>
                    <a:lnTo>
                      <a:pt x="795" y="1454"/>
                    </a:lnTo>
                    <a:lnTo>
                      <a:pt x="875" y="1463"/>
                    </a:lnTo>
                    <a:lnTo>
                      <a:pt x="955" y="1454"/>
                    </a:lnTo>
                    <a:lnTo>
                      <a:pt x="1035" y="1445"/>
                    </a:lnTo>
                    <a:lnTo>
                      <a:pt x="1116" y="1436"/>
                    </a:lnTo>
                    <a:lnTo>
                      <a:pt x="1196" y="1409"/>
                    </a:lnTo>
                    <a:lnTo>
                      <a:pt x="1267" y="1382"/>
                    </a:lnTo>
                    <a:lnTo>
                      <a:pt x="1347" y="1347"/>
                    </a:lnTo>
                    <a:lnTo>
                      <a:pt x="1419" y="1302"/>
                    </a:lnTo>
                    <a:lnTo>
                      <a:pt x="1490" y="1249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1188;p28"/>
              <p:cNvSpPr/>
              <p:nvPr/>
            </p:nvSpPr>
            <p:spPr>
              <a:xfrm>
                <a:off x="1860975" y="2854475"/>
                <a:ext cx="901125" cy="764475"/>
              </a:xfrm>
              <a:custGeom>
                <a:avLst/>
                <a:gdLst/>
                <a:ahLst/>
                <a:cxnLst/>
                <a:rect l="l" t="t" r="r" b="b"/>
                <a:pathLst>
                  <a:path w="36045" h="30579" extrusionOk="0">
                    <a:moveTo>
                      <a:pt x="1151" y="1"/>
                    </a:moveTo>
                    <a:lnTo>
                      <a:pt x="1097" y="10"/>
                    </a:lnTo>
                    <a:lnTo>
                      <a:pt x="1044" y="10"/>
                    </a:lnTo>
                    <a:lnTo>
                      <a:pt x="981" y="27"/>
                    </a:lnTo>
                    <a:lnTo>
                      <a:pt x="874" y="63"/>
                    </a:lnTo>
                    <a:lnTo>
                      <a:pt x="767" y="125"/>
                    </a:lnTo>
                    <a:lnTo>
                      <a:pt x="660" y="206"/>
                    </a:lnTo>
                    <a:lnTo>
                      <a:pt x="562" y="313"/>
                    </a:lnTo>
                    <a:lnTo>
                      <a:pt x="473" y="429"/>
                    </a:lnTo>
                    <a:lnTo>
                      <a:pt x="384" y="580"/>
                    </a:lnTo>
                    <a:lnTo>
                      <a:pt x="304" y="741"/>
                    </a:lnTo>
                    <a:lnTo>
                      <a:pt x="223" y="928"/>
                    </a:lnTo>
                    <a:lnTo>
                      <a:pt x="161" y="1142"/>
                    </a:lnTo>
                    <a:lnTo>
                      <a:pt x="107" y="1365"/>
                    </a:lnTo>
                    <a:lnTo>
                      <a:pt x="63" y="1615"/>
                    </a:lnTo>
                    <a:lnTo>
                      <a:pt x="27" y="1882"/>
                    </a:lnTo>
                    <a:lnTo>
                      <a:pt x="9" y="2176"/>
                    </a:lnTo>
                    <a:lnTo>
                      <a:pt x="0" y="2489"/>
                    </a:lnTo>
                    <a:lnTo>
                      <a:pt x="9" y="2819"/>
                    </a:lnTo>
                    <a:lnTo>
                      <a:pt x="27" y="3166"/>
                    </a:lnTo>
                    <a:lnTo>
                      <a:pt x="63" y="3532"/>
                    </a:lnTo>
                    <a:lnTo>
                      <a:pt x="116" y="3924"/>
                    </a:lnTo>
                    <a:lnTo>
                      <a:pt x="188" y="4334"/>
                    </a:lnTo>
                    <a:lnTo>
                      <a:pt x="277" y="4763"/>
                    </a:lnTo>
                    <a:lnTo>
                      <a:pt x="393" y="5208"/>
                    </a:lnTo>
                    <a:lnTo>
                      <a:pt x="518" y="5672"/>
                    </a:lnTo>
                    <a:lnTo>
                      <a:pt x="669" y="6163"/>
                    </a:lnTo>
                    <a:lnTo>
                      <a:pt x="839" y="6662"/>
                    </a:lnTo>
                    <a:lnTo>
                      <a:pt x="1035" y="7188"/>
                    </a:lnTo>
                    <a:lnTo>
                      <a:pt x="1258" y="7732"/>
                    </a:lnTo>
                    <a:lnTo>
                      <a:pt x="1499" y="8294"/>
                    </a:lnTo>
                    <a:lnTo>
                      <a:pt x="1775" y="8873"/>
                    </a:lnTo>
                    <a:lnTo>
                      <a:pt x="2069" y="9471"/>
                    </a:lnTo>
                    <a:lnTo>
                      <a:pt x="2631" y="10568"/>
                    </a:lnTo>
                    <a:lnTo>
                      <a:pt x="3184" y="11611"/>
                    </a:lnTo>
                    <a:lnTo>
                      <a:pt x="3719" y="12601"/>
                    </a:lnTo>
                    <a:lnTo>
                      <a:pt x="4254" y="13546"/>
                    </a:lnTo>
                    <a:lnTo>
                      <a:pt x="4771" y="14447"/>
                    </a:lnTo>
                    <a:lnTo>
                      <a:pt x="5288" y="15294"/>
                    </a:lnTo>
                    <a:lnTo>
                      <a:pt x="5547" y="15704"/>
                    </a:lnTo>
                    <a:lnTo>
                      <a:pt x="5806" y="16105"/>
                    </a:lnTo>
                    <a:lnTo>
                      <a:pt x="6064" y="16489"/>
                    </a:lnTo>
                    <a:lnTo>
                      <a:pt x="6323" y="16863"/>
                    </a:lnTo>
                    <a:lnTo>
                      <a:pt x="6581" y="17229"/>
                    </a:lnTo>
                    <a:lnTo>
                      <a:pt x="6840" y="17586"/>
                    </a:lnTo>
                    <a:lnTo>
                      <a:pt x="7099" y="17934"/>
                    </a:lnTo>
                    <a:lnTo>
                      <a:pt x="7357" y="18272"/>
                    </a:lnTo>
                    <a:lnTo>
                      <a:pt x="7616" y="18602"/>
                    </a:lnTo>
                    <a:lnTo>
                      <a:pt x="7883" y="18914"/>
                    </a:lnTo>
                    <a:lnTo>
                      <a:pt x="8151" y="19227"/>
                    </a:lnTo>
                    <a:lnTo>
                      <a:pt x="8418" y="19530"/>
                    </a:lnTo>
                    <a:lnTo>
                      <a:pt x="8695" y="19824"/>
                    </a:lnTo>
                    <a:lnTo>
                      <a:pt x="8971" y="20100"/>
                    </a:lnTo>
                    <a:lnTo>
                      <a:pt x="9248" y="20377"/>
                    </a:lnTo>
                    <a:lnTo>
                      <a:pt x="9524" y="20644"/>
                    </a:lnTo>
                    <a:lnTo>
                      <a:pt x="9810" y="20903"/>
                    </a:lnTo>
                    <a:lnTo>
                      <a:pt x="10104" y="21153"/>
                    </a:lnTo>
                    <a:lnTo>
                      <a:pt x="10398" y="21402"/>
                    </a:lnTo>
                    <a:lnTo>
                      <a:pt x="10701" y="21634"/>
                    </a:lnTo>
                    <a:lnTo>
                      <a:pt x="11004" y="21866"/>
                    </a:lnTo>
                    <a:lnTo>
                      <a:pt x="11308" y="22089"/>
                    </a:lnTo>
                    <a:lnTo>
                      <a:pt x="11629" y="22303"/>
                    </a:lnTo>
                    <a:lnTo>
                      <a:pt x="11950" y="22517"/>
                    </a:lnTo>
                    <a:lnTo>
                      <a:pt x="12280" y="22713"/>
                    </a:lnTo>
                    <a:lnTo>
                      <a:pt x="12610" y="22909"/>
                    </a:lnTo>
                    <a:lnTo>
                      <a:pt x="12948" y="23106"/>
                    </a:lnTo>
                    <a:lnTo>
                      <a:pt x="13296" y="23293"/>
                    </a:lnTo>
                    <a:lnTo>
                      <a:pt x="13653" y="23471"/>
                    </a:lnTo>
                    <a:lnTo>
                      <a:pt x="14019" y="23641"/>
                    </a:lnTo>
                    <a:lnTo>
                      <a:pt x="14384" y="23810"/>
                    </a:lnTo>
                    <a:lnTo>
                      <a:pt x="14768" y="23980"/>
                    </a:lnTo>
                    <a:lnTo>
                      <a:pt x="15151" y="24140"/>
                    </a:lnTo>
                    <a:lnTo>
                      <a:pt x="15552" y="24292"/>
                    </a:lnTo>
                    <a:lnTo>
                      <a:pt x="15954" y="24443"/>
                    </a:lnTo>
                    <a:lnTo>
                      <a:pt x="16373" y="24586"/>
                    </a:lnTo>
                    <a:lnTo>
                      <a:pt x="16792" y="24729"/>
                    </a:lnTo>
                    <a:lnTo>
                      <a:pt x="17229" y="24871"/>
                    </a:lnTo>
                    <a:lnTo>
                      <a:pt x="17675" y="25005"/>
                    </a:lnTo>
                    <a:lnTo>
                      <a:pt x="18129" y="25139"/>
                    </a:lnTo>
                    <a:lnTo>
                      <a:pt x="18593" y="25273"/>
                    </a:lnTo>
                    <a:lnTo>
                      <a:pt x="19066" y="25397"/>
                    </a:lnTo>
                    <a:lnTo>
                      <a:pt x="20056" y="25638"/>
                    </a:lnTo>
                    <a:lnTo>
                      <a:pt x="21090" y="25879"/>
                    </a:lnTo>
                    <a:lnTo>
                      <a:pt x="22178" y="26102"/>
                    </a:lnTo>
                    <a:lnTo>
                      <a:pt x="23310" y="26325"/>
                    </a:lnTo>
                    <a:lnTo>
                      <a:pt x="24505" y="26539"/>
                    </a:lnTo>
                    <a:lnTo>
                      <a:pt x="24666" y="26574"/>
                    </a:lnTo>
                    <a:lnTo>
                      <a:pt x="24826" y="26628"/>
                    </a:lnTo>
                    <a:lnTo>
                      <a:pt x="24987" y="26690"/>
                    </a:lnTo>
                    <a:lnTo>
                      <a:pt x="25147" y="26771"/>
                    </a:lnTo>
                    <a:lnTo>
                      <a:pt x="25308" y="26860"/>
                    </a:lnTo>
                    <a:lnTo>
                      <a:pt x="25468" y="26958"/>
                    </a:lnTo>
                    <a:lnTo>
                      <a:pt x="25638" y="27065"/>
                    </a:lnTo>
                    <a:lnTo>
                      <a:pt x="25798" y="27190"/>
                    </a:lnTo>
                    <a:lnTo>
                      <a:pt x="25959" y="27315"/>
                    </a:lnTo>
                    <a:lnTo>
                      <a:pt x="26128" y="27457"/>
                    </a:lnTo>
                    <a:lnTo>
                      <a:pt x="26458" y="27743"/>
                    </a:lnTo>
                    <a:lnTo>
                      <a:pt x="27163" y="28385"/>
                    </a:lnTo>
                    <a:lnTo>
                      <a:pt x="27528" y="28715"/>
                    </a:lnTo>
                    <a:lnTo>
                      <a:pt x="27912" y="29036"/>
                    </a:lnTo>
                    <a:lnTo>
                      <a:pt x="28108" y="29196"/>
                    </a:lnTo>
                    <a:lnTo>
                      <a:pt x="28304" y="29357"/>
                    </a:lnTo>
                    <a:lnTo>
                      <a:pt x="28509" y="29508"/>
                    </a:lnTo>
                    <a:lnTo>
                      <a:pt x="28723" y="29660"/>
                    </a:lnTo>
                    <a:lnTo>
                      <a:pt x="28937" y="29803"/>
                    </a:lnTo>
                    <a:lnTo>
                      <a:pt x="29160" y="29945"/>
                    </a:lnTo>
                    <a:lnTo>
                      <a:pt x="29383" y="30070"/>
                    </a:lnTo>
                    <a:lnTo>
                      <a:pt x="29615" y="30195"/>
                    </a:lnTo>
                    <a:lnTo>
                      <a:pt x="29856" y="30302"/>
                    </a:lnTo>
                    <a:lnTo>
                      <a:pt x="30097" y="30409"/>
                    </a:lnTo>
                    <a:lnTo>
                      <a:pt x="30346" y="30498"/>
                    </a:lnTo>
                    <a:lnTo>
                      <a:pt x="30605" y="30578"/>
                    </a:lnTo>
                    <a:lnTo>
                      <a:pt x="30694" y="30257"/>
                    </a:lnTo>
                    <a:lnTo>
                      <a:pt x="30801" y="29927"/>
                    </a:lnTo>
                    <a:lnTo>
                      <a:pt x="30926" y="29606"/>
                    </a:lnTo>
                    <a:lnTo>
                      <a:pt x="31060" y="29285"/>
                    </a:lnTo>
                    <a:lnTo>
                      <a:pt x="31202" y="28964"/>
                    </a:lnTo>
                    <a:lnTo>
                      <a:pt x="31363" y="28652"/>
                    </a:lnTo>
                    <a:lnTo>
                      <a:pt x="31523" y="28331"/>
                    </a:lnTo>
                    <a:lnTo>
                      <a:pt x="31702" y="28010"/>
                    </a:lnTo>
                    <a:lnTo>
                      <a:pt x="31880" y="27689"/>
                    </a:lnTo>
                    <a:lnTo>
                      <a:pt x="32067" y="27377"/>
                    </a:lnTo>
                    <a:lnTo>
                      <a:pt x="32469" y="26735"/>
                    </a:lnTo>
                    <a:lnTo>
                      <a:pt x="32879" y="26102"/>
                    </a:lnTo>
                    <a:lnTo>
                      <a:pt x="33298" y="25469"/>
                    </a:lnTo>
                    <a:lnTo>
                      <a:pt x="33717" y="24836"/>
                    </a:lnTo>
                    <a:lnTo>
                      <a:pt x="34127" y="24202"/>
                    </a:lnTo>
                    <a:lnTo>
                      <a:pt x="34528" y="23569"/>
                    </a:lnTo>
                    <a:lnTo>
                      <a:pt x="34716" y="23257"/>
                    </a:lnTo>
                    <a:lnTo>
                      <a:pt x="34903" y="22936"/>
                    </a:lnTo>
                    <a:lnTo>
                      <a:pt x="35081" y="22615"/>
                    </a:lnTo>
                    <a:lnTo>
                      <a:pt x="35251" y="22303"/>
                    </a:lnTo>
                    <a:lnTo>
                      <a:pt x="35411" y="21982"/>
                    </a:lnTo>
                    <a:lnTo>
                      <a:pt x="35563" y="21661"/>
                    </a:lnTo>
                    <a:lnTo>
                      <a:pt x="35706" y="21340"/>
                    </a:lnTo>
                    <a:lnTo>
                      <a:pt x="35830" y="21019"/>
                    </a:lnTo>
                    <a:lnTo>
                      <a:pt x="35946" y="20698"/>
                    </a:lnTo>
                    <a:lnTo>
                      <a:pt x="36044" y="20377"/>
                    </a:lnTo>
                    <a:lnTo>
                      <a:pt x="35848" y="20341"/>
                    </a:lnTo>
                    <a:lnTo>
                      <a:pt x="35652" y="20306"/>
                    </a:lnTo>
                    <a:lnTo>
                      <a:pt x="35456" y="20252"/>
                    </a:lnTo>
                    <a:lnTo>
                      <a:pt x="35260" y="20207"/>
                    </a:lnTo>
                    <a:lnTo>
                      <a:pt x="34867" y="20083"/>
                    </a:lnTo>
                    <a:lnTo>
                      <a:pt x="34475" y="19940"/>
                    </a:lnTo>
                    <a:lnTo>
                      <a:pt x="34092" y="19788"/>
                    </a:lnTo>
                    <a:lnTo>
                      <a:pt x="33708" y="19610"/>
                    </a:lnTo>
                    <a:lnTo>
                      <a:pt x="33334" y="19423"/>
                    </a:lnTo>
                    <a:lnTo>
                      <a:pt x="32959" y="19218"/>
                    </a:lnTo>
                    <a:lnTo>
                      <a:pt x="32593" y="18995"/>
                    </a:lnTo>
                    <a:lnTo>
                      <a:pt x="32228" y="18772"/>
                    </a:lnTo>
                    <a:lnTo>
                      <a:pt x="31871" y="18531"/>
                    </a:lnTo>
                    <a:lnTo>
                      <a:pt x="31523" y="18290"/>
                    </a:lnTo>
                    <a:lnTo>
                      <a:pt x="31176" y="18032"/>
                    </a:lnTo>
                    <a:lnTo>
                      <a:pt x="30846" y="17773"/>
                    </a:lnTo>
                    <a:lnTo>
                      <a:pt x="30516" y="17514"/>
                    </a:lnTo>
                    <a:lnTo>
                      <a:pt x="30204" y="17247"/>
                    </a:lnTo>
                    <a:lnTo>
                      <a:pt x="29891" y="16979"/>
                    </a:lnTo>
                    <a:lnTo>
                      <a:pt x="29597" y="16721"/>
                    </a:lnTo>
                    <a:lnTo>
                      <a:pt x="29312" y="16453"/>
                    </a:lnTo>
                    <a:lnTo>
                      <a:pt x="29035" y="16195"/>
                    </a:lnTo>
                    <a:lnTo>
                      <a:pt x="28527" y="15695"/>
                    </a:lnTo>
                    <a:lnTo>
                      <a:pt x="28081" y="15223"/>
                    </a:lnTo>
                    <a:lnTo>
                      <a:pt x="27680" y="14795"/>
                    </a:lnTo>
                    <a:lnTo>
                      <a:pt x="27350" y="14420"/>
                    </a:lnTo>
                    <a:lnTo>
                      <a:pt x="27091" y="14108"/>
                    </a:lnTo>
                    <a:lnTo>
                      <a:pt x="26895" y="13876"/>
                    </a:lnTo>
                    <a:lnTo>
                      <a:pt x="26672" y="13609"/>
                    </a:lnTo>
                    <a:lnTo>
                      <a:pt x="26431" y="13341"/>
                    </a:lnTo>
                    <a:lnTo>
                      <a:pt x="26155" y="13065"/>
                    </a:lnTo>
                    <a:lnTo>
                      <a:pt x="25870" y="12788"/>
                    </a:lnTo>
                    <a:lnTo>
                      <a:pt x="25558" y="12512"/>
                    </a:lnTo>
                    <a:lnTo>
                      <a:pt x="25237" y="12235"/>
                    </a:lnTo>
                    <a:lnTo>
                      <a:pt x="24889" y="11950"/>
                    </a:lnTo>
                    <a:lnTo>
                      <a:pt x="24532" y="11665"/>
                    </a:lnTo>
                    <a:lnTo>
                      <a:pt x="24158" y="11379"/>
                    </a:lnTo>
                    <a:lnTo>
                      <a:pt x="23774" y="11094"/>
                    </a:lnTo>
                    <a:lnTo>
                      <a:pt x="23382" y="10817"/>
                    </a:lnTo>
                    <a:lnTo>
                      <a:pt x="22980" y="10532"/>
                    </a:lnTo>
                    <a:lnTo>
                      <a:pt x="22151" y="9970"/>
                    </a:lnTo>
                    <a:lnTo>
                      <a:pt x="21295" y="9417"/>
                    </a:lnTo>
                    <a:lnTo>
                      <a:pt x="20439" y="8873"/>
                    </a:lnTo>
                    <a:lnTo>
                      <a:pt x="19574" y="8347"/>
                    </a:lnTo>
                    <a:lnTo>
                      <a:pt x="18736" y="7839"/>
                    </a:lnTo>
                    <a:lnTo>
                      <a:pt x="17906" y="7349"/>
                    </a:lnTo>
                    <a:lnTo>
                      <a:pt x="16382" y="6448"/>
                    </a:lnTo>
                    <a:lnTo>
                      <a:pt x="15704" y="6047"/>
                    </a:lnTo>
                    <a:lnTo>
                      <a:pt x="15089" y="5681"/>
                    </a:lnTo>
                    <a:lnTo>
                      <a:pt x="14946" y="5601"/>
                    </a:lnTo>
                    <a:lnTo>
                      <a:pt x="14812" y="5529"/>
                    </a:lnTo>
                    <a:lnTo>
                      <a:pt x="14687" y="5467"/>
                    </a:lnTo>
                    <a:lnTo>
                      <a:pt x="14562" y="5413"/>
                    </a:lnTo>
                    <a:lnTo>
                      <a:pt x="14447" y="5378"/>
                    </a:lnTo>
                    <a:lnTo>
                      <a:pt x="14331" y="5342"/>
                    </a:lnTo>
                    <a:lnTo>
                      <a:pt x="14224" y="5324"/>
                    </a:lnTo>
                    <a:lnTo>
                      <a:pt x="14126" y="5306"/>
                    </a:lnTo>
                    <a:lnTo>
                      <a:pt x="13938" y="5306"/>
                    </a:lnTo>
                    <a:lnTo>
                      <a:pt x="13858" y="5324"/>
                    </a:lnTo>
                    <a:lnTo>
                      <a:pt x="13778" y="5342"/>
                    </a:lnTo>
                    <a:lnTo>
                      <a:pt x="13706" y="5369"/>
                    </a:lnTo>
                    <a:lnTo>
                      <a:pt x="13635" y="5413"/>
                    </a:lnTo>
                    <a:lnTo>
                      <a:pt x="13573" y="5458"/>
                    </a:lnTo>
                    <a:lnTo>
                      <a:pt x="13519" y="5503"/>
                    </a:lnTo>
                    <a:lnTo>
                      <a:pt x="13466" y="5565"/>
                    </a:lnTo>
                    <a:lnTo>
                      <a:pt x="13421" y="5627"/>
                    </a:lnTo>
                    <a:lnTo>
                      <a:pt x="13385" y="5699"/>
                    </a:lnTo>
                    <a:lnTo>
                      <a:pt x="13350" y="5779"/>
                    </a:lnTo>
                    <a:lnTo>
                      <a:pt x="13314" y="5868"/>
                    </a:lnTo>
                    <a:lnTo>
                      <a:pt x="13287" y="5957"/>
                    </a:lnTo>
                    <a:lnTo>
                      <a:pt x="13269" y="6056"/>
                    </a:lnTo>
                    <a:lnTo>
                      <a:pt x="13252" y="6154"/>
                    </a:lnTo>
                    <a:lnTo>
                      <a:pt x="13243" y="6377"/>
                    </a:lnTo>
                    <a:lnTo>
                      <a:pt x="13243" y="6608"/>
                    </a:lnTo>
                    <a:lnTo>
                      <a:pt x="13269" y="6867"/>
                    </a:lnTo>
                    <a:lnTo>
                      <a:pt x="13314" y="7135"/>
                    </a:lnTo>
                    <a:lnTo>
                      <a:pt x="13376" y="7420"/>
                    </a:lnTo>
                    <a:lnTo>
                      <a:pt x="13457" y="7714"/>
                    </a:lnTo>
                    <a:lnTo>
                      <a:pt x="13555" y="8017"/>
                    </a:lnTo>
                    <a:lnTo>
                      <a:pt x="13671" y="8338"/>
                    </a:lnTo>
                    <a:lnTo>
                      <a:pt x="13796" y="8650"/>
                    </a:lnTo>
                    <a:lnTo>
                      <a:pt x="13947" y="8972"/>
                    </a:lnTo>
                    <a:lnTo>
                      <a:pt x="14117" y="9301"/>
                    </a:lnTo>
                    <a:lnTo>
                      <a:pt x="14304" y="9622"/>
                    </a:lnTo>
                    <a:lnTo>
                      <a:pt x="14500" y="9952"/>
                    </a:lnTo>
                    <a:lnTo>
                      <a:pt x="14723" y="10273"/>
                    </a:lnTo>
                    <a:lnTo>
                      <a:pt x="14955" y="10586"/>
                    </a:lnTo>
                    <a:lnTo>
                      <a:pt x="15196" y="10898"/>
                    </a:lnTo>
                    <a:lnTo>
                      <a:pt x="15463" y="11192"/>
                    </a:lnTo>
                    <a:lnTo>
                      <a:pt x="15740" y="11486"/>
                    </a:lnTo>
                    <a:lnTo>
                      <a:pt x="16034" y="11763"/>
                    </a:lnTo>
                    <a:lnTo>
                      <a:pt x="16337" y="12021"/>
                    </a:lnTo>
                    <a:lnTo>
                      <a:pt x="16622" y="12262"/>
                    </a:lnTo>
                    <a:lnTo>
                      <a:pt x="16836" y="12458"/>
                    </a:lnTo>
                    <a:lnTo>
                      <a:pt x="16997" y="12628"/>
                    </a:lnTo>
                    <a:lnTo>
                      <a:pt x="17059" y="12699"/>
                    </a:lnTo>
                    <a:lnTo>
                      <a:pt x="17104" y="12761"/>
                    </a:lnTo>
                    <a:lnTo>
                      <a:pt x="17140" y="12815"/>
                    </a:lnTo>
                    <a:lnTo>
                      <a:pt x="17157" y="12868"/>
                    </a:lnTo>
                    <a:lnTo>
                      <a:pt x="17166" y="12904"/>
                    </a:lnTo>
                    <a:lnTo>
                      <a:pt x="17166" y="12940"/>
                    </a:lnTo>
                    <a:lnTo>
                      <a:pt x="17149" y="12967"/>
                    </a:lnTo>
                    <a:lnTo>
                      <a:pt x="17122" y="12975"/>
                    </a:lnTo>
                    <a:lnTo>
                      <a:pt x="17086" y="12993"/>
                    </a:lnTo>
                    <a:lnTo>
                      <a:pt x="17033" y="12993"/>
                    </a:lnTo>
                    <a:lnTo>
                      <a:pt x="16970" y="12984"/>
                    </a:lnTo>
                    <a:lnTo>
                      <a:pt x="16908" y="12975"/>
                    </a:lnTo>
                    <a:lnTo>
                      <a:pt x="16738" y="12931"/>
                    </a:lnTo>
                    <a:lnTo>
                      <a:pt x="16524" y="12868"/>
                    </a:lnTo>
                    <a:lnTo>
                      <a:pt x="16284" y="12770"/>
                    </a:lnTo>
                    <a:lnTo>
                      <a:pt x="16016" y="12654"/>
                    </a:lnTo>
                    <a:lnTo>
                      <a:pt x="15713" y="12512"/>
                    </a:lnTo>
                    <a:lnTo>
                      <a:pt x="15392" y="12351"/>
                    </a:lnTo>
                    <a:lnTo>
                      <a:pt x="15044" y="12164"/>
                    </a:lnTo>
                    <a:lnTo>
                      <a:pt x="14669" y="11959"/>
                    </a:lnTo>
                    <a:lnTo>
                      <a:pt x="14286" y="11736"/>
                    </a:lnTo>
                    <a:lnTo>
                      <a:pt x="13885" y="11486"/>
                    </a:lnTo>
                    <a:lnTo>
                      <a:pt x="13466" y="11228"/>
                    </a:lnTo>
                    <a:lnTo>
                      <a:pt x="13038" y="10951"/>
                    </a:lnTo>
                    <a:lnTo>
                      <a:pt x="12610" y="10657"/>
                    </a:lnTo>
                    <a:lnTo>
                      <a:pt x="12173" y="10354"/>
                    </a:lnTo>
                    <a:lnTo>
                      <a:pt x="11736" y="10033"/>
                    </a:lnTo>
                    <a:lnTo>
                      <a:pt x="11299" y="9694"/>
                    </a:lnTo>
                    <a:lnTo>
                      <a:pt x="10862" y="9355"/>
                    </a:lnTo>
                    <a:lnTo>
                      <a:pt x="10434" y="8998"/>
                    </a:lnTo>
                    <a:lnTo>
                      <a:pt x="10015" y="8633"/>
                    </a:lnTo>
                    <a:lnTo>
                      <a:pt x="9613" y="8258"/>
                    </a:lnTo>
                    <a:lnTo>
                      <a:pt x="9221" y="7875"/>
                    </a:lnTo>
                    <a:lnTo>
                      <a:pt x="8846" y="7482"/>
                    </a:lnTo>
                    <a:lnTo>
                      <a:pt x="8490" y="7090"/>
                    </a:lnTo>
                    <a:lnTo>
                      <a:pt x="7170" y="5592"/>
                    </a:lnTo>
                    <a:lnTo>
                      <a:pt x="6564" y="4905"/>
                    </a:lnTo>
                    <a:lnTo>
                      <a:pt x="5984" y="4254"/>
                    </a:lnTo>
                    <a:lnTo>
                      <a:pt x="5440" y="3657"/>
                    </a:lnTo>
                    <a:lnTo>
                      <a:pt x="4914" y="3095"/>
                    </a:lnTo>
                    <a:lnTo>
                      <a:pt x="4432" y="2587"/>
                    </a:lnTo>
                    <a:lnTo>
                      <a:pt x="3969" y="2114"/>
                    </a:lnTo>
                    <a:lnTo>
                      <a:pt x="3541" y="1695"/>
                    </a:lnTo>
                    <a:lnTo>
                      <a:pt x="3139" y="1320"/>
                    </a:lnTo>
                    <a:lnTo>
                      <a:pt x="2765" y="990"/>
                    </a:lnTo>
                    <a:lnTo>
                      <a:pt x="2426" y="705"/>
                    </a:lnTo>
                    <a:lnTo>
                      <a:pt x="2105" y="464"/>
                    </a:lnTo>
                    <a:lnTo>
                      <a:pt x="1962" y="366"/>
                    </a:lnTo>
                    <a:lnTo>
                      <a:pt x="1820" y="277"/>
                    </a:lnTo>
                    <a:lnTo>
                      <a:pt x="1686" y="197"/>
                    </a:lnTo>
                    <a:lnTo>
                      <a:pt x="1552" y="134"/>
                    </a:lnTo>
                    <a:lnTo>
                      <a:pt x="1436" y="81"/>
                    </a:lnTo>
                    <a:lnTo>
                      <a:pt x="1320" y="36"/>
                    </a:lnTo>
                    <a:lnTo>
                      <a:pt x="1267" y="18"/>
                    </a:lnTo>
                    <a:lnTo>
                      <a:pt x="1204" y="10"/>
                    </a:lnTo>
                    <a:lnTo>
                      <a:pt x="1151" y="1"/>
                    </a:lnTo>
                    <a:close/>
                  </a:path>
                </a:pathLst>
              </a:custGeom>
              <a:solidFill>
                <a:srgbClr val="EDB3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1189;p28"/>
              <p:cNvSpPr/>
              <p:nvPr/>
            </p:nvSpPr>
            <p:spPr>
              <a:xfrm>
                <a:off x="5076800" y="1789300"/>
                <a:ext cx="72925" cy="107925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4317" extrusionOk="0">
                    <a:moveTo>
                      <a:pt x="981" y="0"/>
                    </a:moveTo>
                    <a:lnTo>
                      <a:pt x="0" y="4316"/>
                    </a:lnTo>
                    <a:lnTo>
                      <a:pt x="116" y="4218"/>
                    </a:lnTo>
                    <a:lnTo>
                      <a:pt x="420" y="3933"/>
                    </a:lnTo>
                    <a:lnTo>
                      <a:pt x="848" y="3505"/>
                    </a:lnTo>
                    <a:lnTo>
                      <a:pt x="1097" y="3255"/>
                    </a:lnTo>
                    <a:lnTo>
                      <a:pt x="1356" y="2988"/>
                    </a:lnTo>
                    <a:lnTo>
                      <a:pt x="1614" y="2702"/>
                    </a:lnTo>
                    <a:lnTo>
                      <a:pt x="1873" y="2408"/>
                    </a:lnTo>
                    <a:lnTo>
                      <a:pt x="2123" y="2114"/>
                    </a:lnTo>
                    <a:lnTo>
                      <a:pt x="2346" y="1828"/>
                    </a:lnTo>
                    <a:lnTo>
                      <a:pt x="2551" y="1543"/>
                    </a:lnTo>
                    <a:lnTo>
                      <a:pt x="2631" y="1400"/>
                    </a:lnTo>
                    <a:lnTo>
                      <a:pt x="2711" y="1267"/>
                    </a:lnTo>
                    <a:lnTo>
                      <a:pt x="2783" y="1142"/>
                    </a:lnTo>
                    <a:lnTo>
                      <a:pt x="2836" y="1017"/>
                    </a:lnTo>
                    <a:lnTo>
                      <a:pt x="2881" y="901"/>
                    </a:lnTo>
                    <a:lnTo>
                      <a:pt x="2916" y="794"/>
                    </a:lnTo>
                    <a:lnTo>
                      <a:pt x="9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1190;p28"/>
              <p:cNvSpPr/>
              <p:nvPr/>
            </p:nvSpPr>
            <p:spPr>
              <a:xfrm>
                <a:off x="4119750" y="1789300"/>
                <a:ext cx="72925" cy="107925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4317" extrusionOk="0">
                    <a:moveTo>
                      <a:pt x="1935" y="0"/>
                    </a:moveTo>
                    <a:lnTo>
                      <a:pt x="0" y="794"/>
                    </a:lnTo>
                    <a:lnTo>
                      <a:pt x="36" y="901"/>
                    </a:lnTo>
                    <a:lnTo>
                      <a:pt x="80" y="1017"/>
                    </a:lnTo>
                    <a:lnTo>
                      <a:pt x="134" y="1142"/>
                    </a:lnTo>
                    <a:lnTo>
                      <a:pt x="205" y="1267"/>
                    </a:lnTo>
                    <a:lnTo>
                      <a:pt x="277" y="1400"/>
                    </a:lnTo>
                    <a:lnTo>
                      <a:pt x="366" y="1543"/>
                    </a:lnTo>
                    <a:lnTo>
                      <a:pt x="571" y="1828"/>
                    </a:lnTo>
                    <a:lnTo>
                      <a:pt x="794" y="2114"/>
                    </a:lnTo>
                    <a:lnTo>
                      <a:pt x="1044" y="2408"/>
                    </a:lnTo>
                    <a:lnTo>
                      <a:pt x="1293" y="2702"/>
                    </a:lnTo>
                    <a:lnTo>
                      <a:pt x="1561" y="2988"/>
                    </a:lnTo>
                    <a:lnTo>
                      <a:pt x="1819" y="3255"/>
                    </a:lnTo>
                    <a:lnTo>
                      <a:pt x="2060" y="3505"/>
                    </a:lnTo>
                    <a:lnTo>
                      <a:pt x="2497" y="3933"/>
                    </a:lnTo>
                    <a:lnTo>
                      <a:pt x="2800" y="4218"/>
                    </a:lnTo>
                    <a:lnTo>
                      <a:pt x="2916" y="4316"/>
                    </a:lnTo>
                    <a:lnTo>
                      <a:pt x="1935" y="0"/>
                    </a:lnTo>
                    <a:close/>
                  </a:path>
                </a:pathLst>
              </a:custGeom>
              <a:solidFill>
                <a:srgbClr val="4F29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1191;p28"/>
              <p:cNvSpPr/>
              <p:nvPr/>
            </p:nvSpPr>
            <p:spPr>
              <a:xfrm>
                <a:off x="4119750" y="1789300"/>
                <a:ext cx="72925" cy="107925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4317" fill="none" extrusionOk="0">
                    <a:moveTo>
                      <a:pt x="2916" y="4316"/>
                    </a:moveTo>
                    <a:lnTo>
                      <a:pt x="2916" y="4316"/>
                    </a:lnTo>
                    <a:lnTo>
                      <a:pt x="2800" y="4218"/>
                    </a:lnTo>
                    <a:lnTo>
                      <a:pt x="2497" y="3933"/>
                    </a:lnTo>
                    <a:lnTo>
                      <a:pt x="2060" y="3505"/>
                    </a:lnTo>
                    <a:lnTo>
                      <a:pt x="1819" y="3255"/>
                    </a:lnTo>
                    <a:lnTo>
                      <a:pt x="1561" y="2988"/>
                    </a:lnTo>
                    <a:lnTo>
                      <a:pt x="1293" y="2702"/>
                    </a:lnTo>
                    <a:lnTo>
                      <a:pt x="1044" y="2408"/>
                    </a:lnTo>
                    <a:lnTo>
                      <a:pt x="794" y="2114"/>
                    </a:lnTo>
                    <a:lnTo>
                      <a:pt x="571" y="1828"/>
                    </a:lnTo>
                    <a:lnTo>
                      <a:pt x="366" y="1543"/>
                    </a:lnTo>
                    <a:lnTo>
                      <a:pt x="277" y="1400"/>
                    </a:lnTo>
                    <a:lnTo>
                      <a:pt x="205" y="1267"/>
                    </a:lnTo>
                    <a:lnTo>
                      <a:pt x="134" y="1142"/>
                    </a:lnTo>
                    <a:lnTo>
                      <a:pt x="80" y="1017"/>
                    </a:lnTo>
                    <a:lnTo>
                      <a:pt x="36" y="901"/>
                    </a:lnTo>
                    <a:lnTo>
                      <a:pt x="0" y="794"/>
                    </a:lnTo>
                    <a:lnTo>
                      <a:pt x="1935" y="0"/>
                    </a:lnTo>
                    <a:lnTo>
                      <a:pt x="2916" y="431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1192;p28"/>
              <p:cNvSpPr/>
              <p:nvPr/>
            </p:nvSpPr>
            <p:spPr>
              <a:xfrm>
                <a:off x="4062000" y="238125"/>
                <a:ext cx="673075" cy="528375"/>
              </a:xfrm>
              <a:custGeom>
                <a:avLst/>
                <a:gdLst/>
                <a:ahLst/>
                <a:cxnLst/>
                <a:rect l="l" t="t" r="r" b="b"/>
                <a:pathLst>
                  <a:path w="26923" h="21135" extrusionOk="0">
                    <a:moveTo>
                      <a:pt x="16141" y="0"/>
                    </a:moveTo>
                    <a:lnTo>
                      <a:pt x="15829" y="9"/>
                    </a:lnTo>
                    <a:lnTo>
                      <a:pt x="15508" y="27"/>
                    </a:lnTo>
                    <a:lnTo>
                      <a:pt x="14875" y="71"/>
                    </a:lnTo>
                    <a:lnTo>
                      <a:pt x="14233" y="143"/>
                    </a:lnTo>
                    <a:lnTo>
                      <a:pt x="13582" y="232"/>
                    </a:lnTo>
                    <a:lnTo>
                      <a:pt x="12922" y="339"/>
                    </a:lnTo>
                    <a:lnTo>
                      <a:pt x="12262" y="464"/>
                    </a:lnTo>
                    <a:lnTo>
                      <a:pt x="11593" y="606"/>
                    </a:lnTo>
                    <a:lnTo>
                      <a:pt x="10915" y="767"/>
                    </a:lnTo>
                    <a:lnTo>
                      <a:pt x="10247" y="945"/>
                    </a:lnTo>
                    <a:lnTo>
                      <a:pt x="9587" y="1141"/>
                    </a:lnTo>
                    <a:lnTo>
                      <a:pt x="8945" y="1347"/>
                    </a:lnTo>
                    <a:lnTo>
                      <a:pt x="8312" y="1569"/>
                    </a:lnTo>
                    <a:lnTo>
                      <a:pt x="7696" y="1801"/>
                    </a:lnTo>
                    <a:lnTo>
                      <a:pt x="7108" y="2051"/>
                    </a:lnTo>
                    <a:lnTo>
                      <a:pt x="6528" y="2319"/>
                    </a:lnTo>
                    <a:lnTo>
                      <a:pt x="6243" y="2461"/>
                    </a:lnTo>
                    <a:lnTo>
                      <a:pt x="5966" y="2604"/>
                    </a:lnTo>
                    <a:lnTo>
                      <a:pt x="5690" y="2747"/>
                    </a:lnTo>
                    <a:lnTo>
                      <a:pt x="5422" y="2898"/>
                    </a:lnTo>
                    <a:lnTo>
                      <a:pt x="5155" y="3050"/>
                    </a:lnTo>
                    <a:lnTo>
                      <a:pt x="4896" y="3210"/>
                    </a:lnTo>
                    <a:lnTo>
                      <a:pt x="4647" y="3371"/>
                    </a:lnTo>
                    <a:lnTo>
                      <a:pt x="4397" y="3531"/>
                    </a:lnTo>
                    <a:lnTo>
                      <a:pt x="4156" y="3701"/>
                    </a:lnTo>
                    <a:lnTo>
                      <a:pt x="3924" y="3879"/>
                    </a:lnTo>
                    <a:lnTo>
                      <a:pt x="3692" y="4049"/>
                    </a:lnTo>
                    <a:lnTo>
                      <a:pt x="3469" y="4236"/>
                    </a:lnTo>
                    <a:lnTo>
                      <a:pt x="3247" y="4414"/>
                    </a:lnTo>
                    <a:lnTo>
                      <a:pt x="3032" y="4610"/>
                    </a:lnTo>
                    <a:lnTo>
                      <a:pt x="2827" y="4798"/>
                    </a:lnTo>
                    <a:lnTo>
                      <a:pt x="2631" y="4994"/>
                    </a:lnTo>
                    <a:lnTo>
                      <a:pt x="2435" y="5199"/>
                    </a:lnTo>
                    <a:lnTo>
                      <a:pt x="2248" y="5404"/>
                    </a:lnTo>
                    <a:lnTo>
                      <a:pt x="2069" y="5609"/>
                    </a:lnTo>
                    <a:lnTo>
                      <a:pt x="1891" y="5823"/>
                    </a:lnTo>
                    <a:lnTo>
                      <a:pt x="1722" y="6037"/>
                    </a:lnTo>
                    <a:lnTo>
                      <a:pt x="1561" y="6260"/>
                    </a:lnTo>
                    <a:lnTo>
                      <a:pt x="1410" y="6492"/>
                    </a:lnTo>
                    <a:lnTo>
                      <a:pt x="1267" y="6715"/>
                    </a:lnTo>
                    <a:lnTo>
                      <a:pt x="1124" y="6947"/>
                    </a:lnTo>
                    <a:lnTo>
                      <a:pt x="999" y="7187"/>
                    </a:lnTo>
                    <a:lnTo>
                      <a:pt x="874" y="7428"/>
                    </a:lnTo>
                    <a:lnTo>
                      <a:pt x="759" y="7678"/>
                    </a:lnTo>
                    <a:lnTo>
                      <a:pt x="652" y="7928"/>
                    </a:lnTo>
                    <a:lnTo>
                      <a:pt x="553" y="8177"/>
                    </a:lnTo>
                    <a:lnTo>
                      <a:pt x="455" y="8436"/>
                    </a:lnTo>
                    <a:lnTo>
                      <a:pt x="375" y="8703"/>
                    </a:lnTo>
                    <a:lnTo>
                      <a:pt x="295" y="8971"/>
                    </a:lnTo>
                    <a:lnTo>
                      <a:pt x="232" y="9238"/>
                    </a:lnTo>
                    <a:lnTo>
                      <a:pt x="170" y="9515"/>
                    </a:lnTo>
                    <a:lnTo>
                      <a:pt x="125" y="9800"/>
                    </a:lnTo>
                    <a:lnTo>
                      <a:pt x="81" y="10086"/>
                    </a:lnTo>
                    <a:lnTo>
                      <a:pt x="45" y="10371"/>
                    </a:lnTo>
                    <a:lnTo>
                      <a:pt x="27" y="10665"/>
                    </a:lnTo>
                    <a:lnTo>
                      <a:pt x="10" y="10959"/>
                    </a:lnTo>
                    <a:lnTo>
                      <a:pt x="1" y="11263"/>
                    </a:lnTo>
                    <a:lnTo>
                      <a:pt x="10" y="11575"/>
                    </a:lnTo>
                    <a:lnTo>
                      <a:pt x="18" y="11887"/>
                    </a:lnTo>
                    <a:lnTo>
                      <a:pt x="45" y="12199"/>
                    </a:lnTo>
                    <a:lnTo>
                      <a:pt x="72" y="12520"/>
                    </a:lnTo>
                    <a:lnTo>
                      <a:pt x="117" y="12841"/>
                    </a:lnTo>
                    <a:lnTo>
                      <a:pt x="170" y="13171"/>
                    </a:lnTo>
                    <a:lnTo>
                      <a:pt x="232" y="13501"/>
                    </a:lnTo>
                    <a:lnTo>
                      <a:pt x="304" y="13840"/>
                    </a:lnTo>
                    <a:lnTo>
                      <a:pt x="384" y="14188"/>
                    </a:lnTo>
                    <a:lnTo>
                      <a:pt x="473" y="14526"/>
                    </a:lnTo>
                    <a:lnTo>
                      <a:pt x="571" y="14865"/>
                    </a:lnTo>
                    <a:lnTo>
                      <a:pt x="678" y="15186"/>
                    </a:lnTo>
                    <a:lnTo>
                      <a:pt x="785" y="15507"/>
                    </a:lnTo>
                    <a:lnTo>
                      <a:pt x="901" y="15811"/>
                    </a:lnTo>
                    <a:lnTo>
                      <a:pt x="1026" y="16105"/>
                    </a:lnTo>
                    <a:lnTo>
                      <a:pt x="1160" y="16390"/>
                    </a:lnTo>
                    <a:lnTo>
                      <a:pt x="1294" y="16667"/>
                    </a:lnTo>
                    <a:lnTo>
                      <a:pt x="1427" y="16934"/>
                    </a:lnTo>
                    <a:lnTo>
                      <a:pt x="1579" y="17184"/>
                    </a:lnTo>
                    <a:lnTo>
                      <a:pt x="1731" y="17434"/>
                    </a:lnTo>
                    <a:lnTo>
                      <a:pt x="1891" y="17674"/>
                    </a:lnTo>
                    <a:lnTo>
                      <a:pt x="2052" y="17906"/>
                    </a:lnTo>
                    <a:lnTo>
                      <a:pt x="2221" y="18120"/>
                    </a:lnTo>
                    <a:lnTo>
                      <a:pt x="2390" y="18334"/>
                    </a:lnTo>
                    <a:lnTo>
                      <a:pt x="2569" y="18539"/>
                    </a:lnTo>
                    <a:lnTo>
                      <a:pt x="2756" y="18735"/>
                    </a:lnTo>
                    <a:lnTo>
                      <a:pt x="2943" y="18923"/>
                    </a:lnTo>
                    <a:lnTo>
                      <a:pt x="3140" y="19092"/>
                    </a:lnTo>
                    <a:lnTo>
                      <a:pt x="3345" y="19262"/>
                    </a:lnTo>
                    <a:lnTo>
                      <a:pt x="3550" y="19422"/>
                    </a:lnTo>
                    <a:lnTo>
                      <a:pt x="3755" y="19583"/>
                    </a:lnTo>
                    <a:lnTo>
                      <a:pt x="3969" y="19725"/>
                    </a:lnTo>
                    <a:lnTo>
                      <a:pt x="4192" y="19859"/>
                    </a:lnTo>
                    <a:lnTo>
                      <a:pt x="4415" y="19993"/>
                    </a:lnTo>
                    <a:lnTo>
                      <a:pt x="4638" y="20109"/>
                    </a:lnTo>
                    <a:lnTo>
                      <a:pt x="4869" y="20225"/>
                    </a:lnTo>
                    <a:lnTo>
                      <a:pt x="5110" y="20332"/>
                    </a:lnTo>
                    <a:lnTo>
                      <a:pt x="5351" y="20439"/>
                    </a:lnTo>
                    <a:lnTo>
                      <a:pt x="5592" y="20528"/>
                    </a:lnTo>
                    <a:lnTo>
                      <a:pt x="5841" y="20617"/>
                    </a:lnTo>
                    <a:lnTo>
                      <a:pt x="6100" y="20688"/>
                    </a:lnTo>
                    <a:lnTo>
                      <a:pt x="6350" y="20760"/>
                    </a:lnTo>
                    <a:lnTo>
                      <a:pt x="6617" y="20831"/>
                    </a:lnTo>
                    <a:lnTo>
                      <a:pt x="6876" y="20885"/>
                    </a:lnTo>
                    <a:lnTo>
                      <a:pt x="7143" y="20938"/>
                    </a:lnTo>
                    <a:lnTo>
                      <a:pt x="7420" y="20983"/>
                    </a:lnTo>
                    <a:lnTo>
                      <a:pt x="7696" y="21027"/>
                    </a:lnTo>
                    <a:lnTo>
                      <a:pt x="7973" y="21063"/>
                    </a:lnTo>
                    <a:lnTo>
                      <a:pt x="8258" y="21090"/>
                    </a:lnTo>
                    <a:lnTo>
                      <a:pt x="8543" y="21107"/>
                    </a:lnTo>
                    <a:lnTo>
                      <a:pt x="8829" y="21125"/>
                    </a:lnTo>
                    <a:lnTo>
                      <a:pt x="9123" y="21134"/>
                    </a:lnTo>
                    <a:lnTo>
                      <a:pt x="10015" y="21134"/>
                    </a:lnTo>
                    <a:lnTo>
                      <a:pt x="10621" y="21099"/>
                    </a:lnTo>
                    <a:lnTo>
                      <a:pt x="11245" y="21054"/>
                    </a:lnTo>
                    <a:lnTo>
                      <a:pt x="11870" y="20983"/>
                    </a:lnTo>
                    <a:lnTo>
                      <a:pt x="12512" y="20902"/>
                    </a:lnTo>
                    <a:lnTo>
                      <a:pt x="13154" y="20795"/>
                    </a:lnTo>
                    <a:lnTo>
                      <a:pt x="13814" y="20679"/>
                    </a:lnTo>
                    <a:lnTo>
                      <a:pt x="14473" y="20546"/>
                    </a:lnTo>
                    <a:lnTo>
                      <a:pt x="15142" y="20394"/>
                    </a:lnTo>
                    <a:lnTo>
                      <a:pt x="15820" y="20225"/>
                    </a:lnTo>
                    <a:lnTo>
                      <a:pt x="16489" y="20055"/>
                    </a:lnTo>
                    <a:lnTo>
                      <a:pt x="17149" y="19868"/>
                    </a:lnTo>
                    <a:lnTo>
                      <a:pt x="17800" y="19672"/>
                    </a:lnTo>
                    <a:lnTo>
                      <a:pt x="18433" y="19467"/>
                    </a:lnTo>
                    <a:lnTo>
                      <a:pt x="19048" y="19253"/>
                    </a:lnTo>
                    <a:lnTo>
                      <a:pt x="19654" y="19030"/>
                    </a:lnTo>
                    <a:lnTo>
                      <a:pt x="20243" y="18789"/>
                    </a:lnTo>
                    <a:lnTo>
                      <a:pt x="20805" y="18539"/>
                    </a:lnTo>
                    <a:lnTo>
                      <a:pt x="21358" y="18272"/>
                    </a:lnTo>
                    <a:lnTo>
                      <a:pt x="21625" y="18138"/>
                    </a:lnTo>
                    <a:lnTo>
                      <a:pt x="21884" y="17995"/>
                    </a:lnTo>
                    <a:lnTo>
                      <a:pt x="22142" y="17853"/>
                    </a:lnTo>
                    <a:lnTo>
                      <a:pt x="22401" y="17710"/>
                    </a:lnTo>
                    <a:lnTo>
                      <a:pt x="22642" y="17558"/>
                    </a:lnTo>
                    <a:lnTo>
                      <a:pt x="22883" y="17407"/>
                    </a:lnTo>
                    <a:lnTo>
                      <a:pt x="23123" y="17246"/>
                    </a:lnTo>
                    <a:lnTo>
                      <a:pt x="23346" y="17086"/>
                    </a:lnTo>
                    <a:lnTo>
                      <a:pt x="23569" y="16916"/>
                    </a:lnTo>
                    <a:lnTo>
                      <a:pt x="23792" y="16747"/>
                    </a:lnTo>
                    <a:lnTo>
                      <a:pt x="23997" y="16577"/>
                    </a:lnTo>
                    <a:lnTo>
                      <a:pt x="24202" y="16399"/>
                    </a:lnTo>
                    <a:lnTo>
                      <a:pt x="24407" y="16221"/>
                    </a:lnTo>
                    <a:lnTo>
                      <a:pt x="24595" y="16033"/>
                    </a:lnTo>
                    <a:lnTo>
                      <a:pt x="24782" y="15846"/>
                    </a:lnTo>
                    <a:lnTo>
                      <a:pt x="24960" y="15650"/>
                    </a:lnTo>
                    <a:lnTo>
                      <a:pt x="25130" y="15454"/>
                    </a:lnTo>
                    <a:lnTo>
                      <a:pt x="25299" y="15249"/>
                    </a:lnTo>
                    <a:lnTo>
                      <a:pt x="25460" y="15044"/>
                    </a:lnTo>
                    <a:lnTo>
                      <a:pt x="25602" y="14830"/>
                    </a:lnTo>
                    <a:lnTo>
                      <a:pt x="25745" y="14616"/>
                    </a:lnTo>
                    <a:lnTo>
                      <a:pt x="25888" y="14402"/>
                    </a:lnTo>
                    <a:lnTo>
                      <a:pt x="26013" y="14170"/>
                    </a:lnTo>
                    <a:lnTo>
                      <a:pt x="26128" y="13947"/>
                    </a:lnTo>
                    <a:lnTo>
                      <a:pt x="26244" y="13706"/>
                    </a:lnTo>
                    <a:lnTo>
                      <a:pt x="26342" y="13474"/>
                    </a:lnTo>
                    <a:lnTo>
                      <a:pt x="26441" y="13225"/>
                    </a:lnTo>
                    <a:lnTo>
                      <a:pt x="26530" y="12975"/>
                    </a:lnTo>
                    <a:lnTo>
                      <a:pt x="26610" y="12725"/>
                    </a:lnTo>
                    <a:lnTo>
                      <a:pt x="26681" y="12467"/>
                    </a:lnTo>
                    <a:lnTo>
                      <a:pt x="26744" y="12199"/>
                    </a:lnTo>
                    <a:lnTo>
                      <a:pt x="26797" y="11931"/>
                    </a:lnTo>
                    <a:lnTo>
                      <a:pt x="26842" y="11664"/>
                    </a:lnTo>
                    <a:lnTo>
                      <a:pt x="26869" y="11379"/>
                    </a:lnTo>
                    <a:lnTo>
                      <a:pt x="26895" y="11093"/>
                    </a:lnTo>
                    <a:lnTo>
                      <a:pt x="26913" y="10808"/>
                    </a:lnTo>
                    <a:lnTo>
                      <a:pt x="26922" y="10514"/>
                    </a:lnTo>
                    <a:lnTo>
                      <a:pt x="26922" y="10210"/>
                    </a:lnTo>
                    <a:lnTo>
                      <a:pt x="26904" y="9907"/>
                    </a:lnTo>
                    <a:lnTo>
                      <a:pt x="26886" y="9595"/>
                    </a:lnTo>
                    <a:lnTo>
                      <a:pt x="26851" y="9274"/>
                    </a:lnTo>
                    <a:lnTo>
                      <a:pt x="26815" y="8953"/>
                    </a:lnTo>
                    <a:lnTo>
                      <a:pt x="26762" y="8623"/>
                    </a:lnTo>
                    <a:lnTo>
                      <a:pt x="26699" y="8284"/>
                    </a:lnTo>
                    <a:lnTo>
                      <a:pt x="26628" y="7945"/>
                    </a:lnTo>
                    <a:lnTo>
                      <a:pt x="26548" y="7598"/>
                    </a:lnTo>
                    <a:lnTo>
                      <a:pt x="26450" y="7241"/>
                    </a:lnTo>
                    <a:lnTo>
                      <a:pt x="26351" y="6902"/>
                    </a:lnTo>
                    <a:lnTo>
                      <a:pt x="26244" y="6572"/>
                    </a:lnTo>
                    <a:lnTo>
                      <a:pt x="26128" y="6242"/>
                    </a:lnTo>
                    <a:lnTo>
                      <a:pt x="26013" y="5930"/>
                    </a:lnTo>
                    <a:lnTo>
                      <a:pt x="25888" y="5627"/>
                    </a:lnTo>
                    <a:lnTo>
                      <a:pt x="25754" y="5333"/>
                    </a:lnTo>
                    <a:lnTo>
                      <a:pt x="25620" y="5047"/>
                    </a:lnTo>
                    <a:lnTo>
                      <a:pt x="25478" y="4762"/>
                    </a:lnTo>
                    <a:lnTo>
                      <a:pt x="25326" y="4494"/>
                    </a:lnTo>
                    <a:lnTo>
                      <a:pt x="25174" y="4236"/>
                    </a:lnTo>
                    <a:lnTo>
                      <a:pt x="25014" y="3986"/>
                    </a:lnTo>
                    <a:lnTo>
                      <a:pt x="24844" y="3745"/>
                    </a:lnTo>
                    <a:lnTo>
                      <a:pt x="24675" y="3505"/>
                    </a:lnTo>
                    <a:lnTo>
                      <a:pt x="24497" y="3282"/>
                    </a:lnTo>
                    <a:lnTo>
                      <a:pt x="24309" y="3068"/>
                    </a:lnTo>
                    <a:lnTo>
                      <a:pt x="24122" y="2854"/>
                    </a:lnTo>
                    <a:lnTo>
                      <a:pt x="23935" y="2657"/>
                    </a:lnTo>
                    <a:lnTo>
                      <a:pt x="23730" y="2461"/>
                    </a:lnTo>
                    <a:lnTo>
                      <a:pt x="23525" y="2274"/>
                    </a:lnTo>
                    <a:lnTo>
                      <a:pt x="23320" y="2096"/>
                    </a:lnTo>
                    <a:lnTo>
                      <a:pt x="23105" y="1926"/>
                    </a:lnTo>
                    <a:lnTo>
                      <a:pt x="22891" y="1766"/>
                    </a:lnTo>
                    <a:lnTo>
                      <a:pt x="22669" y="1614"/>
                    </a:lnTo>
                    <a:lnTo>
                      <a:pt x="22437" y="1471"/>
                    </a:lnTo>
                    <a:lnTo>
                      <a:pt x="22205" y="1329"/>
                    </a:lnTo>
                    <a:lnTo>
                      <a:pt x="21973" y="1195"/>
                    </a:lnTo>
                    <a:lnTo>
                      <a:pt x="21732" y="1070"/>
                    </a:lnTo>
                    <a:lnTo>
                      <a:pt x="21483" y="954"/>
                    </a:lnTo>
                    <a:lnTo>
                      <a:pt x="21233" y="847"/>
                    </a:lnTo>
                    <a:lnTo>
                      <a:pt x="20983" y="749"/>
                    </a:lnTo>
                    <a:lnTo>
                      <a:pt x="20725" y="651"/>
                    </a:lnTo>
                    <a:lnTo>
                      <a:pt x="20466" y="562"/>
                    </a:lnTo>
                    <a:lnTo>
                      <a:pt x="20198" y="482"/>
                    </a:lnTo>
                    <a:lnTo>
                      <a:pt x="19931" y="401"/>
                    </a:lnTo>
                    <a:lnTo>
                      <a:pt x="19654" y="339"/>
                    </a:lnTo>
                    <a:lnTo>
                      <a:pt x="19378" y="276"/>
                    </a:lnTo>
                    <a:lnTo>
                      <a:pt x="19102" y="214"/>
                    </a:lnTo>
                    <a:lnTo>
                      <a:pt x="18816" y="169"/>
                    </a:lnTo>
                    <a:lnTo>
                      <a:pt x="18531" y="125"/>
                    </a:lnTo>
                    <a:lnTo>
                      <a:pt x="18246" y="89"/>
                    </a:lnTo>
                    <a:lnTo>
                      <a:pt x="17951" y="62"/>
                    </a:lnTo>
                    <a:lnTo>
                      <a:pt x="17657" y="36"/>
                    </a:lnTo>
                    <a:lnTo>
                      <a:pt x="17354" y="18"/>
                    </a:lnTo>
                    <a:lnTo>
                      <a:pt x="170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1193;p28"/>
              <p:cNvSpPr/>
              <p:nvPr/>
            </p:nvSpPr>
            <p:spPr>
              <a:xfrm>
                <a:off x="4062000" y="238125"/>
                <a:ext cx="673075" cy="528375"/>
              </a:xfrm>
              <a:custGeom>
                <a:avLst/>
                <a:gdLst/>
                <a:ahLst/>
                <a:cxnLst/>
                <a:rect l="l" t="t" r="r" b="b"/>
                <a:pathLst>
                  <a:path w="26923" h="21135" fill="none" extrusionOk="0">
                    <a:moveTo>
                      <a:pt x="26548" y="7598"/>
                    </a:moveTo>
                    <a:lnTo>
                      <a:pt x="26548" y="7598"/>
                    </a:lnTo>
                    <a:lnTo>
                      <a:pt x="26628" y="7945"/>
                    </a:lnTo>
                    <a:lnTo>
                      <a:pt x="26699" y="8284"/>
                    </a:lnTo>
                    <a:lnTo>
                      <a:pt x="26762" y="8623"/>
                    </a:lnTo>
                    <a:lnTo>
                      <a:pt x="26815" y="8953"/>
                    </a:lnTo>
                    <a:lnTo>
                      <a:pt x="26851" y="9274"/>
                    </a:lnTo>
                    <a:lnTo>
                      <a:pt x="26886" y="9595"/>
                    </a:lnTo>
                    <a:lnTo>
                      <a:pt x="26904" y="9907"/>
                    </a:lnTo>
                    <a:lnTo>
                      <a:pt x="26922" y="10210"/>
                    </a:lnTo>
                    <a:lnTo>
                      <a:pt x="26922" y="10514"/>
                    </a:lnTo>
                    <a:lnTo>
                      <a:pt x="26913" y="10808"/>
                    </a:lnTo>
                    <a:lnTo>
                      <a:pt x="26895" y="11093"/>
                    </a:lnTo>
                    <a:lnTo>
                      <a:pt x="26869" y="11379"/>
                    </a:lnTo>
                    <a:lnTo>
                      <a:pt x="26842" y="11664"/>
                    </a:lnTo>
                    <a:lnTo>
                      <a:pt x="26797" y="11931"/>
                    </a:lnTo>
                    <a:lnTo>
                      <a:pt x="26744" y="12199"/>
                    </a:lnTo>
                    <a:lnTo>
                      <a:pt x="26681" y="12467"/>
                    </a:lnTo>
                    <a:lnTo>
                      <a:pt x="26610" y="12725"/>
                    </a:lnTo>
                    <a:lnTo>
                      <a:pt x="26530" y="12975"/>
                    </a:lnTo>
                    <a:lnTo>
                      <a:pt x="26441" y="13225"/>
                    </a:lnTo>
                    <a:lnTo>
                      <a:pt x="26342" y="13474"/>
                    </a:lnTo>
                    <a:lnTo>
                      <a:pt x="26244" y="13706"/>
                    </a:lnTo>
                    <a:lnTo>
                      <a:pt x="26128" y="13947"/>
                    </a:lnTo>
                    <a:lnTo>
                      <a:pt x="26013" y="14170"/>
                    </a:lnTo>
                    <a:lnTo>
                      <a:pt x="25888" y="14402"/>
                    </a:lnTo>
                    <a:lnTo>
                      <a:pt x="25745" y="14616"/>
                    </a:lnTo>
                    <a:lnTo>
                      <a:pt x="25602" y="14830"/>
                    </a:lnTo>
                    <a:lnTo>
                      <a:pt x="25460" y="15044"/>
                    </a:lnTo>
                    <a:lnTo>
                      <a:pt x="25299" y="15249"/>
                    </a:lnTo>
                    <a:lnTo>
                      <a:pt x="25130" y="15454"/>
                    </a:lnTo>
                    <a:lnTo>
                      <a:pt x="24960" y="15650"/>
                    </a:lnTo>
                    <a:lnTo>
                      <a:pt x="24782" y="15846"/>
                    </a:lnTo>
                    <a:lnTo>
                      <a:pt x="24595" y="16033"/>
                    </a:lnTo>
                    <a:lnTo>
                      <a:pt x="24407" y="16221"/>
                    </a:lnTo>
                    <a:lnTo>
                      <a:pt x="24202" y="16399"/>
                    </a:lnTo>
                    <a:lnTo>
                      <a:pt x="23997" y="16577"/>
                    </a:lnTo>
                    <a:lnTo>
                      <a:pt x="23792" y="16747"/>
                    </a:lnTo>
                    <a:lnTo>
                      <a:pt x="23569" y="16916"/>
                    </a:lnTo>
                    <a:lnTo>
                      <a:pt x="23346" y="17086"/>
                    </a:lnTo>
                    <a:lnTo>
                      <a:pt x="23123" y="17246"/>
                    </a:lnTo>
                    <a:lnTo>
                      <a:pt x="22883" y="17407"/>
                    </a:lnTo>
                    <a:lnTo>
                      <a:pt x="22642" y="17558"/>
                    </a:lnTo>
                    <a:lnTo>
                      <a:pt x="22401" y="17710"/>
                    </a:lnTo>
                    <a:lnTo>
                      <a:pt x="22142" y="17853"/>
                    </a:lnTo>
                    <a:lnTo>
                      <a:pt x="21884" y="17995"/>
                    </a:lnTo>
                    <a:lnTo>
                      <a:pt x="21625" y="18138"/>
                    </a:lnTo>
                    <a:lnTo>
                      <a:pt x="21358" y="18272"/>
                    </a:lnTo>
                    <a:lnTo>
                      <a:pt x="20805" y="18539"/>
                    </a:lnTo>
                    <a:lnTo>
                      <a:pt x="20243" y="18789"/>
                    </a:lnTo>
                    <a:lnTo>
                      <a:pt x="19654" y="19030"/>
                    </a:lnTo>
                    <a:lnTo>
                      <a:pt x="19048" y="19253"/>
                    </a:lnTo>
                    <a:lnTo>
                      <a:pt x="18433" y="19467"/>
                    </a:lnTo>
                    <a:lnTo>
                      <a:pt x="17800" y="19672"/>
                    </a:lnTo>
                    <a:lnTo>
                      <a:pt x="17149" y="19868"/>
                    </a:lnTo>
                    <a:lnTo>
                      <a:pt x="16489" y="20055"/>
                    </a:lnTo>
                    <a:lnTo>
                      <a:pt x="15820" y="20225"/>
                    </a:lnTo>
                    <a:lnTo>
                      <a:pt x="15820" y="20225"/>
                    </a:lnTo>
                    <a:lnTo>
                      <a:pt x="15142" y="20394"/>
                    </a:lnTo>
                    <a:lnTo>
                      <a:pt x="14473" y="20546"/>
                    </a:lnTo>
                    <a:lnTo>
                      <a:pt x="13814" y="20679"/>
                    </a:lnTo>
                    <a:lnTo>
                      <a:pt x="13154" y="20795"/>
                    </a:lnTo>
                    <a:lnTo>
                      <a:pt x="12512" y="20902"/>
                    </a:lnTo>
                    <a:lnTo>
                      <a:pt x="11870" y="20983"/>
                    </a:lnTo>
                    <a:lnTo>
                      <a:pt x="11245" y="21054"/>
                    </a:lnTo>
                    <a:lnTo>
                      <a:pt x="10621" y="21099"/>
                    </a:lnTo>
                    <a:lnTo>
                      <a:pt x="10015" y="21134"/>
                    </a:lnTo>
                    <a:lnTo>
                      <a:pt x="9712" y="21134"/>
                    </a:lnTo>
                    <a:lnTo>
                      <a:pt x="9417" y="21134"/>
                    </a:lnTo>
                    <a:lnTo>
                      <a:pt x="9123" y="21134"/>
                    </a:lnTo>
                    <a:lnTo>
                      <a:pt x="8829" y="21125"/>
                    </a:lnTo>
                    <a:lnTo>
                      <a:pt x="8543" y="21107"/>
                    </a:lnTo>
                    <a:lnTo>
                      <a:pt x="8258" y="21090"/>
                    </a:lnTo>
                    <a:lnTo>
                      <a:pt x="7973" y="21063"/>
                    </a:lnTo>
                    <a:lnTo>
                      <a:pt x="7696" y="21027"/>
                    </a:lnTo>
                    <a:lnTo>
                      <a:pt x="7420" y="20983"/>
                    </a:lnTo>
                    <a:lnTo>
                      <a:pt x="7143" y="20938"/>
                    </a:lnTo>
                    <a:lnTo>
                      <a:pt x="6876" y="20885"/>
                    </a:lnTo>
                    <a:lnTo>
                      <a:pt x="6617" y="20831"/>
                    </a:lnTo>
                    <a:lnTo>
                      <a:pt x="6350" y="20760"/>
                    </a:lnTo>
                    <a:lnTo>
                      <a:pt x="6100" y="20688"/>
                    </a:lnTo>
                    <a:lnTo>
                      <a:pt x="5841" y="20617"/>
                    </a:lnTo>
                    <a:lnTo>
                      <a:pt x="5592" y="20528"/>
                    </a:lnTo>
                    <a:lnTo>
                      <a:pt x="5351" y="20439"/>
                    </a:lnTo>
                    <a:lnTo>
                      <a:pt x="5110" y="20332"/>
                    </a:lnTo>
                    <a:lnTo>
                      <a:pt x="4869" y="20225"/>
                    </a:lnTo>
                    <a:lnTo>
                      <a:pt x="4638" y="20109"/>
                    </a:lnTo>
                    <a:lnTo>
                      <a:pt x="4415" y="19993"/>
                    </a:lnTo>
                    <a:lnTo>
                      <a:pt x="4192" y="19859"/>
                    </a:lnTo>
                    <a:lnTo>
                      <a:pt x="3969" y="19725"/>
                    </a:lnTo>
                    <a:lnTo>
                      <a:pt x="3755" y="19583"/>
                    </a:lnTo>
                    <a:lnTo>
                      <a:pt x="3550" y="19422"/>
                    </a:lnTo>
                    <a:lnTo>
                      <a:pt x="3345" y="19262"/>
                    </a:lnTo>
                    <a:lnTo>
                      <a:pt x="3140" y="19092"/>
                    </a:lnTo>
                    <a:lnTo>
                      <a:pt x="2943" y="18923"/>
                    </a:lnTo>
                    <a:lnTo>
                      <a:pt x="2756" y="18735"/>
                    </a:lnTo>
                    <a:lnTo>
                      <a:pt x="2569" y="18539"/>
                    </a:lnTo>
                    <a:lnTo>
                      <a:pt x="2390" y="18334"/>
                    </a:lnTo>
                    <a:lnTo>
                      <a:pt x="2221" y="18120"/>
                    </a:lnTo>
                    <a:lnTo>
                      <a:pt x="2052" y="17906"/>
                    </a:lnTo>
                    <a:lnTo>
                      <a:pt x="1891" y="17674"/>
                    </a:lnTo>
                    <a:lnTo>
                      <a:pt x="1731" y="17434"/>
                    </a:lnTo>
                    <a:lnTo>
                      <a:pt x="1579" y="17184"/>
                    </a:lnTo>
                    <a:lnTo>
                      <a:pt x="1427" y="16934"/>
                    </a:lnTo>
                    <a:lnTo>
                      <a:pt x="1294" y="16667"/>
                    </a:lnTo>
                    <a:lnTo>
                      <a:pt x="1160" y="16390"/>
                    </a:lnTo>
                    <a:lnTo>
                      <a:pt x="1026" y="16105"/>
                    </a:lnTo>
                    <a:lnTo>
                      <a:pt x="901" y="15811"/>
                    </a:lnTo>
                    <a:lnTo>
                      <a:pt x="785" y="15507"/>
                    </a:lnTo>
                    <a:lnTo>
                      <a:pt x="678" y="15186"/>
                    </a:lnTo>
                    <a:lnTo>
                      <a:pt x="571" y="14865"/>
                    </a:lnTo>
                    <a:lnTo>
                      <a:pt x="473" y="14526"/>
                    </a:lnTo>
                    <a:lnTo>
                      <a:pt x="384" y="14188"/>
                    </a:lnTo>
                    <a:lnTo>
                      <a:pt x="384" y="14188"/>
                    </a:lnTo>
                    <a:lnTo>
                      <a:pt x="304" y="13840"/>
                    </a:lnTo>
                    <a:lnTo>
                      <a:pt x="232" y="13501"/>
                    </a:lnTo>
                    <a:lnTo>
                      <a:pt x="170" y="13171"/>
                    </a:lnTo>
                    <a:lnTo>
                      <a:pt x="117" y="12841"/>
                    </a:lnTo>
                    <a:lnTo>
                      <a:pt x="72" y="12520"/>
                    </a:lnTo>
                    <a:lnTo>
                      <a:pt x="45" y="12199"/>
                    </a:lnTo>
                    <a:lnTo>
                      <a:pt x="18" y="11887"/>
                    </a:lnTo>
                    <a:lnTo>
                      <a:pt x="10" y="11575"/>
                    </a:lnTo>
                    <a:lnTo>
                      <a:pt x="1" y="11263"/>
                    </a:lnTo>
                    <a:lnTo>
                      <a:pt x="10" y="10959"/>
                    </a:lnTo>
                    <a:lnTo>
                      <a:pt x="27" y="10665"/>
                    </a:lnTo>
                    <a:lnTo>
                      <a:pt x="45" y="10371"/>
                    </a:lnTo>
                    <a:lnTo>
                      <a:pt x="81" y="10086"/>
                    </a:lnTo>
                    <a:lnTo>
                      <a:pt x="125" y="9800"/>
                    </a:lnTo>
                    <a:lnTo>
                      <a:pt x="170" y="9515"/>
                    </a:lnTo>
                    <a:lnTo>
                      <a:pt x="232" y="9238"/>
                    </a:lnTo>
                    <a:lnTo>
                      <a:pt x="295" y="8971"/>
                    </a:lnTo>
                    <a:lnTo>
                      <a:pt x="375" y="8703"/>
                    </a:lnTo>
                    <a:lnTo>
                      <a:pt x="455" y="8436"/>
                    </a:lnTo>
                    <a:lnTo>
                      <a:pt x="553" y="8177"/>
                    </a:lnTo>
                    <a:lnTo>
                      <a:pt x="652" y="7928"/>
                    </a:lnTo>
                    <a:lnTo>
                      <a:pt x="759" y="7678"/>
                    </a:lnTo>
                    <a:lnTo>
                      <a:pt x="874" y="7428"/>
                    </a:lnTo>
                    <a:lnTo>
                      <a:pt x="999" y="7187"/>
                    </a:lnTo>
                    <a:lnTo>
                      <a:pt x="1124" y="6947"/>
                    </a:lnTo>
                    <a:lnTo>
                      <a:pt x="1267" y="6715"/>
                    </a:lnTo>
                    <a:lnTo>
                      <a:pt x="1410" y="6492"/>
                    </a:lnTo>
                    <a:lnTo>
                      <a:pt x="1561" y="6260"/>
                    </a:lnTo>
                    <a:lnTo>
                      <a:pt x="1722" y="6037"/>
                    </a:lnTo>
                    <a:lnTo>
                      <a:pt x="1891" y="5823"/>
                    </a:lnTo>
                    <a:lnTo>
                      <a:pt x="2069" y="5609"/>
                    </a:lnTo>
                    <a:lnTo>
                      <a:pt x="2248" y="5404"/>
                    </a:lnTo>
                    <a:lnTo>
                      <a:pt x="2435" y="5199"/>
                    </a:lnTo>
                    <a:lnTo>
                      <a:pt x="2631" y="4994"/>
                    </a:lnTo>
                    <a:lnTo>
                      <a:pt x="2827" y="4798"/>
                    </a:lnTo>
                    <a:lnTo>
                      <a:pt x="3032" y="4610"/>
                    </a:lnTo>
                    <a:lnTo>
                      <a:pt x="3247" y="4414"/>
                    </a:lnTo>
                    <a:lnTo>
                      <a:pt x="3469" y="4236"/>
                    </a:lnTo>
                    <a:lnTo>
                      <a:pt x="3692" y="4049"/>
                    </a:lnTo>
                    <a:lnTo>
                      <a:pt x="3924" y="3879"/>
                    </a:lnTo>
                    <a:lnTo>
                      <a:pt x="4156" y="3701"/>
                    </a:lnTo>
                    <a:lnTo>
                      <a:pt x="4397" y="3531"/>
                    </a:lnTo>
                    <a:lnTo>
                      <a:pt x="4647" y="3371"/>
                    </a:lnTo>
                    <a:lnTo>
                      <a:pt x="4896" y="3210"/>
                    </a:lnTo>
                    <a:lnTo>
                      <a:pt x="5155" y="3050"/>
                    </a:lnTo>
                    <a:lnTo>
                      <a:pt x="5422" y="2898"/>
                    </a:lnTo>
                    <a:lnTo>
                      <a:pt x="5690" y="2747"/>
                    </a:lnTo>
                    <a:lnTo>
                      <a:pt x="5966" y="2604"/>
                    </a:lnTo>
                    <a:lnTo>
                      <a:pt x="6243" y="2461"/>
                    </a:lnTo>
                    <a:lnTo>
                      <a:pt x="6528" y="2319"/>
                    </a:lnTo>
                    <a:lnTo>
                      <a:pt x="7108" y="2051"/>
                    </a:lnTo>
                    <a:lnTo>
                      <a:pt x="7696" y="1801"/>
                    </a:lnTo>
                    <a:lnTo>
                      <a:pt x="8312" y="1569"/>
                    </a:lnTo>
                    <a:lnTo>
                      <a:pt x="8945" y="1347"/>
                    </a:lnTo>
                    <a:lnTo>
                      <a:pt x="9587" y="1141"/>
                    </a:lnTo>
                    <a:lnTo>
                      <a:pt x="10247" y="945"/>
                    </a:lnTo>
                    <a:lnTo>
                      <a:pt x="10915" y="767"/>
                    </a:lnTo>
                    <a:lnTo>
                      <a:pt x="10915" y="767"/>
                    </a:lnTo>
                    <a:lnTo>
                      <a:pt x="11593" y="606"/>
                    </a:lnTo>
                    <a:lnTo>
                      <a:pt x="12262" y="464"/>
                    </a:lnTo>
                    <a:lnTo>
                      <a:pt x="12922" y="339"/>
                    </a:lnTo>
                    <a:lnTo>
                      <a:pt x="13582" y="232"/>
                    </a:lnTo>
                    <a:lnTo>
                      <a:pt x="14233" y="143"/>
                    </a:lnTo>
                    <a:lnTo>
                      <a:pt x="14875" y="71"/>
                    </a:lnTo>
                    <a:lnTo>
                      <a:pt x="15508" y="27"/>
                    </a:lnTo>
                    <a:lnTo>
                      <a:pt x="15829" y="9"/>
                    </a:lnTo>
                    <a:lnTo>
                      <a:pt x="16141" y="0"/>
                    </a:lnTo>
                    <a:lnTo>
                      <a:pt x="16444" y="0"/>
                    </a:lnTo>
                    <a:lnTo>
                      <a:pt x="16756" y="0"/>
                    </a:lnTo>
                    <a:lnTo>
                      <a:pt x="17060" y="0"/>
                    </a:lnTo>
                    <a:lnTo>
                      <a:pt x="17354" y="18"/>
                    </a:lnTo>
                    <a:lnTo>
                      <a:pt x="17657" y="36"/>
                    </a:lnTo>
                    <a:lnTo>
                      <a:pt x="17951" y="62"/>
                    </a:lnTo>
                    <a:lnTo>
                      <a:pt x="18246" y="89"/>
                    </a:lnTo>
                    <a:lnTo>
                      <a:pt x="18531" y="125"/>
                    </a:lnTo>
                    <a:lnTo>
                      <a:pt x="18816" y="169"/>
                    </a:lnTo>
                    <a:lnTo>
                      <a:pt x="19102" y="214"/>
                    </a:lnTo>
                    <a:lnTo>
                      <a:pt x="19378" y="276"/>
                    </a:lnTo>
                    <a:lnTo>
                      <a:pt x="19654" y="339"/>
                    </a:lnTo>
                    <a:lnTo>
                      <a:pt x="19931" y="401"/>
                    </a:lnTo>
                    <a:lnTo>
                      <a:pt x="20198" y="482"/>
                    </a:lnTo>
                    <a:lnTo>
                      <a:pt x="20466" y="562"/>
                    </a:lnTo>
                    <a:lnTo>
                      <a:pt x="20725" y="651"/>
                    </a:lnTo>
                    <a:lnTo>
                      <a:pt x="20983" y="749"/>
                    </a:lnTo>
                    <a:lnTo>
                      <a:pt x="21233" y="847"/>
                    </a:lnTo>
                    <a:lnTo>
                      <a:pt x="21483" y="954"/>
                    </a:lnTo>
                    <a:lnTo>
                      <a:pt x="21732" y="1070"/>
                    </a:lnTo>
                    <a:lnTo>
                      <a:pt x="21973" y="1195"/>
                    </a:lnTo>
                    <a:lnTo>
                      <a:pt x="22205" y="1329"/>
                    </a:lnTo>
                    <a:lnTo>
                      <a:pt x="22437" y="1471"/>
                    </a:lnTo>
                    <a:lnTo>
                      <a:pt x="22669" y="1614"/>
                    </a:lnTo>
                    <a:lnTo>
                      <a:pt x="22891" y="1766"/>
                    </a:lnTo>
                    <a:lnTo>
                      <a:pt x="23105" y="1926"/>
                    </a:lnTo>
                    <a:lnTo>
                      <a:pt x="23320" y="2096"/>
                    </a:lnTo>
                    <a:lnTo>
                      <a:pt x="23525" y="2274"/>
                    </a:lnTo>
                    <a:lnTo>
                      <a:pt x="23730" y="2461"/>
                    </a:lnTo>
                    <a:lnTo>
                      <a:pt x="23935" y="2657"/>
                    </a:lnTo>
                    <a:lnTo>
                      <a:pt x="24122" y="2854"/>
                    </a:lnTo>
                    <a:lnTo>
                      <a:pt x="24309" y="3068"/>
                    </a:lnTo>
                    <a:lnTo>
                      <a:pt x="24497" y="3282"/>
                    </a:lnTo>
                    <a:lnTo>
                      <a:pt x="24675" y="3505"/>
                    </a:lnTo>
                    <a:lnTo>
                      <a:pt x="24844" y="3745"/>
                    </a:lnTo>
                    <a:lnTo>
                      <a:pt x="25014" y="3986"/>
                    </a:lnTo>
                    <a:lnTo>
                      <a:pt x="25174" y="4236"/>
                    </a:lnTo>
                    <a:lnTo>
                      <a:pt x="25326" y="4494"/>
                    </a:lnTo>
                    <a:lnTo>
                      <a:pt x="25478" y="4762"/>
                    </a:lnTo>
                    <a:lnTo>
                      <a:pt x="25620" y="5047"/>
                    </a:lnTo>
                    <a:lnTo>
                      <a:pt x="25754" y="5333"/>
                    </a:lnTo>
                    <a:lnTo>
                      <a:pt x="25888" y="5627"/>
                    </a:lnTo>
                    <a:lnTo>
                      <a:pt x="26013" y="5930"/>
                    </a:lnTo>
                    <a:lnTo>
                      <a:pt x="26128" y="6242"/>
                    </a:lnTo>
                    <a:lnTo>
                      <a:pt x="26244" y="6572"/>
                    </a:lnTo>
                    <a:lnTo>
                      <a:pt x="26351" y="6902"/>
                    </a:lnTo>
                    <a:lnTo>
                      <a:pt x="26450" y="7241"/>
                    </a:lnTo>
                    <a:lnTo>
                      <a:pt x="26548" y="759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1194;p28"/>
              <p:cNvSpPr/>
              <p:nvPr/>
            </p:nvSpPr>
            <p:spPr>
              <a:xfrm>
                <a:off x="3701975" y="2098950"/>
                <a:ext cx="1873325" cy="1151050"/>
              </a:xfrm>
              <a:custGeom>
                <a:avLst/>
                <a:gdLst/>
                <a:ahLst/>
                <a:cxnLst/>
                <a:rect l="l" t="t" r="r" b="b"/>
                <a:pathLst>
                  <a:path w="74933" h="46042" extrusionOk="0">
                    <a:moveTo>
                      <a:pt x="29383" y="1"/>
                    </a:moveTo>
                    <a:lnTo>
                      <a:pt x="29401" y="491"/>
                    </a:lnTo>
                    <a:lnTo>
                      <a:pt x="29418" y="1062"/>
                    </a:lnTo>
                    <a:lnTo>
                      <a:pt x="29418" y="1811"/>
                    </a:lnTo>
                    <a:lnTo>
                      <a:pt x="29410" y="2703"/>
                    </a:lnTo>
                    <a:lnTo>
                      <a:pt x="29392" y="3193"/>
                    </a:lnTo>
                    <a:lnTo>
                      <a:pt x="29374" y="3710"/>
                    </a:lnTo>
                    <a:lnTo>
                      <a:pt x="29347" y="4254"/>
                    </a:lnTo>
                    <a:lnTo>
                      <a:pt x="29311" y="4807"/>
                    </a:lnTo>
                    <a:lnTo>
                      <a:pt x="29258" y="5378"/>
                    </a:lnTo>
                    <a:lnTo>
                      <a:pt x="29204" y="5957"/>
                    </a:lnTo>
                    <a:lnTo>
                      <a:pt x="29133" y="6546"/>
                    </a:lnTo>
                    <a:lnTo>
                      <a:pt x="29053" y="7134"/>
                    </a:lnTo>
                    <a:lnTo>
                      <a:pt x="28955" y="7723"/>
                    </a:lnTo>
                    <a:lnTo>
                      <a:pt x="28848" y="8312"/>
                    </a:lnTo>
                    <a:lnTo>
                      <a:pt x="28723" y="8882"/>
                    </a:lnTo>
                    <a:lnTo>
                      <a:pt x="28580" y="9453"/>
                    </a:lnTo>
                    <a:lnTo>
                      <a:pt x="28509" y="9729"/>
                    </a:lnTo>
                    <a:lnTo>
                      <a:pt x="28429" y="9997"/>
                    </a:lnTo>
                    <a:lnTo>
                      <a:pt x="28339" y="10264"/>
                    </a:lnTo>
                    <a:lnTo>
                      <a:pt x="28250" y="10532"/>
                    </a:lnTo>
                    <a:lnTo>
                      <a:pt x="28152" y="10782"/>
                    </a:lnTo>
                    <a:lnTo>
                      <a:pt x="28054" y="11031"/>
                    </a:lnTo>
                    <a:lnTo>
                      <a:pt x="27947" y="11281"/>
                    </a:lnTo>
                    <a:lnTo>
                      <a:pt x="27840" y="11513"/>
                    </a:lnTo>
                    <a:lnTo>
                      <a:pt x="27724" y="11745"/>
                    </a:lnTo>
                    <a:lnTo>
                      <a:pt x="27599" y="11959"/>
                    </a:lnTo>
                    <a:lnTo>
                      <a:pt x="27474" y="12173"/>
                    </a:lnTo>
                    <a:lnTo>
                      <a:pt x="27341" y="12378"/>
                    </a:lnTo>
                    <a:lnTo>
                      <a:pt x="27207" y="12565"/>
                    </a:lnTo>
                    <a:lnTo>
                      <a:pt x="27064" y="12752"/>
                    </a:lnTo>
                    <a:lnTo>
                      <a:pt x="26913" y="12922"/>
                    </a:lnTo>
                    <a:lnTo>
                      <a:pt x="26761" y="13082"/>
                    </a:lnTo>
                    <a:lnTo>
                      <a:pt x="26592" y="13234"/>
                    </a:lnTo>
                    <a:lnTo>
                      <a:pt x="26431" y="13368"/>
                    </a:lnTo>
                    <a:lnTo>
                      <a:pt x="26253" y="13493"/>
                    </a:lnTo>
                    <a:lnTo>
                      <a:pt x="26074" y="13609"/>
                    </a:lnTo>
                    <a:lnTo>
                      <a:pt x="25691" y="13814"/>
                    </a:lnTo>
                    <a:lnTo>
                      <a:pt x="25308" y="14010"/>
                    </a:lnTo>
                    <a:lnTo>
                      <a:pt x="24906" y="14197"/>
                    </a:lnTo>
                    <a:lnTo>
                      <a:pt x="24496" y="14375"/>
                    </a:lnTo>
                    <a:lnTo>
                      <a:pt x="24077" y="14545"/>
                    </a:lnTo>
                    <a:lnTo>
                      <a:pt x="23649" y="14705"/>
                    </a:lnTo>
                    <a:lnTo>
                      <a:pt x="23212" y="14857"/>
                    </a:lnTo>
                    <a:lnTo>
                      <a:pt x="22766" y="15009"/>
                    </a:lnTo>
                    <a:lnTo>
                      <a:pt x="22311" y="15142"/>
                    </a:lnTo>
                    <a:lnTo>
                      <a:pt x="21857" y="15276"/>
                    </a:lnTo>
                    <a:lnTo>
                      <a:pt x="21393" y="15401"/>
                    </a:lnTo>
                    <a:lnTo>
                      <a:pt x="20929" y="15517"/>
                    </a:lnTo>
                    <a:lnTo>
                      <a:pt x="19984" y="15740"/>
                    </a:lnTo>
                    <a:lnTo>
                      <a:pt x="19048" y="15945"/>
                    </a:lnTo>
                    <a:lnTo>
                      <a:pt x="18102" y="16141"/>
                    </a:lnTo>
                    <a:lnTo>
                      <a:pt x="17166" y="16319"/>
                    </a:lnTo>
                    <a:lnTo>
                      <a:pt x="15356" y="16676"/>
                    </a:lnTo>
                    <a:lnTo>
                      <a:pt x="14500" y="16854"/>
                    </a:lnTo>
                    <a:lnTo>
                      <a:pt x="13670" y="17033"/>
                    </a:lnTo>
                    <a:lnTo>
                      <a:pt x="13269" y="17131"/>
                    </a:lnTo>
                    <a:lnTo>
                      <a:pt x="12886" y="17229"/>
                    </a:lnTo>
                    <a:lnTo>
                      <a:pt x="12511" y="17327"/>
                    </a:lnTo>
                    <a:lnTo>
                      <a:pt x="12154" y="17434"/>
                    </a:lnTo>
                    <a:lnTo>
                      <a:pt x="11798" y="17541"/>
                    </a:lnTo>
                    <a:lnTo>
                      <a:pt x="11423" y="17666"/>
                    </a:lnTo>
                    <a:lnTo>
                      <a:pt x="11040" y="17800"/>
                    </a:lnTo>
                    <a:lnTo>
                      <a:pt x="10638" y="17942"/>
                    </a:lnTo>
                    <a:lnTo>
                      <a:pt x="10237" y="18103"/>
                    </a:lnTo>
                    <a:lnTo>
                      <a:pt x="9827" y="18272"/>
                    </a:lnTo>
                    <a:lnTo>
                      <a:pt x="9399" y="18460"/>
                    </a:lnTo>
                    <a:lnTo>
                      <a:pt x="8980" y="18656"/>
                    </a:lnTo>
                    <a:lnTo>
                      <a:pt x="8552" y="18870"/>
                    </a:lnTo>
                    <a:lnTo>
                      <a:pt x="8115" y="19093"/>
                    </a:lnTo>
                    <a:lnTo>
                      <a:pt x="7687" y="19342"/>
                    </a:lnTo>
                    <a:lnTo>
                      <a:pt x="7259" y="19601"/>
                    </a:lnTo>
                    <a:lnTo>
                      <a:pt x="6822" y="19869"/>
                    </a:lnTo>
                    <a:lnTo>
                      <a:pt x="6403" y="20163"/>
                    </a:lnTo>
                    <a:lnTo>
                      <a:pt x="5975" y="20475"/>
                    </a:lnTo>
                    <a:lnTo>
                      <a:pt x="5564" y="20805"/>
                    </a:lnTo>
                    <a:lnTo>
                      <a:pt x="5154" y="21144"/>
                    </a:lnTo>
                    <a:lnTo>
                      <a:pt x="4762" y="21509"/>
                    </a:lnTo>
                    <a:lnTo>
                      <a:pt x="4566" y="21706"/>
                    </a:lnTo>
                    <a:lnTo>
                      <a:pt x="4370" y="21902"/>
                    </a:lnTo>
                    <a:lnTo>
                      <a:pt x="4182" y="22098"/>
                    </a:lnTo>
                    <a:lnTo>
                      <a:pt x="3995" y="22303"/>
                    </a:lnTo>
                    <a:lnTo>
                      <a:pt x="3808" y="22517"/>
                    </a:lnTo>
                    <a:lnTo>
                      <a:pt x="3629" y="22731"/>
                    </a:lnTo>
                    <a:lnTo>
                      <a:pt x="3460" y="22945"/>
                    </a:lnTo>
                    <a:lnTo>
                      <a:pt x="3282" y="23177"/>
                    </a:lnTo>
                    <a:lnTo>
                      <a:pt x="3121" y="23409"/>
                    </a:lnTo>
                    <a:lnTo>
                      <a:pt x="2952" y="23641"/>
                    </a:lnTo>
                    <a:lnTo>
                      <a:pt x="2791" y="23890"/>
                    </a:lnTo>
                    <a:lnTo>
                      <a:pt x="2640" y="24131"/>
                    </a:lnTo>
                    <a:lnTo>
                      <a:pt x="2488" y="24390"/>
                    </a:lnTo>
                    <a:lnTo>
                      <a:pt x="2345" y="24648"/>
                    </a:lnTo>
                    <a:lnTo>
                      <a:pt x="2212" y="24916"/>
                    </a:lnTo>
                    <a:lnTo>
                      <a:pt x="2069" y="25183"/>
                    </a:lnTo>
                    <a:lnTo>
                      <a:pt x="1944" y="25460"/>
                    </a:lnTo>
                    <a:lnTo>
                      <a:pt x="1819" y="25745"/>
                    </a:lnTo>
                    <a:lnTo>
                      <a:pt x="1703" y="26030"/>
                    </a:lnTo>
                    <a:lnTo>
                      <a:pt x="1596" y="26325"/>
                    </a:lnTo>
                    <a:lnTo>
                      <a:pt x="1489" y="26628"/>
                    </a:lnTo>
                    <a:lnTo>
                      <a:pt x="1391" y="26940"/>
                    </a:lnTo>
                    <a:lnTo>
                      <a:pt x="1293" y="27252"/>
                    </a:lnTo>
                    <a:lnTo>
                      <a:pt x="1213" y="27573"/>
                    </a:lnTo>
                    <a:lnTo>
                      <a:pt x="1133" y="27903"/>
                    </a:lnTo>
                    <a:lnTo>
                      <a:pt x="1061" y="28233"/>
                    </a:lnTo>
                    <a:lnTo>
                      <a:pt x="999" y="28572"/>
                    </a:lnTo>
                    <a:lnTo>
                      <a:pt x="945" y="28920"/>
                    </a:lnTo>
                    <a:lnTo>
                      <a:pt x="856" y="29481"/>
                    </a:lnTo>
                    <a:lnTo>
                      <a:pt x="785" y="30061"/>
                    </a:lnTo>
                    <a:lnTo>
                      <a:pt x="713" y="30650"/>
                    </a:lnTo>
                    <a:lnTo>
                      <a:pt x="642" y="31238"/>
                    </a:lnTo>
                    <a:lnTo>
                      <a:pt x="517" y="32433"/>
                    </a:lnTo>
                    <a:lnTo>
                      <a:pt x="410" y="33628"/>
                    </a:lnTo>
                    <a:lnTo>
                      <a:pt x="321" y="34814"/>
                    </a:lnTo>
                    <a:lnTo>
                      <a:pt x="250" y="35973"/>
                    </a:lnTo>
                    <a:lnTo>
                      <a:pt x="187" y="37088"/>
                    </a:lnTo>
                    <a:lnTo>
                      <a:pt x="134" y="38149"/>
                    </a:lnTo>
                    <a:lnTo>
                      <a:pt x="89" y="39148"/>
                    </a:lnTo>
                    <a:lnTo>
                      <a:pt x="62" y="40058"/>
                    </a:lnTo>
                    <a:lnTo>
                      <a:pt x="18" y="41556"/>
                    </a:lnTo>
                    <a:lnTo>
                      <a:pt x="0" y="42545"/>
                    </a:lnTo>
                    <a:lnTo>
                      <a:pt x="0" y="42902"/>
                    </a:lnTo>
                    <a:lnTo>
                      <a:pt x="37890" y="42902"/>
                    </a:lnTo>
                    <a:lnTo>
                      <a:pt x="70492" y="46041"/>
                    </a:lnTo>
                    <a:lnTo>
                      <a:pt x="70715" y="45551"/>
                    </a:lnTo>
                    <a:lnTo>
                      <a:pt x="70973" y="44971"/>
                    </a:lnTo>
                    <a:lnTo>
                      <a:pt x="71303" y="44204"/>
                    </a:lnTo>
                    <a:lnTo>
                      <a:pt x="71678" y="43277"/>
                    </a:lnTo>
                    <a:lnTo>
                      <a:pt x="72106" y="42198"/>
                    </a:lnTo>
                    <a:lnTo>
                      <a:pt x="72329" y="41618"/>
                    </a:lnTo>
                    <a:lnTo>
                      <a:pt x="72552" y="41003"/>
                    </a:lnTo>
                    <a:lnTo>
                      <a:pt x="72775" y="40379"/>
                    </a:lnTo>
                    <a:lnTo>
                      <a:pt x="72998" y="39719"/>
                    </a:lnTo>
                    <a:lnTo>
                      <a:pt x="73221" y="39050"/>
                    </a:lnTo>
                    <a:lnTo>
                      <a:pt x="73443" y="38363"/>
                    </a:lnTo>
                    <a:lnTo>
                      <a:pt x="73649" y="37668"/>
                    </a:lnTo>
                    <a:lnTo>
                      <a:pt x="73854" y="36963"/>
                    </a:lnTo>
                    <a:lnTo>
                      <a:pt x="74050" y="36250"/>
                    </a:lnTo>
                    <a:lnTo>
                      <a:pt x="74228" y="35536"/>
                    </a:lnTo>
                    <a:lnTo>
                      <a:pt x="74389" y="34823"/>
                    </a:lnTo>
                    <a:lnTo>
                      <a:pt x="74531" y="34119"/>
                    </a:lnTo>
                    <a:lnTo>
                      <a:pt x="74665" y="33414"/>
                    </a:lnTo>
                    <a:lnTo>
                      <a:pt x="74763" y="32718"/>
                    </a:lnTo>
                    <a:lnTo>
                      <a:pt x="74808" y="32380"/>
                    </a:lnTo>
                    <a:lnTo>
                      <a:pt x="74852" y="32041"/>
                    </a:lnTo>
                    <a:lnTo>
                      <a:pt x="74879" y="31702"/>
                    </a:lnTo>
                    <a:lnTo>
                      <a:pt x="74906" y="31372"/>
                    </a:lnTo>
                    <a:lnTo>
                      <a:pt x="74924" y="31042"/>
                    </a:lnTo>
                    <a:lnTo>
                      <a:pt x="74933" y="30721"/>
                    </a:lnTo>
                    <a:lnTo>
                      <a:pt x="74933" y="30409"/>
                    </a:lnTo>
                    <a:lnTo>
                      <a:pt x="74933" y="30097"/>
                    </a:lnTo>
                    <a:lnTo>
                      <a:pt x="74924" y="29794"/>
                    </a:lnTo>
                    <a:lnTo>
                      <a:pt x="74897" y="29490"/>
                    </a:lnTo>
                    <a:lnTo>
                      <a:pt x="74870" y="29205"/>
                    </a:lnTo>
                    <a:lnTo>
                      <a:pt x="74835" y="28920"/>
                    </a:lnTo>
                    <a:lnTo>
                      <a:pt x="74781" y="28572"/>
                    </a:lnTo>
                    <a:lnTo>
                      <a:pt x="74710" y="28233"/>
                    </a:lnTo>
                    <a:lnTo>
                      <a:pt x="74638" y="27903"/>
                    </a:lnTo>
                    <a:lnTo>
                      <a:pt x="74567" y="27573"/>
                    </a:lnTo>
                    <a:lnTo>
                      <a:pt x="74478" y="27252"/>
                    </a:lnTo>
                    <a:lnTo>
                      <a:pt x="74389" y="26940"/>
                    </a:lnTo>
                    <a:lnTo>
                      <a:pt x="74291" y="26628"/>
                    </a:lnTo>
                    <a:lnTo>
                      <a:pt x="74184" y="26325"/>
                    </a:lnTo>
                    <a:lnTo>
                      <a:pt x="74068" y="26030"/>
                    </a:lnTo>
                    <a:lnTo>
                      <a:pt x="73952" y="25745"/>
                    </a:lnTo>
                    <a:lnTo>
                      <a:pt x="73836" y="25460"/>
                    </a:lnTo>
                    <a:lnTo>
                      <a:pt x="73702" y="25183"/>
                    </a:lnTo>
                    <a:lnTo>
                      <a:pt x="73568" y="24916"/>
                    </a:lnTo>
                    <a:lnTo>
                      <a:pt x="73426" y="24648"/>
                    </a:lnTo>
                    <a:lnTo>
                      <a:pt x="73283" y="24390"/>
                    </a:lnTo>
                    <a:lnTo>
                      <a:pt x="73131" y="24131"/>
                    </a:lnTo>
                    <a:lnTo>
                      <a:pt x="72980" y="23890"/>
                    </a:lnTo>
                    <a:lnTo>
                      <a:pt x="72819" y="23641"/>
                    </a:lnTo>
                    <a:lnTo>
                      <a:pt x="72659" y="23409"/>
                    </a:lnTo>
                    <a:lnTo>
                      <a:pt x="72489" y="23177"/>
                    </a:lnTo>
                    <a:lnTo>
                      <a:pt x="72320" y="22945"/>
                    </a:lnTo>
                    <a:lnTo>
                      <a:pt x="72142" y="22731"/>
                    </a:lnTo>
                    <a:lnTo>
                      <a:pt x="71963" y="22517"/>
                    </a:lnTo>
                    <a:lnTo>
                      <a:pt x="71776" y="22303"/>
                    </a:lnTo>
                    <a:lnTo>
                      <a:pt x="71598" y="22098"/>
                    </a:lnTo>
                    <a:lnTo>
                      <a:pt x="71401" y="21902"/>
                    </a:lnTo>
                    <a:lnTo>
                      <a:pt x="71214" y="21706"/>
                    </a:lnTo>
                    <a:lnTo>
                      <a:pt x="71018" y="21509"/>
                    </a:lnTo>
                    <a:lnTo>
                      <a:pt x="70617" y="21144"/>
                    </a:lnTo>
                    <a:lnTo>
                      <a:pt x="70206" y="20805"/>
                    </a:lnTo>
                    <a:lnTo>
                      <a:pt x="69796" y="20475"/>
                    </a:lnTo>
                    <a:lnTo>
                      <a:pt x="69377" y="20163"/>
                    </a:lnTo>
                    <a:lnTo>
                      <a:pt x="68949" y="19869"/>
                    </a:lnTo>
                    <a:lnTo>
                      <a:pt x="68521" y="19601"/>
                    </a:lnTo>
                    <a:lnTo>
                      <a:pt x="68084" y="19342"/>
                    </a:lnTo>
                    <a:lnTo>
                      <a:pt x="67656" y="19093"/>
                    </a:lnTo>
                    <a:lnTo>
                      <a:pt x="67219" y="18870"/>
                    </a:lnTo>
                    <a:lnTo>
                      <a:pt x="66791" y="18656"/>
                    </a:lnTo>
                    <a:lnTo>
                      <a:pt x="66372" y="18460"/>
                    </a:lnTo>
                    <a:lnTo>
                      <a:pt x="65944" y="18272"/>
                    </a:lnTo>
                    <a:lnTo>
                      <a:pt x="65534" y="18103"/>
                    </a:lnTo>
                    <a:lnTo>
                      <a:pt x="65132" y="17942"/>
                    </a:lnTo>
                    <a:lnTo>
                      <a:pt x="64731" y="17800"/>
                    </a:lnTo>
                    <a:lnTo>
                      <a:pt x="64348" y="17666"/>
                    </a:lnTo>
                    <a:lnTo>
                      <a:pt x="63973" y="17541"/>
                    </a:lnTo>
                    <a:lnTo>
                      <a:pt x="63617" y="17434"/>
                    </a:lnTo>
                    <a:lnTo>
                      <a:pt x="63251" y="17327"/>
                    </a:lnTo>
                    <a:lnTo>
                      <a:pt x="62885" y="17229"/>
                    </a:lnTo>
                    <a:lnTo>
                      <a:pt x="62502" y="17131"/>
                    </a:lnTo>
                    <a:lnTo>
                      <a:pt x="62101" y="17033"/>
                    </a:lnTo>
                    <a:lnTo>
                      <a:pt x="61271" y="16854"/>
                    </a:lnTo>
                    <a:lnTo>
                      <a:pt x="60415" y="16676"/>
                    </a:lnTo>
                    <a:lnTo>
                      <a:pt x="58605" y="16319"/>
                    </a:lnTo>
                    <a:lnTo>
                      <a:pt x="57669" y="16141"/>
                    </a:lnTo>
                    <a:lnTo>
                      <a:pt x="56723" y="15945"/>
                    </a:lnTo>
                    <a:lnTo>
                      <a:pt x="55787" y="15740"/>
                    </a:lnTo>
                    <a:lnTo>
                      <a:pt x="54842" y="15517"/>
                    </a:lnTo>
                    <a:lnTo>
                      <a:pt x="54378" y="15401"/>
                    </a:lnTo>
                    <a:lnTo>
                      <a:pt x="53914" y="15276"/>
                    </a:lnTo>
                    <a:lnTo>
                      <a:pt x="53460" y="15142"/>
                    </a:lnTo>
                    <a:lnTo>
                      <a:pt x="53005" y="15009"/>
                    </a:lnTo>
                    <a:lnTo>
                      <a:pt x="52559" y="14857"/>
                    </a:lnTo>
                    <a:lnTo>
                      <a:pt x="52122" y="14705"/>
                    </a:lnTo>
                    <a:lnTo>
                      <a:pt x="51694" y="14545"/>
                    </a:lnTo>
                    <a:lnTo>
                      <a:pt x="51275" y="14375"/>
                    </a:lnTo>
                    <a:lnTo>
                      <a:pt x="50865" y="14197"/>
                    </a:lnTo>
                    <a:lnTo>
                      <a:pt x="50463" y="14010"/>
                    </a:lnTo>
                    <a:lnTo>
                      <a:pt x="50080" y="13814"/>
                    </a:lnTo>
                    <a:lnTo>
                      <a:pt x="49697" y="13609"/>
                    </a:lnTo>
                    <a:lnTo>
                      <a:pt x="49518" y="13493"/>
                    </a:lnTo>
                    <a:lnTo>
                      <a:pt x="49340" y="13368"/>
                    </a:lnTo>
                    <a:lnTo>
                      <a:pt x="49179" y="13234"/>
                    </a:lnTo>
                    <a:lnTo>
                      <a:pt x="49010" y="13082"/>
                    </a:lnTo>
                    <a:lnTo>
                      <a:pt x="48858" y="12922"/>
                    </a:lnTo>
                    <a:lnTo>
                      <a:pt x="48707" y="12752"/>
                    </a:lnTo>
                    <a:lnTo>
                      <a:pt x="48564" y="12565"/>
                    </a:lnTo>
                    <a:lnTo>
                      <a:pt x="48430" y="12378"/>
                    </a:lnTo>
                    <a:lnTo>
                      <a:pt x="48297" y="12173"/>
                    </a:lnTo>
                    <a:lnTo>
                      <a:pt x="48172" y="11959"/>
                    </a:lnTo>
                    <a:lnTo>
                      <a:pt x="48047" y="11745"/>
                    </a:lnTo>
                    <a:lnTo>
                      <a:pt x="47931" y="11513"/>
                    </a:lnTo>
                    <a:lnTo>
                      <a:pt x="47824" y="11281"/>
                    </a:lnTo>
                    <a:lnTo>
                      <a:pt x="47717" y="11031"/>
                    </a:lnTo>
                    <a:lnTo>
                      <a:pt x="47619" y="10782"/>
                    </a:lnTo>
                    <a:lnTo>
                      <a:pt x="47521" y="10532"/>
                    </a:lnTo>
                    <a:lnTo>
                      <a:pt x="47432" y="10264"/>
                    </a:lnTo>
                    <a:lnTo>
                      <a:pt x="47342" y="9997"/>
                    </a:lnTo>
                    <a:lnTo>
                      <a:pt x="47262" y="9729"/>
                    </a:lnTo>
                    <a:lnTo>
                      <a:pt x="47191" y="9453"/>
                    </a:lnTo>
                    <a:lnTo>
                      <a:pt x="47048" y="8882"/>
                    </a:lnTo>
                    <a:lnTo>
                      <a:pt x="46923" y="8312"/>
                    </a:lnTo>
                    <a:lnTo>
                      <a:pt x="46816" y="7723"/>
                    </a:lnTo>
                    <a:lnTo>
                      <a:pt x="46718" y="7134"/>
                    </a:lnTo>
                    <a:lnTo>
                      <a:pt x="46638" y="6546"/>
                    </a:lnTo>
                    <a:lnTo>
                      <a:pt x="46567" y="5957"/>
                    </a:lnTo>
                    <a:lnTo>
                      <a:pt x="46513" y="5378"/>
                    </a:lnTo>
                    <a:lnTo>
                      <a:pt x="46460" y="4807"/>
                    </a:lnTo>
                    <a:lnTo>
                      <a:pt x="46424" y="4254"/>
                    </a:lnTo>
                    <a:lnTo>
                      <a:pt x="46397" y="3710"/>
                    </a:lnTo>
                    <a:lnTo>
                      <a:pt x="46379" y="3193"/>
                    </a:lnTo>
                    <a:lnTo>
                      <a:pt x="46361" y="2703"/>
                    </a:lnTo>
                    <a:lnTo>
                      <a:pt x="46353" y="1811"/>
                    </a:lnTo>
                    <a:lnTo>
                      <a:pt x="46353" y="1062"/>
                    </a:lnTo>
                    <a:lnTo>
                      <a:pt x="46370" y="491"/>
                    </a:lnTo>
                    <a:lnTo>
                      <a:pt x="46388" y="1"/>
                    </a:lnTo>
                    <a:close/>
                  </a:path>
                </a:pathLst>
              </a:custGeom>
              <a:solidFill>
                <a:srgbClr val="F4C2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1195;p28"/>
              <p:cNvSpPr/>
              <p:nvPr/>
            </p:nvSpPr>
            <p:spPr>
              <a:xfrm>
                <a:off x="3701975" y="2098950"/>
                <a:ext cx="1873325" cy="1151050"/>
              </a:xfrm>
              <a:custGeom>
                <a:avLst/>
                <a:gdLst/>
                <a:ahLst/>
                <a:cxnLst/>
                <a:rect l="l" t="t" r="r" b="b"/>
                <a:pathLst>
                  <a:path w="74933" h="46042" fill="none" extrusionOk="0">
                    <a:moveTo>
                      <a:pt x="74835" y="28920"/>
                    </a:moveTo>
                    <a:lnTo>
                      <a:pt x="74835" y="28920"/>
                    </a:lnTo>
                    <a:lnTo>
                      <a:pt x="74781" y="28572"/>
                    </a:lnTo>
                    <a:lnTo>
                      <a:pt x="74710" y="28233"/>
                    </a:lnTo>
                    <a:lnTo>
                      <a:pt x="74638" y="27903"/>
                    </a:lnTo>
                    <a:lnTo>
                      <a:pt x="74567" y="27573"/>
                    </a:lnTo>
                    <a:lnTo>
                      <a:pt x="74478" y="27252"/>
                    </a:lnTo>
                    <a:lnTo>
                      <a:pt x="74389" y="26940"/>
                    </a:lnTo>
                    <a:lnTo>
                      <a:pt x="74291" y="26628"/>
                    </a:lnTo>
                    <a:lnTo>
                      <a:pt x="74184" y="26325"/>
                    </a:lnTo>
                    <a:lnTo>
                      <a:pt x="74068" y="26030"/>
                    </a:lnTo>
                    <a:lnTo>
                      <a:pt x="73952" y="25745"/>
                    </a:lnTo>
                    <a:lnTo>
                      <a:pt x="73836" y="25460"/>
                    </a:lnTo>
                    <a:lnTo>
                      <a:pt x="73702" y="25183"/>
                    </a:lnTo>
                    <a:lnTo>
                      <a:pt x="73568" y="24916"/>
                    </a:lnTo>
                    <a:lnTo>
                      <a:pt x="73426" y="24648"/>
                    </a:lnTo>
                    <a:lnTo>
                      <a:pt x="73283" y="24390"/>
                    </a:lnTo>
                    <a:lnTo>
                      <a:pt x="73131" y="24131"/>
                    </a:lnTo>
                    <a:lnTo>
                      <a:pt x="72980" y="23890"/>
                    </a:lnTo>
                    <a:lnTo>
                      <a:pt x="72819" y="23641"/>
                    </a:lnTo>
                    <a:lnTo>
                      <a:pt x="72659" y="23409"/>
                    </a:lnTo>
                    <a:lnTo>
                      <a:pt x="72489" y="23177"/>
                    </a:lnTo>
                    <a:lnTo>
                      <a:pt x="72320" y="22945"/>
                    </a:lnTo>
                    <a:lnTo>
                      <a:pt x="72142" y="22731"/>
                    </a:lnTo>
                    <a:lnTo>
                      <a:pt x="71963" y="22517"/>
                    </a:lnTo>
                    <a:lnTo>
                      <a:pt x="71776" y="22303"/>
                    </a:lnTo>
                    <a:lnTo>
                      <a:pt x="71598" y="22098"/>
                    </a:lnTo>
                    <a:lnTo>
                      <a:pt x="71401" y="21902"/>
                    </a:lnTo>
                    <a:lnTo>
                      <a:pt x="71214" y="21706"/>
                    </a:lnTo>
                    <a:lnTo>
                      <a:pt x="71018" y="21509"/>
                    </a:lnTo>
                    <a:lnTo>
                      <a:pt x="70617" y="21144"/>
                    </a:lnTo>
                    <a:lnTo>
                      <a:pt x="70206" y="20805"/>
                    </a:lnTo>
                    <a:lnTo>
                      <a:pt x="69796" y="20475"/>
                    </a:lnTo>
                    <a:lnTo>
                      <a:pt x="69377" y="20163"/>
                    </a:lnTo>
                    <a:lnTo>
                      <a:pt x="68949" y="19869"/>
                    </a:lnTo>
                    <a:lnTo>
                      <a:pt x="68521" y="19601"/>
                    </a:lnTo>
                    <a:lnTo>
                      <a:pt x="68084" y="19342"/>
                    </a:lnTo>
                    <a:lnTo>
                      <a:pt x="67656" y="19093"/>
                    </a:lnTo>
                    <a:lnTo>
                      <a:pt x="67219" y="18870"/>
                    </a:lnTo>
                    <a:lnTo>
                      <a:pt x="66791" y="18656"/>
                    </a:lnTo>
                    <a:lnTo>
                      <a:pt x="66372" y="18460"/>
                    </a:lnTo>
                    <a:lnTo>
                      <a:pt x="65944" y="18272"/>
                    </a:lnTo>
                    <a:lnTo>
                      <a:pt x="65534" y="18103"/>
                    </a:lnTo>
                    <a:lnTo>
                      <a:pt x="65132" y="17942"/>
                    </a:lnTo>
                    <a:lnTo>
                      <a:pt x="64731" y="17800"/>
                    </a:lnTo>
                    <a:lnTo>
                      <a:pt x="64348" y="17666"/>
                    </a:lnTo>
                    <a:lnTo>
                      <a:pt x="63973" y="17541"/>
                    </a:lnTo>
                    <a:lnTo>
                      <a:pt x="63617" y="17434"/>
                    </a:lnTo>
                    <a:lnTo>
                      <a:pt x="63617" y="17434"/>
                    </a:lnTo>
                    <a:lnTo>
                      <a:pt x="63251" y="17327"/>
                    </a:lnTo>
                    <a:lnTo>
                      <a:pt x="62885" y="17229"/>
                    </a:lnTo>
                    <a:lnTo>
                      <a:pt x="62502" y="17131"/>
                    </a:lnTo>
                    <a:lnTo>
                      <a:pt x="62101" y="17033"/>
                    </a:lnTo>
                    <a:lnTo>
                      <a:pt x="61271" y="16854"/>
                    </a:lnTo>
                    <a:lnTo>
                      <a:pt x="60415" y="16676"/>
                    </a:lnTo>
                    <a:lnTo>
                      <a:pt x="58605" y="16319"/>
                    </a:lnTo>
                    <a:lnTo>
                      <a:pt x="57669" y="16141"/>
                    </a:lnTo>
                    <a:lnTo>
                      <a:pt x="56723" y="15945"/>
                    </a:lnTo>
                    <a:lnTo>
                      <a:pt x="55787" y="15740"/>
                    </a:lnTo>
                    <a:lnTo>
                      <a:pt x="54842" y="15517"/>
                    </a:lnTo>
                    <a:lnTo>
                      <a:pt x="54378" y="15401"/>
                    </a:lnTo>
                    <a:lnTo>
                      <a:pt x="53914" y="15276"/>
                    </a:lnTo>
                    <a:lnTo>
                      <a:pt x="53460" y="15142"/>
                    </a:lnTo>
                    <a:lnTo>
                      <a:pt x="53005" y="15009"/>
                    </a:lnTo>
                    <a:lnTo>
                      <a:pt x="52559" y="14857"/>
                    </a:lnTo>
                    <a:lnTo>
                      <a:pt x="52122" y="14705"/>
                    </a:lnTo>
                    <a:lnTo>
                      <a:pt x="51694" y="14545"/>
                    </a:lnTo>
                    <a:lnTo>
                      <a:pt x="51275" y="14375"/>
                    </a:lnTo>
                    <a:lnTo>
                      <a:pt x="50865" y="14197"/>
                    </a:lnTo>
                    <a:lnTo>
                      <a:pt x="50463" y="14010"/>
                    </a:lnTo>
                    <a:lnTo>
                      <a:pt x="50080" y="13814"/>
                    </a:lnTo>
                    <a:lnTo>
                      <a:pt x="49697" y="13609"/>
                    </a:lnTo>
                    <a:lnTo>
                      <a:pt x="49697" y="13609"/>
                    </a:lnTo>
                    <a:lnTo>
                      <a:pt x="49518" y="13493"/>
                    </a:lnTo>
                    <a:lnTo>
                      <a:pt x="49340" y="13368"/>
                    </a:lnTo>
                    <a:lnTo>
                      <a:pt x="49179" y="13234"/>
                    </a:lnTo>
                    <a:lnTo>
                      <a:pt x="49010" y="13082"/>
                    </a:lnTo>
                    <a:lnTo>
                      <a:pt x="48858" y="12922"/>
                    </a:lnTo>
                    <a:lnTo>
                      <a:pt x="48707" y="12752"/>
                    </a:lnTo>
                    <a:lnTo>
                      <a:pt x="48564" y="12565"/>
                    </a:lnTo>
                    <a:lnTo>
                      <a:pt x="48430" y="12378"/>
                    </a:lnTo>
                    <a:lnTo>
                      <a:pt x="48297" y="12173"/>
                    </a:lnTo>
                    <a:lnTo>
                      <a:pt x="48172" y="11959"/>
                    </a:lnTo>
                    <a:lnTo>
                      <a:pt x="48047" y="11745"/>
                    </a:lnTo>
                    <a:lnTo>
                      <a:pt x="47931" y="11513"/>
                    </a:lnTo>
                    <a:lnTo>
                      <a:pt x="47824" y="11281"/>
                    </a:lnTo>
                    <a:lnTo>
                      <a:pt x="47717" y="11031"/>
                    </a:lnTo>
                    <a:lnTo>
                      <a:pt x="47619" y="10782"/>
                    </a:lnTo>
                    <a:lnTo>
                      <a:pt x="47521" y="10532"/>
                    </a:lnTo>
                    <a:lnTo>
                      <a:pt x="47432" y="10264"/>
                    </a:lnTo>
                    <a:lnTo>
                      <a:pt x="47342" y="9997"/>
                    </a:lnTo>
                    <a:lnTo>
                      <a:pt x="47262" y="9729"/>
                    </a:lnTo>
                    <a:lnTo>
                      <a:pt x="47191" y="9453"/>
                    </a:lnTo>
                    <a:lnTo>
                      <a:pt x="47048" y="8882"/>
                    </a:lnTo>
                    <a:lnTo>
                      <a:pt x="46923" y="8312"/>
                    </a:lnTo>
                    <a:lnTo>
                      <a:pt x="46816" y="7723"/>
                    </a:lnTo>
                    <a:lnTo>
                      <a:pt x="46718" y="7134"/>
                    </a:lnTo>
                    <a:lnTo>
                      <a:pt x="46638" y="6546"/>
                    </a:lnTo>
                    <a:lnTo>
                      <a:pt x="46567" y="5957"/>
                    </a:lnTo>
                    <a:lnTo>
                      <a:pt x="46513" y="5378"/>
                    </a:lnTo>
                    <a:lnTo>
                      <a:pt x="46460" y="4807"/>
                    </a:lnTo>
                    <a:lnTo>
                      <a:pt x="46424" y="4254"/>
                    </a:lnTo>
                    <a:lnTo>
                      <a:pt x="46397" y="3710"/>
                    </a:lnTo>
                    <a:lnTo>
                      <a:pt x="46379" y="3193"/>
                    </a:lnTo>
                    <a:lnTo>
                      <a:pt x="46361" y="2703"/>
                    </a:lnTo>
                    <a:lnTo>
                      <a:pt x="46353" y="1811"/>
                    </a:lnTo>
                    <a:lnTo>
                      <a:pt x="46353" y="1062"/>
                    </a:lnTo>
                    <a:lnTo>
                      <a:pt x="46370" y="491"/>
                    </a:lnTo>
                    <a:lnTo>
                      <a:pt x="46388" y="1"/>
                    </a:lnTo>
                    <a:lnTo>
                      <a:pt x="37890" y="1"/>
                    </a:lnTo>
                    <a:lnTo>
                      <a:pt x="29383" y="1"/>
                    </a:lnTo>
                    <a:lnTo>
                      <a:pt x="29383" y="1"/>
                    </a:lnTo>
                    <a:lnTo>
                      <a:pt x="29401" y="491"/>
                    </a:lnTo>
                    <a:lnTo>
                      <a:pt x="29418" y="1062"/>
                    </a:lnTo>
                    <a:lnTo>
                      <a:pt x="29418" y="1811"/>
                    </a:lnTo>
                    <a:lnTo>
                      <a:pt x="29410" y="2703"/>
                    </a:lnTo>
                    <a:lnTo>
                      <a:pt x="29392" y="3193"/>
                    </a:lnTo>
                    <a:lnTo>
                      <a:pt x="29374" y="3710"/>
                    </a:lnTo>
                    <a:lnTo>
                      <a:pt x="29347" y="4254"/>
                    </a:lnTo>
                    <a:lnTo>
                      <a:pt x="29311" y="4807"/>
                    </a:lnTo>
                    <a:lnTo>
                      <a:pt x="29258" y="5378"/>
                    </a:lnTo>
                    <a:lnTo>
                      <a:pt x="29204" y="5957"/>
                    </a:lnTo>
                    <a:lnTo>
                      <a:pt x="29133" y="6546"/>
                    </a:lnTo>
                    <a:lnTo>
                      <a:pt x="29053" y="7134"/>
                    </a:lnTo>
                    <a:lnTo>
                      <a:pt x="28955" y="7723"/>
                    </a:lnTo>
                    <a:lnTo>
                      <a:pt x="28848" y="8312"/>
                    </a:lnTo>
                    <a:lnTo>
                      <a:pt x="28723" y="8882"/>
                    </a:lnTo>
                    <a:lnTo>
                      <a:pt x="28580" y="9453"/>
                    </a:lnTo>
                    <a:lnTo>
                      <a:pt x="28509" y="9729"/>
                    </a:lnTo>
                    <a:lnTo>
                      <a:pt x="28429" y="9997"/>
                    </a:lnTo>
                    <a:lnTo>
                      <a:pt x="28339" y="10264"/>
                    </a:lnTo>
                    <a:lnTo>
                      <a:pt x="28250" y="10532"/>
                    </a:lnTo>
                    <a:lnTo>
                      <a:pt x="28152" y="10782"/>
                    </a:lnTo>
                    <a:lnTo>
                      <a:pt x="28054" y="11031"/>
                    </a:lnTo>
                    <a:lnTo>
                      <a:pt x="27947" y="11281"/>
                    </a:lnTo>
                    <a:lnTo>
                      <a:pt x="27840" y="11513"/>
                    </a:lnTo>
                    <a:lnTo>
                      <a:pt x="27724" y="11745"/>
                    </a:lnTo>
                    <a:lnTo>
                      <a:pt x="27599" y="11959"/>
                    </a:lnTo>
                    <a:lnTo>
                      <a:pt x="27474" y="12173"/>
                    </a:lnTo>
                    <a:lnTo>
                      <a:pt x="27341" y="12378"/>
                    </a:lnTo>
                    <a:lnTo>
                      <a:pt x="27207" y="12565"/>
                    </a:lnTo>
                    <a:lnTo>
                      <a:pt x="27064" y="12752"/>
                    </a:lnTo>
                    <a:lnTo>
                      <a:pt x="26913" y="12922"/>
                    </a:lnTo>
                    <a:lnTo>
                      <a:pt x="26761" y="13082"/>
                    </a:lnTo>
                    <a:lnTo>
                      <a:pt x="26592" y="13234"/>
                    </a:lnTo>
                    <a:lnTo>
                      <a:pt x="26431" y="13368"/>
                    </a:lnTo>
                    <a:lnTo>
                      <a:pt x="26253" y="13493"/>
                    </a:lnTo>
                    <a:lnTo>
                      <a:pt x="26074" y="13609"/>
                    </a:lnTo>
                    <a:lnTo>
                      <a:pt x="26074" y="13609"/>
                    </a:lnTo>
                    <a:lnTo>
                      <a:pt x="25691" y="13814"/>
                    </a:lnTo>
                    <a:lnTo>
                      <a:pt x="25308" y="14010"/>
                    </a:lnTo>
                    <a:lnTo>
                      <a:pt x="24906" y="14197"/>
                    </a:lnTo>
                    <a:lnTo>
                      <a:pt x="24496" y="14375"/>
                    </a:lnTo>
                    <a:lnTo>
                      <a:pt x="24077" y="14545"/>
                    </a:lnTo>
                    <a:lnTo>
                      <a:pt x="23649" y="14705"/>
                    </a:lnTo>
                    <a:lnTo>
                      <a:pt x="23212" y="14857"/>
                    </a:lnTo>
                    <a:lnTo>
                      <a:pt x="22766" y="15009"/>
                    </a:lnTo>
                    <a:lnTo>
                      <a:pt x="22311" y="15142"/>
                    </a:lnTo>
                    <a:lnTo>
                      <a:pt x="21857" y="15276"/>
                    </a:lnTo>
                    <a:lnTo>
                      <a:pt x="21393" y="15401"/>
                    </a:lnTo>
                    <a:lnTo>
                      <a:pt x="20929" y="15517"/>
                    </a:lnTo>
                    <a:lnTo>
                      <a:pt x="19984" y="15740"/>
                    </a:lnTo>
                    <a:lnTo>
                      <a:pt x="19048" y="15945"/>
                    </a:lnTo>
                    <a:lnTo>
                      <a:pt x="18102" y="16141"/>
                    </a:lnTo>
                    <a:lnTo>
                      <a:pt x="17166" y="16319"/>
                    </a:lnTo>
                    <a:lnTo>
                      <a:pt x="15356" y="16676"/>
                    </a:lnTo>
                    <a:lnTo>
                      <a:pt x="14500" y="16854"/>
                    </a:lnTo>
                    <a:lnTo>
                      <a:pt x="13670" y="17033"/>
                    </a:lnTo>
                    <a:lnTo>
                      <a:pt x="13269" y="17131"/>
                    </a:lnTo>
                    <a:lnTo>
                      <a:pt x="12886" y="17229"/>
                    </a:lnTo>
                    <a:lnTo>
                      <a:pt x="12511" y="17327"/>
                    </a:lnTo>
                    <a:lnTo>
                      <a:pt x="12154" y="17434"/>
                    </a:lnTo>
                    <a:lnTo>
                      <a:pt x="12154" y="17434"/>
                    </a:lnTo>
                    <a:lnTo>
                      <a:pt x="11798" y="17541"/>
                    </a:lnTo>
                    <a:lnTo>
                      <a:pt x="11423" y="17666"/>
                    </a:lnTo>
                    <a:lnTo>
                      <a:pt x="11040" y="17800"/>
                    </a:lnTo>
                    <a:lnTo>
                      <a:pt x="10638" y="17942"/>
                    </a:lnTo>
                    <a:lnTo>
                      <a:pt x="10237" y="18103"/>
                    </a:lnTo>
                    <a:lnTo>
                      <a:pt x="9827" y="18272"/>
                    </a:lnTo>
                    <a:lnTo>
                      <a:pt x="9399" y="18460"/>
                    </a:lnTo>
                    <a:lnTo>
                      <a:pt x="8980" y="18656"/>
                    </a:lnTo>
                    <a:lnTo>
                      <a:pt x="8552" y="18870"/>
                    </a:lnTo>
                    <a:lnTo>
                      <a:pt x="8115" y="19093"/>
                    </a:lnTo>
                    <a:lnTo>
                      <a:pt x="7687" y="19342"/>
                    </a:lnTo>
                    <a:lnTo>
                      <a:pt x="7259" y="19601"/>
                    </a:lnTo>
                    <a:lnTo>
                      <a:pt x="6822" y="19869"/>
                    </a:lnTo>
                    <a:lnTo>
                      <a:pt x="6403" y="20163"/>
                    </a:lnTo>
                    <a:lnTo>
                      <a:pt x="5975" y="20475"/>
                    </a:lnTo>
                    <a:lnTo>
                      <a:pt x="5564" y="20805"/>
                    </a:lnTo>
                    <a:lnTo>
                      <a:pt x="5154" y="21144"/>
                    </a:lnTo>
                    <a:lnTo>
                      <a:pt x="4762" y="21509"/>
                    </a:lnTo>
                    <a:lnTo>
                      <a:pt x="4566" y="21706"/>
                    </a:lnTo>
                    <a:lnTo>
                      <a:pt x="4370" y="21902"/>
                    </a:lnTo>
                    <a:lnTo>
                      <a:pt x="4182" y="22098"/>
                    </a:lnTo>
                    <a:lnTo>
                      <a:pt x="3995" y="22303"/>
                    </a:lnTo>
                    <a:lnTo>
                      <a:pt x="3808" y="22517"/>
                    </a:lnTo>
                    <a:lnTo>
                      <a:pt x="3629" y="22731"/>
                    </a:lnTo>
                    <a:lnTo>
                      <a:pt x="3460" y="22945"/>
                    </a:lnTo>
                    <a:lnTo>
                      <a:pt x="3282" y="23177"/>
                    </a:lnTo>
                    <a:lnTo>
                      <a:pt x="3121" y="23409"/>
                    </a:lnTo>
                    <a:lnTo>
                      <a:pt x="2952" y="23641"/>
                    </a:lnTo>
                    <a:lnTo>
                      <a:pt x="2791" y="23890"/>
                    </a:lnTo>
                    <a:lnTo>
                      <a:pt x="2640" y="24131"/>
                    </a:lnTo>
                    <a:lnTo>
                      <a:pt x="2488" y="24390"/>
                    </a:lnTo>
                    <a:lnTo>
                      <a:pt x="2345" y="24648"/>
                    </a:lnTo>
                    <a:lnTo>
                      <a:pt x="2212" y="24916"/>
                    </a:lnTo>
                    <a:lnTo>
                      <a:pt x="2069" y="25183"/>
                    </a:lnTo>
                    <a:lnTo>
                      <a:pt x="1944" y="25460"/>
                    </a:lnTo>
                    <a:lnTo>
                      <a:pt x="1819" y="25745"/>
                    </a:lnTo>
                    <a:lnTo>
                      <a:pt x="1703" y="26030"/>
                    </a:lnTo>
                    <a:lnTo>
                      <a:pt x="1596" y="26325"/>
                    </a:lnTo>
                    <a:lnTo>
                      <a:pt x="1489" y="26628"/>
                    </a:lnTo>
                    <a:lnTo>
                      <a:pt x="1391" y="26940"/>
                    </a:lnTo>
                    <a:lnTo>
                      <a:pt x="1293" y="27252"/>
                    </a:lnTo>
                    <a:lnTo>
                      <a:pt x="1213" y="27573"/>
                    </a:lnTo>
                    <a:lnTo>
                      <a:pt x="1133" y="27903"/>
                    </a:lnTo>
                    <a:lnTo>
                      <a:pt x="1061" y="28233"/>
                    </a:lnTo>
                    <a:lnTo>
                      <a:pt x="999" y="28572"/>
                    </a:lnTo>
                    <a:lnTo>
                      <a:pt x="945" y="28920"/>
                    </a:lnTo>
                    <a:lnTo>
                      <a:pt x="945" y="28920"/>
                    </a:lnTo>
                    <a:lnTo>
                      <a:pt x="856" y="29481"/>
                    </a:lnTo>
                    <a:lnTo>
                      <a:pt x="785" y="30061"/>
                    </a:lnTo>
                    <a:lnTo>
                      <a:pt x="713" y="30650"/>
                    </a:lnTo>
                    <a:lnTo>
                      <a:pt x="642" y="31238"/>
                    </a:lnTo>
                    <a:lnTo>
                      <a:pt x="517" y="32433"/>
                    </a:lnTo>
                    <a:lnTo>
                      <a:pt x="410" y="33628"/>
                    </a:lnTo>
                    <a:lnTo>
                      <a:pt x="321" y="34814"/>
                    </a:lnTo>
                    <a:lnTo>
                      <a:pt x="250" y="35973"/>
                    </a:lnTo>
                    <a:lnTo>
                      <a:pt x="187" y="37088"/>
                    </a:lnTo>
                    <a:lnTo>
                      <a:pt x="134" y="38149"/>
                    </a:lnTo>
                    <a:lnTo>
                      <a:pt x="89" y="39148"/>
                    </a:lnTo>
                    <a:lnTo>
                      <a:pt x="62" y="40058"/>
                    </a:lnTo>
                    <a:lnTo>
                      <a:pt x="18" y="41556"/>
                    </a:lnTo>
                    <a:lnTo>
                      <a:pt x="0" y="42545"/>
                    </a:lnTo>
                    <a:lnTo>
                      <a:pt x="0" y="42902"/>
                    </a:lnTo>
                    <a:lnTo>
                      <a:pt x="37890" y="42902"/>
                    </a:lnTo>
                    <a:lnTo>
                      <a:pt x="70492" y="46041"/>
                    </a:lnTo>
                    <a:lnTo>
                      <a:pt x="70492" y="46041"/>
                    </a:lnTo>
                    <a:lnTo>
                      <a:pt x="70715" y="45551"/>
                    </a:lnTo>
                    <a:lnTo>
                      <a:pt x="70973" y="44971"/>
                    </a:lnTo>
                    <a:lnTo>
                      <a:pt x="71303" y="44204"/>
                    </a:lnTo>
                    <a:lnTo>
                      <a:pt x="71678" y="43277"/>
                    </a:lnTo>
                    <a:lnTo>
                      <a:pt x="72106" y="42198"/>
                    </a:lnTo>
                    <a:lnTo>
                      <a:pt x="72329" y="41618"/>
                    </a:lnTo>
                    <a:lnTo>
                      <a:pt x="72552" y="41003"/>
                    </a:lnTo>
                    <a:lnTo>
                      <a:pt x="72775" y="40379"/>
                    </a:lnTo>
                    <a:lnTo>
                      <a:pt x="72998" y="39719"/>
                    </a:lnTo>
                    <a:lnTo>
                      <a:pt x="73221" y="39050"/>
                    </a:lnTo>
                    <a:lnTo>
                      <a:pt x="73443" y="38363"/>
                    </a:lnTo>
                    <a:lnTo>
                      <a:pt x="73649" y="37668"/>
                    </a:lnTo>
                    <a:lnTo>
                      <a:pt x="73854" y="36963"/>
                    </a:lnTo>
                    <a:lnTo>
                      <a:pt x="74050" y="36250"/>
                    </a:lnTo>
                    <a:lnTo>
                      <a:pt x="74228" y="35536"/>
                    </a:lnTo>
                    <a:lnTo>
                      <a:pt x="74389" y="34823"/>
                    </a:lnTo>
                    <a:lnTo>
                      <a:pt x="74531" y="34119"/>
                    </a:lnTo>
                    <a:lnTo>
                      <a:pt x="74665" y="33414"/>
                    </a:lnTo>
                    <a:lnTo>
                      <a:pt x="74763" y="32718"/>
                    </a:lnTo>
                    <a:lnTo>
                      <a:pt x="74808" y="32380"/>
                    </a:lnTo>
                    <a:lnTo>
                      <a:pt x="74852" y="32041"/>
                    </a:lnTo>
                    <a:lnTo>
                      <a:pt x="74879" y="31702"/>
                    </a:lnTo>
                    <a:lnTo>
                      <a:pt x="74906" y="31372"/>
                    </a:lnTo>
                    <a:lnTo>
                      <a:pt x="74924" y="31042"/>
                    </a:lnTo>
                    <a:lnTo>
                      <a:pt x="74933" y="30721"/>
                    </a:lnTo>
                    <a:lnTo>
                      <a:pt x="74933" y="30409"/>
                    </a:lnTo>
                    <a:lnTo>
                      <a:pt x="74933" y="30097"/>
                    </a:lnTo>
                    <a:lnTo>
                      <a:pt x="74924" y="29794"/>
                    </a:lnTo>
                    <a:lnTo>
                      <a:pt x="74897" y="29490"/>
                    </a:lnTo>
                    <a:lnTo>
                      <a:pt x="74870" y="29205"/>
                    </a:lnTo>
                    <a:lnTo>
                      <a:pt x="74835" y="2892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1196;p28"/>
              <p:cNvSpPr/>
              <p:nvPr/>
            </p:nvSpPr>
            <p:spPr>
              <a:xfrm>
                <a:off x="4418700" y="2098950"/>
                <a:ext cx="443875" cy="230975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9239" extrusionOk="0">
                    <a:moveTo>
                      <a:pt x="749" y="1"/>
                    </a:moveTo>
                    <a:lnTo>
                      <a:pt x="758" y="232"/>
                    </a:lnTo>
                    <a:lnTo>
                      <a:pt x="776" y="874"/>
                    </a:lnTo>
                    <a:lnTo>
                      <a:pt x="776" y="1329"/>
                    </a:lnTo>
                    <a:lnTo>
                      <a:pt x="776" y="1855"/>
                    </a:lnTo>
                    <a:lnTo>
                      <a:pt x="776" y="2444"/>
                    </a:lnTo>
                    <a:lnTo>
                      <a:pt x="758" y="3095"/>
                    </a:lnTo>
                    <a:lnTo>
                      <a:pt x="732" y="3799"/>
                    </a:lnTo>
                    <a:lnTo>
                      <a:pt x="687" y="4531"/>
                    </a:lnTo>
                    <a:lnTo>
                      <a:pt x="634" y="5297"/>
                    </a:lnTo>
                    <a:lnTo>
                      <a:pt x="553" y="6082"/>
                    </a:lnTo>
                    <a:lnTo>
                      <a:pt x="509" y="6475"/>
                    </a:lnTo>
                    <a:lnTo>
                      <a:pt x="455" y="6876"/>
                    </a:lnTo>
                    <a:lnTo>
                      <a:pt x="393" y="7277"/>
                    </a:lnTo>
                    <a:lnTo>
                      <a:pt x="330" y="7670"/>
                    </a:lnTo>
                    <a:lnTo>
                      <a:pt x="259" y="8071"/>
                    </a:lnTo>
                    <a:lnTo>
                      <a:pt x="179" y="8463"/>
                    </a:lnTo>
                    <a:lnTo>
                      <a:pt x="98" y="8847"/>
                    </a:lnTo>
                    <a:lnTo>
                      <a:pt x="0" y="9230"/>
                    </a:lnTo>
                    <a:lnTo>
                      <a:pt x="0" y="9239"/>
                    </a:lnTo>
                    <a:lnTo>
                      <a:pt x="446" y="9150"/>
                    </a:lnTo>
                    <a:lnTo>
                      <a:pt x="910" y="9052"/>
                    </a:lnTo>
                    <a:lnTo>
                      <a:pt x="1391" y="8945"/>
                    </a:lnTo>
                    <a:lnTo>
                      <a:pt x="1900" y="8829"/>
                    </a:lnTo>
                    <a:lnTo>
                      <a:pt x="2426" y="8695"/>
                    </a:lnTo>
                    <a:lnTo>
                      <a:pt x="2970" y="8552"/>
                    </a:lnTo>
                    <a:lnTo>
                      <a:pt x="3523" y="8401"/>
                    </a:lnTo>
                    <a:lnTo>
                      <a:pt x="4093" y="8249"/>
                    </a:lnTo>
                    <a:lnTo>
                      <a:pt x="4682" y="8080"/>
                    </a:lnTo>
                    <a:lnTo>
                      <a:pt x="5271" y="7901"/>
                    </a:lnTo>
                    <a:lnTo>
                      <a:pt x="5877" y="7714"/>
                    </a:lnTo>
                    <a:lnTo>
                      <a:pt x="6483" y="7518"/>
                    </a:lnTo>
                    <a:lnTo>
                      <a:pt x="7099" y="7313"/>
                    </a:lnTo>
                    <a:lnTo>
                      <a:pt x="7723" y="7099"/>
                    </a:lnTo>
                    <a:lnTo>
                      <a:pt x="8347" y="6885"/>
                    </a:lnTo>
                    <a:lnTo>
                      <a:pt x="8962" y="6653"/>
                    </a:lnTo>
                    <a:lnTo>
                      <a:pt x="9587" y="6421"/>
                    </a:lnTo>
                    <a:lnTo>
                      <a:pt x="10211" y="6180"/>
                    </a:lnTo>
                    <a:lnTo>
                      <a:pt x="10826" y="5931"/>
                    </a:lnTo>
                    <a:lnTo>
                      <a:pt x="11432" y="5681"/>
                    </a:lnTo>
                    <a:lnTo>
                      <a:pt x="12039" y="5422"/>
                    </a:lnTo>
                    <a:lnTo>
                      <a:pt x="12627" y="5155"/>
                    </a:lnTo>
                    <a:lnTo>
                      <a:pt x="13216" y="4887"/>
                    </a:lnTo>
                    <a:lnTo>
                      <a:pt x="13787" y="4620"/>
                    </a:lnTo>
                    <a:lnTo>
                      <a:pt x="14340" y="4334"/>
                    </a:lnTo>
                    <a:lnTo>
                      <a:pt x="14883" y="4058"/>
                    </a:lnTo>
                    <a:lnTo>
                      <a:pt x="15410" y="3764"/>
                    </a:lnTo>
                    <a:lnTo>
                      <a:pt x="15918" y="3478"/>
                    </a:lnTo>
                    <a:lnTo>
                      <a:pt x="16399" y="3184"/>
                    </a:lnTo>
                    <a:lnTo>
                      <a:pt x="16863" y="2881"/>
                    </a:lnTo>
                    <a:lnTo>
                      <a:pt x="17309" y="2578"/>
                    </a:lnTo>
                    <a:lnTo>
                      <a:pt x="17719" y="2274"/>
                    </a:lnTo>
                    <a:lnTo>
                      <a:pt x="17719" y="1356"/>
                    </a:lnTo>
                    <a:lnTo>
                      <a:pt x="17719" y="1338"/>
                    </a:lnTo>
                    <a:lnTo>
                      <a:pt x="17728" y="981"/>
                    </a:lnTo>
                    <a:lnTo>
                      <a:pt x="17728" y="919"/>
                    </a:lnTo>
                    <a:lnTo>
                      <a:pt x="17728" y="660"/>
                    </a:lnTo>
                    <a:lnTo>
                      <a:pt x="17737" y="598"/>
                    </a:lnTo>
                    <a:lnTo>
                      <a:pt x="17737" y="393"/>
                    </a:lnTo>
                    <a:lnTo>
                      <a:pt x="17737" y="348"/>
                    </a:lnTo>
                    <a:lnTo>
                      <a:pt x="17746" y="197"/>
                    </a:lnTo>
                    <a:lnTo>
                      <a:pt x="17746" y="152"/>
                    </a:lnTo>
                    <a:lnTo>
                      <a:pt x="17755" y="72"/>
                    </a:lnTo>
                    <a:lnTo>
                      <a:pt x="17755" y="1"/>
                    </a:lnTo>
                    <a:close/>
                  </a:path>
                </a:pathLst>
              </a:custGeom>
              <a:solidFill>
                <a:srgbClr val="EDB3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1197;p28"/>
              <p:cNvSpPr/>
              <p:nvPr/>
            </p:nvSpPr>
            <p:spPr>
              <a:xfrm>
                <a:off x="4418700" y="2098950"/>
                <a:ext cx="443875" cy="230975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9239" fill="none" extrusionOk="0">
                    <a:moveTo>
                      <a:pt x="0" y="9230"/>
                    </a:moveTo>
                    <a:lnTo>
                      <a:pt x="0" y="9239"/>
                    </a:lnTo>
                    <a:lnTo>
                      <a:pt x="0" y="9239"/>
                    </a:lnTo>
                    <a:lnTo>
                      <a:pt x="446" y="9150"/>
                    </a:lnTo>
                    <a:lnTo>
                      <a:pt x="910" y="9052"/>
                    </a:lnTo>
                    <a:lnTo>
                      <a:pt x="1391" y="8945"/>
                    </a:lnTo>
                    <a:lnTo>
                      <a:pt x="1900" y="8829"/>
                    </a:lnTo>
                    <a:lnTo>
                      <a:pt x="2426" y="8695"/>
                    </a:lnTo>
                    <a:lnTo>
                      <a:pt x="2970" y="8552"/>
                    </a:lnTo>
                    <a:lnTo>
                      <a:pt x="3523" y="8401"/>
                    </a:lnTo>
                    <a:lnTo>
                      <a:pt x="4093" y="8249"/>
                    </a:lnTo>
                    <a:lnTo>
                      <a:pt x="4682" y="8080"/>
                    </a:lnTo>
                    <a:lnTo>
                      <a:pt x="5271" y="7901"/>
                    </a:lnTo>
                    <a:lnTo>
                      <a:pt x="5877" y="7714"/>
                    </a:lnTo>
                    <a:lnTo>
                      <a:pt x="6483" y="7518"/>
                    </a:lnTo>
                    <a:lnTo>
                      <a:pt x="7099" y="7313"/>
                    </a:lnTo>
                    <a:lnTo>
                      <a:pt x="7723" y="7099"/>
                    </a:lnTo>
                    <a:lnTo>
                      <a:pt x="8347" y="6885"/>
                    </a:lnTo>
                    <a:lnTo>
                      <a:pt x="8962" y="6653"/>
                    </a:lnTo>
                    <a:lnTo>
                      <a:pt x="9587" y="6421"/>
                    </a:lnTo>
                    <a:lnTo>
                      <a:pt x="10211" y="6180"/>
                    </a:lnTo>
                    <a:lnTo>
                      <a:pt x="10826" y="5931"/>
                    </a:lnTo>
                    <a:lnTo>
                      <a:pt x="11432" y="5681"/>
                    </a:lnTo>
                    <a:lnTo>
                      <a:pt x="12039" y="5422"/>
                    </a:lnTo>
                    <a:lnTo>
                      <a:pt x="12627" y="5155"/>
                    </a:lnTo>
                    <a:lnTo>
                      <a:pt x="13216" y="4887"/>
                    </a:lnTo>
                    <a:lnTo>
                      <a:pt x="13787" y="4620"/>
                    </a:lnTo>
                    <a:lnTo>
                      <a:pt x="14340" y="4334"/>
                    </a:lnTo>
                    <a:lnTo>
                      <a:pt x="14883" y="4058"/>
                    </a:lnTo>
                    <a:lnTo>
                      <a:pt x="15410" y="3764"/>
                    </a:lnTo>
                    <a:lnTo>
                      <a:pt x="15918" y="3478"/>
                    </a:lnTo>
                    <a:lnTo>
                      <a:pt x="16399" y="3184"/>
                    </a:lnTo>
                    <a:lnTo>
                      <a:pt x="16863" y="2881"/>
                    </a:lnTo>
                    <a:lnTo>
                      <a:pt x="17309" y="2578"/>
                    </a:lnTo>
                    <a:lnTo>
                      <a:pt x="17719" y="2274"/>
                    </a:lnTo>
                    <a:lnTo>
                      <a:pt x="17719" y="2274"/>
                    </a:lnTo>
                    <a:lnTo>
                      <a:pt x="17719" y="1356"/>
                    </a:lnTo>
                    <a:lnTo>
                      <a:pt x="17719" y="1356"/>
                    </a:lnTo>
                    <a:lnTo>
                      <a:pt x="17719" y="1338"/>
                    </a:lnTo>
                    <a:lnTo>
                      <a:pt x="17719" y="1338"/>
                    </a:lnTo>
                    <a:lnTo>
                      <a:pt x="17728" y="981"/>
                    </a:lnTo>
                    <a:lnTo>
                      <a:pt x="17728" y="981"/>
                    </a:lnTo>
                    <a:lnTo>
                      <a:pt x="17728" y="919"/>
                    </a:lnTo>
                    <a:lnTo>
                      <a:pt x="17728" y="919"/>
                    </a:lnTo>
                    <a:lnTo>
                      <a:pt x="17728" y="660"/>
                    </a:lnTo>
                    <a:lnTo>
                      <a:pt x="17728" y="660"/>
                    </a:lnTo>
                    <a:lnTo>
                      <a:pt x="17737" y="598"/>
                    </a:lnTo>
                    <a:lnTo>
                      <a:pt x="17737" y="598"/>
                    </a:lnTo>
                    <a:lnTo>
                      <a:pt x="17737" y="393"/>
                    </a:lnTo>
                    <a:lnTo>
                      <a:pt x="17737" y="393"/>
                    </a:lnTo>
                    <a:lnTo>
                      <a:pt x="17737" y="348"/>
                    </a:lnTo>
                    <a:lnTo>
                      <a:pt x="17737" y="348"/>
                    </a:lnTo>
                    <a:lnTo>
                      <a:pt x="17746" y="197"/>
                    </a:lnTo>
                    <a:lnTo>
                      <a:pt x="17746" y="197"/>
                    </a:lnTo>
                    <a:lnTo>
                      <a:pt x="17746" y="152"/>
                    </a:lnTo>
                    <a:lnTo>
                      <a:pt x="17746" y="152"/>
                    </a:lnTo>
                    <a:lnTo>
                      <a:pt x="17755" y="72"/>
                    </a:lnTo>
                    <a:lnTo>
                      <a:pt x="17755" y="72"/>
                    </a:lnTo>
                    <a:lnTo>
                      <a:pt x="17755" y="1"/>
                    </a:lnTo>
                    <a:lnTo>
                      <a:pt x="9248" y="1"/>
                    </a:lnTo>
                    <a:lnTo>
                      <a:pt x="749" y="1"/>
                    </a:lnTo>
                    <a:lnTo>
                      <a:pt x="749" y="1"/>
                    </a:lnTo>
                    <a:lnTo>
                      <a:pt x="758" y="232"/>
                    </a:lnTo>
                    <a:lnTo>
                      <a:pt x="776" y="874"/>
                    </a:lnTo>
                    <a:lnTo>
                      <a:pt x="776" y="1329"/>
                    </a:lnTo>
                    <a:lnTo>
                      <a:pt x="776" y="1855"/>
                    </a:lnTo>
                    <a:lnTo>
                      <a:pt x="776" y="2444"/>
                    </a:lnTo>
                    <a:lnTo>
                      <a:pt x="758" y="3095"/>
                    </a:lnTo>
                    <a:lnTo>
                      <a:pt x="732" y="3799"/>
                    </a:lnTo>
                    <a:lnTo>
                      <a:pt x="687" y="4531"/>
                    </a:lnTo>
                    <a:lnTo>
                      <a:pt x="634" y="5297"/>
                    </a:lnTo>
                    <a:lnTo>
                      <a:pt x="553" y="6082"/>
                    </a:lnTo>
                    <a:lnTo>
                      <a:pt x="509" y="6475"/>
                    </a:lnTo>
                    <a:lnTo>
                      <a:pt x="455" y="6876"/>
                    </a:lnTo>
                    <a:lnTo>
                      <a:pt x="393" y="7277"/>
                    </a:lnTo>
                    <a:lnTo>
                      <a:pt x="330" y="7670"/>
                    </a:lnTo>
                    <a:lnTo>
                      <a:pt x="259" y="8071"/>
                    </a:lnTo>
                    <a:lnTo>
                      <a:pt x="179" y="8463"/>
                    </a:lnTo>
                    <a:lnTo>
                      <a:pt x="98" y="8847"/>
                    </a:lnTo>
                    <a:lnTo>
                      <a:pt x="0" y="923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1198;p28"/>
              <p:cNvSpPr/>
              <p:nvPr/>
            </p:nvSpPr>
            <p:spPr>
              <a:xfrm>
                <a:off x="3968825" y="587450"/>
                <a:ext cx="1331600" cy="1631700"/>
              </a:xfrm>
              <a:custGeom>
                <a:avLst/>
                <a:gdLst/>
                <a:ahLst/>
                <a:cxnLst/>
                <a:rect l="l" t="t" r="r" b="b"/>
                <a:pathLst>
                  <a:path w="53264" h="65268" extrusionOk="0">
                    <a:moveTo>
                      <a:pt x="26636" y="1"/>
                    </a:moveTo>
                    <a:lnTo>
                      <a:pt x="26092" y="9"/>
                    </a:lnTo>
                    <a:lnTo>
                      <a:pt x="25566" y="18"/>
                    </a:lnTo>
                    <a:lnTo>
                      <a:pt x="25040" y="36"/>
                    </a:lnTo>
                    <a:lnTo>
                      <a:pt x="24523" y="63"/>
                    </a:lnTo>
                    <a:lnTo>
                      <a:pt x="24015" y="90"/>
                    </a:lnTo>
                    <a:lnTo>
                      <a:pt x="23506" y="134"/>
                    </a:lnTo>
                    <a:lnTo>
                      <a:pt x="23016" y="179"/>
                    </a:lnTo>
                    <a:lnTo>
                      <a:pt x="22525" y="232"/>
                    </a:lnTo>
                    <a:lnTo>
                      <a:pt x="22044" y="295"/>
                    </a:lnTo>
                    <a:lnTo>
                      <a:pt x="21571" y="357"/>
                    </a:lnTo>
                    <a:lnTo>
                      <a:pt x="21108" y="438"/>
                    </a:lnTo>
                    <a:lnTo>
                      <a:pt x="20653" y="518"/>
                    </a:lnTo>
                    <a:lnTo>
                      <a:pt x="20198" y="607"/>
                    </a:lnTo>
                    <a:lnTo>
                      <a:pt x="19752" y="696"/>
                    </a:lnTo>
                    <a:lnTo>
                      <a:pt x="19315" y="803"/>
                    </a:lnTo>
                    <a:lnTo>
                      <a:pt x="18878" y="910"/>
                    </a:lnTo>
                    <a:lnTo>
                      <a:pt x="18450" y="1026"/>
                    </a:lnTo>
                    <a:lnTo>
                      <a:pt x="18031" y="1142"/>
                    </a:lnTo>
                    <a:lnTo>
                      <a:pt x="17621" y="1276"/>
                    </a:lnTo>
                    <a:lnTo>
                      <a:pt x="17211" y="1410"/>
                    </a:lnTo>
                    <a:lnTo>
                      <a:pt x="16809" y="1552"/>
                    </a:lnTo>
                    <a:lnTo>
                      <a:pt x="16417" y="1695"/>
                    </a:lnTo>
                    <a:lnTo>
                      <a:pt x="16034" y="1855"/>
                    </a:lnTo>
                    <a:lnTo>
                      <a:pt x="15650" y="2016"/>
                    </a:lnTo>
                    <a:lnTo>
                      <a:pt x="15276" y="2185"/>
                    </a:lnTo>
                    <a:lnTo>
                      <a:pt x="14901" y="2355"/>
                    </a:lnTo>
                    <a:lnTo>
                      <a:pt x="14535" y="2533"/>
                    </a:lnTo>
                    <a:lnTo>
                      <a:pt x="14179" y="2720"/>
                    </a:lnTo>
                    <a:lnTo>
                      <a:pt x="13831" y="2917"/>
                    </a:lnTo>
                    <a:lnTo>
                      <a:pt x="13483" y="3122"/>
                    </a:lnTo>
                    <a:lnTo>
                      <a:pt x="13135" y="3327"/>
                    </a:lnTo>
                    <a:lnTo>
                      <a:pt x="12805" y="3541"/>
                    </a:lnTo>
                    <a:lnTo>
                      <a:pt x="12467" y="3755"/>
                    </a:lnTo>
                    <a:lnTo>
                      <a:pt x="12146" y="3987"/>
                    </a:lnTo>
                    <a:lnTo>
                      <a:pt x="11825" y="4218"/>
                    </a:lnTo>
                    <a:lnTo>
                      <a:pt x="11512" y="4450"/>
                    </a:lnTo>
                    <a:lnTo>
                      <a:pt x="11200" y="4700"/>
                    </a:lnTo>
                    <a:lnTo>
                      <a:pt x="10897" y="4950"/>
                    </a:lnTo>
                    <a:lnTo>
                      <a:pt x="10594" y="5199"/>
                    </a:lnTo>
                    <a:lnTo>
                      <a:pt x="10300" y="5467"/>
                    </a:lnTo>
                    <a:lnTo>
                      <a:pt x="10005" y="5734"/>
                    </a:lnTo>
                    <a:lnTo>
                      <a:pt x="9720" y="6011"/>
                    </a:lnTo>
                    <a:lnTo>
                      <a:pt x="9444" y="6287"/>
                    </a:lnTo>
                    <a:lnTo>
                      <a:pt x="9167" y="6573"/>
                    </a:lnTo>
                    <a:lnTo>
                      <a:pt x="8900" y="6867"/>
                    </a:lnTo>
                    <a:lnTo>
                      <a:pt x="8632" y="7170"/>
                    </a:lnTo>
                    <a:lnTo>
                      <a:pt x="8365" y="7473"/>
                    </a:lnTo>
                    <a:lnTo>
                      <a:pt x="8106" y="7785"/>
                    </a:lnTo>
                    <a:lnTo>
                      <a:pt x="7856" y="8098"/>
                    </a:lnTo>
                    <a:lnTo>
                      <a:pt x="7607" y="8419"/>
                    </a:lnTo>
                    <a:lnTo>
                      <a:pt x="7357" y="8749"/>
                    </a:lnTo>
                    <a:lnTo>
                      <a:pt x="7116" y="9078"/>
                    </a:lnTo>
                    <a:lnTo>
                      <a:pt x="6875" y="9426"/>
                    </a:lnTo>
                    <a:lnTo>
                      <a:pt x="6644" y="9765"/>
                    </a:lnTo>
                    <a:lnTo>
                      <a:pt x="6412" y="10122"/>
                    </a:lnTo>
                    <a:lnTo>
                      <a:pt x="6189" y="10479"/>
                    </a:lnTo>
                    <a:lnTo>
                      <a:pt x="5966" y="10835"/>
                    </a:lnTo>
                    <a:lnTo>
                      <a:pt x="5743" y="11201"/>
                    </a:lnTo>
                    <a:lnTo>
                      <a:pt x="5529" y="11575"/>
                    </a:lnTo>
                    <a:lnTo>
                      <a:pt x="5315" y="11959"/>
                    </a:lnTo>
                    <a:lnTo>
                      <a:pt x="5110" y="12342"/>
                    </a:lnTo>
                    <a:lnTo>
                      <a:pt x="4905" y="12735"/>
                    </a:lnTo>
                    <a:lnTo>
                      <a:pt x="4494" y="13528"/>
                    </a:lnTo>
                    <a:lnTo>
                      <a:pt x="4325" y="13903"/>
                    </a:lnTo>
                    <a:lnTo>
                      <a:pt x="4156" y="14295"/>
                    </a:lnTo>
                    <a:lnTo>
                      <a:pt x="3995" y="14688"/>
                    </a:lnTo>
                    <a:lnTo>
                      <a:pt x="3852" y="15098"/>
                    </a:lnTo>
                    <a:lnTo>
                      <a:pt x="3710" y="15508"/>
                    </a:lnTo>
                    <a:lnTo>
                      <a:pt x="3585" y="15927"/>
                    </a:lnTo>
                    <a:lnTo>
                      <a:pt x="3460" y="16346"/>
                    </a:lnTo>
                    <a:lnTo>
                      <a:pt x="3353" y="16783"/>
                    </a:lnTo>
                    <a:lnTo>
                      <a:pt x="3255" y="17220"/>
                    </a:lnTo>
                    <a:lnTo>
                      <a:pt x="3157" y="17657"/>
                    </a:lnTo>
                    <a:lnTo>
                      <a:pt x="3077" y="18103"/>
                    </a:lnTo>
                    <a:lnTo>
                      <a:pt x="2996" y="18558"/>
                    </a:lnTo>
                    <a:lnTo>
                      <a:pt x="2925" y="19012"/>
                    </a:lnTo>
                    <a:lnTo>
                      <a:pt x="2863" y="19467"/>
                    </a:lnTo>
                    <a:lnTo>
                      <a:pt x="2809" y="19922"/>
                    </a:lnTo>
                    <a:lnTo>
                      <a:pt x="2765" y="20386"/>
                    </a:lnTo>
                    <a:lnTo>
                      <a:pt x="2720" y="20849"/>
                    </a:lnTo>
                    <a:lnTo>
                      <a:pt x="2693" y="21313"/>
                    </a:lnTo>
                    <a:lnTo>
                      <a:pt x="2658" y="21786"/>
                    </a:lnTo>
                    <a:lnTo>
                      <a:pt x="2640" y="22249"/>
                    </a:lnTo>
                    <a:lnTo>
                      <a:pt x="2622" y="22713"/>
                    </a:lnTo>
                    <a:lnTo>
                      <a:pt x="2613" y="23177"/>
                    </a:lnTo>
                    <a:lnTo>
                      <a:pt x="2604" y="24104"/>
                    </a:lnTo>
                    <a:lnTo>
                      <a:pt x="2622" y="25023"/>
                    </a:lnTo>
                    <a:lnTo>
                      <a:pt x="2658" y="25932"/>
                    </a:lnTo>
                    <a:lnTo>
                      <a:pt x="2702" y="26824"/>
                    </a:lnTo>
                    <a:lnTo>
                      <a:pt x="2765" y="27698"/>
                    </a:lnTo>
                    <a:lnTo>
                      <a:pt x="2836" y="28545"/>
                    </a:lnTo>
                    <a:lnTo>
                      <a:pt x="2916" y="29366"/>
                    </a:lnTo>
                    <a:lnTo>
                      <a:pt x="3005" y="30150"/>
                    </a:lnTo>
                    <a:lnTo>
                      <a:pt x="3094" y="30908"/>
                    </a:lnTo>
                    <a:lnTo>
                      <a:pt x="3193" y="31622"/>
                    </a:lnTo>
                    <a:lnTo>
                      <a:pt x="3291" y="32299"/>
                    </a:lnTo>
                    <a:lnTo>
                      <a:pt x="3389" y="32924"/>
                    </a:lnTo>
                    <a:lnTo>
                      <a:pt x="3487" y="33503"/>
                    </a:lnTo>
                    <a:lnTo>
                      <a:pt x="3665" y="34493"/>
                    </a:lnTo>
                    <a:lnTo>
                      <a:pt x="3817" y="35233"/>
                    </a:lnTo>
                    <a:lnTo>
                      <a:pt x="3915" y="35706"/>
                    </a:lnTo>
                    <a:lnTo>
                      <a:pt x="3951" y="35866"/>
                    </a:lnTo>
                    <a:lnTo>
                      <a:pt x="3951" y="35866"/>
                    </a:lnTo>
                    <a:lnTo>
                      <a:pt x="3710" y="35822"/>
                    </a:lnTo>
                    <a:lnTo>
                      <a:pt x="3478" y="35786"/>
                    </a:lnTo>
                    <a:lnTo>
                      <a:pt x="3255" y="35768"/>
                    </a:lnTo>
                    <a:lnTo>
                      <a:pt x="3041" y="35750"/>
                    </a:lnTo>
                    <a:lnTo>
                      <a:pt x="2827" y="35742"/>
                    </a:lnTo>
                    <a:lnTo>
                      <a:pt x="2631" y="35742"/>
                    </a:lnTo>
                    <a:lnTo>
                      <a:pt x="2443" y="35759"/>
                    </a:lnTo>
                    <a:lnTo>
                      <a:pt x="2256" y="35777"/>
                    </a:lnTo>
                    <a:lnTo>
                      <a:pt x="2087" y="35804"/>
                    </a:lnTo>
                    <a:lnTo>
                      <a:pt x="1917" y="35840"/>
                    </a:lnTo>
                    <a:lnTo>
                      <a:pt x="1766" y="35875"/>
                    </a:lnTo>
                    <a:lnTo>
                      <a:pt x="1614" y="35929"/>
                    </a:lnTo>
                    <a:lnTo>
                      <a:pt x="1471" y="35991"/>
                    </a:lnTo>
                    <a:lnTo>
                      <a:pt x="1338" y="36054"/>
                    </a:lnTo>
                    <a:lnTo>
                      <a:pt x="1204" y="36125"/>
                    </a:lnTo>
                    <a:lnTo>
                      <a:pt x="1088" y="36205"/>
                    </a:lnTo>
                    <a:lnTo>
                      <a:pt x="972" y="36285"/>
                    </a:lnTo>
                    <a:lnTo>
                      <a:pt x="865" y="36375"/>
                    </a:lnTo>
                    <a:lnTo>
                      <a:pt x="767" y="36473"/>
                    </a:lnTo>
                    <a:lnTo>
                      <a:pt x="678" y="36571"/>
                    </a:lnTo>
                    <a:lnTo>
                      <a:pt x="589" y="36678"/>
                    </a:lnTo>
                    <a:lnTo>
                      <a:pt x="508" y="36794"/>
                    </a:lnTo>
                    <a:lnTo>
                      <a:pt x="437" y="36910"/>
                    </a:lnTo>
                    <a:lnTo>
                      <a:pt x="366" y="37035"/>
                    </a:lnTo>
                    <a:lnTo>
                      <a:pt x="312" y="37159"/>
                    </a:lnTo>
                    <a:lnTo>
                      <a:pt x="250" y="37293"/>
                    </a:lnTo>
                    <a:lnTo>
                      <a:pt x="205" y="37427"/>
                    </a:lnTo>
                    <a:lnTo>
                      <a:pt x="161" y="37570"/>
                    </a:lnTo>
                    <a:lnTo>
                      <a:pt x="125" y="37712"/>
                    </a:lnTo>
                    <a:lnTo>
                      <a:pt x="89" y="37855"/>
                    </a:lnTo>
                    <a:lnTo>
                      <a:pt x="63" y="38007"/>
                    </a:lnTo>
                    <a:lnTo>
                      <a:pt x="45" y="38158"/>
                    </a:lnTo>
                    <a:lnTo>
                      <a:pt x="9" y="38470"/>
                    </a:lnTo>
                    <a:lnTo>
                      <a:pt x="0" y="38791"/>
                    </a:lnTo>
                    <a:lnTo>
                      <a:pt x="9" y="39112"/>
                    </a:lnTo>
                    <a:lnTo>
                      <a:pt x="36" y="39451"/>
                    </a:lnTo>
                    <a:lnTo>
                      <a:pt x="80" y="39781"/>
                    </a:lnTo>
                    <a:lnTo>
                      <a:pt x="134" y="40120"/>
                    </a:lnTo>
                    <a:lnTo>
                      <a:pt x="205" y="40459"/>
                    </a:lnTo>
                    <a:lnTo>
                      <a:pt x="294" y="40798"/>
                    </a:lnTo>
                    <a:lnTo>
                      <a:pt x="392" y="41128"/>
                    </a:lnTo>
                    <a:lnTo>
                      <a:pt x="500" y="41458"/>
                    </a:lnTo>
                    <a:lnTo>
                      <a:pt x="615" y="41770"/>
                    </a:lnTo>
                    <a:lnTo>
                      <a:pt x="740" y="42082"/>
                    </a:lnTo>
                    <a:lnTo>
                      <a:pt x="874" y="42376"/>
                    </a:lnTo>
                    <a:lnTo>
                      <a:pt x="1017" y="42661"/>
                    </a:lnTo>
                    <a:lnTo>
                      <a:pt x="1168" y="42938"/>
                    </a:lnTo>
                    <a:lnTo>
                      <a:pt x="1320" y="43188"/>
                    </a:lnTo>
                    <a:lnTo>
                      <a:pt x="1775" y="43919"/>
                    </a:lnTo>
                    <a:lnTo>
                      <a:pt x="2122" y="44507"/>
                    </a:lnTo>
                    <a:lnTo>
                      <a:pt x="2274" y="44775"/>
                    </a:lnTo>
                    <a:lnTo>
                      <a:pt x="2408" y="45025"/>
                    </a:lnTo>
                    <a:lnTo>
                      <a:pt x="2524" y="45256"/>
                    </a:lnTo>
                    <a:lnTo>
                      <a:pt x="2631" y="45497"/>
                    </a:lnTo>
                    <a:lnTo>
                      <a:pt x="2738" y="45729"/>
                    </a:lnTo>
                    <a:lnTo>
                      <a:pt x="2836" y="45979"/>
                    </a:lnTo>
                    <a:lnTo>
                      <a:pt x="3032" y="46514"/>
                    </a:lnTo>
                    <a:lnTo>
                      <a:pt x="3264" y="47165"/>
                    </a:lnTo>
                    <a:lnTo>
                      <a:pt x="3540" y="47958"/>
                    </a:lnTo>
                    <a:lnTo>
                      <a:pt x="3656" y="48262"/>
                    </a:lnTo>
                    <a:lnTo>
                      <a:pt x="3772" y="48538"/>
                    </a:lnTo>
                    <a:lnTo>
                      <a:pt x="3906" y="48779"/>
                    </a:lnTo>
                    <a:lnTo>
                      <a:pt x="4049" y="48993"/>
                    </a:lnTo>
                    <a:lnTo>
                      <a:pt x="4191" y="49171"/>
                    </a:lnTo>
                    <a:lnTo>
                      <a:pt x="4343" y="49332"/>
                    </a:lnTo>
                    <a:lnTo>
                      <a:pt x="4494" y="49456"/>
                    </a:lnTo>
                    <a:lnTo>
                      <a:pt x="4646" y="49572"/>
                    </a:lnTo>
                    <a:lnTo>
                      <a:pt x="4807" y="49653"/>
                    </a:lnTo>
                    <a:lnTo>
                      <a:pt x="4967" y="49724"/>
                    </a:lnTo>
                    <a:lnTo>
                      <a:pt x="5137" y="49769"/>
                    </a:lnTo>
                    <a:lnTo>
                      <a:pt x="5297" y="49795"/>
                    </a:lnTo>
                    <a:lnTo>
                      <a:pt x="5458" y="49813"/>
                    </a:lnTo>
                    <a:lnTo>
                      <a:pt x="5618" y="49813"/>
                    </a:lnTo>
                    <a:lnTo>
                      <a:pt x="5779" y="49795"/>
                    </a:lnTo>
                    <a:lnTo>
                      <a:pt x="5939" y="49769"/>
                    </a:lnTo>
                    <a:lnTo>
                      <a:pt x="6091" y="49733"/>
                    </a:lnTo>
                    <a:lnTo>
                      <a:pt x="6242" y="49688"/>
                    </a:lnTo>
                    <a:lnTo>
                      <a:pt x="6385" y="49644"/>
                    </a:lnTo>
                    <a:lnTo>
                      <a:pt x="6519" y="49581"/>
                    </a:lnTo>
                    <a:lnTo>
                      <a:pt x="6652" y="49528"/>
                    </a:lnTo>
                    <a:lnTo>
                      <a:pt x="6777" y="49456"/>
                    </a:lnTo>
                    <a:lnTo>
                      <a:pt x="7000" y="49332"/>
                    </a:lnTo>
                    <a:lnTo>
                      <a:pt x="7188" y="49216"/>
                    </a:lnTo>
                    <a:lnTo>
                      <a:pt x="7330" y="49109"/>
                    </a:lnTo>
                    <a:lnTo>
                      <a:pt x="7446" y="49020"/>
                    </a:lnTo>
                    <a:lnTo>
                      <a:pt x="7740" y="49804"/>
                    </a:lnTo>
                    <a:lnTo>
                      <a:pt x="7883" y="50170"/>
                    </a:lnTo>
                    <a:lnTo>
                      <a:pt x="8026" y="50518"/>
                    </a:lnTo>
                    <a:lnTo>
                      <a:pt x="8177" y="50857"/>
                    </a:lnTo>
                    <a:lnTo>
                      <a:pt x="8320" y="51186"/>
                    </a:lnTo>
                    <a:lnTo>
                      <a:pt x="8472" y="51499"/>
                    </a:lnTo>
                    <a:lnTo>
                      <a:pt x="8632" y="51802"/>
                    </a:lnTo>
                    <a:lnTo>
                      <a:pt x="8793" y="52105"/>
                    </a:lnTo>
                    <a:lnTo>
                      <a:pt x="8962" y="52399"/>
                    </a:lnTo>
                    <a:lnTo>
                      <a:pt x="9140" y="52685"/>
                    </a:lnTo>
                    <a:lnTo>
                      <a:pt x="9328" y="52970"/>
                    </a:lnTo>
                    <a:lnTo>
                      <a:pt x="9524" y="53246"/>
                    </a:lnTo>
                    <a:lnTo>
                      <a:pt x="9729" y="53532"/>
                    </a:lnTo>
                    <a:lnTo>
                      <a:pt x="9943" y="53817"/>
                    </a:lnTo>
                    <a:lnTo>
                      <a:pt x="10175" y="54102"/>
                    </a:lnTo>
                    <a:lnTo>
                      <a:pt x="10425" y="54388"/>
                    </a:lnTo>
                    <a:lnTo>
                      <a:pt x="10683" y="54691"/>
                    </a:lnTo>
                    <a:lnTo>
                      <a:pt x="10960" y="54994"/>
                    </a:lnTo>
                    <a:lnTo>
                      <a:pt x="11245" y="55306"/>
                    </a:lnTo>
                    <a:lnTo>
                      <a:pt x="11557" y="55627"/>
                    </a:lnTo>
                    <a:lnTo>
                      <a:pt x="11887" y="55957"/>
                    </a:lnTo>
                    <a:lnTo>
                      <a:pt x="12609" y="56662"/>
                    </a:lnTo>
                    <a:lnTo>
                      <a:pt x="13412" y="57438"/>
                    </a:lnTo>
                    <a:lnTo>
                      <a:pt x="14313" y="58285"/>
                    </a:lnTo>
                    <a:lnTo>
                      <a:pt x="16444" y="60255"/>
                    </a:lnTo>
                    <a:lnTo>
                      <a:pt x="16952" y="60719"/>
                    </a:lnTo>
                    <a:lnTo>
                      <a:pt x="17434" y="61147"/>
                    </a:lnTo>
                    <a:lnTo>
                      <a:pt x="17897" y="61548"/>
                    </a:lnTo>
                    <a:lnTo>
                      <a:pt x="18343" y="61923"/>
                    </a:lnTo>
                    <a:lnTo>
                      <a:pt x="18780" y="62271"/>
                    </a:lnTo>
                    <a:lnTo>
                      <a:pt x="19190" y="62601"/>
                    </a:lnTo>
                    <a:lnTo>
                      <a:pt x="19583" y="62895"/>
                    </a:lnTo>
                    <a:lnTo>
                      <a:pt x="19966" y="63171"/>
                    </a:lnTo>
                    <a:lnTo>
                      <a:pt x="20332" y="63430"/>
                    </a:lnTo>
                    <a:lnTo>
                      <a:pt x="20680" y="63662"/>
                    </a:lnTo>
                    <a:lnTo>
                      <a:pt x="21027" y="63876"/>
                    </a:lnTo>
                    <a:lnTo>
                      <a:pt x="21348" y="64063"/>
                    </a:lnTo>
                    <a:lnTo>
                      <a:pt x="21669" y="64242"/>
                    </a:lnTo>
                    <a:lnTo>
                      <a:pt x="21973" y="64393"/>
                    </a:lnTo>
                    <a:lnTo>
                      <a:pt x="22276" y="64536"/>
                    </a:lnTo>
                    <a:lnTo>
                      <a:pt x="22561" y="64661"/>
                    </a:lnTo>
                    <a:lnTo>
                      <a:pt x="22838" y="64768"/>
                    </a:lnTo>
                    <a:lnTo>
                      <a:pt x="23114" y="64866"/>
                    </a:lnTo>
                    <a:lnTo>
                      <a:pt x="23381" y="64946"/>
                    </a:lnTo>
                    <a:lnTo>
                      <a:pt x="23640" y="65017"/>
                    </a:lnTo>
                    <a:lnTo>
                      <a:pt x="23899" y="65071"/>
                    </a:lnTo>
                    <a:lnTo>
                      <a:pt x="24148" y="65124"/>
                    </a:lnTo>
                    <a:lnTo>
                      <a:pt x="24398" y="65160"/>
                    </a:lnTo>
                    <a:lnTo>
                      <a:pt x="24648" y="65196"/>
                    </a:lnTo>
                    <a:lnTo>
                      <a:pt x="24889" y="65214"/>
                    </a:lnTo>
                    <a:lnTo>
                      <a:pt x="25138" y="65231"/>
                    </a:lnTo>
                    <a:lnTo>
                      <a:pt x="25629" y="65258"/>
                    </a:lnTo>
                    <a:lnTo>
                      <a:pt x="26119" y="65258"/>
                    </a:lnTo>
                    <a:lnTo>
                      <a:pt x="26636" y="65267"/>
                    </a:lnTo>
                    <a:lnTo>
                      <a:pt x="27145" y="65258"/>
                    </a:lnTo>
                    <a:lnTo>
                      <a:pt x="27644" y="65258"/>
                    </a:lnTo>
                    <a:lnTo>
                      <a:pt x="28134" y="65231"/>
                    </a:lnTo>
                    <a:lnTo>
                      <a:pt x="28375" y="65214"/>
                    </a:lnTo>
                    <a:lnTo>
                      <a:pt x="28616" y="65196"/>
                    </a:lnTo>
                    <a:lnTo>
                      <a:pt x="28866" y="65160"/>
                    </a:lnTo>
                    <a:lnTo>
                      <a:pt x="29115" y="65124"/>
                    </a:lnTo>
                    <a:lnTo>
                      <a:pt x="29365" y="65071"/>
                    </a:lnTo>
                    <a:lnTo>
                      <a:pt x="29624" y="65017"/>
                    </a:lnTo>
                    <a:lnTo>
                      <a:pt x="29882" y="64946"/>
                    </a:lnTo>
                    <a:lnTo>
                      <a:pt x="30141" y="64866"/>
                    </a:lnTo>
                    <a:lnTo>
                      <a:pt x="30417" y="64768"/>
                    </a:lnTo>
                    <a:lnTo>
                      <a:pt x="30694" y="64661"/>
                    </a:lnTo>
                    <a:lnTo>
                      <a:pt x="30979" y="64536"/>
                    </a:lnTo>
                    <a:lnTo>
                      <a:pt x="31282" y="64393"/>
                    </a:lnTo>
                    <a:lnTo>
                      <a:pt x="31585" y="64242"/>
                    </a:lnTo>
                    <a:lnTo>
                      <a:pt x="31898" y="64063"/>
                    </a:lnTo>
                    <a:lnTo>
                      <a:pt x="32227" y="63876"/>
                    </a:lnTo>
                    <a:lnTo>
                      <a:pt x="32566" y="63662"/>
                    </a:lnTo>
                    <a:lnTo>
                      <a:pt x="32923" y="63430"/>
                    </a:lnTo>
                    <a:lnTo>
                      <a:pt x="33289" y="63171"/>
                    </a:lnTo>
                    <a:lnTo>
                      <a:pt x="33672" y="62895"/>
                    </a:lnTo>
                    <a:lnTo>
                      <a:pt x="34064" y="62601"/>
                    </a:lnTo>
                    <a:lnTo>
                      <a:pt x="34484" y="62271"/>
                    </a:lnTo>
                    <a:lnTo>
                      <a:pt x="34912" y="61923"/>
                    </a:lnTo>
                    <a:lnTo>
                      <a:pt x="35357" y="61548"/>
                    </a:lnTo>
                    <a:lnTo>
                      <a:pt x="35830" y="61147"/>
                    </a:lnTo>
                    <a:lnTo>
                      <a:pt x="36312" y="60719"/>
                    </a:lnTo>
                    <a:lnTo>
                      <a:pt x="36820" y="60255"/>
                    </a:lnTo>
                    <a:lnTo>
                      <a:pt x="38960" y="58294"/>
                    </a:lnTo>
                    <a:lnTo>
                      <a:pt x="39870" y="57446"/>
                    </a:lnTo>
                    <a:lnTo>
                      <a:pt x="40672" y="56671"/>
                    </a:lnTo>
                    <a:lnTo>
                      <a:pt x="41395" y="55966"/>
                    </a:lnTo>
                    <a:lnTo>
                      <a:pt x="41724" y="55636"/>
                    </a:lnTo>
                    <a:lnTo>
                      <a:pt x="42037" y="55315"/>
                    </a:lnTo>
                    <a:lnTo>
                      <a:pt x="42331" y="55003"/>
                    </a:lnTo>
                    <a:lnTo>
                      <a:pt x="42598" y="54700"/>
                    </a:lnTo>
                    <a:lnTo>
                      <a:pt x="42857" y="54397"/>
                    </a:lnTo>
                    <a:lnTo>
                      <a:pt x="43107" y="54111"/>
                    </a:lnTo>
                    <a:lnTo>
                      <a:pt x="43339" y="53826"/>
                    </a:lnTo>
                    <a:lnTo>
                      <a:pt x="43553" y="53541"/>
                    </a:lnTo>
                    <a:lnTo>
                      <a:pt x="43758" y="53255"/>
                    </a:lnTo>
                    <a:lnTo>
                      <a:pt x="43954" y="52970"/>
                    </a:lnTo>
                    <a:lnTo>
                      <a:pt x="44132" y="52693"/>
                    </a:lnTo>
                    <a:lnTo>
                      <a:pt x="44311" y="52399"/>
                    </a:lnTo>
                    <a:lnTo>
                      <a:pt x="44480" y="52105"/>
                    </a:lnTo>
                    <a:lnTo>
                      <a:pt x="44640" y="51811"/>
                    </a:lnTo>
                    <a:lnTo>
                      <a:pt x="44801" y="51499"/>
                    </a:lnTo>
                    <a:lnTo>
                      <a:pt x="44953" y="51186"/>
                    </a:lnTo>
                    <a:lnTo>
                      <a:pt x="45104" y="50857"/>
                    </a:lnTo>
                    <a:lnTo>
                      <a:pt x="45247" y="50518"/>
                    </a:lnTo>
                    <a:lnTo>
                      <a:pt x="45390" y="50170"/>
                    </a:lnTo>
                    <a:lnTo>
                      <a:pt x="45532" y="49804"/>
                    </a:lnTo>
                    <a:lnTo>
                      <a:pt x="45826" y="49020"/>
                    </a:lnTo>
                    <a:lnTo>
                      <a:pt x="45942" y="49109"/>
                    </a:lnTo>
                    <a:lnTo>
                      <a:pt x="46085" y="49216"/>
                    </a:lnTo>
                    <a:lnTo>
                      <a:pt x="46272" y="49332"/>
                    </a:lnTo>
                    <a:lnTo>
                      <a:pt x="46495" y="49456"/>
                    </a:lnTo>
                    <a:lnTo>
                      <a:pt x="46620" y="49528"/>
                    </a:lnTo>
                    <a:lnTo>
                      <a:pt x="46754" y="49581"/>
                    </a:lnTo>
                    <a:lnTo>
                      <a:pt x="46888" y="49644"/>
                    </a:lnTo>
                    <a:lnTo>
                      <a:pt x="47030" y="49688"/>
                    </a:lnTo>
                    <a:lnTo>
                      <a:pt x="47182" y="49733"/>
                    </a:lnTo>
                    <a:lnTo>
                      <a:pt x="47334" y="49769"/>
                    </a:lnTo>
                    <a:lnTo>
                      <a:pt x="47494" y="49795"/>
                    </a:lnTo>
                    <a:lnTo>
                      <a:pt x="47655" y="49813"/>
                    </a:lnTo>
                    <a:lnTo>
                      <a:pt x="47815" y="49813"/>
                    </a:lnTo>
                    <a:lnTo>
                      <a:pt x="47976" y="49795"/>
                    </a:lnTo>
                    <a:lnTo>
                      <a:pt x="48145" y="49769"/>
                    </a:lnTo>
                    <a:lnTo>
                      <a:pt x="48306" y="49724"/>
                    </a:lnTo>
                    <a:lnTo>
                      <a:pt x="48466" y="49653"/>
                    </a:lnTo>
                    <a:lnTo>
                      <a:pt x="48627" y="49572"/>
                    </a:lnTo>
                    <a:lnTo>
                      <a:pt x="48778" y="49456"/>
                    </a:lnTo>
                    <a:lnTo>
                      <a:pt x="48939" y="49332"/>
                    </a:lnTo>
                    <a:lnTo>
                      <a:pt x="49081" y="49171"/>
                    </a:lnTo>
                    <a:lnTo>
                      <a:pt x="49224" y="48993"/>
                    </a:lnTo>
                    <a:lnTo>
                      <a:pt x="49367" y="48779"/>
                    </a:lnTo>
                    <a:lnTo>
                      <a:pt x="49500" y="48538"/>
                    </a:lnTo>
                    <a:lnTo>
                      <a:pt x="49616" y="48262"/>
                    </a:lnTo>
                    <a:lnTo>
                      <a:pt x="49732" y="47958"/>
                    </a:lnTo>
                    <a:lnTo>
                      <a:pt x="50009" y="47165"/>
                    </a:lnTo>
                    <a:lnTo>
                      <a:pt x="50241" y="46514"/>
                    </a:lnTo>
                    <a:lnTo>
                      <a:pt x="50437" y="45979"/>
                    </a:lnTo>
                    <a:lnTo>
                      <a:pt x="50535" y="45729"/>
                    </a:lnTo>
                    <a:lnTo>
                      <a:pt x="50642" y="45497"/>
                    </a:lnTo>
                    <a:lnTo>
                      <a:pt x="50749" y="45256"/>
                    </a:lnTo>
                    <a:lnTo>
                      <a:pt x="50865" y="45025"/>
                    </a:lnTo>
                    <a:lnTo>
                      <a:pt x="50999" y="44775"/>
                    </a:lnTo>
                    <a:lnTo>
                      <a:pt x="51150" y="44507"/>
                    </a:lnTo>
                    <a:lnTo>
                      <a:pt x="51498" y="43919"/>
                    </a:lnTo>
                    <a:lnTo>
                      <a:pt x="51953" y="43188"/>
                    </a:lnTo>
                    <a:lnTo>
                      <a:pt x="52104" y="42938"/>
                    </a:lnTo>
                    <a:lnTo>
                      <a:pt x="52256" y="42661"/>
                    </a:lnTo>
                    <a:lnTo>
                      <a:pt x="52390" y="42376"/>
                    </a:lnTo>
                    <a:lnTo>
                      <a:pt x="52532" y="42082"/>
                    </a:lnTo>
                    <a:lnTo>
                      <a:pt x="52657" y="41770"/>
                    </a:lnTo>
                    <a:lnTo>
                      <a:pt x="52773" y="41458"/>
                    </a:lnTo>
                    <a:lnTo>
                      <a:pt x="52880" y="41128"/>
                    </a:lnTo>
                    <a:lnTo>
                      <a:pt x="52978" y="40798"/>
                    </a:lnTo>
                    <a:lnTo>
                      <a:pt x="53058" y="40459"/>
                    </a:lnTo>
                    <a:lnTo>
                      <a:pt x="53130" y="40120"/>
                    </a:lnTo>
                    <a:lnTo>
                      <a:pt x="53192" y="39781"/>
                    </a:lnTo>
                    <a:lnTo>
                      <a:pt x="53237" y="39451"/>
                    </a:lnTo>
                    <a:lnTo>
                      <a:pt x="53255" y="39112"/>
                    </a:lnTo>
                    <a:lnTo>
                      <a:pt x="53264" y="38791"/>
                    </a:lnTo>
                    <a:lnTo>
                      <a:pt x="53255" y="38470"/>
                    </a:lnTo>
                    <a:lnTo>
                      <a:pt x="53228" y="38158"/>
                    </a:lnTo>
                    <a:lnTo>
                      <a:pt x="53210" y="38007"/>
                    </a:lnTo>
                    <a:lnTo>
                      <a:pt x="53183" y="37855"/>
                    </a:lnTo>
                    <a:lnTo>
                      <a:pt x="53148" y="37712"/>
                    </a:lnTo>
                    <a:lnTo>
                      <a:pt x="53112" y="37570"/>
                    </a:lnTo>
                    <a:lnTo>
                      <a:pt x="53067" y="37427"/>
                    </a:lnTo>
                    <a:lnTo>
                      <a:pt x="53014" y="37293"/>
                    </a:lnTo>
                    <a:lnTo>
                      <a:pt x="52960" y="37159"/>
                    </a:lnTo>
                    <a:lnTo>
                      <a:pt x="52898" y="37035"/>
                    </a:lnTo>
                    <a:lnTo>
                      <a:pt x="52836" y="36910"/>
                    </a:lnTo>
                    <a:lnTo>
                      <a:pt x="52764" y="36794"/>
                    </a:lnTo>
                    <a:lnTo>
                      <a:pt x="52684" y="36678"/>
                    </a:lnTo>
                    <a:lnTo>
                      <a:pt x="52595" y="36571"/>
                    </a:lnTo>
                    <a:lnTo>
                      <a:pt x="52506" y="36473"/>
                    </a:lnTo>
                    <a:lnTo>
                      <a:pt x="52407" y="36375"/>
                    </a:lnTo>
                    <a:lnTo>
                      <a:pt x="52300" y="36285"/>
                    </a:lnTo>
                    <a:lnTo>
                      <a:pt x="52185" y="36205"/>
                    </a:lnTo>
                    <a:lnTo>
                      <a:pt x="52069" y="36125"/>
                    </a:lnTo>
                    <a:lnTo>
                      <a:pt x="51935" y="36054"/>
                    </a:lnTo>
                    <a:lnTo>
                      <a:pt x="51801" y="35991"/>
                    </a:lnTo>
                    <a:lnTo>
                      <a:pt x="51658" y="35929"/>
                    </a:lnTo>
                    <a:lnTo>
                      <a:pt x="51507" y="35875"/>
                    </a:lnTo>
                    <a:lnTo>
                      <a:pt x="51355" y="35840"/>
                    </a:lnTo>
                    <a:lnTo>
                      <a:pt x="51186" y="35804"/>
                    </a:lnTo>
                    <a:lnTo>
                      <a:pt x="51016" y="35777"/>
                    </a:lnTo>
                    <a:lnTo>
                      <a:pt x="50829" y="35759"/>
                    </a:lnTo>
                    <a:lnTo>
                      <a:pt x="50642" y="35742"/>
                    </a:lnTo>
                    <a:lnTo>
                      <a:pt x="50446" y="35742"/>
                    </a:lnTo>
                    <a:lnTo>
                      <a:pt x="50232" y="35750"/>
                    </a:lnTo>
                    <a:lnTo>
                      <a:pt x="50018" y="35768"/>
                    </a:lnTo>
                    <a:lnTo>
                      <a:pt x="49795" y="35786"/>
                    </a:lnTo>
                    <a:lnTo>
                      <a:pt x="49563" y="35822"/>
                    </a:lnTo>
                    <a:lnTo>
                      <a:pt x="49322" y="35866"/>
                    </a:lnTo>
                    <a:lnTo>
                      <a:pt x="49358" y="35706"/>
                    </a:lnTo>
                    <a:lnTo>
                      <a:pt x="49456" y="35233"/>
                    </a:lnTo>
                    <a:lnTo>
                      <a:pt x="49607" y="34493"/>
                    </a:lnTo>
                    <a:lnTo>
                      <a:pt x="49786" y="33503"/>
                    </a:lnTo>
                    <a:lnTo>
                      <a:pt x="49884" y="32924"/>
                    </a:lnTo>
                    <a:lnTo>
                      <a:pt x="49982" y="32299"/>
                    </a:lnTo>
                    <a:lnTo>
                      <a:pt x="50080" y="31622"/>
                    </a:lnTo>
                    <a:lnTo>
                      <a:pt x="50178" y="30908"/>
                    </a:lnTo>
                    <a:lnTo>
                      <a:pt x="50267" y="30150"/>
                    </a:lnTo>
                    <a:lnTo>
                      <a:pt x="50357" y="29366"/>
                    </a:lnTo>
                    <a:lnTo>
                      <a:pt x="50437" y="28545"/>
                    </a:lnTo>
                    <a:lnTo>
                      <a:pt x="50508" y="27698"/>
                    </a:lnTo>
                    <a:lnTo>
                      <a:pt x="50571" y="26824"/>
                    </a:lnTo>
                    <a:lnTo>
                      <a:pt x="50615" y="25932"/>
                    </a:lnTo>
                    <a:lnTo>
                      <a:pt x="50651" y="25023"/>
                    </a:lnTo>
                    <a:lnTo>
                      <a:pt x="50660" y="24104"/>
                    </a:lnTo>
                    <a:lnTo>
                      <a:pt x="50660" y="23177"/>
                    </a:lnTo>
                    <a:lnTo>
                      <a:pt x="50651" y="22713"/>
                    </a:lnTo>
                    <a:lnTo>
                      <a:pt x="50633" y="22249"/>
                    </a:lnTo>
                    <a:lnTo>
                      <a:pt x="50606" y="21786"/>
                    </a:lnTo>
                    <a:lnTo>
                      <a:pt x="50579" y="21313"/>
                    </a:lnTo>
                    <a:lnTo>
                      <a:pt x="50544" y="20849"/>
                    </a:lnTo>
                    <a:lnTo>
                      <a:pt x="50508" y="20386"/>
                    </a:lnTo>
                    <a:lnTo>
                      <a:pt x="50455" y="19922"/>
                    </a:lnTo>
                    <a:lnTo>
                      <a:pt x="50401" y="19467"/>
                    </a:lnTo>
                    <a:lnTo>
                      <a:pt x="50339" y="19012"/>
                    </a:lnTo>
                    <a:lnTo>
                      <a:pt x="50276" y="18558"/>
                    </a:lnTo>
                    <a:lnTo>
                      <a:pt x="50196" y="18103"/>
                    </a:lnTo>
                    <a:lnTo>
                      <a:pt x="50116" y="17657"/>
                    </a:lnTo>
                    <a:lnTo>
                      <a:pt x="50018" y="17220"/>
                    </a:lnTo>
                    <a:lnTo>
                      <a:pt x="49920" y="16783"/>
                    </a:lnTo>
                    <a:lnTo>
                      <a:pt x="49804" y="16346"/>
                    </a:lnTo>
                    <a:lnTo>
                      <a:pt x="49688" y="15927"/>
                    </a:lnTo>
                    <a:lnTo>
                      <a:pt x="49563" y="15508"/>
                    </a:lnTo>
                    <a:lnTo>
                      <a:pt x="49420" y="15098"/>
                    </a:lnTo>
                    <a:lnTo>
                      <a:pt x="49278" y="14688"/>
                    </a:lnTo>
                    <a:lnTo>
                      <a:pt x="49117" y="14295"/>
                    </a:lnTo>
                    <a:lnTo>
                      <a:pt x="48948" y="13903"/>
                    </a:lnTo>
                    <a:lnTo>
                      <a:pt x="48769" y="13528"/>
                    </a:lnTo>
                    <a:lnTo>
                      <a:pt x="48368" y="12735"/>
                    </a:lnTo>
                    <a:lnTo>
                      <a:pt x="48163" y="12342"/>
                    </a:lnTo>
                    <a:lnTo>
                      <a:pt x="47958" y="11959"/>
                    </a:lnTo>
                    <a:lnTo>
                      <a:pt x="47744" y="11575"/>
                    </a:lnTo>
                    <a:lnTo>
                      <a:pt x="47530" y="11201"/>
                    </a:lnTo>
                    <a:lnTo>
                      <a:pt x="47307" y="10835"/>
                    </a:lnTo>
                    <a:lnTo>
                      <a:pt x="47084" y="10479"/>
                    </a:lnTo>
                    <a:lnTo>
                      <a:pt x="46861" y="10122"/>
                    </a:lnTo>
                    <a:lnTo>
                      <a:pt x="46629" y="9765"/>
                    </a:lnTo>
                    <a:lnTo>
                      <a:pt x="46397" y="9426"/>
                    </a:lnTo>
                    <a:lnTo>
                      <a:pt x="46156" y="9078"/>
                    </a:lnTo>
                    <a:lnTo>
                      <a:pt x="45916" y="8749"/>
                    </a:lnTo>
                    <a:lnTo>
                      <a:pt x="45666" y="8419"/>
                    </a:lnTo>
                    <a:lnTo>
                      <a:pt x="45416" y="8098"/>
                    </a:lnTo>
                    <a:lnTo>
                      <a:pt x="45167" y="7785"/>
                    </a:lnTo>
                    <a:lnTo>
                      <a:pt x="44908" y="7473"/>
                    </a:lnTo>
                    <a:lnTo>
                      <a:pt x="44640" y="7170"/>
                    </a:lnTo>
                    <a:lnTo>
                      <a:pt x="44373" y="6867"/>
                    </a:lnTo>
                    <a:lnTo>
                      <a:pt x="44105" y="6573"/>
                    </a:lnTo>
                    <a:lnTo>
                      <a:pt x="43829" y="6287"/>
                    </a:lnTo>
                    <a:lnTo>
                      <a:pt x="43544" y="6011"/>
                    </a:lnTo>
                    <a:lnTo>
                      <a:pt x="43258" y="5734"/>
                    </a:lnTo>
                    <a:lnTo>
                      <a:pt x="42973" y="5467"/>
                    </a:lnTo>
                    <a:lnTo>
                      <a:pt x="42679" y="5199"/>
                    </a:lnTo>
                    <a:lnTo>
                      <a:pt x="42375" y="4950"/>
                    </a:lnTo>
                    <a:lnTo>
                      <a:pt x="42072" y="4700"/>
                    </a:lnTo>
                    <a:lnTo>
                      <a:pt x="41760" y="4450"/>
                    </a:lnTo>
                    <a:lnTo>
                      <a:pt x="41448" y="4218"/>
                    </a:lnTo>
                    <a:lnTo>
                      <a:pt x="41127" y="3987"/>
                    </a:lnTo>
                    <a:lnTo>
                      <a:pt x="40797" y="3755"/>
                    </a:lnTo>
                    <a:lnTo>
                      <a:pt x="40467" y="3541"/>
                    </a:lnTo>
                    <a:lnTo>
                      <a:pt x="40128" y="3327"/>
                    </a:lnTo>
                    <a:lnTo>
                      <a:pt x="39789" y="3122"/>
                    </a:lnTo>
                    <a:lnTo>
                      <a:pt x="39442" y="2917"/>
                    </a:lnTo>
                    <a:lnTo>
                      <a:pt x="39094" y="2720"/>
                    </a:lnTo>
                    <a:lnTo>
                      <a:pt x="38728" y="2533"/>
                    </a:lnTo>
                    <a:lnTo>
                      <a:pt x="38372" y="2355"/>
                    </a:lnTo>
                    <a:lnTo>
                      <a:pt x="37997" y="2185"/>
                    </a:lnTo>
                    <a:lnTo>
                      <a:pt x="37623" y="2016"/>
                    </a:lnTo>
                    <a:lnTo>
                      <a:pt x="37239" y="1855"/>
                    </a:lnTo>
                    <a:lnTo>
                      <a:pt x="36847" y="1695"/>
                    </a:lnTo>
                    <a:lnTo>
                      <a:pt x="36454" y="1552"/>
                    </a:lnTo>
                    <a:lnTo>
                      <a:pt x="36053" y="1410"/>
                    </a:lnTo>
                    <a:lnTo>
                      <a:pt x="35652" y="1276"/>
                    </a:lnTo>
                    <a:lnTo>
                      <a:pt x="35233" y="1142"/>
                    </a:lnTo>
                    <a:lnTo>
                      <a:pt x="34814" y="1026"/>
                    </a:lnTo>
                    <a:lnTo>
                      <a:pt x="34394" y="910"/>
                    </a:lnTo>
                    <a:lnTo>
                      <a:pt x="33957" y="803"/>
                    </a:lnTo>
                    <a:lnTo>
                      <a:pt x="33521" y="696"/>
                    </a:lnTo>
                    <a:lnTo>
                      <a:pt x="33075" y="607"/>
                    </a:lnTo>
                    <a:lnTo>
                      <a:pt x="32620" y="518"/>
                    </a:lnTo>
                    <a:lnTo>
                      <a:pt x="32165" y="438"/>
                    </a:lnTo>
                    <a:lnTo>
                      <a:pt x="31692" y="357"/>
                    </a:lnTo>
                    <a:lnTo>
                      <a:pt x="31220" y="295"/>
                    </a:lnTo>
                    <a:lnTo>
                      <a:pt x="30738" y="232"/>
                    </a:lnTo>
                    <a:lnTo>
                      <a:pt x="30257" y="179"/>
                    </a:lnTo>
                    <a:lnTo>
                      <a:pt x="29757" y="134"/>
                    </a:lnTo>
                    <a:lnTo>
                      <a:pt x="29258" y="90"/>
                    </a:lnTo>
                    <a:lnTo>
                      <a:pt x="28750" y="63"/>
                    </a:lnTo>
                    <a:lnTo>
                      <a:pt x="28233" y="36"/>
                    </a:lnTo>
                    <a:lnTo>
                      <a:pt x="27706" y="18"/>
                    </a:lnTo>
                    <a:lnTo>
                      <a:pt x="27171" y="9"/>
                    </a:lnTo>
                    <a:lnTo>
                      <a:pt x="26636" y="1"/>
                    </a:lnTo>
                    <a:close/>
                  </a:path>
                </a:pathLst>
              </a:custGeom>
              <a:solidFill>
                <a:srgbClr val="F4C2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1199;p28"/>
              <p:cNvSpPr/>
              <p:nvPr/>
            </p:nvSpPr>
            <p:spPr>
              <a:xfrm>
                <a:off x="3968825" y="587450"/>
                <a:ext cx="1331600" cy="1631700"/>
              </a:xfrm>
              <a:custGeom>
                <a:avLst/>
                <a:gdLst/>
                <a:ahLst/>
                <a:cxnLst/>
                <a:rect l="l" t="t" r="r" b="b"/>
                <a:pathLst>
                  <a:path w="53264" h="65268" fill="none" extrusionOk="0">
                    <a:moveTo>
                      <a:pt x="49322" y="35866"/>
                    </a:moveTo>
                    <a:lnTo>
                      <a:pt x="49322" y="35866"/>
                    </a:lnTo>
                    <a:lnTo>
                      <a:pt x="49358" y="35706"/>
                    </a:lnTo>
                    <a:lnTo>
                      <a:pt x="49456" y="35233"/>
                    </a:lnTo>
                    <a:lnTo>
                      <a:pt x="49607" y="34493"/>
                    </a:lnTo>
                    <a:lnTo>
                      <a:pt x="49786" y="33503"/>
                    </a:lnTo>
                    <a:lnTo>
                      <a:pt x="49884" y="32924"/>
                    </a:lnTo>
                    <a:lnTo>
                      <a:pt x="49982" y="32299"/>
                    </a:lnTo>
                    <a:lnTo>
                      <a:pt x="50080" y="31622"/>
                    </a:lnTo>
                    <a:lnTo>
                      <a:pt x="50178" y="30908"/>
                    </a:lnTo>
                    <a:lnTo>
                      <a:pt x="50267" y="30150"/>
                    </a:lnTo>
                    <a:lnTo>
                      <a:pt x="50357" y="29366"/>
                    </a:lnTo>
                    <a:lnTo>
                      <a:pt x="50437" y="28545"/>
                    </a:lnTo>
                    <a:lnTo>
                      <a:pt x="50508" y="27698"/>
                    </a:lnTo>
                    <a:lnTo>
                      <a:pt x="50571" y="26824"/>
                    </a:lnTo>
                    <a:lnTo>
                      <a:pt x="50615" y="25932"/>
                    </a:lnTo>
                    <a:lnTo>
                      <a:pt x="50651" y="25023"/>
                    </a:lnTo>
                    <a:lnTo>
                      <a:pt x="50660" y="24104"/>
                    </a:lnTo>
                    <a:lnTo>
                      <a:pt x="50660" y="23177"/>
                    </a:lnTo>
                    <a:lnTo>
                      <a:pt x="50651" y="22713"/>
                    </a:lnTo>
                    <a:lnTo>
                      <a:pt x="50633" y="22249"/>
                    </a:lnTo>
                    <a:lnTo>
                      <a:pt x="50606" y="21786"/>
                    </a:lnTo>
                    <a:lnTo>
                      <a:pt x="50579" y="21313"/>
                    </a:lnTo>
                    <a:lnTo>
                      <a:pt x="50544" y="20849"/>
                    </a:lnTo>
                    <a:lnTo>
                      <a:pt x="50508" y="20386"/>
                    </a:lnTo>
                    <a:lnTo>
                      <a:pt x="50455" y="19922"/>
                    </a:lnTo>
                    <a:lnTo>
                      <a:pt x="50401" y="19467"/>
                    </a:lnTo>
                    <a:lnTo>
                      <a:pt x="50339" y="19012"/>
                    </a:lnTo>
                    <a:lnTo>
                      <a:pt x="50276" y="18558"/>
                    </a:lnTo>
                    <a:lnTo>
                      <a:pt x="50196" y="18103"/>
                    </a:lnTo>
                    <a:lnTo>
                      <a:pt x="50116" y="17657"/>
                    </a:lnTo>
                    <a:lnTo>
                      <a:pt x="50018" y="17220"/>
                    </a:lnTo>
                    <a:lnTo>
                      <a:pt x="49920" y="16783"/>
                    </a:lnTo>
                    <a:lnTo>
                      <a:pt x="49804" y="16346"/>
                    </a:lnTo>
                    <a:lnTo>
                      <a:pt x="49688" y="15927"/>
                    </a:lnTo>
                    <a:lnTo>
                      <a:pt x="49563" y="15508"/>
                    </a:lnTo>
                    <a:lnTo>
                      <a:pt x="49420" y="15098"/>
                    </a:lnTo>
                    <a:lnTo>
                      <a:pt x="49278" y="14688"/>
                    </a:lnTo>
                    <a:lnTo>
                      <a:pt x="49117" y="14295"/>
                    </a:lnTo>
                    <a:lnTo>
                      <a:pt x="48948" y="13903"/>
                    </a:lnTo>
                    <a:lnTo>
                      <a:pt x="48769" y="13528"/>
                    </a:lnTo>
                    <a:lnTo>
                      <a:pt x="48769" y="13528"/>
                    </a:lnTo>
                    <a:lnTo>
                      <a:pt x="48368" y="12735"/>
                    </a:lnTo>
                    <a:lnTo>
                      <a:pt x="48163" y="12342"/>
                    </a:lnTo>
                    <a:lnTo>
                      <a:pt x="47958" y="11959"/>
                    </a:lnTo>
                    <a:lnTo>
                      <a:pt x="47744" y="11575"/>
                    </a:lnTo>
                    <a:lnTo>
                      <a:pt x="47530" y="11201"/>
                    </a:lnTo>
                    <a:lnTo>
                      <a:pt x="47307" y="10835"/>
                    </a:lnTo>
                    <a:lnTo>
                      <a:pt x="47084" y="10479"/>
                    </a:lnTo>
                    <a:lnTo>
                      <a:pt x="46861" y="10122"/>
                    </a:lnTo>
                    <a:lnTo>
                      <a:pt x="46629" y="9765"/>
                    </a:lnTo>
                    <a:lnTo>
                      <a:pt x="46397" y="9426"/>
                    </a:lnTo>
                    <a:lnTo>
                      <a:pt x="46156" y="9078"/>
                    </a:lnTo>
                    <a:lnTo>
                      <a:pt x="45916" y="8749"/>
                    </a:lnTo>
                    <a:lnTo>
                      <a:pt x="45666" y="8419"/>
                    </a:lnTo>
                    <a:lnTo>
                      <a:pt x="45416" y="8098"/>
                    </a:lnTo>
                    <a:lnTo>
                      <a:pt x="45167" y="7785"/>
                    </a:lnTo>
                    <a:lnTo>
                      <a:pt x="44908" y="7473"/>
                    </a:lnTo>
                    <a:lnTo>
                      <a:pt x="44640" y="7170"/>
                    </a:lnTo>
                    <a:lnTo>
                      <a:pt x="44373" y="6867"/>
                    </a:lnTo>
                    <a:lnTo>
                      <a:pt x="44105" y="6573"/>
                    </a:lnTo>
                    <a:lnTo>
                      <a:pt x="43829" y="6287"/>
                    </a:lnTo>
                    <a:lnTo>
                      <a:pt x="43544" y="6011"/>
                    </a:lnTo>
                    <a:lnTo>
                      <a:pt x="43258" y="5734"/>
                    </a:lnTo>
                    <a:lnTo>
                      <a:pt x="42973" y="5467"/>
                    </a:lnTo>
                    <a:lnTo>
                      <a:pt x="42679" y="5199"/>
                    </a:lnTo>
                    <a:lnTo>
                      <a:pt x="42375" y="4950"/>
                    </a:lnTo>
                    <a:lnTo>
                      <a:pt x="42072" y="4700"/>
                    </a:lnTo>
                    <a:lnTo>
                      <a:pt x="41760" y="4450"/>
                    </a:lnTo>
                    <a:lnTo>
                      <a:pt x="41448" y="4218"/>
                    </a:lnTo>
                    <a:lnTo>
                      <a:pt x="41127" y="3987"/>
                    </a:lnTo>
                    <a:lnTo>
                      <a:pt x="40797" y="3755"/>
                    </a:lnTo>
                    <a:lnTo>
                      <a:pt x="40467" y="3541"/>
                    </a:lnTo>
                    <a:lnTo>
                      <a:pt x="40128" y="3327"/>
                    </a:lnTo>
                    <a:lnTo>
                      <a:pt x="39789" y="3122"/>
                    </a:lnTo>
                    <a:lnTo>
                      <a:pt x="39442" y="2917"/>
                    </a:lnTo>
                    <a:lnTo>
                      <a:pt x="39094" y="2720"/>
                    </a:lnTo>
                    <a:lnTo>
                      <a:pt x="38728" y="2533"/>
                    </a:lnTo>
                    <a:lnTo>
                      <a:pt x="38372" y="2355"/>
                    </a:lnTo>
                    <a:lnTo>
                      <a:pt x="37997" y="2185"/>
                    </a:lnTo>
                    <a:lnTo>
                      <a:pt x="37623" y="2016"/>
                    </a:lnTo>
                    <a:lnTo>
                      <a:pt x="37239" y="1855"/>
                    </a:lnTo>
                    <a:lnTo>
                      <a:pt x="36847" y="1695"/>
                    </a:lnTo>
                    <a:lnTo>
                      <a:pt x="36454" y="1552"/>
                    </a:lnTo>
                    <a:lnTo>
                      <a:pt x="36053" y="1410"/>
                    </a:lnTo>
                    <a:lnTo>
                      <a:pt x="35652" y="1276"/>
                    </a:lnTo>
                    <a:lnTo>
                      <a:pt x="35233" y="1142"/>
                    </a:lnTo>
                    <a:lnTo>
                      <a:pt x="34814" y="1026"/>
                    </a:lnTo>
                    <a:lnTo>
                      <a:pt x="34394" y="910"/>
                    </a:lnTo>
                    <a:lnTo>
                      <a:pt x="33957" y="803"/>
                    </a:lnTo>
                    <a:lnTo>
                      <a:pt x="33521" y="696"/>
                    </a:lnTo>
                    <a:lnTo>
                      <a:pt x="33075" y="607"/>
                    </a:lnTo>
                    <a:lnTo>
                      <a:pt x="32620" y="518"/>
                    </a:lnTo>
                    <a:lnTo>
                      <a:pt x="32165" y="438"/>
                    </a:lnTo>
                    <a:lnTo>
                      <a:pt x="31692" y="357"/>
                    </a:lnTo>
                    <a:lnTo>
                      <a:pt x="31220" y="295"/>
                    </a:lnTo>
                    <a:lnTo>
                      <a:pt x="30738" y="232"/>
                    </a:lnTo>
                    <a:lnTo>
                      <a:pt x="30257" y="179"/>
                    </a:lnTo>
                    <a:lnTo>
                      <a:pt x="29757" y="134"/>
                    </a:lnTo>
                    <a:lnTo>
                      <a:pt x="29258" y="90"/>
                    </a:lnTo>
                    <a:lnTo>
                      <a:pt x="28750" y="63"/>
                    </a:lnTo>
                    <a:lnTo>
                      <a:pt x="28233" y="36"/>
                    </a:lnTo>
                    <a:lnTo>
                      <a:pt x="27706" y="18"/>
                    </a:lnTo>
                    <a:lnTo>
                      <a:pt x="27171" y="9"/>
                    </a:lnTo>
                    <a:lnTo>
                      <a:pt x="26636" y="1"/>
                    </a:lnTo>
                    <a:lnTo>
                      <a:pt x="26636" y="1"/>
                    </a:lnTo>
                    <a:lnTo>
                      <a:pt x="26092" y="9"/>
                    </a:lnTo>
                    <a:lnTo>
                      <a:pt x="25566" y="18"/>
                    </a:lnTo>
                    <a:lnTo>
                      <a:pt x="25040" y="36"/>
                    </a:lnTo>
                    <a:lnTo>
                      <a:pt x="24523" y="63"/>
                    </a:lnTo>
                    <a:lnTo>
                      <a:pt x="24015" y="90"/>
                    </a:lnTo>
                    <a:lnTo>
                      <a:pt x="23506" y="134"/>
                    </a:lnTo>
                    <a:lnTo>
                      <a:pt x="23016" y="179"/>
                    </a:lnTo>
                    <a:lnTo>
                      <a:pt x="22525" y="232"/>
                    </a:lnTo>
                    <a:lnTo>
                      <a:pt x="22044" y="295"/>
                    </a:lnTo>
                    <a:lnTo>
                      <a:pt x="21571" y="357"/>
                    </a:lnTo>
                    <a:lnTo>
                      <a:pt x="21108" y="438"/>
                    </a:lnTo>
                    <a:lnTo>
                      <a:pt x="20653" y="518"/>
                    </a:lnTo>
                    <a:lnTo>
                      <a:pt x="20198" y="607"/>
                    </a:lnTo>
                    <a:lnTo>
                      <a:pt x="19752" y="696"/>
                    </a:lnTo>
                    <a:lnTo>
                      <a:pt x="19315" y="803"/>
                    </a:lnTo>
                    <a:lnTo>
                      <a:pt x="18878" y="910"/>
                    </a:lnTo>
                    <a:lnTo>
                      <a:pt x="18450" y="1026"/>
                    </a:lnTo>
                    <a:lnTo>
                      <a:pt x="18031" y="1142"/>
                    </a:lnTo>
                    <a:lnTo>
                      <a:pt x="17621" y="1276"/>
                    </a:lnTo>
                    <a:lnTo>
                      <a:pt x="17211" y="1410"/>
                    </a:lnTo>
                    <a:lnTo>
                      <a:pt x="16809" y="1552"/>
                    </a:lnTo>
                    <a:lnTo>
                      <a:pt x="16417" y="1695"/>
                    </a:lnTo>
                    <a:lnTo>
                      <a:pt x="16034" y="1855"/>
                    </a:lnTo>
                    <a:lnTo>
                      <a:pt x="15650" y="2016"/>
                    </a:lnTo>
                    <a:lnTo>
                      <a:pt x="15276" y="2185"/>
                    </a:lnTo>
                    <a:lnTo>
                      <a:pt x="14901" y="2355"/>
                    </a:lnTo>
                    <a:lnTo>
                      <a:pt x="14535" y="2533"/>
                    </a:lnTo>
                    <a:lnTo>
                      <a:pt x="14179" y="2720"/>
                    </a:lnTo>
                    <a:lnTo>
                      <a:pt x="13831" y="2917"/>
                    </a:lnTo>
                    <a:lnTo>
                      <a:pt x="13483" y="3122"/>
                    </a:lnTo>
                    <a:lnTo>
                      <a:pt x="13135" y="3327"/>
                    </a:lnTo>
                    <a:lnTo>
                      <a:pt x="12805" y="3541"/>
                    </a:lnTo>
                    <a:lnTo>
                      <a:pt x="12467" y="3755"/>
                    </a:lnTo>
                    <a:lnTo>
                      <a:pt x="12146" y="3987"/>
                    </a:lnTo>
                    <a:lnTo>
                      <a:pt x="11825" y="4218"/>
                    </a:lnTo>
                    <a:lnTo>
                      <a:pt x="11512" y="4450"/>
                    </a:lnTo>
                    <a:lnTo>
                      <a:pt x="11200" y="4700"/>
                    </a:lnTo>
                    <a:lnTo>
                      <a:pt x="10897" y="4950"/>
                    </a:lnTo>
                    <a:lnTo>
                      <a:pt x="10594" y="5199"/>
                    </a:lnTo>
                    <a:lnTo>
                      <a:pt x="10300" y="5467"/>
                    </a:lnTo>
                    <a:lnTo>
                      <a:pt x="10005" y="5734"/>
                    </a:lnTo>
                    <a:lnTo>
                      <a:pt x="9720" y="6011"/>
                    </a:lnTo>
                    <a:lnTo>
                      <a:pt x="9444" y="6287"/>
                    </a:lnTo>
                    <a:lnTo>
                      <a:pt x="9167" y="6573"/>
                    </a:lnTo>
                    <a:lnTo>
                      <a:pt x="8900" y="6867"/>
                    </a:lnTo>
                    <a:lnTo>
                      <a:pt x="8632" y="7170"/>
                    </a:lnTo>
                    <a:lnTo>
                      <a:pt x="8365" y="7473"/>
                    </a:lnTo>
                    <a:lnTo>
                      <a:pt x="8106" y="7785"/>
                    </a:lnTo>
                    <a:lnTo>
                      <a:pt x="7856" y="8098"/>
                    </a:lnTo>
                    <a:lnTo>
                      <a:pt x="7607" y="8419"/>
                    </a:lnTo>
                    <a:lnTo>
                      <a:pt x="7357" y="8749"/>
                    </a:lnTo>
                    <a:lnTo>
                      <a:pt x="7116" y="9078"/>
                    </a:lnTo>
                    <a:lnTo>
                      <a:pt x="6875" y="9426"/>
                    </a:lnTo>
                    <a:lnTo>
                      <a:pt x="6644" y="9765"/>
                    </a:lnTo>
                    <a:lnTo>
                      <a:pt x="6412" y="10122"/>
                    </a:lnTo>
                    <a:lnTo>
                      <a:pt x="6189" y="10479"/>
                    </a:lnTo>
                    <a:lnTo>
                      <a:pt x="5966" y="10835"/>
                    </a:lnTo>
                    <a:lnTo>
                      <a:pt x="5743" y="11201"/>
                    </a:lnTo>
                    <a:lnTo>
                      <a:pt x="5529" y="11575"/>
                    </a:lnTo>
                    <a:lnTo>
                      <a:pt x="5315" y="11959"/>
                    </a:lnTo>
                    <a:lnTo>
                      <a:pt x="5110" y="12342"/>
                    </a:lnTo>
                    <a:lnTo>
                      <a:pt x="4905" y="12735"/>
                    </a:lnTo>
                    <a:lnTo>
                      <a:pt x="4494" y="13528"/>
                    </a:lnTo>
                    <a:lnTo>
                      <a:pt x="4494" y="13528"/>
                    </a:lnTo>
                    <a:lnTo>
                      <a:pt x="4325" y="13903"/>
                    </a:lnTo>
                    <a:lnTo>
                      <a:pt x="4156" y="14295"/>
                    </a:lnTo>
                    <a:lnTo>
                      <a:pt x="3995" y="14688"/>
                    </a:lnTo>
                    <a:lnTo>
                      <a:pt x="3852" y="15098"/>
                    </a:lnTo>
                    <a:lnTo>
                      <a:pt x="3710" y="15508"/>
                    </a:lnTo>
                    <a:lnTo>
                      <a:pt x="3585" y="15927"/>
                    </a:lnTo>
                    <a:lnTo>
                      <a:pt x="3460" y="16346"/>
                    </a:lnTo>
                    <a:lnTo>
                      <a:pt x="3353" y="16783"/>
                    </a:lnTo>
                    <a:lnTo>
                      <a:pt x="3255" y="17220"/>
                    </a:lnTo>
                    <a:lnTo>
                      <a:pt x="3157" y="17657"/>
                    </a:lnTo>
                    <a:lnTo>
                      <a:pt x="3077" y="18103"/>
                    </a:lnTo>
                    <a:lnTo>
                      <a:pt x="2996" y="18558"/>
                    </a:lnTo>
                    <a:lnTo>
                      <a:pt x="2925" y="19012"/>
                    </a:lnTo>
                    <a:lnTo>
                      <a:pt x="2863" y="19467"/>
                    </a:lnTo>
                    <a:lnTo>
                      <a:pt x="2809" y="19922"/>
                    </a:lnTo>
                    <a:lnTo>
                      <a:pt x="2765" y="20386"/>
                    </a:lnTo>
                    <a:lnTo>
                      <a:pt x="2720" y="20849"/>
                    </a:lnTo>
                    <a:lnTo>
                      <a:pt x="2693" y="21313"/>
                    </a:lnTo>
                    <a:lnTo>
                      <a:pt x="2658" y="21786"/>
                    </a:lnTo>
                    <a:lnTo>
                      <a:pt x="2640" y="22249"/>
                    </a:lnTo>
                    <a:lnTo>
                      <a:pt x="2622" y="22713"/>
                    </a:lnTo>
                    <a:lnTo>
                      <a:pt x="2613" y="23177"/>
                    </a:lnTo>
                    <a:lnTo>
                      <a:pt x="2604" y="24104"/>
                    </a:lnTo>
                    <a:lnTo>
                      <a:pt x="2622" y="25023"/>
                    </a:lnTo>
                    <a:lnTo>
                      <a:pt x="2658" y="25932"/>
                    </a:lnTo>
                    <a:lnTo>
                      <a:pt x="2702" y="26824"/>
                    </a:lnTo>
                    <a:lnTo>
                      <a:pt x="2765" y="27698"/>
                    </a:lnTo>
                    <a:lnTo>
                      <a:pt x="2836" y="28545"/>
                    </a:lnTo>
                    <a:lnTo>
                      <a:pt x="2916" y="29366"/>
                    </a:lnTo>
                    <a:lnTo>
                      <a:pt x="3005" y="30150"/>
                    </a:lnTo>
                    <a:lnTo>
                      <a:pt x="3094" y="30908"/>
                    </a:lnTo>
                    <a:lnTo>
                      <a:pt x="3193" y="31622"/>
                    </a:lnTo>
                    <a:lnTo>
                      <a:pt x="3291" y="32299"/>
                    </a:lnTo>
                    <a:lnTo>
                      <a:pt x="3389" y="32924"/>
                    </a:lnTo>
                    <a:lnTo>
                      <a:pt x="3487" y="33503"/>
                    </a:lnTo>
                    <a:lnTo>
                      <a:pt x="3665" y="34493"/>
                    </a:lnTo>
                    <a:lnTo>
                      <a:pt x="3817" y="35233"/>
                    </a:lnTo>
                    <a:lnTo>
                      <a:pt x="3915" y="35706"/>
                    </a:lnTo>
                    <a:lnTo>
                      <a:pt x="3951" y="35866"/>
                    </a:lnTo>
                    <a:lnTo>
                      <a:pt x="3951" y="35866"/>
                    </a:lnTo>
                    <a:lnTo>
                      <a:pt x="3710" y="35822"/>
                    </a:lnTo>
                    <a:lnTo>
                      <a:pt x="3478" y="35786"/>
                    </a:lnTo>
                    <a:lnTo>
                      <a:pt x="3255" y="35768"/>
                    </a:lnTo>
                    <a:lnTo>
                      <a:pt x="3041" y="35750"/>
                    </a:lnTo>
                    <a:lnTo>
                      <a:pt x="2827" y="35742"/>
                    </a:lnTo>
                    <a:lnTo>
                      <a:pt x="2631" y="35742"/>
                    </a:lnTo>
                    <a:lnTo>
                      <a:pt x="2443" y="35759"/>
                    </a:lnTo>
                    <a:lnTo>
                      <a:pt x="2256" y="35777"/>
                    </a:lnTo>
                    <a:lnTo>
                      <a:pt x="2087" y="35804"/>
                    </a:lnTo>
                    <a:lnTo>
                      <a:pt x="1917" y="35840"/>
                    </a:lnTo>
                    <a:lnTo>
                      <a:pt x="1766" y="35875"/>
                    </a:lnTo>
                    <a:lnTo>
                      <a:pt x="1614" y="35929"/>
                    </a:lnTo>
                    <a:lnTo>
                      <a:pt x="1471" y="35991"/>
                    </a:lnTo>
                    <a:lnTo>
                      <a:pt x="1338" y="36054"/>
                    </a:lnTo>
                    <a:lnTo>
                      <a:pt x="1204" y="36125"/>
                    </a:lnTo>
                    <a:lnTo>
                      <a:pt x="1088" y="36205"/>
                    </a:lnTo>
                    <a:lnTo>
                      <a:pt x="972" y="36285"/>
                    </a:lnTo>
                    <a:lnTo>
                      <a:pt x="865" y="36375"/>
                    </a:lnTo>
                    <a:lnTo>
                      <a:pt x="767" y="36473"/>
                    </a:lnTo>
                    <a:lnTo>
                      <a:pt x="678" y="36571"/>
                    </a:lnTo>
                    <a:lnTo>
                      <a:pt x="589" y="36678"/>
                    </a:lnTo>
                    <a:lnTo>
                      <a:pt x="508" y="36794"/>
                    </a:lnTo>
                    <a:lnTo>
                      <a:pt x="437" y="36910"/>
                    </a:lnTo>
                    <a:lnTo>
                      <a:pt x="366" y="37035"/>
                    </a:lnTo>
                    <a:lnTo>
                      <a:pt x="312" y="37159"/>
                    </a:lnTo>
                    <a:lnTo>
                      <a:pt x="250" y="37293"/>
                    </a:lnTo>
                    <a:lnTo>
                      <a:pt x="205" y="37427"/>
                    </a:lnTo>
                    <a:lnTo>
                      <a:pt x="161" y="37570"/>
                    </a:lnTo>
                    <a:lnTo>
                      <a:pt x="125" y="37712"/>
                    </a:lnTo>
                    <a:lnTo>
                      <a:pt x="89" y="37855"/>
                    </a:lnTo>
                    <a:lnTo>
                      <a:pt x="63" y="38007"/>
                    </a:lnTo>
                    <a:lnTo>
                      <a:pt x="45" y="38158"/>
                    </a:lnTo>
                    <a:lnTo>
                      <a:pt x="9" y="38470"/>
                    </a:lnTo>
                    <a:lnTo>
                      <a:pt x="0" y="38791"/>
                    </a:lnTo>
                    <a:lnTo>
                      <a:pt x="9" y="39112"/>
                    </a:lnTo>
                    <a:lnTo>
                      <a:pt x="36" y="39451"/>
                    </a:lnTo>
                    <a:lnTo>
                      <a:pt x="80" y="39781"/>
                    </a:lnTo>
                    <a:lnTo>
                      <a:pt x="134" y="40120"/>
                    </a:lnTo>
                    <a:lnTo>
                      <a:pt x="205" y="40459"/>
                    </a:lnTo>
                    <a:lnTo>
                      <a:pt x="294" y="40798"/>
                    </a:lnTo>
                    <a:lnTo>
                      <a:pt x="392" y="41128"/>
                    </a:lnTo>
                    <a:lnTo>
                      <a:pt x="500" y="41458"/>
                    </a:lnTo>
                    <a:lnTo>
                      <a:pt x="615" y="41770"/>
                    </a:lnTo>
                    <a:lnTo>
                      <a:pt x="740" y="42082"/>
                    </a:lnTo>
                    <a:lnTo>
                      <a:pt x="874" y="42376"/>
                    </a:lnTo>
                    <a:lnTo>
                      <a:pt x="1017" y="42661"/>
                    </a:lnTo>
                    <a:lnTo>
                      <a:pt x="1168" y="42938"/>
                    </a:lnTo>
                    <a:lnTo>
                      <a:pt x="1320" y="43188"/>
                    </a:lnTo>
                    <a:lnTo>
                      <a:pt x="1320" y="43188"/>
                    </a:lnTo>
                    <a:lnTo>
                      <a:pt x="1775" y="43919"/>
                    </a:lnTo>
                    <a:lnTo>
                      <a:pt x="2122" y="44507"/>
                    </a:lnTo>
                    <a:lnTo>
                      <a:pt x="2274" y="44775"/>
                    </a:lnTo>
                    <a:lnTo>
                      <a:pt x="2408" y="45025"/>
                    </a:lnTo>
                    <a:lnTo>
                      <a:pt x="2524" y="45256"/>
                    </a:lnTo>
                    <a:lnTo>
                      <a:pt x="2631" y="45497"/>
                    </a:lnTo>
                    <a:lnTo>
                      <a:pt x="2738" y="45729"/>
                    </a:lnTo>
                    <a:lnTo>
                      <a:pt x="2836" y="45979"/>
                    </a:lnTo>
                    <a:lnTo>
                      <a:pt x="3032" y="46514"/>
                    </a:lnTo>
                    <a:lnTo>
                      <a:pt x="3264" y="47165"/>
                    </a:lnTo>
                    <a:lnTo>
                      <a:pt x="3540" y="47958"/>
                    </a:lnTo>
                    <a:lnTo>
                      <a:pt x="3540" y="47958"/>
                    </a:lnTo>
                    <a:lnTo>
                      <a:pt x="3656" y="48262"/>
                    </a:lnTo>
                    <a:lnTo>
                      <a:pt x="3772" y="48538"/>
                    </a:lnTo>
                    <a:lnTo>
                      <a:pt x="3906" y="48779"/>
                    </a:lnTo>
                    <a:lnTo>
                      <a:pt x="4049" y="48993"/>
                    </a:lnTo>
                    <a:lnTo>
                      <a:pt x="4191" y="49171"/>
                    </a:lnTo>
                    <a:lnTo>
                      <a:pt x="4343" y="49332"/>
                    </a:lnTo>
                    <a:lnTo>
                      <a:pt x="4494" y="49456"/>
                    </a:lnTo>
                    <a:lnTo>
                      <a:pt x="4646" y="49572"/>
                    </a:lnTo>
                    <a:lnTo>
                      <a:pt x="4807" y="49653"/>
                    </a:lnTo>
                    <a:lnTo>
                      <a:pt x="4967" y="49724"/>
                    </a:lnTo>
                    <a:lnTo>
                      <a:pt x="5137" y="49769"/>
                    </a:lnTo>
                    <a:lnTo>
                      <a:pt x="5297" y="49795"/>
                    </a:lnTo>
                    <a:lnTo>
                      <a:pt x="5458" y="49813"/>
                    </a:lnTo>
                    <a:lnTo>
                      <a:pt x="5618" y="49813"/>
                    </a:lnTo>
                    <a:lnTo>
                      <a:pt x="5779" y="49795"/>
                    </a:lnTo>
                    <a:lnTo>
                      <a:pt x="5939" y="49769"/>
                    </a:lnTo>
                    <a:lnTo>
                      <a:pt x="6091" y="49733"/>
                    </a:lnTo>
                    <a:lnTo>
                      <a:pt x="6242" y="49688"/>
                    </a:lnTo>
                    <a:lnTo>
                      <a:pt x="6385" y="49644"/>
                    </a:lnTo>
                    <a:lnTo>
                      <a:pt x="6519" y="49581"/>
                    </a:lnTo>
                    <a:lnTo>
                      <a:pt x="6652" y="49528"/>
                    </a:lnTo>
                    <a:lnTo>
                      <a:pt x="6777" y="49456"/>
                    </a:lnTo>
                    <a:lnTo>
                      <a:pt x="7000" y="49332"/>
                    </a:lnTo>
                    <a:lnTo>
                      <a:pt x="7188" y="49216"/>
                    </a:lnTo>
                    <a:lnTo>
                      <a:pt x="7330" y="49109"/>
                    </a:lnTo>
                    <a:lnTo>
                      <a:pt x="7446" y="49020"/>
                    </a:lnTo>
                    <a:lnTo>
                      <a:pt x="7446" y="49020"/>
                    </a:lnTo>
                    <a:lnTo>
                      <a:pt x="7740" y="49804"/>
                    </a:lnTo>
                    <a:lnTo>
                      <a:pt x="7883" y="50170"/>
                    </a:lnTo>
                    <a:lnTo>
                      <a:pt x="8026" y="50518"/>
                    </a:lnTo>
                    <a:lnTo>
                      <a:pt x="8177" y="50857"/>
                    </a:lnTo>
                    <a:lnTo>
                      <a:pt x="8320" y="51186"/>
                    </a:lnTo>
                    <a:lnTo>
                      <a:pt x="8472" y="51499"/>
                    </a:lnTo>
                    <a:lnTo>
                      <a:pt x="8632" y="51802"/>
                    </a:lnTo>
                    <a:lnTo>
                      <a:pt x="8793" y="52105"/>
                    </a:lnTo>
                    <a:lnTo>
                      <a:pt x="8962" y="52399"/>
                    </a:lnTo>
                    <a:lnTo>
                      <a:pt x="9140" y="52685"/>
                    </a:lnTo>
                    <a:lnTo>
                      <a:pt x="9328" y="52970"/>
                    </a:lnTo>
                    <a:lnTo>
                      <a:pt x="9524" y="53246"/>
                    </a:lnTo>
                    <a:lnTo>
                      <a:pt x="9729" y="53532"/>
                    </a:lnTo>
                    <a:lnTo>
                      <a:pt x="9943" y="53817"/>
                    </a:lnTo>
                    <a:lnTo>
                      <a:pt x="10175" y="54102"/>
                    </a:lnTo>
                    <a:lnTo>
                      <a:pt x="10425" y="54388"/>
                    </a:lnTo>
                    <a:lnTo>
                      <a:pt x="10683" y="54691"/>
                    </a:lnTo>
                    <a:lnTo>
                      <a:pt x="10960" y="54994"/>
                    </a:lnTo>
                    <a:lnTo>
                      <a:pt x="11245" y="55306"/>
                    </a:lnTo>
                    <a:lnTo>
                      <a:pt x="11557" y="55627"/>
                    </a:lnTo>
                    <a:lnTo>
                      <a:pt x="11887" y="55957"/>
                    </a:lnTo>
                    <a:lnTo>
                      <a:pt x="12609" y="56662"/>
                    </a:lnTo>
                    <a:lnTo>
                      <a:pt x="13412" y="57438"/>
                    </a:lnTo>
                    <a:lnTo>
                      <a:pt x="14313" y="58285"/>
                    </a:lnTo>
                    <a:lnTo>
                      <a:pt x="16444" y="60255"/>
                    </a:lnTo>
                    <a:lnTo>
                      <a:pt x="16444" y="60255"/>
                    </a:lnTo>
                    <a:lnTo>
                      <a:pt x="16952" y="60719"/>
                    </a:lnTo>
                    <a:lnTo>
                      <a:pt x="17434" y="61147"/>
                    </a:lnTo>
                    <a:lnTo>
                      <a:pt x="17897" y="61548"/>
                    </a:lnTo>
                    <a:lnTo>
                      <a:pt x="18343" y="61923"/>
                    </a:lnTo>
                    <a:lnTo>
                      <a:pt x="18780" y="62271"/>
                    </a:lnTo>
                    <a:lnTo>
                      <a:pt x="19190" y="62601"/>
                    </a:lnTo>
                    <a:lnTo>
                      <a:pt x="19583" y="62895"/>
                    </a:lnTo>
                    <a:lnTo>
                      <a:pt x="19966" y="63171"/>
                    </a:lnTo>
                    <a:lnTo>
                      <a:pt x="20332" y="63430"/>
                    </a:lnTo>
                    <a:lnTo>
                      <a:pt x="20680" y="63662"/>
                    </a:lnTo>
                    <a:lnTo>
                      <a:pt x="21027" y="63876"/>
                    </a:lnTo>
                    <a:lnTo>
                      <a:pt x="21348" y="64063"/>
                    </a:lnTo>
                    <a:lnTo>
                      <a:pt x="21669" y="64242"/>
                    </a:lnTo>
                    <a:lnTo>
                      <a:pt x="21973" y="64393"/>
                    </a:lnTo>
                    <a:lnTo>
                      <a:pt x="22276" y="64536"/>
                    </a:lnTo>
                    <a:lnTo>
                      <a:pt x="22561" y="64661"/>
                    </a:lnTo>
                    <a:lnTo>
                      <a:pt x="22838" y="64768"/>
                    </a:lnTo>
                    <a:lnTo>
                      <a:pt x="23114" y="64866"/>
                    </a:lnTo>
                    <a:lnTo>
                      <a:pt x="23381" y="64946"/>
                    </a:lnTo>
                    <a:lnTo>
                      <a:pt x="23640" y="65017"/>
                    </a:lnTo>
                    <a:lnTo>
                      <a:pt x="23899" y="65071"/>
                    </a:lnTo>
                    <a:lnTo>
                      <a:pt x="24148" y="65124"/>
                    </a:lnTo>
                    <a:lnTo>
                      <a:pt x="24398" y="65160"/>
                    </a:lnTo>
                    <a:lnTo>
                      <a:pt x="24648" y="65196"/>
                    </a:lnTo>
                    <a:lnTo>
                      <a:pt x="24889" y="65214"/>
                    </a:lnTo>
                    <a:lnTo>
                      <a:pt x="25138" y="65231"/>
                    </a:lnTo>
                    <a:lnTo>
                      <a:pt x="25629" y="65258"/>
                    </a:lnTo>
                    <a:lnTo>
                      <a:pt x="26119" y="65258"/>
                    </a:lnTo>
                    <a:lnTo>
                      <a:pt x="26636" y="65267"/>
                    </a:lnTo>
                    <a:lnTo>
                      <a:pt x="26636" y="65267"/>
                    </a:lnTo>
                    <a:lnTo>
                      <a:pt x="27145" y="65258"/>
                    </a:lnTo>
                    <a:lnTo>
                      <a:pt x="27644" y="65258"/>
                    </a:lnTo>
                    <a:lnTo>
                      <a:pt x="28134" y="65231"/>
                    </a:lnTo>
                    <a:lnTo>
                      <a:pt x="28375" y="65214"/>
                    </a:lnTo>
                    <a:lnTo>
                      <a:pt x="28616" y="65196"/>
                    </a:lnTo>
                    <a:lnTo>
                      <a:pt x="28866" y="65160"/>
                    </a:lnTo>
                    <a:lnTo>
                      <a:pt x="29115" y="65124"/>
                    </a:lnTo>
                    <a:lnTo>
                      <a:pt x="29365" y="65071"/>
                    </a:lnTo>
                    <a:lnTo>
                      <a:pt x="29624" y="65017"/>
                    </a:lnTo>
                    <a:lnTo>
                      <a:pt x="29882" y="64946"/>
                    </a:lnTo>
                    <a:lnTo>
                      <a:pt x="30141" y="64866"/>
                    </a:lnTo>
                    <a:lnTo>
                      <a:pt x="30417" y="64768"/>
                    </a:lnTo>
                    <a:lnTo>
                      <a:pt x="30694" y="64661"/>
                    </a:lnTo>
                    <a:lnTo>
                      <a:pt x="30979" y="64536"/>
                    </a:lnTo>
                    <a:lnTo>
                      <a:pt x="31282" y="64393"/>
                    </a:lnTo>
                    <a:lnTo>
                      <a:pt x="31585" y="64242"/>
                    </a:lnTo>
                    <a:lnTo>
                      <a:pt x="31898" y="64063"/>
                    </a:lnTo>
                    <a:lnTo>
                      <a:pt x="32227" y="63876"/>
                    </a:lnTo>
                    <a:lnTo>
                      <a:pt x="32566" y="63662"/>
                    </a:lnTo>
                    <a:lnTo>
                      <a:pt x="32923" y="63430"/>
                    </a:lnTo>
                    <a:lnTo>
                      <a:pt x="33289" y="63171"/>
                    </a:lnTo>
                    <a:lnTo>
                      <a:pt x="33672" y="62895"/>
                    </a:lnTo>
                    <a:lnTo>
                      <a:pt x="34064" y="62601"/>
                    </a:lnTo>
                    <a:lnTo>
                      <a:pt x="34484" y="62271"/>
                    </a:lnTo>
                    <a:lnTo>
                      <a:pt x="34912" y="61923"/>
                    </a:lnTo>
                    <a:lnTo>
                      <a:pt x="35357" y="61548"/>
                    </a:lnTo>
                    <a:lnTo>
                      <a:pt x="35830" y="61147"/>
                    </a:lnTo>
                    <a:lnTo>
                      <a:pt x="36312" y="60719"/>
                    </a:lnTo>
                    <a:lnTo>
                      <a:pt x="36820" y="60255"/>
                    </a:lnTo>
                    <a:lnTo>
                      <a:pt x="36820" y="60255"/>
                    </a:lnTo>
                    <a:lnTo>
                      <a:pt x="38960" y="58294"/>
                    </a:lnTo>
                    <a:lnTo>
                      <a:pt x="39870" y="57446"/>
                    </a:lnTo>
                    <a:lnTo>
                      <a:pt x="40672" y="56671"/>
                    </a:lnTo>
                    <a:lnTo>
                      <a:pt x="41395" y="55966"/>
                    </a:lnTo>
                    <a:lnTo>
                      <a:pt x="41724" y="55636"/>
                    </a:lnTo>
                    <a:lnTo>
                      <a:pt x="42037" y="55315"/>
                    </a:lnTo>
                    <a:lnTo>
                      <a:pt x="42331" y="55003"/>
                    </a:lnTo>
                    <a:lnTo>
                      <a:pt x="42598" y="54700"/>
                    </a:lnTo>
                    <a:lnTo>
                      <a:pt x="42857" y="54397"/>
                    </a:lnTo>
                    <a:lnTo>
                      <a:pt x="43107" y="54111"/>
                    </a:lnTo>
                    <a:lnTo>
                      <a:pt x="43339" y="53826"/>
                    </a:lnTo>
                    <a:lnTo>
                      <a:pt x="43553" y="53541"/>
                    </a:lnTo>
                    <a:lnTo>
                      <a:pt x="43758" y="53255"/>
                    </a:lnTo>
                    <a:lnTo>
                      <a:pt x="43954" y="52970"/>
                    </a:lnTo>
                    <a:lnTo>
                      <a:pt x="44132" y="52693"/>
                    </a:lnTo>
                    <a:lnTo>
                      <a:pt x="44311" y="52399"/>
                    </a:lnTo>
                    <a:lnTo>
                      <a:pt x="44480" y="52105"/>
                    </a:lnTo>
                    <a:lnTo>
                      <a:pt x="44640" y="51811"/>
                    </a:lnTo>
                    <a:lnTo>
                      <a:pt x="44801" y="51499"/>
                    </a:lnTo>
                    <a:lnTo>
                      <a:pt x="44953" y="51186"/>
                    </a:lnTo>
                    <a:lnTo>
                      <a:pt x="45104" y="50857"/>
                    </a:lnTo>
                    <a:lnTo>
                      <a:pt x="45247" y="50518"/>
                    </a:lnTo>
                    <a:lnTo>
                      <a:pt x="45390" y="50170"/>
                    </a:lnTo>
                    <a:lnTo>
                      <a:pt x="45532" y="49804"/>
                    </a:lnTo>
                    <a:lnTo>
                      <a:pt x="45826" y="49020"/>
                    </a:lnTo>
                    <a:lnTo>
                      <a:pt x="45826" y="49020"/>
                    </a:lnTo>
                    <a:lnTo>
                      <a:pt x="45942" y="49109"/>
                    </a:lnTo>
                    <a:lnTo>
                      <a:pt x="46085" y="49216"/>
                    </a:lnTo>
                    <a:lnTo>
                      <a:pt x="46272" y="49332"/>
                    </a:lnTo>
                    <a:lnTo>
                      <a:pt x="46495" y="49456"/>
                    </a:lnTo>
                    <a:lnTo>
                      <a:pt x="46620" y="49528"/>
                    </a:lnTo>
                    <a:lnTo>
                      <a:pt x="46754" y="49581"/>
                    </a:lnTo>
                    <a:lnTo>
                      <a:pt x="46888" y="49644"/>
                    </a:lnTo>
                    <a:lnTo>
                      <a:pt x="47030" y="49688"/>
                    </a:lnTo>
                    <a:lnTo>
                      <a:pt x="47182" y="49733"/>
                    </a:lnTo>
                    <a:lnTo>
                      <a:pt x="47334" y="49769"/>
                    </a:lnTo>
                    <a:lnTo>
                      <a:pt x="47494" y="49795"/>
                    </a:lnTo>
                    <a:lnTo>
                      <a:pt x="47655" y="49813"/>
                    </a:lnTo>
                    <a:lnTo>
                      <a:pt x="47815" y="49813"/>
                    </a:lnTo>
                    <a:lnTo>
                      <a:pt x="47976" y="49795"/>
                    </a:lnTo>
                    <a:lnTo>
                      <a:pt x="48145" y="49769"/>
                    </a:lnTo>
                    <a:lnTo>
                      <a:pt x="48306" y="49724"/>
                    </a:lnTo>
                    <a:lnTo>
                      <a:pt x="48466" y="49653"/>
                    </a:lnTo>
                    <a:lnTo>
                      <a:pt x="48627" y="49572"/>
                    </a:lnTo>
                    <a:lnTo>
                      <a:pt x="48778" y="49456"/>
                    </a:lnTo>
                    <a:lnTo>
                      <a:pt x="48939" y="49332"/>
                    </a:lnTo>
                    <a:lnTo>
                      <a:pt x="49081" y="49171"/>
                    </a:lnTo>
                    <a:lnTo>
                      <a:pt x="49224" y="48993"/>
                    </a:lnTo>
                    <a:lnTo>
                      <a:pt x="49367" y="48779"/>
                    </a:lnTo>
                    <a:lnTo>
                      <a:pt x="49500" y="48538"/>
                    </a:lnTo>
                    <a:lnTo>
                      <a:pt x="49616" y="48262"/>
                    </a:lnTo>
                    <a:lnTo>
                      <a:pt x="49732" y="47958"/>
                    </a:lnTo>
                    <a:lnTo>
                      <a:pt x="49732" y="47958"/>
                    </a:lnTo>
                    <a:lnTo>
                      <a:pt x="50009" y="47165"/>
                    </a:lnTo>
                    <a:lnTo>
                      <a:pt x="50241" y="46514"/>
                    </a:lnTo>
                    <a:lnTo>
                      <a:pt x="50437" y="45979"/>
                    </a:lnTo>
                    <a:lnTo>
                      <a:pt x="50535" y="45729"/>
                    </a:lnTo>
                    <a:lnTo>
                      <a:pt x="50642" y="45497"/>
                    </a:lnTo>
                    <a:lnTo>
                      <a:pt x="50749" y="45256"/>
                    </a:lnTo>
                    <a:lnTo>
                      <a:pt x="50865" y="45025"/>
                    </a:lnTo>
                    <a:lnTo>
                      <a:pt x="50999" y="44775"/>
                    </a:lnTo>
                    <a:lnTo>
                      <a:pt x="51150" y="44507"/>
                    </a:lnTo>
                    <a:lnTo>
                      <a:pt x="51498" y="43919"/>
                    </a:lnTo>
                    <a:lnTo>
                      <a:pt x="51953" y="43188"/>
                    </a:lnTo>
                    <a:lnTo>
                      <a:pt x="51953" y="43188"/>
                    </a:lnTo>
                    <a:lnTo>
                      <a:pt x="52104" y="42938"/>
                    </a:lnTo>
                    <a:lnTo>
                      <a:pt x="52256" y="42661"/>
                    </a:lnTo>
                    <a:lnTo>
                      <a:pt x="52390" y="42376"/>
                    </a:lnTo>
                    <a:lnTo>
                      <a:pt x="52532" y="42082"/>
                    </a:lnTo>
                    <a:lnTo>
                      <a:pt x="52657" y="41770"/>
                    </a:lnTo>
                    <a:lnTo>
                      <a:pt x="52773" y="41458"/>
                    </a:lnTo>
                    <a:lnTo>
                      <a:pt x="52880" y="41128"/>
                    </a:lnTo>
                    <a:lnTo>
                      <a:pt x="52978" y="40798"/>
                    </a:lnTo>
                    <a:lnTo>
                      <a:pt x="53058" y="40459"/>
                    </a:lnTo>
                    <a:lnTo>
                      <a:pt x="53130" y="40120"/>
                    </a:lnTo>
                    <a:lnTo>
                      <a:pt x="53192" y="39781"/>
                    </a:lnTo>
                    <a:lnTo>
                      <a:pt x="53237" y="39451"/>
                    </a:lnTo>
                    <a:lnTo>
                      <a:pt x="53255" y="39112"/>
                    </a:lnTo>
                    <a:lnTo>
                      <a:pt x="53264" y="38791"/>
                    </a:lnTo>
                    <a:lnTo>
                      <a:pt x="53255" y="38470"/>
                    </a:lnTo>
                    <a:lnTo>
                      <a:pt x="53228" y="38158"/>
                    </a:lnTo>
                    <a:lnTo>
                      <a:pt x="53210" y="38007"/>
                    </a:lnTo>
                    <a:lnTo>
                      <a:pt x="53183" y="37855"/>
                    </a:lnTo>
                    <a:lnTo>
                      <a:pt x="53148" y="37712"/>
                    </a:lnTo>
                    <a:lnTo>
                      <a:pt x="53112" y="37570"/>
                    </a:lnTo>
                    <a:lnTo>
                      <a:pt x="53067" y="37427"/>
                    </a:lnTo>
                    <a:lnTo>
                      <a:pt x="53014" y="37293"/>
                    </a:lnTo>
                    <a:lnTo>
                      <a:pt x="52960" y="37159"/>
                    </a:lnTo>
                    <a:lnTo>
                      <a:pt x="52898" y="37035"/>
                    </a:lnTo>
                    <a:lnTo>
                      <a:pt x="52836" y="36910"/>
                    </a:lnTo>
                    <a:lnTo>
                      <a:pt x="52764" y="36794"/>
                    </a:lnTo>
                    <a:lnTo>
                      <a:pt x="52684" y="36678"/>
                    </a:lnTo>
                    <a:lnTo>
                      <a:pt x="52595" y="36571"/>
                    </a:lnTo>
                    <a:lnTo>
                      <a:pt x="52506" y="36473"/>
                    </a:lnTo>
                    <a:lnTo>
                      <a:pt x="52407" y="36375"/>
                    </a:lnTo>
                    <a:lnTo>
                      <a:pt x="52300" y="36285"/>
                    </a:lnTo>
                    <a:lnTo>
                      <a:pt x="52185" y="36205"/>
                    </a:lnTo>
                    <a:lnTo>
                      <a:pt x="52069" y="36125"/>
                    </a:lnTo>
                    <a:lnTo>
                      <a:pt x="51935" y="36054"/>
                    </a:lnTo>
                    <a:lnTo>
                      <a:pt x="51801" y="35991"/>
                    </a:lnTo>
                    <a:lnTo>
                      <a:pt x="51658" y="35929"/>
                    </a:lnTo>
                    <a:lnTo>
                      <a:pt x="51507" y="35875"/>
                    </a:lnTo>
                    <a:lnTo>
                      <a:pt x="51355" y="35840"/>
                    </a:lnTo>
                    <a:lnTo>
                      <a:pt x="51186" y="35804"/>
                    </a:lnTo>
                    <a:lnTo>
                      <a:pt x="51016" y="35777"/>
                    </a:lnTo>
                    <a:lnTo>
                      <a:pt x="50829" y="35759"/>
                    </a:lnTo>
                    <a:lnTo>
                      <a:pt x="50642" y="35742"/>
                    </a:lnTo>
                    <a:lnTo>
                      <a:pt x="50446" y="35742"/>
                    </a:lnTo>
                    <a:lnTo>
                      <a:pt x="50232" y="35750"/>
                    </a:lnTo>
                    <a:lnTo>
                      <a:pt x="50018" y="35768"/>
                    </a:lnTo>
                    <a:lnTo>
                      <a:pt x="49795" y="35786"/>
                    </a:lnTo>
                    <a:lnTo>
                      <a:pt x="49563" y="35822"/>
                    </a:lnTo>
                    <a:lnTo>
                      <a:pt x="49322" y="3586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1200;p28"/>
              <p:cNvSpPr/>
              <p:nvPr/>
            </p:nvSpPr>
            <p:spPr>
              <a:xfrm>
                <a:off x="4381925" y="2304950"/>
                <a:ext cx="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4343" extrusionOk="0">
                    <a:moveTo>
                      <a:pt x="1668" y="0"/>
                    </a:moveTo>
                    <a:lnTo>
                      <a:pt x="1596" y="330"/>
                    </a:lnTo>
                    <a:lnTo>
                      <a:pt x="1525" y="669"/>
                    </a:lnTo>
                    <a:lnTo>
                      <a:pt x="1596" y="339"/>
                    </a:lnTo>
                    <a:lnTo>
                      <a:pt x="1668" y="0"/>
                    </a:lnTo>
                    <a:close/>
                    <a:moveTo>
                      <a:pt x="1445" y="990"/>
                    </a:moveTo>
                    <a:lnTo>
                      <a:pt x="1355" y="1311"/>
                    </a:lnTo>
                    <a:lnTo>
                      <a:pt x="1266" y="1632"/>
                    </a:lnTo>
                    <a:lnTo>
                      <a:pt x="1355" y="1320"/>
                    </a:lnTo>
                    <a:lnTo>
                      <a:pt x="1445" y="990"/>
                    </a:lnTo>
                    <a:close/>
                    <a:moveTo>
                      <a:pt x="1168" y="1944"/>
                    </a:moveTo>
                    <a:lnTo>
                      <a:pt x="1061" y="2247"/>
                    </a:lnTo>
                    <a:lnTo>
                      <a:pt x="954" y="2542"/>
                    </a:lnTo>
                    <a:lnTo>
                      <a:pt x="1070" y="2247"/>
                    </a:lnTo>
                    <a:lnTo>
                      <a:pt x="1168" y="1944"/>
                    </a:lnTo>
                    <a:close/>
                    <a:moveTo>
                      <a:pt x="954" y="2542"/>
                    </a:moveTo>
                    <a:lnTo>
                      <a:pt x="838" y="2827"/>
                    </a:lnTo>
                    <a:lnTo>
                      <a:pt x="713" y="3112"/>
                    </a:lnTo>
                    <a:lnTo>
                      <a:pt x="713" y="3112"/>
                    </a:lnTo>
                    <a:lnTo>
                      <a:pt x="838" y="2836"/>
                    </a:lnTo>
                    <a:lnTo>
                      <a:pt x="954" y="2542"/>
                    </a:lnTo>
                    <a:close/>
                    <a:moveTo>
                      <a:pt x="303" y="3888"/>
                    </a:moveTo>
                    <a:lnTo>
                      <a:pt x="152" y="4120"/>
                    </a:lnTo>
                    <a:lnTo>
                      <a:pt x="0" y="4343"/>
                    </a:lnTo>
                    <a:lnTo>
                      <a:pt x="161" y="4120"/>
                    </a:lnTo>
                    <a:lnTo>
                      <a:pt x="303" y="3888"/>
                    </a:lnTo>
                    <a:close/>
                  </a:path>
                </a:pathLst>
              </a:custGeom>
              <a:solidFill>
                <a:srgbClr val="E8D6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1201;p28"/>
              <p:cNvSpPr/>
              <p:nvPr/>
            </p:nvSpPr>
            <p:spPr>
              <a:xfrm>
                <a:off x="4326850" y="2212650"/>
                <a:ext cx="108375" cy="2403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9614" fill="none" extrusionOk="0">
                    <a:moveTo>
                      <a:pt x="4334" y="0"/>
                    </a:moveTo>
                    <a:lnTo>
                      <a:pt x="4334" y="0"/>
                    </a:lnTo>
                    <a:lnTo>
                      <a:pt x="4281" y="651"/>
                    </a:lnTo>
                    <a:lnTo>
                      <a:pt x="4218" y="1320"/>
                    </a:lnTo>
                    <a:lnTo>
                      <a:pt x="4138" y="1998"/>
                    </a:lnTo>
                    <a:lnTo>
                      <a:pt x="4040" y="2676"/>
                    </a:lnTo>
                    <a:lnTo>
                      <a:pt x="3933" y="3353"/>
                    </a:lnTo>
                    <a:lnTo>
                      <a:pt x="3871" y="3692"/>
                    </a:lnTo>
                    <a:lnTo>
                      <a:pt x="3799" y="4022"/>
                    </a:lnTo>
                    <a:lnTo>
                      <a:pt x="3728" y="4361"/>
                    </a:lnTo>
                    <a:lnTo>
                      <a:pt x="3648" y="4682"/>
                    </a:lnTo>
                    <a:lnTo>
                      <a:pt x="3558" y="5003"/>
                    </a:lnTo>
                    <a:lnTo>
                      <a:pt x="3469" y="5324"/>
                    </a:lnTo>
                    <a:lnTo>
                      <a:pt x="3371" y="5636"/>
                    </a:lnTo>
                    <a:lnTo>
                      <a:pt x="3273" y="5939"/>
                    </a:lnTo>
                    <a:lnTo>
                      <a:pt x="3157" y="6234"/>
                    </a:lnTo>
                    <a:lnTo>
                      <a:pt x="3041" y="6519"/>
                    </a:lnTo>
                    <a:lnTo>
                      <a:pt x="2916" y="6804"/>
                    </a:lnTo>
                    <a:lnTo>
                      <a:pt x="2792" y="7072"/>
                    </a:lnTo>
                    <a:lnTo>
                      <a:pt x="2658" y="7331"/>
                    </a:lnTo>
                    <a:lnTo>
                      <a:pt x="2506" y="7580"/>
                    </a:lnTo>
                    <a:lnTo>
                      <a:pt x="2364" y="7812"/>
                    </a:lnTo>
                    <a:lnTo>
                      <a:pt x="2203" y="8035"/>
                    </a:lnTo>
                    <a:lnTo>
                      <a:pt x="2034" y="8240"/>
                    </a:lnTo>
                    <a:lnTo>
                      <a:pt x="1855" y="8436"/>
                    </a:lnTo>
                    <a:lnTo>
                      <a:pt x="1677" y="8615"/>
                    </a:lnTo>
                    <a:lnTo>
                      <a:pt x="1481" y="8784"/>
                    </a:lnTo>
                    <a:lnTo>
                      <a:pt x="1285" y="8927"/>
                    </a:lnTo>
                    <a:lnTo>
                      <a:pt x="1079" y="9061"/>
                    </a:lnTo>
                    <a:lnTo>
                      <a:pt x="1079" y="9061"/>
                    </a:lnTo>
                    <a:lnTo>
                      <a:pt x="812" y="9203"/>
                    </a:lnTo>
                    <a:lnTo>
                      <a:pt x="553" y="9346"/>
                    </a:lnTo>
                    <a:lnTo>
                      <a:pt x="277" y="9480"/>
                    </a:lnTo>
                    <a:lnTo>
                      <a:pt x="0" y="9613"/>
                    </a:lnTo>
                    <a:lnTo>
                      <a:pt x="0" y="9613"/>
                    </a:lnTo>
                    <a:lnTo>
                      <a:pt x="277" y="9480"/>
                    </a:lnTo>
                    <a:lnTo>
                      <a:pt x="553" y="9346"/>
                    </a:lnTo>
                    <a:lnTo>
                      <a:pt x="812" y="9203"/>
                    </a:lnTo>
                    <a:lnTo>
                      <a:pt x="1079" y="9061"/>
                    </a:lnTo>
                    <a:lnTo>
                      <a:pt x="1079" y="9061"/>
                    </a:lnTo>
                    <a:lnTo>
                      <a:pt x="1285" y="8927"/>
                    </a:lnTo>
                    <a:lnTo>
                      <a:pt x="1481" y="8784"/>
                    </a:lnTo>
                    <a:lnTo>
                      <a:pt x="1677" y="8615"/>
                    </a:lnTo>
                    <a:lnTo>
                      <a:pt x="1855" y="8436"/>
                    </a:lnTo>
                    <a:lnTo>
                      <a:pt x="2034" y="8240"/>
                    </a:lnTo>
                    <a:lnTo>
                      <a:pt x="2203" y="8035"/>
                    </a:lnTo>
                    <a:lnTo>
                      <a:pt x="2355" y="7812"/>
                    </a:lnTo>
                    <a:lnTo>
                      <a:pt x="2506" y="7580"/>
                    </a:lnTo>
                    <a:lnTo>
                      <a:pt x="2658" y="7331"/>
                    </a:lnTo>
                    <a:lnTo>
                      <a:pt x="2792" y="7072"/>
                    </a:lnTo>
                    <a:lnTo>
                      <a:pt x="2916" y="6804"/>
                    </a:lnTo>
                    <a:lnTo>
                      <a:pt x="3041" y="6528"/>
                    </a:lnTo>
                    <a:lnTo>
                      <a:pt x="3157" y="6234"/>
                    </a:lnTo>
                    <a:lnTo>
                      <a:pt x="3264" y="5939"/>
                    </a:lnTo>
                    <a:lnTo>
                      <a:pt x="3371" y="5636"/>
                    </a:lnTo>
                    <a:lnTo>
                      <a:pt x="3469" y="5324"/>
                    </a:lnTo>
                    <a:lnTo>
                      <a:pt x="3558" y="5012"/>
                    </a:lnTo>
                    <a:lnTo>
                      <a:pt x="3648" y="4682"/>
                    </a:lnTo>
                    <a:lnTo>
                      <a:pt x="3728" y="4361"/>
                    </a:lnTo>
                    <a:lnTo>
                      <a:pt x="3799" y="4031"/>
                    </a:lnTo>
                    <a:lnTo>
                      <a:pt x="3871" y="3692"/>
                    </a:lnTo>
                    <a:lnTo>
                      <a:pt x="3933" y="3353"/>
                    </a:lnTo>
                    <a:lnTo>
                      <a:pt x="4040" y="2676"/>
                    </a:lnTo>
                    <a:lnTo>
                      <a:pt x="4138" y="1998"/>
                    </a:lnTo>
                    <a:lnTo>
                      <a:pt x="4218" y="1320"/>
                    </a:lnTo>
                    <a:lnTo>
                      <a:pt x="4281" y="651"/>
                    </a:lnTo>
                    <a:lnTo>
                      <a:pt x="433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1202;p28"/>
              <p:cNvSpPr/>
              <p:nvPr/>
            </p:nvSpPr>
            <p:spPr>
              <a:xfrm>
                <a:off x="4014975" y="2143750"/>
                <a:ext cx="630700" cy="388600"/>
              </a:xfrm>
              <a:custGeom>
                <a:avLst/>
                <a:gdLst/>
                <a:ahLst/>
                <a:cxnLst/>
                <a:rect l="l" t="t" r="r" b="b"/>
                <a:pathLst>
                  <a:path w="25228" h="15544" extrusionOk="0">
                    <a:moveTo>
                      <a:pt x="16898" y="1"/>
                    </a:moveTo>
                    <a:lnTo>
                      <a:pt x="16890" y="607"/>
                    </a:lnTo>
                    <a:lnTo>
                      <a:pt x="16881" y="1276"/>
                    </a:lnTo>
                    <a:lnTo>
                      <a:pt x="16854" y="1990"/>
                    </a:lnTo>
                    <a:lnTo>
                      <a:pt x="16809" y="2756"/>
                    </a:lnTo>
                    <a:lnTo>
                      <a:pt x="16756" y="3407"/>
                    </a:lnTo>
                    <a:lnTo>
                      <a:pt x="16693" y="4076"/>
                    </a:lnTo>
                    <a:lnTo>
                      <a:pt x="16613" y="4754"/>
                    </a:lnTo>
                    <a:lnTo>
                      <a:pt x="16515" y="5432"/>
                    </a:lnTo>
                    <a:lnTo>
                      <a:pt x="16408" y="6109"/>
                    </a:lnTo>
                    <a:lnTo>
                      <a:pt x="16346" y="6448"/>
                    </a:lnTo>
                    <a:lnTo>
                      <a:pt x="16274" y="6787"/>
                    </a:lnTo>
                    <a:lnTo>
                      <a:pt x="16203" y="7117"/>
                    </a:lnTo>
                    <a:lnTo>
                      <a:pt x="16123" y="7438"/>
                    </a:lnTo>
                    <a:lnTo>
                      <a:pt x="16033" y="7768"/>
                    </a:lnTo>
                    <a:lnTo>
                      <a:pt x="15944" y="8080"/>
                    </a:lnTo>
                    <a:lnTo>
                      <a:pt x="15846" y="8392"/>
                    </a:lnTo>
                    <a:lnTo>
                      <a:pt x="15739" y="8695"/>
                    </a:lnTo>
                    <a:lnTo>
                      <a:pt x="15632" y="8990"/>
                    </a:lnTo>
                    <a:lnTo>
                      <a:pt x="15516" y="9284"/>
                    </a:lnTo>
                    <a:lnTo>
                      <a:pt x="15391" y="9560"/>
                    </a:lnTo>
                    <a:lnTo>
                      <a:pt x="15267" y="9828"/>
                    </a:lnTo>
                    <a:lnTo>
                      <a:pt x="15133" y="10087"/>
                    </a:lnTo>
                    <a:lnTo>
                      <a:pt x="14981" y="10336"/>
                    </a:lnTo>
                    <a:lnTo>
                      <a:pt x="14830" y="10568"/>
                    </a:lnTo>
                    <a:lnTo>
                      <a:pt x="14678" y="10791"/>
                    </a:lnTo>
                    <a:lnTo>
                      <a:pt x="14509" y="10996"/>
                    </a:lnTo>
                    <a:lnTo>
                      <a:pt x="14330" y="11192"/>
                    </a:lnTo>
                    <a:lnTo>
                      <a:pt x="14152" y="11371"/>
                    </a:lnTo>
                    <a:lnTo>
                      <a:pt x="13956" y="11540"/>
                    </a:lnTo>
                    <a:lnTo>
                      <a:pt x="13760" y="11683"/>
                    </a:lnTo>
                    <a:lnTo>
                      <a:pt x="13554" y="11817"/>
                    </a:lnTo>
                    <a:lnTo>
                      <a:pt x="13287" y="11959"/>
                    </a:lnTo>
                    <a:lnTo>
                      <a:pt x="13028" y="12102"/>
                    </a:lnTo>
                    <a:lnTo>
                      <a:pt x="12752" y="12236"/>
                    </a:lnTo>
                    <a:lnTo>
                      <a:pt x="12475" y="12369"/>
                    </a:lnTo>
                    <a:lnTo>
                      <a:pt x="12119" y="12530"/>
                    </a:lnTo>
                    <a:lnTo>
                      <a:pt x="11744" y="12681"/>
                    </a:lnTo>
                    <a:lnTo>
                      <a:pt x="11370" y="12824"/>
                    </a:lnTo>
                    <a:lnTo>
                      <a:pt x="10995" y="12967"/>
                    </a:lnTo>
                    <a:lnTo>
                      <a:pt x="10603" y="13101"/>
                    </a:lnTo>
                    <a:lnTo>
                      <a:pt x="10210" y="13225"/>
                    </a:lnTo>
                    <a:lnTo>
                      <a:pt x="9809" y="13341"/>
                    </a:lnTo>
                    <a:lnTo>
                      <a:pt x="9408" y="13457"/>
                    </a:lnTo>
                    <a:lnTo>
                      <a:pt x="8596" y="13680"/>
                    </a:lnTo>
                    <a:lnTo>
                      <a:pt x="7767" y="13885"/>
                    </a:lnTo>
                    <a:lnTo>
                      <a:pt x="6938" y="14073"/>
                    </a:lnTo>
                    <a:lnTo>
                      <a:pt x="6108" y="14242"/>
                    </a:lnTo>
                    <a:lnTo>
                      <a:pt x="5279" y="14411"/>
                    </a:lnTo>
                    <a:lnTo>
                      <a:pt x="4459" y="14572"/>
                    </a:lnTo>
                    <a:lnTo>
                      <a:pt x="2871" y="14884"/>
                    </a:lnTo>
                    <a:lnTo>
                      <a:pt x="2105" y="15045"/>
                    </a:lnTo>
                    <a:lnTo>
                      <a:pt x="1373" y="15205"/>
                    </a:lnTo>
                    <a:lnTo>
                      <a:pt x="669" y="15366"/>
                    </a:lnTo>
                    <a:lnTo>
                      <a:pt x="0" y="15544"/>
                    </a:lnTo>
                    <a:lnTo>
                      <a:pt x="25227" y="15544"/>
                    </a:lnTo>
                    <a:lnTo>
                      <a:pt x="25227" y="4816"/>
                    </a:lnTo>
                    <a:lnTo>
                      <a:pt x="24603" y="5048"/>
                    </a:lnTo>
                    <a:lnTo>
                      <a:pt x="23970" y="5271"/>
                    </a:lnTo>
                    <a:lnTo>
                      <a:pt x="23346" y="5485"/>
                    </a:lnTo>
                    <a:lnTo>
                      <a:pt x="22721" y="5699"/>
                    </a:lnTo>
                    <a:lnTo>
                      <a:pt x="22106" y="5895"/>
                    </a:lnTo>
                    <a:lnTo>
                      <a:pt x="21491" y="6083"/>
                    </a:lnTo>
                    <a:lnTo>
                      <a:pt x="20893" y="6261"/>
                    </a:lnTo>
                    <a:lnTo>
                      <a:pt x="20296" y="6439"/>
                    </a:lnTo>
                    <a:lnTo>
                      <a:pt x="19716" y="6600"/>
                    </a:lnTo>
                    <a:lnTo>
                      <a:pt x="19155" y="6751"/>
                    </a:lnTo>
                    <a:lnTo>
                      <a:pt x="18611" y="6894"/>
                    </a:lnTo>
                    <a:lnTo>
                      <a:pt x="18076" y="7028"/>
                    </a:lnTo>
                    <a:lnTo>
                      <a:pt x="17558" y="7153"/>
                    </a:lnTo>
                    <a:lnTo>
                      <a:pt x="17068" y="7260"/>
                    </a:lnTo>
                    <a:lnTo>
                      <a:pt x="16595" y="7358"/>
                    </a:lnTo>
                    <a:lnTo>
                      <a:pt x="16149" y="7447"/>
                    </a:lnTo>
                    <a:lnTo>
                      <a:pt x="16149" y="7438"/>
                    </a:lnTo>
                    <a:lnTo>
                      <a:pt x="16265" y="6957"/>
                    </a:lnTo>
                    <a:lnTo>
                      <a:pt x="16372" y="6466"/>
                    </a:lnTo>
                    <a:lnTo>
                      <a:pt x="16461" y="5967"/>
                    </a:lnTo>
                    <a:lnTo>
                      <a:pt x="16542" y="5467"/>
                    </a:lnTo>
                    <a:lnTo>
                      <a:pt x="16613" y="4968"/>
                    </a:lnTo>
                    <a:lnTo>
                      <a:pt x="16684" y="4469"/>
                    </a:lnTo>
                    <a:lnTo>
                      <a:pt x="16738" y="3969"/>
                    </a:lnTo>
                    <a:lnTo>
                      <a:pt x="16783" y="3479"/>
                    </a:lnTo>
                    <a:lnTo>
                      <a:pt x="16818" y="2988"/>
                    </a:lnTo>
                    <a:lnTo>
                      <a:pt x="16854" y="2516"/>
                    </a:lnTo>
                    <a:lnTo>
                      <a:pt x="16898" y="1615"/>
                    </a:lnTo>
                    <a:lnTo>
                      <a:pt x="16925" y="777"/>
                    </a:lnTo>
                    <a:lnTo>
                      <a:pt x="16934" y="19"/>
                    </a:lnTo>
                    <a:lnTo>
                      <a:pt x="16898" y="1"/>
                    </a:lnTo>
                    <a:close/>
                  </a:path>
                </a:pathLst>
              </a:custGeom>
              <a:solidFill>
                <a:srgbClr val="DEA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1203;p28"/>
              <p:cNvSpPr/>
              <p:nvPr/>
            </p:nvSpPr>
            <p:spPr>
              <a:xfrm>
                <a:off x="4014975" y="2143750"/>
                <a:ext cx="630700" cy="388600"/>
              </a:xfrm>
              <a:custGeom>
                <a:avLst/>
                <a:gdLst/>
                <a:ahLst/>
                <a:cxnLst/>
                <a:rect l="l" t="t" r="r" b="b"/>
                <a:pathLst>
                  <a:path w="25228" h="15544" fill="none" extrusionOk="0">
                    <a:moveTo>
                      <a:pt x="16898" y="1"/>
                    </a:moveTo>
                    <a:lnTo>
                      <a:pt x="16898" y="1"/>
                    </a:lnTo>
                    <a:lnTo>
                      <a:pt x="16890" y="607"/>
                    </a:lnTo>
                    <a:lnTo>
                      <a:pt x="16881" y="1276"/>
                    </a:lnTo>
                    <a:lnTo>
                      <a:pt x="16854" y="1990"/>
                    </a:lnTo>
                    <a:lnTo>
                      <a:pt x="16809" y="2756"/>
                    </a:lnTo>
                    <a:lnTo>
                      <a:pt x="16809" y="2756"/>
                    </a:lnTo>
                    <a:lnTo>
                      <a:pt x="16756" y="3407"/>
                    </a:lnTo>
                    <a:lnTo>
                      <a:pt x="16693" y="4076"/>
                    </a:lnTo>
                    <a:lnTo>
                      <a:pt x="16613" y="4754"/>
                    </a:lnTo>
                    <a:lnTo>
                      <a:pt x="16515" y="5432"/>
                    </a:lnTo>
                    <a:lnTo>
                      <a:pt x="16408" y="6109"/>
                    </a:lnTo>
                    <a:lnTo>
                      <a:pt x="16346" y="6448"/>
                    </a:lnTo>
                    <a:lnTo>
                      <a:pt x="16274" y="6787"/>
                    </a:lnTo>
                    <a:lnTo>
                      <a:pt x="16203" y="7117"/>
                    </a:lnTo>
                    <a:lnTo>
                      <a:pt x="16123" y="7438"/>
                    </a:lnTo>
                    <a:lnTo>
                      <a:pt x="16033" y="7768"/>
                    </a:lnTo>
                    <a:lnTo>
                      <a:pt x="15944" y="8080"/>
                    </a:lnTo>
                    <a:lnTo>
                      <a:pt x="15846" y="8392"/>
                    </a:lnTo>
                    <a:lnTo>
                      <a:pt x="15739" y="8695"/>
                    </a:lnTo>
                    <a:lnTo>
                      <a:pt x="15632" y="8990"/>
                    </a:lnTo>
                    <a:lnTo>
                      <a:pt x="15516" y="9284"/>
                    </a:lnTo>
                    <a:lnTo>
                      <a:pt x="15391" y="9560"/>
                    </a:lnTo>
                    <a:lnTo>
                      <a:pt x="15267" y="9828"/>
                    </a:lnTo>
                    <a:lnTo>
                      <a:pt x="15133" y="10087"/>
                    </a:lnTo>
                    <a:lnTo>
                      <a:pt x="14981" y="10336"/>
                    </a:lnTo>
                    <a:lnTo>
                      <a:pt x="14830" y="10568"/>
                    </a:lnTo>
                    <a:lnTo>
                      <a:pt x="14678" y="10791"/>
                    </a:lnTo>
                    <a:lnTo>
                      <a:pt x="14509" y="10996"/>
                    </a:lnTo>
                    <a:lnTo>
                      <a:pt x="14330" y="11192"/>
                    </a:lnTo>
                    <a:lnTo>
                      <a:pt x="14152" y="11371"/>
                    </a:lnTo>
                    <a:lnTo>
                      <a:pt x="13956" y="11540"/>
                    </a:lnTo>
                    <a:lnTo>
                      <a:pt x="13760" y="11683"/>
                    </a:lnTo>
                    <a:lnTo>
                      <a:pt x="13554" y="11817"/>
                    </a:lnTo>
                    <a:lnTo>
                      <a:pt x="13554" y="11817"/>
                    </a:lnTo>
                    <a:lnTo>
                      <a:pt x="13287" y="11959"/>
                    </a:lnTo>
                    <a:lnTo>
                      <a:pt x="13028" y="12102"/>
                    </a:lnTo>
                    <a:lnTo>
                      <a:pt x="12752" y="12236"/>
                    </a:lnTo>
                    <a:lnTo>
                      <a:pt x="12475" y="12369"/>
                    </a:lnTo>
                    <a:lnTo>
                      <a:pt x="12475" y="12369"/>
                    </a:lnTo>
                    <a:lnTo>
                      <a:pt x="12119" y="12530"/>
                    </a:lnTo>
                    <a:lnTo>
                      <a:pt x="11744" y="12681"/>
                    </a:lnTo>
                    <a:lnTo>
                      <a:pt x="11370" y="12824"/>
                    </a:lnTo>
                    <a:lnTo>
                      <a:pt x="10995" y="12967"/>
                    </a:lnTo>
                    <a:lnTo>
                      <a:pt x="10603" y="13101"/>
                    </a:lnTo>
                    <a:lnTo>
                      <a:pt x="10210" y="13225"/>
                    </a:lnTo>
                    <a:lnTo>
                      <a:pt x="9809" y="13341"/>
                    </a:lnTo>
                    <a:lnTo>
                      <a:pt x="9408" y="13457"/>
                    </a:lnTo>
                    <a:lnTo>
                      <a:pt x="8596" y="13680"/>
                    </a:lnTo>
                    <a:lnTo>
                      <a:pt x="7767" y="13885"/>
                    </a:lnTo>
                    <a:lnTo>
                      <a:pt x="6938" y="14073"/>
                    </a:lnTo>
                    <a:lnTo>
                      <a:pt x="6108" y="14242"/>
                    </a:lnTo>
                    <a:lnTo>
                      <a:pt x="5279" y="14411"/>
                    </a:lnTo>
                    <a:lnTo>
                      <a:pt x="4459" y="14572"/>
                    </a:lnTo>
                    <a:lnTo>
                      <a:pt x="2871" y="14884"/>
                    </a:lnTo>
                    <a:lnTo>
                      <a:pt x="2105" y="15045"/>
                    </a:lnTo>
                    <a:lnTo>
                      <a:pt x="1373" y="15205"/>
                    </a:lnTo>
                    <a:lnTo>
                      <a:pt x="669" y="15366"/>
                    </a:lnTo>
                    <a:lnTo>
                      <a:pt x="0" y="15544"/>
                    </a:lnTo>
                    <a:lnTo>
                      <a:pt x="25227" y="15544"/>
                    </a:lnTo>
                    <a:lnTo>
                      <a:pt x="25227" y="4816"/>
                    </a:lnTo>
                    <a:lnTo>
                      <a:pt x="25227" y="4816"/>
                    </a:lnTo>
                    <a:lnTo>
                      <a:pt x="24603" y="5048"/>
                    </a:lnTo>
                    <a:lnTo>
                      <a:pt x="23970" y="5271"/>
                    </a:lnTo>
                    <a:lnTo>
                      <a:pt x="23346" y="5485"/>
                    </a:lnTo>
                    <a:lnTo>
                      <a:pt x="22721" y="5699"/>
                    </a:lnTo>
                    <a:lnTo>
                      <a:pt x="22106" y="5895"/>
                    </a:lnTo>
                    <a:lnTo>
                      <a:pt x="21491" y="6083"/>
                    </a:lnTo>
                    <a:lnTo>
                      <a:pt x="20893" y="6261"/>
                    </a:lnTo>
                    <a:lnTo>
                      <a:pt x="20296" y="6439"/>
                    </a:lnTo>
                    <a:lnTo>
                      <a:pt x="19716" y="6600"/>
                    </a:lnTo>
                    <a:lnTo>
                      <a:pt x="19155" y="6751"/>
                    </a:lnTo>
                    <a:lnTo>
                      <a:pt x="18611" y="6894"/>
                    </a:lnTo>
                    <a:lnTo>
                      <a:pt x="18076" y="7028"/>
                    </a:lnTo>
                    <a:lnTo>
                      <a:pt x="17558" y="7153"/>
                    </a:lnTo>
                    <a:lnTo>
                      <a:pt x="17068" y="7260"/>
                    </a:lnTo>
                    <a:lnTo>
                      <a:pt x="16595" y="7358"/>
                    </a:lnTo>
                    <a:lnTo>
                      <a:pt x="16149" y="7447"/>
                    </a:lnTo>
                    <a:lnTo>
                      <a:pt x="16149" y="7438"/>
                    </a:lnTo>
                    <a:lnTo>
                      <a:pt x="16149" y="7438"/>
                    </a:lnTo>
                    <a:lnTo>
                      <a:pt x="16265" y="6957"/>
                    </a:lnTo>
                    <a:lnTo>
                      <a:pt x="16372" y="6466"/>
                    </a:lnTo>
                    <a:lnTo>
                      <a:pt x="16461" y="5967"/>
                    </a:lnTo>
                    <a:lnTo>
                      <a:pt x="16542" y="5467"/>
                    </a:lnTo>
                    <a:lnTo>
                      <a:pt x="16613" y="4968"/>
                    </a:lnTo>
                    <a:lnTo>
                      <a:pt x="16684" y="4469"/>
                    </a:lnTo>
                    <a:lnTo>
                      <a:pt x="16738" y="3969"/>
                    </a:lnTo>
                    <a:lnTo>
                      <a:pt x="16783" y="3479"/>
                    </a:lnTo>
                    <a:lnTo>
                      <a:pt x="16818" y="2988"/>
                    </a:lnTo>
                    <a:lnTo>
                      <a:pt x="16854" y="2516"/>
                    </a:lnTo>
                    <a:lnTo>
                      <a:pt x="16898" y="1615"/>
                    </a:lnTo>
                    <a:lnTo>
                      <a:pt x="16925" y="777"/>
                    </a:lnTo>
                    <a:lnTo>
                      <a:pt x="16934" y="19"/>
                    </a:lnTo>
                    <a:lnTo>
                      <a:pt x="16934" y="19"/>
                    </a:lnTo>
                    <a:lnTo>
                      <a:pt x="1689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1204;p28"/>
              <p:cNvSpPr/>
              <p:nvPr/>
            </p:nvSpPr>
            <p:spPr>
              <a:xfrm>
                <a:off x="4418700" y="2144200"/>
                <a:ext cx="226975" cy="185725"/>
              </a:xfrm>
              <a:custGeom>
                <a:avLst/>
                <a:gdLst/>
                <a:ahLst/>
                <a:cxnLst/>
                <a:rect l="l" t="t" r="r" b="b"/>
                <a:pathLst>
                  <a:path w="9079" h="7429" extrusionOk="0">
                    <a:moveTo>
                      <a:pt x="785" y="1"/>
                    </a:moveTo>
                    <a:lnTo>
                      <a:pt x="776" y="759"/>
                    </a:lnTo>
                    <a:lnTo>
                      <a:pt x="749" y="1597"/>
                    </a:lnTo>
                    <a:lnTo>
                      <a:pt x="705" y="2498"/>
                    </a:lnTo>
                    <a:lnTo>
                      <a:pt x="669" y="2970"/>
                    </a:lnTo>
                    <a:lnTo>
                      <a:pt x="634" y="3461"/>
                    </a:lnTo>
                    <a:lnTo>
                      <a:pt x="589" y="3951"/>
                    </a:lnTo>
                    <a:lnTo>
                      <a:pt x="535" y="4451"/>
                    </a:lnTo>
                    <a:lnTo>
                      <a:pt x="464" y="4950"/>
                    </a:lnTo>
                    <a:lnTo>
                      <a:pt x="393" y="5449"/>
                    </a:lnTo>
                    <a:lnTo>
                      <a:pt x="312" y="5949"/>
                    </a:lnTo>
                    <a:lnTo>
                      <a:pt x="223" y="6448"/>
                    </a:lnTo>
                    <a:lnTo>
                      <a:pt x="116" y="6939"/>
                    </a:lnTo>
                    <a:lnTo>
                      <a:pt x="0" y="7420"/>
                    </a:lnTo>
                    <a:lnTo>
                      <a:pt x="0" y="7429"/>
                    </a:lnTo>
                    <a:lnTo>
                      <a:pt x="446" y="7340"/>
                    </a:lnTo>
                    <a:lnTo>
                      <a:pt x="919" y="7242"/>
                    </a:lnTo>
                    <a:lnTo>
                      <a:pt x="1409" y="7135"/>
                    </a:lnTo>
                    <a:lnTo>
                      <a:pt x="1927" y="7010"/>
                    </a:lnTo>
                    <a:lnTo>
                      <a:pt x="2462" y="6876"/>
                    </a:lnTo>
                    <a:lnTo>
                      <a:pt x="3006" y="6733"/>
                    </a:lnTo>
                    <a:lnTo>
                      <a:pt x="3567" y="6582"/>
                    </a:lnTo>
                    <a:lnTo>
                      <a:pt x="4147" y="6421"/>
                    </a:lnTo>
                    <a:lnTo>
                      <a:pt x="4744" y="6243"/>
                    </a:lnTo>
                    <a:lnTo>
                      <a:pt x="5342" y="6065"/>
                    </a:lnTo>
                    <a:lnTo>
                      <a:pt x="5957" y="5877"/>
                    </a:lnTo>
                    <a:lnTo>
                      <a:pt x="6572" y="5681"/>
                    </a:lnTo>
                    <a:lnTo>
                      <a:pt x="7197" y="5467"/>
                    </a:lnTo>
                    <a:lnTo>
                      <a:pt x="7821" y="5253"/>
                    </a:lnTo>
                    <a:lnTo>
                      <a:pt x="8454" y="5030"/>
                    </a:lnTo>
                    <a:lnTo>
                      <a:pt x="9078" y="4798"/>
                    </a:lnTo>
                    <a:lnTo>
                      <a:pt x="9078" y="2988"/>
                    </a:lnTo>
                    <a:lnTo>
                      <a:pt x="8820" y="2997"/>
                    </a:lnTo>
                    <a:lnTo>
                      <a:pt x="8454" y="2997"/>
                    </a:lnTo>
                    <a:lnTo>
                      <a:pt x="8044" y="2988"/>
                    </a:lnTo>
                    <a:lnTo>
                      <a:pt x="7634" y="2988"/>
                    </a:lnTo>
                    <a:lnTo>
                      <a:pt x="7232" y="2970"/>
                    </a:lnTo>
                    <a:lnTo>
                      <a:pt x="6831" y="2944"/>
                    </a:lnTo>
                    <a:lnTo>
                      <a:pt x="6421" y="2890"/>
                    </a:lnTo>
                    <a:lnTo>
                      <a:pt x="6216" y="2863"/>
                    </a:lnTo>
                    <a:lnTo>
                      <a:pt x="6011" y="2828"/>
                    </a:lnTo>
                    <a:lnTo>
                      <a:pt x="5806" y="2783"/>
                    </a:lnTo>
                    <a:lnTo>
                      <a:pt x="5592" y="2730"/>
                    </a:lnTo>
                    <a:lnTo>
                      <a:pt x="5378" y="2667"/>
                    </a:lnTo>
                    <a:lnTo>
                      <a:pt x="5155" y="2605"/>
                    </a:lnTo>
                    <a:lnTo>
                      <a:pt x="4932" y="2533"/>
                    </a:lnTo>
                    <a:lnTo>
                      <a:pt x="4709" y="2444"/>
                    </a:lnTo>
                    <a:lnTo>
                      <a:pt x="4477" y="2355"/>
                    </a:lnTo>
                    <a:lnTo>
                      <a:pt x="4236" y="2248"/>
                    </a:lnTo>
                    <a:lnTo>
                      <a:pt x="3995" y="2132"/>
                    </a:lnTo>
                    <a:lnTo>
                      <a:pt x="3737" y="2007"/>
                    </a:lnTo>
                    <a:lnTo>
                      <a:pt x="3487" y="1865"/>
                    </a:lnTo>
                    <a:lnTo>
                      <a:pt x="3220" y="1713"/>
                    </a:lnTo>
                    <a:lnTo>
                      <a:pt x="2943" y="1552"/>
                    </a:lnTo>
                    <a:lnTo>
                      <a:pt x="2667" y="1374"/>
                    </a:lnTo>
                    <a:lnTo>
                      <a:pt x="2372" y="1187"/>
                    </a:lnTo>
                    <a:lnTo>
                      <a:pt x="2078" y="982"/>
                    </a:lnTo>
                    <a:lnTo>
                      <a:pt x="1766" y="759"/>
                    </a:lnTo>
                    <a:lnTo>
                      <a:pt x="1445" y="527"/>
                    </a:lnTo>
                    <a:lnTo>
                      <a:pt x="1124" y="268"/>
                    </a:lnTo>
                    <a:lnTo>
                      <a:pt x="785" y="1"/>
                    </a:lnTo>
                    <a:close/>
                  </a:path>
                </a:pathLst>
              </a:custGeom>
              <a:solidFill>
                <a:srgbClr val="D89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1205;p28"/>
              <p:cNvSpPr/>
              <p:nvPr/>
            </p:nvSpPr>
            <p:spPr>
              <a:xfrm>
                <a:off x="4418700" y="2144200"/>
                <a:ext cx="226975" cy="185725"/>
              </a:xfrm>
              <a:custGeom>
                <a:avLst/>
                <a:gdLst/>
                <a:ahLst/>
                <a:cxnLst/>
                <a:rect l="l" t="t" r="r" b="b"/>
                <a:pathLst>
                  <a:path w="9079" h="7429" fill="none" extrusionOk="0">
                    <a:moveTo>
                      <a:pt x="785" y="1"/>
                    </a:moveTo>
                    <a:lnTo>
                      <a:pt x="785" y="1"/>
                    </a:lnTo>
                    <a:lnTo>
                      <a:pt x="776" y="759"/>
                    </a:lnTo>
                    <a:lnTo>
                      <a:pt x="749" y="1597"/>
                    </a:lnTo>
                    <a:lnTo>
                      <a:pt x="705" y="2498"/>
                    </a:lnTo>
                    <a:lnTo>
                      <a:pt x="669" y="2970"/>
                    </a:lnTo>
                    <a:lnTo>
                      <a:pt x="634" y="3461"/>
                    </a:lnTo>
                    <a:lnTo>
                      <a:pt x="589" y="3951"/>
                    </a:lnTo>
                    <a:lnTo>
                      <a:pt x="535" y="4451"/>
                    </a:lnTo>
                    <a:lnTo>
                      <a:pt x="464" y="4950"/>
                    </a:lnTo>
                    <a:lnTo>
                      <a:pt x="393" y="5449"/>
                    </a:lnTo>
                    <a:lnTo>
                      <a:pt x="312" y="5949"/>
                    </a:lnTo>
                    <a:lnTo>
                      <a:pt x="223" y="6448"/>
                    </a:lnTo>
                    <a:lnTo>
                      <a:pt x="116" y="6939"/>
                    </a:lnTo>
                    <a:lnTo>
                      <a:pt x="0" y="7420"/>
                    </a:lnTo>
                    <a:lnTo>
                      <a:pt x="0" y="7429"/>
                    </a:lnTo>
                    <a:lnTo>
                      <a:pt x="0" y="7429"/>
                    </a:lnTo>
                    <a:lnTo>
                      <a:pt x="446" y="7340"/>
                    </a:lnTo>
                    <a:lnTo>
                      <a:pt x="919" y="7242"/>
                    </a:lnTo>
                    <a:lnTo>
                      <a:pt x="1409" y="7135"/>
                    </a:lnTo>
                    <a:lnTo>
                      <a:pt x="1927" y="7010"/>
                    </a:lnTo>
                    <a:lnTo>
                      <a:pt x="2462" y="6876"/>
                    </a:lnTo>
                    <a:lnTo>
                      <a:pt x="3006" y="6733"/>
                    </a:lnTo>
                    <a:lnTo>
                      <a:pt x="3567" y="6582"/>
                    </a:lnTo>
                    <a:lnTo>
                      <a:pt x="4147" y="6421"/>
                    </a:lnTo>
                    <a:lnTo>
                      <a:pt x="4744" y="6243"/>
                    </a:lnTo>
                    <a:lnTo>
                      <a:pt x="5342" y="6065"/>
                    </a:lnTo>
                    <a:lnTo>
                      <a:pt x="5957" y="5877"/>
                    </a:lnTo>
                    <a:lnTo>
                      <a:pt x="6572" y="5681"/>
                    </a:lnTo>
                    <a:lnTo>
                      <a:pt x="7197" y="5467"/>
                    </a:lnTo>
                    <a:lnTo>
                      <a:pt x="7821" y="5253"/>
                    </a:lnTo>
                    <a:lnTo>
                      <a:pt x="8454" y="5030"/>
                    </a:lnTo>
                    <a:lnTo>
                      <a:pt x="9078" y="4798"/>
                    </a:lnTo>
                    <a:lnTo>
                      <a:pt x="9078" y="2988"/>
                    </a:lnTo>
                    <a:lnTo>
                      <a:pt x="9078" y="2988"/>
                    </a:lnTo>
                    <a:lnTo>
                      <a:pt x="8820" y="2997"/>
                    </a:lnTo>
                    <a:lnTo>
                      <a:pt x="8820" y="2997"/>
                    </a:lnTo>
                    <a:lnTo>
                      <a:pt x="8641" y="2997"/>
                    </a:lnTo>
                    <a:lnTo>
                      <a:pt x="8641" y="2997"/>
                    </a:lnTo>
                    <a:lnTo>
                      <a:pt x="8454" y="2997"/>
                    </a:lnTo>
                    <a:lnTo>
                      <a:pt x="8454" y="2997"/>
                    </a:lnTo>
                    <a:lnTo>
                      <a:pt x="8044" y="2988"/>
                    </a:lnTo>
                    <a:lnTo>
                      <a:pt x="7634" y="2988"/>
                    </a:lnTo>
                    <a:lnTo>
                      <a:pt x="7232" y="2970"/>
                    </a:lnTo>
                    <a:lnTo>
                      <a:pt x="6831" y="2944"/>
                    </a:lnTo>
                    <a:lnTo>
                      <a:pt x="6421" y="2890"/>
                    </a:lnTo>
                    <a:lnTo>
                      <a:pt x="6216" y="2863"/>
                    </a:lnTo>
                    <a:lnTo>
                      <a:pt x="6011" y="2828"/>
                    </a:lnTo>
                    <a:lnTo>
                      <a:pt x="5806" y="2783"/>
                    </a:lnTo>
                    <a:lnTo>
                      <a:pt x="5592" y="2730"/>
                    </a:lnTo>
                    <a:lnTo>
                      <a:pt x="5378" y="2667"/>
                    </a:lnTo>
                    <a:lnTo>
                      <a:pt x="5155" y="2605"/>
                    </a:lnTo>
                    <a:lnTo>
                      <a:pt x="4932" y="2533"/>
                    </a:lnTo>
                    <a:lnTo>
                      <a:pt x="4709" y="2444"/>
                    </a:lnTo>
                    <a:lnTo>
                      <a:pt x="4477" y="2355"/>
                    </a:lnTo>
                    <a:lnTo>
                      <a:pt x="4236" y="2248"/>
                    </a:lnTo>
                    <a:lnTo>
                      <a:pt x="3995" y="2132"/>
                    </a:lnTo>
                    <a:lnTo>
                      <a:pt x="3737" y="2007"/>
                    </a:lnTo>
                    <a:lnTo>
                      <a:pt x="3487" y="1865"/>
                    </a:lnTo>
                    <a:lnTo>
                      <a:pt x="3220" y="1713"/>
                    </a:lnTo>
                    <a:lnTo>
                      <a:pt x="2943" y="1552"/>
                    </a:lnTo>
                    <a:lnTo>
                      <a:pt x="2667" y="1374"/>
                    </a:lnTo>
                    <a:lnTo>
                      <a:pt x="2372" y="1187"/>
                    </a:lnTo>
                    <a:lnTo>
                      <a:pt x="2078" y="982"/>
                    </a:lnTo>
                    <a:lnTo>
                      <a:pt x="1766" y="759"/>
                    </a:lnTo>
                    <a:lnTo>
                      <a:pt x="1445" y="527"/>
                    </a:lnTo>
                    <a:lnTo>
                      <a:pt x="1124" y="268"/>
                    </a:lnTo>
                    <a:lnTo>
                      <a:pt x="78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1206;p28"/>
              <p:cNvSpPr/>
              <p:nvPr/>
            </p:nvSpPr>
            <p:spPr>
              <a:xfrm>
                <a:off x="3968825" y="587450"/>
                <a:ext cx="676850" cy="1631700"/>
              </a:xfrm>
              <a:custGeom>
                <a:avLst/>
                <a:gdLst/>
                <a:ahLst/>
                <a:cxnLst/>
                <a:rect l="l" t="t" r="r" b="b"/>
                <a:pathLst>
                  <a:path w="27074" h="65268" extrusionOk="0">
                    <a:moveTo>
                      <a:pt x="26636" y="1"/>
                    </a:moveTo>
                    <a:lnTo>
                      <a:pt x="26092" y="9"/>
                    </a:lnTo>
                    <a:lnTo>
                      <a:pt x="25566" y="18"/>
                    </a:lnTo>
                    <a:lnTo>
                      <a:pt x="25040" y="36"/>
                    </a:lnTo>
                    <a:lnTo>
                      <a:pt x="24523" y="63"/>
                    </a:lnTo>
                    <a:lnTo>
                      <a:pt x="24015" y="90"/>
                    </a:lnTo>
                    <a:lnTo>
                      <a:pt x="23506" y="134"/>
                    </a:lnTo>
                    <a:lnTo>
                      <a:pt x="23016" y="179"/>
                    </a:lnTo>
                    <a:lnTo>
                      <a:pt x="22525" y="232"/>
                    </a:lnTo>
                    <a:lnTo>
                      <a:pt x="22044" y="295"/>
                    </a:lnTo>
                    <a:lnTo>
                      <a:pt x="21571" y="357"/>
                    </a:lnTo>
                    <a:lnTo>
                      <a:pt x="21108" y="438"/>
                    </a:lnTo>
                    <a:lnTo>
                      <a:pt x="20653" y="518"/>
                    </a:lnTo>
                    <a:lnTo>
                      <a:pt x="20198" y="607"/>
                    </a:lnTo>
                    <a:lnTo>
                      <a:pt x="19752" y="696"/>
                    </a:lnTo>
                    <a:lnTo>
                      <a:pt x="19315" y="803"/>
                    </a:lnTo>
                    <a:lnTo>
                      <a:pt x="18878" y="910"/>
                    </a:lnTo>
                    <a:lnTo>
                      <a:pt x="18450" y="1026"/>
                    </a:lnTo>
                    <a:lnTo>
                      <a:pt x="18031" y="1142"/>
                    </a:lnTo>
                    <a:lnTo>
                      <a:pt x="17621" y="1276"/>
                    </a:lnTo>
                    <a:lnTo>
                      <a:pt x="17211" y="1410"/>
                    </a:lnTo>
                    <a:lnTo>
                      <a:pt x="16809" y="1552"/>
                    </a:lnTo>
                    <a:lnTo>
                      <a:pt x="16417" y="1695"/>
                    </a:lnTo>
                    <a:lnTo>
                      <a:pt x="16034" y="1855"/>
                    </a:lnTo>
                    <a:lnTo>
                      <a:pt x="15650" y="2016"/>
                    </a:lnTo>
                    <a:lnTo>
                      <a:pt x="15276" y="2185"/>
                    </a:lnTo>
                    <a:lnTo>
                      <a:pt x="14901" y="2355"/>
                    </a:lnTo>
                    <a:lnTo>
                      <a:pt x="14535" y="2533"/>
                    </a:lnTo>
                    <a:lnTo>
                      <a:pt x="14179" y="2720"/>
                    </a:lnTo>
                    <a:lnTo>
                      <a:pt x="13831" y="2917"/>
                    </a:lnTo>
                    <a:lnTo>
                      <a:pt x="13483" y="3122"/>
                    </a:lnTo>
                    <a:lnTo>
                      <a:pt x="13135" y="3327"/>
                    </a:lnTo>
                    <a:lnTo>
                      <a:pt x="12805" y="3541"/>
                    </a:lnTo>
                    <a:lnTo>
                      <a:pt x="12467" y="3755"/>
                    </a:lnTo>
                    <a:lnTo>
                      <a:pt x="12146" y="3987"/>
                    </a:lnTo>
                    <a:lnTo>
                      <a:pt x="11825" y="4218"/>
                    </a:lnTo>
                    <a:lnTo>
                      <a:pt x="11512" y="4450"/>
                    </a:lnTo>
                    <a:lnTo>
                      <a:pt x="11200" y="4700"/>
                    </a:lnTo>
                    <a:lnTo>
                      <a:pt x="10897" y="4950"/>
                    </a:lnTo>
                    <a:lnTo>
                      <a:pt x="10594" y="5199"/>
                    </a:lnTo>
                    <a:lnTo>
                      <a:pt x="10300" y="5467"/>
                    </a:lnTo>
                    <a:lnTo>
                      <a:pt x="10005" y="5734"/>
                    </a:lnTo>
                    <a:lnTo>
                      <a:pt x="9720" y="6011"/>
                    </a:lnTo>
                    <a:lnTo>
                      <a:pt x="9444" y="6287"/>
                    </a:lnTo>
                    <a:lnTo>
                      <a:pt x="9167" y="6573"/>
                    </a:lnTo>
                    <a:lnTo>
                      <a:pt x="8900" y="6867"/>
                    </a:lnTo>
                    <a:lnTo>
                      <a:pt x="8632" y="7170"/>
                    </a:lnTo>
                    <a:lnTo>
                      <a:pt x="8365" y="7473"/>
                    </a:lnTo>
                    <a:lnTo>
                      <a:pt x="8106" y="7785"/>
                    </a:lnTo>
                    <a:lnTo>
                      <a:pt x="7856" y="8098"/>
                    </a:lnTo>
                    <a:lnTo>
                      <a:pt x="7607" y="8419"/>
                    </a:lnTo>
                    <a:lnTo>
                      <a:pt x="7357" y="8749"/>
                    </a:lnTo>
                    <a:lnTo>
                      <a:pt x="7116" y="9078"/>
                    </a:lnTo>
                    <a:lnTo>
                      <a:pt x="6875" y="9426"/>
                    </a:lnTo>
                    <a:lnTo>
                      <a:pt x="6644" y="9765"/>
                    </a:lnTo>
                    <a:lnTo>
                      <a:pt x="6412" y="10122"/>
                    </a:lnTo>
                    <a:lnTo>
                      <a:pt x="6189" y="10479"/>
                    </a:lnTo>
                    <a:lnTo>
                      <a:pt x="5966" y="10835"/>
                    </a:lnTo>
                    <a:lnTo>
                      <a:pt x="5743" y="11201"/>
                    </a:lnTo>
                    <a:lnTo>
                      <a:pt x="5529" y="11575"/>
                    </a:lnTo>
                    <a:lnTo>
                      <a:pt x="5315" y="11959"/>
                    </a:lnTo>
                    <a:lnTo>
                      <a:pt x="5110" y="12342"/>
                    </a:lnTo>
                    <a:lnTo>
                      <a:pt x="4905" y="12735"/>
                    </a:lnTo>
                    <a:lnTo>
                      <a:pt x="4494" y="13528"/>
                    </a:lnTo>
                    <a:lnTo>
                      <a:pt x="4370" y="13805"/>
                    </a:lnTo>
                    <a:lnTo>
                      <a:pt x="4245" y="14090"/>
                    </a:lnTo>
                    <a:lnTo>
                      <a:pt x="4120" y="14375"/>
                    </a:lnTo>
                    <a:lnTo>
                      <a:pt x="4004" y="14670"/>
                    </a:lnTo>
                    <a:lnTo>
                      <a:pt x="3897" y="14964"/>
                    </a:lnTo>
                    <a:lnTo>
                      <a:pt x="3790" y="15267"/>
                    </a:lnTo>
                    <a:lnTo>
                      <a:pt x="3692" y="15570"/>
                    </a:lnTo>
                    <a:lnTo>
                      <a:pt x="3594" y="15874"/>
                    </a:lnTo>
                    <a:lnTo>
                      <a:pt x="3505" y="16186"/>
                    </a:lnTo>
                    <a:lnTo>
                      <a:pt x="3424" y="16498"/>
                    </a:lnTo>
                    <a:lnTo>
                      <a:pt x="3273" y="17140"/>
                    </a:lnTo>
                    <a:lnTo>
                      <a:pt x="3130" y="17791"/>
                    </a:lnTo>
                    <a:lnTo>
                      <a:pt x="3014" y="18451"/>
                    </a:lnTo>
                    <a:lnTo>
                      <a:pt x="2916" y="19119"/>
                    </a:lnTo>
                    <a:lnTo>
                      <a:pt x="2827" y="19788"/>
                    </a:lnTo>
                    <a:lnTo>
                      <a:pt x="2756" y="20466"/>
                    </a:lnTo>
                    <a:lnTo>
                      <a:pt x="2702" y="21153"/>
                    </a:lnTo>
                    <a:lnTo>
                      <a:pt x="2658" y="21839"/>
                    </a:lnTo>
                    <a:lnTo>
                      <a:pt x="2631" y="22526"/>
                    </a:lnTo>
                    <a:lnTo>
                      <a:pt x="2613" y="23204"/>
                    </a:lnTo>
                    <a:lnTo>
                      <a:pt x="2604" y="23890"/>
                    </a:lnTo>
                    <a:lnTo>
                      <a:pt x="2613" y="24470"/>
                    </a:lnTo>
                    <a:lnTo>
                      <a:pt x="2622" y="25050"/>
                    </a:lnTo>
                    <a:lnTo>
                      <a:pt x="2640" y="25629"/>
                    </a:lnTo>
                    <a:lnTo>
                      <a:pt x="2666" y="26200"/>
                    </a:lnTo>
                    <a:lnTo>
                      <a:pt x="2693" y="26762"/>
                    </a:lnTo>
                    <a:lnTo>
                      <a:pt x="2729" y="27315"/>
                    </a:lnTo>
                    <a:lnTo>
                      <a:pt x="2818" y="28394"/>
                    </a:lnTo>
                    <a:lnTo>
                      <a:pt x="2925" y="29437"/>
                    </a:lnTo>
                    <a:lnTo>
                      <a:pt x="3032" y="30427"/>
                    </a:lnTo>
                    <a:lnTo>
                      <a:pt x="3157" y="31354"/>
                    </a:lnTo>
                    <a:lnTo>
                      <a:pt x="3282" y="32219"/>
                    </a:lnTo>
                    <a:lnTo>
                      <a:pt x="3407" y="33013"/>
                    </a:lnTo>
                    <a:lnTo>
                      <a:pt x="3531" y="33726"/>
                    </a:lnTo>
                    <a:lnTo>
                      <a:pt x="3638" y="34350"/>
                    </a:lnTo>
                    <a:lnTo>
                      <a:pt x="3745" y="34877"/>
                    </a:lnTo>
                    <a:lnTo>
                      <a:pt x="3897" y="35608"/>
                    </a:lnTo>
                    <a:lnTo>
                      <a:pt x="3951" y="35866"/>
                    </a:lnTo>
                    <a:lnTo>
                      <a:pt x="3951" y="35866"/>
                    </a:lnTo>
                    <a:lnTo>
                      <a:pt x="3638" y="35813"/>
                    </a:lnTo>
                    <a:lnTo>
                      <a:pt x="3335" y="35777"/>
                    </a:lnTo>
                    <a:lnTo>
                      <a:pt x="3050" y="35750"/>
                    </a:lnTo>
                    <a:lnTo>
                      <a:pt x="2782" y="35742"/>
                    </a:lnTo>
                    <a:lnTo>
                      <a:pt x="2586" y="35750"/>
                    </a:lnTo>
                    <a:lnTo>
                      <a:pt x="2408" y="35759"/>
                    </a:lnTo>
                    <a:lnTo>
                      <a:pt x="2238" y="35777"/>
                    </a:lnTo>
                    <a:lnTo>
                      <a:pt x="2069" y="35804"/>
                    </a:lnTo>
                    <a:lnTo>
                      <a:pt x="1908" y="35840"/>
                    </a:lnTo>
                    <a:lnTo>
                      <a:pt x="1757" y="35884"/>
                    </a:lnTo>
                    <a:lnTo>
                      <a:pt x="1614" y="35929"/>
                    </a:lnTo>
                    <a:lnTo>
                      <a:pt x="1480" y="35982"/>
                    </a:lnTo>
                    <a:lnTo>
                      <a:pt x="1347" y="36045"/>
                    </a:lnTo>
                    <a:lnTo>
                      <a:pt x="1222" y="36116"/>
                    </a:lnTo>
                    <a:lnTo>
                      <a:pt x="1106" y="36187"/>
                    </a:lnTo>
                    <a:lnTo>
                      <a:pt x="999" y="36268"/>
                    </a:lnTo>
                    <a:lnTo>
                      <a:pt x="892" y="36357"/>
                    </a:lnTo>
                    <a:lnTo>
                      <a:pt x="794" y="36446"/>
                    </a:lnTo>
                    <a:lnTo>
                      <a:pt x="705" y="36544"/>
                    </a:lnTo>
                    <a:lnTo>
                      <a:pt x="624" y="36642"/>
                    </a:lnTo>
                    <a:lnTo>
                      <a:pt x="544" y="36749"/>
                    </a:lnTo>
                    <a:lnTo>
                      <a:pt x="473" y="36856"/>
                    </a:lnTo>
                    <a:lnTo>
                      <a:pt x="401" y="36972"/>
                    </a:lnTo>
                    <a:lnTo>
                      <a:pt x="339" y="37097"/>
                    </a:lnTo>
                    <a:lnTo>
                      <a:pt x="285" y="37222"/>
                    </a:lnTo>
                    <a:lnTo>
                      <a:pt x="232" y="37347"/>
                    </a:lnTo>
                    <a:lnTo>
                      <a:pt x="187" y="37480"/>
                    </a:lnTo>
                    <a:lnTo>
                      <a:pt x="152" y="37614"/>
                    </a:lnTo>
                    <a:lnTo>
                      <a:pt x="116" y="37748"/>
                    </a:lnTo>
                    <a:lnTo>
                      <a:pt x="80" y="37891"/>
                    </a:lnTo>
                    <a:lnTo>
                      <a:pt x="36" y="38185"/>
                    </a:lnTo>
                    <a:lnTo>
                      <a:pt x="9" y="38479"/>
                    </a:lnTo>
                    <a:lnTo>
                      <a:pt x="0" y="38791"/>
                    </a:lnTo>
                    <a:lnTo>
                      <a:pt x="9" y="39077"/>
                    </a:lnTo>
                    <a:lnTo>
                      <a:pt x="27" y="39362"/>
                    </a:lnTo>
                    <a:lnTo>
                      <a:pt x="63" y="39656"/>
                    </a:lnTo>
                    <a:lnTo>
                      <a:pt x="107" y="39959"/>
                    </a:lnTo>
                    <a:lnTo>
                      <a:pt x="161" y="40254"/>
                    </a:lnTo>
                    <a:lnTo>
                      <a:pt x="232" y="40548"/>
                    </a:lnTo>
                    <a:lnTo>
                      <a:pt x="303" y="40842"/>
                    </a:lnTo>
                    <a:lnTo>
                      <a:pt x="392" y="41128"/>
                    </a:lnTo>
                    <a:lnTo>
                      <a:pt x="482" y="41413"/>
                    </a:lnTo>
                    <a:lnTo>
                      <a:pt x="589" y="41698"/>
                    </a:lnTo>
                    <a:lnTo>
                      <a:pt x="696" y="41966"/>
                    </a:lnTo>
                    <a:lnTo>
                      <a:pt x="812" y="42233"/>
                    </a:lnTo>
                    <a:lnTo>
                      <a:pt x="928" y="42492"/>
                    </a:lnTo>
                    <a:lnTo>
                      <a:pt x="1052" y="42733"/>
                    </a:lnTo>
                    <a:lnTo>
                      <a:pt x="1186" y="42965"/>
                    </a:lnTo>
                    <a:lnTo>
                      <a:pt x="1320" y="43188"/>
                    </a:lnTo>
                    <a:lnTo>
                      <a:pt x="1775" y="43919"/>
                    </a:lnTo>
                    <a:lnTo>
                      <a:pt x="2122" y="44507"/>
                    </a:lnTo>
                    <a:lnTo>
                      <a:pt x="2274" y="44775"/>
                    </a:lnTo>
                    <a:lnTo>
                      <a:pt x="2408" y="45025"/>
                    </a:lnTo>
                    <a:lnTo>
                      <a:pt x="2524" y="45256"/>
                    </a:lnTo>
                    <a:lnTo>
                      <a:pt x="2631" y="45497"/>
                    </a:lnTo>
                    <a:lnTo>
                      <a:pt x="2738" y="45729"/>
                    </a:lnTo>
                    <a:lnTo>
                      <a:pt x="2836" y="45979"/>
                    </a:lnTo>
                    <a:lnTo>
                      <a:pt x="3032" y="46514"/>
                    </a:lnTo>
                    <a:lnTo>
                      <a:pt x="3264" y="47165"/>
                    </a:lnTo>
                    <a:lnTo>
                      <a:pt x="3540" y="47958"/>
                    </a:lnTo>
                    <a:lnTo>
                      <a:pt x="3630" y="48217"/>
                    </a:lnTo>
                    <a:lnTo>
                      <a:pt x="3737" y="48449"/>
                    </a:lnTo>
                    <a:lnTo>
                      <a:pt x="3844" y="48663"/>
                    </a:lnTo>
                    <a:lnTo>
                      <a:pt x="3959" y="48859"/>
                    </a:lnTo>
                    <a:lnTo>
                      <a:pt x="4075" y="49028"/>
                    </a:lnTo>
                    <a:lnTo>
                      <a:pt x="4191" y="49180"/>
                    </a:lnTo>
                    <a:lnTo>
                      <a:pt x="4316" y="49314"/>
                    </a:lnTo>
                    <a:lnTo>
                      <a:pt x="4450" y="49430"/>
                    </a:lnTo>
                    <a:lnTo>
                      <a:pt x="4575" y="49528"/>
                    </a:lnTo>
                    <a:lnTo>
                      <a:pt x="4709" y="49608"/>
                    </a:lnTo>
                    <a:lnTo>
                      <a:pt x="4842" y="49670"/>
                    </a:lnTo>
                    <a:lnTo>
                      <a:pt x="4985" y="49724"/>
                    </a:lnTo>
                    <a:lnTo>
                      <a:pt x="5119" y="49769"/>
                    </a:lnTo>
                    <a:lnTo>
                      <a:pt x="5252" y="49795"/>
                    </a:lnTo>
                    <a:lnTo>
                      <a:pt x="5395" y="49804"/>
                    </a:lnTo>
                    <a:lnTo>
                      <a:pt x="5529" y="49813"/>
                    </a:lnTo>
                    <a:lnTo>
                      <a:pt x="5716" y="49804"/>
                    </a:lnTo>
                    <a:lnTo>
                      <a:pt x="5895" y="49778"/>
                    </a:lnTo>
                    <a:lnTo>
                      <a:pt x="6073" y="49742"/>
                    </a:lnTo>
                    <a:lnTo>
                      <a:pt x="6251" y="49688"/>
                    </a:lnTo>
                    <a:lnTo>
                      <a:pt x="6421" y="49626"/>
                    </a:lnTo>
                    <a:lnTo>
                      <a:pt x="6572" y="49563"/>
                    </a:lnTo>
                    <a:lnTo>
                      <a:pt x="6724" y="49492"/>
                    </a:lnTo>
                    <a:lnTo>
                      <a:pt x="6867" y="49412"/>
                    </a:lnTo>
                    <a:lnTo>
                      <a:pt x="7107" y="49269"/>
                    </a:lnTo>
                    <a:lnTo>
                      <a:pt x="7286" y="49144"/>
                    </a:lnTo>
                    <a:lnTo>
                      <a:pt x="7402" y="49046"/>
                    </a:lnTo>
                    <a:lnTo>
                      <a:pt x="7446" y="49020"/>
                    </a:lnTo>
                    <a:lnTo>
                      <a:pt x="7740" y="49804"/>
                    </a:lnTo>
                    <a:lnTo>
                      <a:pt x="7883" y="50170"/>
                    </a:lnTo>
                    <a:lnTo>
                      <a:pt x="8026" y="50518"/>
                    </a:lnTo>
                    <a:lnTo>
                      <a:pt x="8177" y="50857"/>
                    </a:lnTo>
                    <a:lnTo>
                      <a:pt x="8320" y="51186"/>
                    </a:lnTo>
                    <a:lnTo>
                      <a:pt x="8472" y="51499"/>
                    </a:lnTo>
                    <a:lnTo>
                      <a:pt x="8632" y="51802"/>
                    </a:lnTo>
                    <a:lnTo>
                      <a:pt x="8793" y="52105"/>
                    </a:lnTo>
                    <a:lnTo>
                      <a:pt x="8962" y="52399"/>
                    </a:lnTo>
                    <a:lnTo>
                      <a:pt x="9140" y="52685"/>
                    </a:lnTo>
                    <a:lnTo>
                      <a:pt x="9328" y="52970"/>
                    </a:lnTo>
                    <a:lnTo>
                      <a:pt x="9524" y="53246"/>
                    </a:lnTo>
                    <a:lnTo>
                      <a:pt x="9729" y="53532"/>
                    </a:lnTo>
                    <a:lnTo>
                      <a:pt x="9943" y="53817"/>
                    </a:lnTo>
                    <a:lnTo>
                      <a:pt x="10175" y="54102"/>
                    </a:lnTo>
                    <a:lnTo>
                      <a:pt x="10425" y="54388"/>
                    </a:lnTo>
                    <a:lnTo>
                      <a:pt x="10683" y="54691"/>
                    </a:lnTo>
                    <a:lnTo>
                      <a:pt x="10960" y="54994"/>
                    </a:lnTo>
                    <a:lnTo>
                      <a:pt x="11245" y="55306"/>
                    </a:lnTo>
                    <a:lnTo>
                      <a:pt x="11557" y="55627"/>
                    </a:lnTo>
                    <a:lnTo>
                      <a:pt x="11887" y="55957"/>
                    </a:lnTo>
                    <a:lnTo>
                      <a:pt x="12609" y="56662"/>
                    </a:lnTo>
                    <a:lnTo>
                      <a:pt x="13412" y="57438"/>
                    </a:lnTo>
                    <a:lnTo>
                      <a:pt x="14313" y="58285"/>
                    </a:lnTo>
                    <a:lnTo>
                      <a:pt x="16444" y="60255"/>
                    </a:lnTo>
                    <a:lnTo>
                      <a:pt x="17068" y="60817"/>
                    </a:lnTo>
                    <a:lnTo>
                      <a:pt x="17657" y="61334"/>
                    </a:lnTo>
                    <a:lnTo>
                      <a:pt x="18209" y="61807"/>
                    </a:lnTo>
                    <a:lnTo>
                      <a:pt x="18744" y="62244"/>
                    </a:lnTo>
                    <a:lnTo>
                      <a:pt x="18744" y="62253"/>
                    </a:lnTo>
                    <a:lnTo>
                      <a:pt x="18780" y="62271"/>
                    </a:lnTo>
                    <a:lnTo>
                      <a:pt x="19119" y="62538"/>
                    </a:lnTo>
                    <a:lnTo>
                      <a:pt x="19440" y="62797"/>
                    </a:lnTo>
                    <a:lnTo>
                      <a:pt x="19761" y="63029"/>
                    </a:lnTo>
                    <a:lnTo>
                      <a:pt x="20073" y="63252"/>
                    </a:lnTo>
                    <a:lnTo>
                      <a:pt x="20367" y="63457"/>
                    </a:lnTo>
                    <a:lnTo>
                      <a:pt x="20662" y="63644"/>
                    </a:lnTo>
                    <a:lnTo>
                      <a:pt x="20938" y="63822"/>
                    </a:lnTo>
                    <a:lnTo>
                      <a:pt x="21215" y="63983"/>
                    </a:lnTo>
                    <a:lnTo>
                      <a:pt x="21482" y="64135"/>
                    </a:lnTo>
                    <a:lnTo>
                      <a:pt x="21732" y="64277"/>
                    </a:lnTo>
                    <a:lnTo>
                      <a:pt x="21990" y="64402"/>
                    </a:lnTo>
                    <a:lnTo>
                      <a:pt x="22231" y="64518"/>
                    </a:lnTo>
                    <a:lnTo>
                      <a:pt x="22472" y="64625"/>
                    </a:lnTo>
                    <a:lnTo>
                      <a:pt x="22704" y="64714"/>
                    </a:lnTo>
                    <a:lnTo>
                      <a:pt x="22927" y="64803"/>
                    </a:lnTo>
                    <a:lnTo>
                      <a:pt x="23150" y="64875"/>
                    </a:lnTo>
                    <a:lnTo>
                      <a:pt x="23373" y="64937"/>
                    </a:lnTo>
                    <a:lnTo>
                      <a:pt x="23587" y="65000"/>
                    </a:lnTo>
                    <a:lnTo>
                      <a:pt x="23801" y="65053"/>
                    </a:lnTo>
                    <a:lnTo>
                      <a:pt x="24006" y="65098"/>
                    </a:lnTo>
                    <a:lnTo>
                      <a:pt x="24211" y="65133"/>
                    </a:lnTo>
                    <a:lnTo>
                      <a:pt x="24416" y="65160"/>
                    </a:lnTo>
                    <a:lnTo>
                      <a:pt x="24826" y="65214"/>
                    </a:lnTo>
                    <a:lnTo>
                      <a:pt x="25227" y="65240"/>
                    </a:lnTo>
                    <a:lnTo>
                      <a:pt x="25629" y="65258"/>
                    </a:lnTo>
                    <a:lnTo>
                      <a:pt x="26039" y="65258"/>
                    </a:lnTo>
                    <a:lnTo>
                      <a:pt x="26449" y="65267"/>
                    </a:lnTo>
                    <a:lnTo>
                      <a:pt x="26815" y="65267"/>
                    </a:lnTo>
                    <a:lnTo>
                      <a:pt x="27073" y="65258"/>
                    </a:lnTo>
                    <a:lnTo>
                      <a:pt x="27073" y="18"/>
                    </a:lnTo>
                    <a:lnTo>
                      <a:pt x="26859" y="9"/>
                    </a:lnTo>
                    <a:lnTo>
                      <a:pt x="26636" y="1"/>
                    </a:lnTo>
                    <a:close/>
                  </a:path>
                </a:pathLst>
              </a:custGeom>
              <a:solidFill>
                <a:srgbClr val="DEA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1207;p28"/>
              <p:cNvSpPr/>
              <p:nvPr/>
            </p:nvSpPr>
            <p:spPr>
              <a:xfrm>
                <a:off x="3968825" y="587450"/>
                <a:ext cx="676850" cy="1631700"/>
              </a:xfrm>
              <a:custGeom>
                <a:avLst/>
                <a:gdLst/>
                <a:ahLst/>
                <a:cxnLst/>
                <a:rect l="l" t="t" r="r" b="b"/>
                <a:pathLst>
                  <a:path w="27074" h="65268" fill="none" extrusionOk="0">
                    <a:moveTo>
                      <a:pt x="26636" y="1"/>
                    </a:moveTo>
                    <a:lnTo>
                      <a:pt x="26636" y="1"/>
                    </a:lnTo>
                    <a:lnTo>
                      <a:pt x="26092" y="9"/>
                    </a:lnTo>
                    <a:lnTo>
                      <a:pt x="25566" y="18"/>
                    </a:lnTo>
                    <a:lnTo>
                      <a:pt x="25040" y="36"/>
                    </a:lnTo>
                    <a:lnTo>
                      <a:pt x="24523" y="63"/>
                    </a:lnTo>
                    <a:lnTo>
                      <a:pt x="24015" y="90"/>
                    </a:lnTo>
                    <a:lnTo>
                      <a:pt x="23506" y="134"/>
                    </a:lnTo>
                    <a:lnTo>
                      <a:pt x="23016" y="179"/>
                    </a:lnTo>
                    <a:lnTo>
                      <a:pt x="22525" y="232"/>
                    </a:lnTo>
                    <a:lnTo>
                      <a:pt x="22044" y="295"/>
                    </a:lnTo>
                    <a:lnTo>
                      <a:pt x="21571" y="357"/>
                    </a:lnTo>
                    <a:lnTo>
                      <a:pt x="21108" y="438"/>
                    </a:lnTo>
                    <a:lnTo>
                      <a:pt x="20653" y="518"/>
                    </a:lnTo>
                    <a:lnTo>
                      <a:pt x="20198" y="607"/>
                    </a:lnTo>
                    <a:lnTo>
                      <a:pt x="19752" y="696"/>
                    </a:lnTo>
                    <a:lnTo>
                      <a:pt x="19315" y="803"/>
                    </a:lnTo>
                    <a:lnTo>
                      <a:pt x="18878" y="910"/>
                    </a:lnTo>
                    <a:lnTo>
                      <a:pt x="18450" y="1026"/>
                    </a:lnTo>
                    <a:lnTo>
                      <a:pt x="18031" y="1142"/>
                    </a:lnTo>
                    <a:lnTo>
                      <a:pt x="17621" y="1276"/>
                    </a:lnTo>
                    <a:lnTo>
                      <a:pt x="17211" y="1410"/>
                    </a:lnTo>
                    <a:lnTo>
                      <a:pt x="16809" y="1552"/>
                    </a:lnTo>
                    <a:lnTo>
                      <a:pt x="16417" y="1695"/>
                    </a:lnTo>
                    <a:lnTo>
                      <a:pt x="16034" y="1855"/>
                    </a:lnTo>
                    <a:lnTo>
                      <a:pt x="15650" y="2016"/>
                    </a:lnTo>
                    <a:lnTo>
                      <a:pt x="15276" y="2185"/>
                    </a:lnTo>
                    <a:lnTo>
                      <a:pt x="14901" y="2355"/>
                    </a:lnTo>
                    <a:lnTo>
                      <a:pt x="14535" y="2533"/>
                    </a:lnTo>
                    <a:lnTo>
                      <a:pt x="14179" y="2720"/>
                    </a:lnTo>
                    <a:lnTo>
                      <a:pt x="13831" y="2917"/>
                    </a:lnTo>
                    <a:lnTo>
                      <a:pt x="13483" y="3122"/>
                    </a:lnTo>
                    <a:lnTo>
                      <a:pt x="13135" y="3327"/>
                    </a:lnTo>
                    <a:lnTo>
                      <a:pt x="12805" y="3541"/>
                    </a:lnTo>
                    <a:lnTo>
                      <a:pt x="12467" y="3755"/>
                    </a:lnTo>
                    <a:lnTo>
                      <a:pt x="12146" y="3987"/>
                    </a:lnTo>
                    <a:lnTo>
                      <a:pt x="11825" y="4218"/>
                    </a:lnTo>
                    <a:lnTo>
                      <a:pt x="11512" y="4450"/>
                    </a:lnTo>
                    <a:lnTo>
                      <a:pt x="11200" y="4700"/>
                    </a:lnTo>
                    <a:lnTo>
                      <a:pt x="10897" y="4950"/>
                    </a:lnTo>
                    <a:lnTo>
                      <a:pt x="10594" y="5199"/>
                    </a:lnTo>
                    <a:lnTo>
                      <a:pt x="10300" y="5467"/>
                    </a:lnTo>
                    <a:lnTo>
                      <a:pt x="10005" y="5734"/>
                    </a:lnTo>
                    <a:lnTo>
                      <a:pt x="9720" y="6011"/>
                    </a:lnTo>
                    <a:lnTo>
                      <a:pt x="9444" y="6287"/>
                    </a:lnTo>
                    <a:lnTo>
                      <a:pt x="9167" y="6573"/>
                    </a:lnTo>
                    <a:lnTo>
                      <a:pt x="8900" y="6867"/>
                    </a:lnTo>
                    <a:lnTo>
                      <a:pt x="8632" y="7170"/>
                    </a:lnTo>
                    <a:lnTo>
                      <a:pt x="8365" y="7473"/>
                    </a:lnTo>
                    <a:lnTo>
                      <a:pt x="8106" y="7785"/>
                    </a:lnTo>
                    <a:lnTo>
                      <a:pt x="7856" y="8098"/>
                    </a:lnTo>
                    <a:lnTo>
                      <a:pt x="7607" y="8419"/>
                    </a:lnTo>
                    <a:lnTo>
                      <a:pt x="7357" y="8749"/>
                    </a:lnTo>
                    <a:lnTo>
                      <a:pt x="7116" y="9078"/>
                    </a:lnTo>
                    <a:lnTo>
                      <a:pt x="6875" y="9426"/>
                    </a:lnTo>
                    <a:lnTo>
                      <a:pt x="6644" y="9765"/>
                    </a:lnTo>
                    <a:lnTo>
                      <a:pt x="6412" y="10122"/>
                    </a:lnTo>
                    <a:lnTo>
                      <a:pt x="6189" y="10479"/>
                    </a:lnTo>
                    <a:lnTo>
                      <a:pt x="5966" y="10835"/>
                    </a:lnTo>
                    <a:lnTo>
                      <a:pt x="5743" y="11201"/>
                    </a:lnTo>
                    <a:lnTo>
                      <a:pt x="5529" y="11575"/>
                    </a:lnTo>
                    <a:lnTo>
                      <a:pt x="5315" y="11959"/>
                    </a:lnTo>
                    <a:lnTo>
                      <a:pt x="5110" y="12342"/>
                    </a:lnTo>
                    <a:lnTo>
                      <a:pt x="4905" y="12735"/>
                    </a:lnTo>
                    <a:lnTo>
                      <a:pt x="4494" y="13528"/>
                    </a:lnTo>
                    <a:lnTo>
                      <a:pt x="4494" y="13528"/>
                    </a:lnTo>
                    <a:lnTo>
                      <a:pt x="4370" y="13805"/>
                    </a:lnTo>
                    <a:lnTo>
                      <a:pt x="4245" y="14090"/>
                    </a:lnTo>
                    <a:lnTo>
                      <a:pt x="4120" y="14375"/>
                    </a:lnTo>
                    <a:lnTo>
                      <a:pt x="4004" y="14670"/>
                    </a:lnTo>
                    <a:lnTo>
                      <a:pt x="3897" y="14964"/>
                    </a:lnTo>
                    <a:lnTo>
                      <a:pt x="3790" y="15267"/>
                    </a:lnTo>
                    <a:lnTo>
                      <a:pt x="3692" y="15570"/>
                    </a:lnTo>
                    <a:lnTo>
                      <a:pt x="3594" y="15874"/>
                    </a:lnTo>
                    <a:lnTo>
                      <a:pt x="3505" y="16186"/>
                    </a:lnTo>
                    <a:lnTo>
                      <a:pt x="3424" y="16498"/>
                    </a:lnTo>
                    <a:lnTo>
                      <a:pt x="3273" y="17140"/>
                    </a:lnTo>
                    <a:lnTo>
                      <a:pt x="3130" y="17791"/>
                    </a:lnTo>
                    <a:lnTo>
                      <a:pt x="3014" y="18451"/>
                    </a:lnTo>
                    <a:lnTo>
                      <a:pt x="2916" y="19119"/>
                    </a:lnTo>
                    <a:lnTo>
                      <a:pt x="2827" y="19788"/>
                    </a:lnTo>
                    <a:lnTo>
                      <a:pt x="2756" y="20466"/>
                    </a:lnTo>
                    <a:lnTo>
                      <a:pt x="2702" y="21153"/>
                    </a:lnTo>
                    <a:lnTo>
                      <a:pt x="2658" y="21839"/>
                    </a:lnTo>
                    <a:lnTo>
                      <a:pt x="2631" y="22526"/>
                    </a:lnTo>
                    <a:lnTo>
                      <a:pt x="2613" y="23204"/>
                    </a:lnTo>
                    <a:lnTo>
                      <a:pt x="2604" y="23890"/>
                    </a:lnTo>
                    <a:lnTo>
                      <a:pt x="2604" y="23890"/>
                    </a:lnTo>
                    <a:lnTo>
                      <a:pt x="2613" y="24470"/>
                    </a:lnTo>
                    <a:lnTo>
                      <a:pt x="2622" y="25050"/>
                    </a:lnTo>
                    <a:lnTo>
                      <a:pt x="2640" y="25629"/>
                    </a:lnTo>
                    <a:lnTo>
                      <a:pt x="2666" y="26200"/>
                    </a:lnTo>
                    <a:lnTo>
                      <a:pt x="2693" y="26762"/>
                    </a:lnTo>
                    <a:lnTo>
                      <a:pt x="2729" y="27315"/>
                    </a:lnTo>
                    <a:lnTo>
                      <a:pt x="2818" y="28394"/>
                    </a:lnTo>
                    <a:lnTo>
                      <a:pt x="2925" y="29437"/>
                    </a:lnTo>
                    <a:lnTo>
                      <a:pt x="3032" y="30427"/>
                    </a:lnTo>
                    <a:lnTo>
                      <a:pt x="3157" y="31354"/>
                    </a:lnTo>
                    <a:lnTo>
                      <a:pt x="3282" y="32219"/>
                    </a:lnTo>
                    <a:lnTo>
                      <a:pt x="3407" y="33013"/>
                    </a:lnTo>
                    <a:lnTo>
                      <a:pt x="3531" y="33726"/>
                    </a:lnTo>
                    <a:lnTo>
                      <a:pt x="3638" y="34350"/>
                    </a:lnTo>
                    <a:lnTo>
                      <a:pt x="3745" y="34877"/>
                    </a:lnTo>
                    <a:lnTo>
                      <a:pt x="3897" y="35608"/>
                    </a:lnTo>
                    <a:lnTo>
                      <a:pt x="3951" y="35866"/>
                    </a:lnTo>
                    <a:lnTo>
                      <a:pt x="3951" y="35866"/>
                    </a:lnTo>
                    <a:lnTo>
                      <a:pt x="3951" y="35866"/>
                    </a:lnTo>
                    <a:lnTo>
                      <a:pt x="3951" y="35866"/>
                    </a:lnTo>
                    <a:lnTo>
                      <a:pt x="3638" y="35813"/>
                    </a:lnTo>
                    <a:lnTo>
                      <a:pt x="3335" y="35777"/>
                    </a:lnTo>
                    <a:lnTo>
                      <a:pt x="3050" y="35750"/>
                    </a:lnTo>
                    <a:lnTo>
                      <a:pt x="2782" y="35742"/>
                    </a:lnTo>
                    <a:lnTo>
                      <a:pt x="2782" y="35742"/>
                    </a:lnTo>
                    <a:lnTo>
                      <a:pt x="2586" y="35750"/>
                    </a:lnTo>
                    <a:lnTo>
                      <a:pt x="2408" y="35759"/>
                    </a:lnTo>
                    <a:lnTo>
                      <a:pt x="2238" y="35777"/>
                    </a:lnTo>
                    <a:lnTo>
                      <a:pt x="2069" y="35804"/>
                    </a:lnTo>
                    <a:lnTo>
                      <a:pt x="1908" y="35840"/>
                    </a:lnTo>
                    <a:lnTo>
                      <a:pt x="1757" y="35884"/>
                    </a:lnTo>
                    <a:lnTo>
                      <a:pt x="1614" y="35929"/>
                    </a:lnTo>
                    <a:lnTo>
                      <a:pt x="1480" y="35982"/>
                    </a:lnTo>
                    <a:lnTo>
                      <a:pt x="1347" y="36045"/>
                    </a:lnTo>
                    <a:lnTo>
                      <a:pt x="1222" y="36116"/>
                    </a:lnTo>
                    <a:lnTo>
                      <a:pt x="1106" y="36187"/>
                    </a:lnTo>
                    <a:lnTo>
                      <a:pt x="999" y="36268"/>
                    </a:lnTo>
                    <a:lnTo>
                      <a:pt x="892" y="36357"/>
                    </a:lnTo>
                    <a:lnTo>
                      <a:pt x="794" y="36446"/>
                    </a:lnTo>
                    <a:lnTo>
                      <a:pt x="705" y="36544"/>
                    </a:lnTo>
                    <a:lnTo>
                      <a:pt x="624" y="36642"/>
                    </a:lnTo>
                    <a:lnTo>
                      <a:pt x="544" y="36749"/>
                    </a:lnTo>
                    <a:lnTo>
                      <a:pt x="473" y="36856"/>
                    </a:lnTo>
                    <a:lnTo>
                      <a:pt x="401" y="36972"/>
                    </a:lnTo>
                    <a:lnTo>
                      <a:pt x="339" y="37097"/>
                    </a:lnTo>
                    <a:lnTo>
                      <a:pt x="285" y="37222"/>
                    </a:lnTo>
                    <a:lnTo>
                      <a:pt x="232" y="37347"/>
                    </a:lnTo>
                    <a:lnTo>
                      <a:pt x="187" y="37480"/>
                    </a:lnTo>
                    <a:lnTo>
                      <a:pt x="152" y="37614"/>
                    </a:lnTo>
                    <a:lnTo>
                      <a:pt x="116" y="37748"/>
                    </a:lnTo>
                    <a:lnTo>
                      <a:pt x="80" y="37891"/>
                    </a:lnTo>
                    <a:lnTo>
                      <a:pt x="36" y="38185"/>
                    </a:lnTo>
                    <a:lnTo>
                      <a:pt x="9" y="38479"/>
                    </a:lnTo>
                    <a:lnTo>
                      <a:pt x="0" y="38791"/>
                    </a:lnTo>
                    <a:lnTo>
                      <a:pt x="0" y="38791"/>
                    </a:lnTo>
                    <a:lnTo>
                      <a:pt x="9" y="39077"/>
                    </a:lnTo>
                    <a:lnTo>
                      <a:pt x="27" y="39362"/>
                    </a:lnTo>
                    <a:lnTo>
                      <a:pt x="63" y="39656"/>
                    </a:lnTo>
                    <a:lnTo>
                      <a:pt x="107" y="39959"/>
                    </a:lnTo>
                    <a:lnTo>
                      <a:pt x="161" y="40254"/>
                    </a:lnTo>
                    <a:lnTo>
                      <a:pt x="232" y="40548"/>
                    </a:lnTo>
                    <a:lnTo>
                      <a:pt x="303" y="40842"/>
                    </a:lnTo>
                    <a:lnTo>
                      <a:pt x="392" y="41128"/>
                    </a:lnTo>
                    <a:lnTo>
                      <a:pt x="482" y="41413"/>
                    </a:lnTo>
                    <a:lnTo>
                      <a:pt x="589" y="41698"/>
                    </a:lnTo>
                    <a:lnTo>
                      <a:pt x="696" y="41966"/>
                    </a:lnTo>
                    <a:lnTo>
                      <a:pt x="812" y="42233"/>
                    </a:lnTo>
                    <a:lnTo>
                      <a:pt x="928" y="42492"/>
                    </a:lnTo>
                    <a:lnTo>
                      <a:pt x="1052" y="42733"/>
                    </a:lnTo>
                    <a:lnTo>
                      <a:pt x="1186" y="42965"/>
                    </a:lnTo>
                    <a:lnTo>
                      <a:pt x="1320" y="43188"/>
                    </a:lnTo>
                    <a:lnTo>
                      <a:pt x="1320" y="43188"/>
                    </a:lnTo>
                    <a:lnTo>
                      <a:pt x="1775" y="43919"/>
                    </a:lnTo>
                    <a:lnTo>
                      <a:pt x="2122" y="44507"/>
                    </a:lnTo>
                    <a:lnTo>
                      <a:pt x="2274" y="44775"/>
                    </a:lnTo>
                    <a:lnTo>
                      <a:pt x="2408" y="45025"/>
                    </a:lnTo>
                    <a:lnTo>
                      <a:pt x="2524" y="45256"/>
                    </a:lnTo>
                    <a:lnTo>
                      <a:pt x="2631" y="45497"/>
                    </a:lnTo>
                    <a:lnTo>
                      <a:pt x="2738" y="45729"/>
                    </a:lnTo>
                    <a:lnTo>
                      <a:pt x="2836" y="45979"/>
                    </a:lnTo>
                    <a:lnTo>
                      <a:pt x="3032" y="46514"/>
                    </a:lnTo>
                    <a:lnTo>
                      <a:pt x="3264" y="47165"/>
                    </a:lnTo>
                    <a:lnTo>
                      <a:pt x="3540" y="47958"/>
                    </a:lnTo>
                    <a:lnTo>
                      <a:pt x="3540" y="47958"/>
                    </a:lnTo>
                    <a:lnTo>
                      <a:pt x="3630" y="48217"/>
                    </a:lnTo>
                    <a:lnTo>
                      <a:pt x="3737" y="48449"/>
                    </a:lnTo>
                    <a:lnTo>
                      <a:pt x="3844" y="48663"/>
                    </a:lnTo>
                    <a:lnTo>
                      <a:pt x="3959" y="48859"/>
                    </a:lnTo>
                    <a:lnTo>
                      <a:pt x="4075" y="49028"/>
                    </a:lnTo>
                    <a:lnTo>
                      <a:pt x="4191" y="49180"/>
                    </a:lnTo>
                    <a:lnTo>
                      <a:pt x="4316" y="49314"/>
                    </a:lnTo>
                    <a:lnTo>
                      <a:pt x="4450" y="49430"/>
                    </a:lnTo>
                    <a:lnTo>
                      <a:pt x="4575" y="49528"/>
                    </a:lnTo>
                    <a:lnTo>
                      <a:pt x="4709" y="49608"/>
                    </a:lnTo>
                    <a:lnTo>
                      <a:pt x="4842" y="49670"/>
                    </a:lnTo>
                    <a:lnTo>
                      <a:pt x="4985" y="49724"/>
                    </a:lnTo>
                    <a:lnTo>
                      <a:pt x="5119" y="49769"/>
                    </a:lnTo>
                    <a:lnTo>
                      <a:pt x="5252" y="49795"/>
                    </a:lnTo>
                    <a:lnTo>
                      <a:pt x="5395" y="49804"/>
                    </a:lnTo>
                    <a:lnTo>
                      <a:pt x="5529" y="49813"/>
                    </a:lnTo>
                    <a:lnTo>
                      <a:pt x="5529" y="49813"/>
                    </a:lnTo>
                    <a:lnTo>
                      <a:pt x="5716" y="49804"/>
                    </a:lnTo>
                    <a:lnTo>
                      <a:pt x="5895" y="49778"/>
                    </a:lnTo>
                    <a:lnTo>
                      <a:pt x="6073" y="49742"/>
                    </a:lnTo>
                    <a:lnTo>
                      <a:pt x="6251" y="49688"/>
                    </a:lnTo>
                    <a:lnTo>
                      <a:pt x="6421" y="49626"/>
                    </a:lnTo>
                    <a:lnTo>
                      <a:pt x="6572" y="49563"/>
                    </a:lnTo>
                    <a:lnTo>
                      <a:pt x="6724" y="49492"/>
                    </a:lnTo>
                    <a:lnTo>
                      <a:pt x="6867" y="49412"/>
                    </a:lnTo>
                    <a:lnTo>
                      <a:pt x="7107" y="49269"/>
                    </a:lnTo>
                    <a:lnTo>
                      <a:pt x="7286" y="49144"/>
                    </a:lnTo>
                    <a:lnTo>
                      <a:pt x="7402" y="49046"/>
                    </a:lnTo>
                    <a:lnTo>
                      <a:pt x="7446" y="49020"/>
                    </a:lnTo>
                    <a:lnTo>
                      <a:pt x="7446" y="49020"/>
                    </a:lnTo>
                    <a:lnTo>
                      <a:pt x="7740" y="49804"/>
                    </a:lnTo>
                    <a:lnTo>
                      <a:pt x="7883" y="50170"/>
                    </a:lnTo>
                    <a:lnTo>
                      <a:pt x="8026" y="50518"/>
                    </a:lnTo>
                    <a:lnTo>
                      <a:pt x="8177" y="50857"/>
                    </a:lnTo>
                    <a:lnTo>
                      <a:pt x="8320" y="51186"/>
                    </a:lnTo>
                    <a:lnTo>
                      <a:pt x="8472" y="51499"/>
                    </a:lnTo>
                    <a:lnTo>
                      <a:pt x="8632" y="51802"/>
                    </a:lnTo>
                    <a:lnTo>
                      <a:pt x="8793" y="52105"/>
                    </a:lnTo>
                    <a:lnTo>
                      <a:pt x="8962" y="52399"/>
                    </a:lnTo>
                    <a:lnTo>
                      <a:pt x="9140" y="52685"/>
                    </a:lnTo>
                    <a:lnTo>
                      <a:pt x="9328" y="52970"/>
                    </a:lnTo>
                    <a:lnTo>
                      <a:pt x="9524" y="53246"/>
                    </a:lnTo>
                    <a:lnTo>
                      <a:pt x="9729" y="53532"/>
                    </a:lnTo>
                    <a:lnTo>
                      <a:pt x="9943" y="53817"/>
                    </a:lnTo>
                    <a:lnTo>
                      <a:pt x="10175" y="54102"/>
                    </a:lnTo>
                    <a:lnTo>
                      <a:pt x="10425" y="54388"/>
                    </a:lnTo>
                    <a:lnTo>
                      <a:pt x="10683" y="54691"/>
                    </a:lnTo>
                    <a:lnTo>
                      <a:pt x="10960" y="54994"/>
                    </a:lnTo>
                    <a:lnTo>
                      <a:pt x="11245" y="55306"/>
                    </a:lnTo>
                    <a:lnTo>
                      <a:pt x="11557" y="55627"/>
                    </a:lnTo>
                    <a:lnTo>
                      <a:pt x="11887" y="55957"/>
                    </a:lnTo>
                    <a:lnTo>
                      <a:pt x="12609" y="56662"/>
                    </a:lnTo>
                    <a:lnTo>
                      <a:pt x="13412" y="57438"/>
                    </a:lnTo>
                    <a:lnTo>
                      <a:pt x="14313" y="58285"/>
                    </a:lnTo>
                    <a:lnTo>
                      <a:pt x="16444" y="60255"/>
                    </a:lnTo>
                    <a:lnTo>
                      <a:pt x="16444" y="60255"/>
                    </a:lnTo>
                    <a:lnTo>
                      <a:pt x="17068" y="60817"/>
                    </a:lnTo>
                    <a:lnTo>
                      <a:pt x="17657" y="61334"/>
                    </a:lnTo>
                    <a:lnTo>
                      <a:pt x="18209" y="61807"/>
                    </a:lnTo>
                    <a:lnTo>
                      <a:pt x="18744" y="62244"/>
                    </a:lnTo>
                    <a:lnTo>
                      <a:pt x="18744" y="62244"/>
                    </a:lnTo>
                    <a:lnTo>
                      <a:pt x="18744" y="62253"/>
                    </a:lnTo>
                    <a:lnTo>
                      <a:pt x="18744" y="62253"/>
                    </a:lnTo>
                    <a:lnTo>
                      <a:pt x="18780" y="62271"/>
                    </a:lnTo>
                    <a:lnTo>
                      <a:pt x="18780" y="62271"/>
                    </a:lnTo>
                    <a:lnTo>
                      <a:pt x="19119" y="62538"/>
                    </a:lnTo>
                    <a:lnTo>
                      <a:pt x="19440" y="62797"/>
                    </a:lnTo>
                    <a:lnTo>
                      <a:pt x="19761" y="63029"/>
                    </a:lnTo>
                    <a:lnTo>
                      <a:pt x="20073" y="63252"/>
                    </a:lnTo>
                    <a:lnTo>
                      <a:pt x="20367" y="63457"/>
                    </a:lnTo>
                    <a:lnTo>
                      <a:pt x="20662" y="63644"/>
                    </a:lnTo>
                    <a:lnTo>
                      <a:pt x="20938" y="63822"/>
                    </a:lnTo>
                    <a:lnTo>
                      <a:pt x="21215" y="63983"/>
                    </a:lnTo>
                    <a:lnTo>
                      <a:pt x="21482" y="64135"/>
                    </a:lnTo>
                    <a:lnTo>
                      <a:pt x="21732" y="64277"/>
                    </a:lnTo>
                    <a:lnTo>
                      <a:pt x="21990" y="64402"/>
                    </a:lnTo>
                    <a:lnTo>
                      <a:pt x="22231" y="64518"/>
                    </a:lnTo>
                    <a:lnTo>
                      <a:pt x="22472" y="64625"/>
                    </a:lnTo>
                    <a:lnTo>
                      <a:pt x="22704" y="64714"/>
                    </a:lnTo>
                    <a:lnTo>
                      <a:pt x="22927" y="64803"/>
                    </a:lnTo>
                    <a:lnTo>
                      <a:pt x="23150" y="64875"/>
                    </a:lnTo>
                    <a:lnTo>
                      <a:pt x="23373" y="64937"/>
                    </a:lnTo>
                    <a:lnTo>
                      <a:pt x="23587" y="65000"/>
                    </a:lnTo>
                    <a:lnTo>
                      <a:pt x="23801" y="65053"/>
                    </a:lnTo>
                    <a:lnTo>
                      <a:pt x="24006" y="65098"/>
                    </a:lnTo>
                    <a:lnTo>
                      <a:pt x="24211" y="65133"/>
                    </a:lnTo>
                    <a:lnTo>
                      <a:pt x="24416" y="65160"/>
                    </a:lnTo>
                    <a:lnTo>
                      <a:pt x="24826" y="65214"/>
                    </a:lnTo>
                    <a:lnTo>
                      <a:pt x="25227" y="65240"/>
                    </a:lnTo>
                    <a:lnTo>
                      <a:pt x="25629" y="65258"/>
                    </a:lnTo>
                    <a:lnTo>
                      <a:pt x="26039" y="65258"/>
                    </a:lnTo>
                    <a:lnTo>
                      <a:pt x="26449" y="65267"/>
                    </a:lnTo>
                    <a:lnTo>
                      <a:pt x="26449" y="65267"/>
                    </a:lnTo>
                    <a:lnTo>
                      <a:pt x="26636" y="65267"/>
                    </a:lnTo>
                    <a:lnTo>
                      <a:pt x="26636" y="65267"/>
                    </a:lnTo>
                    <a:lnTo>
                      <a:pt x="26815" y="65267"/>
                    </a:lnTo>
                    <a:lnTo>
                      <a:pt x="26815" y="65267"/>
                    </a:lnTo>
                    <a:lnTo>
                      <a:pt x="27073" y="65258"/>
                    </a:lnTo>
                    <a:lnTo>
                      <a:pt x="27073" y="18"/>
                    </a:lnTo>
                    <a:lnTo>
                      <a:pt x="27073" y="18"/>
                    </a:lnTo>
                    <a:lnTo>
                      <a:pt x="26859" y="9"/>
                    </a:lnTo>
                    <a:lnTo>
                      <a:pt x="26636" y="1"/>
                    </a:lnTo>
                    <a:lnTo>
                      <a:pt x="2663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1208;p28"/>
              <p:cNvSpPr/>
              <p:nvPr/>
            </p:nvSpPr>
            <p:spPr>
              <a:xfrm>
                <a:off x="3943625" y="512550"/>
                <a:ext cx="1377525" cy="992525"/>
              </a:xfrm>
              <a:custGeom>
                <a:avLst/>
                <a:gdLst/>
                <a:ahLst/>
                <a:cxnLst/>
                <a:rect l="l" t="t" r="r" b="b"/>
                <a:pathLst>
                  <a:path w="55101" h="39701" extrusionOk="0">
                    <a:moveTo>
                      <a:pt x="30516" y="0"/>
                    </a:moveTo>
                    <a:lnTo>
                      <a:pt x="30034" y="18"/>
                    </a:lnTo>
                    <a:lnTo>
                      <a:pt x="29553" y="36"/>
                    </a:lnTo>
                    <a:lnTo>
                      <a:pt x="29080" y="63"/>
                    </a:lnTo>
                    <a:lnTo>
                      <a:pt x="28625" y="98"/>
                    </a:lnTo>
                    <a:lnTo>
                      <a:pt x="28170" y="143"/>
                    </a:lnTo>
                    <a:lnTo>
                      <a:pt x="27725" y="197"/>
                    </a:lnTo>
                    <a:lnTo>
                      <a:pt x="27288" y="259"/>
                    </a:lnTo>
                    <a:lnTo>
                      <a:pt x="26851" y="321"/>
                    </a:lnTo>
                    <a:lnTo>
                      <a:pt x="26432" y="393"/>
                    </a:lnTo>
                    <a:lnTo>
                      <a:pt x="26021" y="473"/>
                    </a:lnTo>
                    <a:lnTo>
                      <a:pt x="25620" y="553"/>
                    </a:lnTo>
                    <a:lnTo>
                      <a:pt x="25237" y="642"/>
                    </a:lnTo>
                    <a:lnTo>
                      <a:pt x="24853" y="732"/>
                    </a:lnTo>
                    <a:lnTo>
                      <a:pt x="24479" y="821"/>
                    </a:lnTo>
                    <a:lnTo>
                      <a:pt x="24122" y="919"/>
                    </a:lnTo>
                    <a:lnTo>
                      <a:pt x="23765" y="1017"/>
                    </a:lnTo>
                    <a:lnTo>
                      <a:pt x="23096" y="1222"/>
                    </a:lnTo>
                    <a:lnTo>
                      <a:pt x="22472" y="1427"/>
                    </a:lnTo>
                    <a:lnTo>
                      <a:pt x="21893" y="1641"/>
                    </a:lnTo>
                    <a:lnTo>
                      <a:pt x="21366" y="1846"/>
                    </a:lnTo>
                    <a:lnTo>
                      <a:pt x="20885" y="2051"/>
                    </a:lnTo>
                    <a:lnTo>
                      <a:pt x="20448" y="2248"/>
                    </a:lnTo>
                    <a:lnTo>
                      <a:pt x="20073" y="2426"/>
                    </a:lnTo>
                    <a:lnTo>
                      <a:pt x="19744" y="2586"/>
                    </a:lnTo>
                    <a:lnTo>
                      <a:pt x="19476" y="2720"/>
                    </a:lnTo>
                    <a:lnTo>
                      <a:pt x="19110" y="2925"/>
                    </a:lnTo>
                    <a:lnTo>
                      <a:pt x="18986" y="2997"/>
                    </a:lnTo>
                    <a:lnTo>
                      <a:pt x="18361" y="3077"/>
                    </a:lnTo>
                    <a:lnTo>
                      <a:pt x="17755" y="3157"/>
                    </a:lnTo>
                    <a:lnTo>
                      <a:pt x="17157" y="3255"/>
                    </a:lnTo>
                    <a:lnTo>
                      <a:pt x="16578" y="3362"/>
                    </a:lnTo>
                    <a:lnTo>
                      <a:pt x="16007" y="3487"/>
                    </a:lnTo>
                    <a:lnTo>
                      <a:pt x="15454" y="3612"/>
                    </a:lnTo>
                    <a:lnTo>
                      <a:pt x="14910" y="3755"/>
                    </a:lnTo>
                    <a:lnTo>
                      <a:pt x="14375" y="3897"/>
                    </a:lnTo>
                    <a:lnTo>
                      <a:pt x="13858" y="4058"/>
                    </a:lnTo>
                    <a:lnTo>
                      <a:pt x="13350" y="4227"/>
                    </a:lnTo>
                    <a:lnTo>
                      <a:pt x="12859" y="4406"/>
                    </a:lnTo>
                    <a:lnTo>
                      <a:pt x="12369" y="4593"/>
                    </a:lnTo>
                    <a:lnTo>
                      <a:pt x="11905" y="4789"/>
                    </a:lnTo>
                    <a:lnTo>
                      <a:pt x="11441" y="4994"/>
                    </a:lnTo>
                    <a:lnTo>
                      <a:pt x="10996" y="5208"/>
                    </a:lnTo>
                    <a:lnTo>
                      <a:pt x="10550" y="5422"/>
                    </a:lnTo>
                    <a:lnTo>
                      <a:pt x="10131" y="5654"/>
                    </a:lnTo>
                    <a:lnTo>
                      <a:pt x="9711" y="5895"/>
                    </a:lnTo>
                    <a:lnTo>
                      <a:pt x="9310" y="6144"/>
                    </a:lnTo>
                    <a:lnTo>
                      <a:pt x="8909" y="6394"/>
                    </a:lnTo>
                    <a:lnTo>
                      <a:pt x="8525" y="6653"/>
                    </a:lnTo>
                    <a:lnTo>
                      <a:pt x="8160" y="6929"/>
                    </a:lnTo>
                    <a:lnTo>
                      <a:pt x="7794" y="7197"/>
                    </a:lnTo>
                    <a:lnTo>
                      <a:pt x="7446" y="7482"/>
                    </a:lnTo>
                    <a:lnTo>
                      <a:pt x="7099" y="7776"/>
                    </a:lnTo>
                    <a:lnTo>
                      <a:pt x="6769" y="8071"/>
                    </a:lnTo>
                    <a:lnTo>
                      <a:pt x="6448" y="8374"/>
                    </a:lnTo>
                    <a:lnTo>
                      <a:pt x="6136" y="8686"/>
                    </a:lnTo>
                    <a:lnTo>
                      <a:pt x="5832" y="8998"/>
                    </a:lnTo>
                    <a:lnTo>
                      <a:pt x="5538" y="9319"/>
                    </a:lnTo>
                    <a:lnTo>
                      <a:pt x="5253" y="9649"/>
                    </a:lnTo>
                    <a:lnTo>
                      <a:pt x="4976" y="9979"/>
                    </a:lnTo>
                    <a:lnTo>
                      <a:pt x="4709" y="10318"/>
                    </a:lnTo>
                    <a:lnTo>
                      <a:pt x="4450" y="10666"/>
                    </a:lnTo>
                    <a:lnTo>
                      <a:pt x="4209" y="11013"/>
                    </a:lnTo>
                    <a:lnTo>
                      <a:pt x="3969" y="11361"/>
                    </a:lnTo>
                    <a:lnTo>
                      <a:pt x="3737" y="11718"/>
                    </a:lnTo>
                    <a:lnTo>
                      <a:pt x="3514" y="12083"/>
                    </a:lnTo>
                    <a:lnTo>
                      <a:pt x="3300" y="12449"/>
                    </a:lnTo>
                    <a:lnTo>
                      <a:pt x="3095" y="12824"/>
                    </a:lnTo>
                    <a:lnTo>
                      <a:pt x="2899" y="13198"/>
                    </a:lnTo>
                    <a:lnTo>
                      <a:pt x="2702" y="13573"/>
                    </a:lnTo>
                    <a:lnTo>
                      <a:pt x="2524" y="13956"/>
                    </a:lnTo>
                    <a:lnTo>
                      <a:pt x="2346" y="14340"/>
                    </a:lnTo>
                    <a:lnTo>
                      <a:pt x="2176" y="14732"/>
                    </a:lnTo>
                    <a:lnTo>
                      <a:pt x="2016" y="15115"/>
                    </a:lnTo>
                    <a:lnTo>
                      <a:pt x="1864" y="15517"/>
                    </a:lnTo>
                    <a:lnTo>
                      <a:pt x="1722" y="15909"/>
                    </a:lnTo>
                    <a:lnTo>
                      <a:pt x="1579" y="16310"/>
                    </a:lnTo>
                    <a:lnTo>
                      <a:pt x="1454" y="16712"/>
                    </a:lnTo>
                    <a:lnTo>
                      <a:pt x="1329" y="17113"/>
                    </a:lnTo>
                    <a:lnTo>
                      <a:pt x="1204" y="17514"/>
                    </a:lnTo>
                    <a:lnTo>
                      <a:pt x="1097" y="17924"/>
                    </a:lnTo>
                    <a:lnTo>
                      <a:pt x="990" y="18334"/>
                    </a:lnTo>
                    <a:lnTo>
                      <a:pt x="892" y="18745"/>
                    </a:lnTo>
                    <a:lnTo>
                      <a:pt x="794" y="19155"/>
                    </a:lnTo>
                    <a:lnTo>
                      <a:pt x="714" y="19565"/>
                    </a:lnTo>
                    <a:lnTo>
                      <a:pt x="625" y="19975"/>
                    </a:lnTo>
                    <a:lnTo>
                      <a:pt x="553" y="20394"/>
                    </a:lnTo>
                    <a:lnTo>
                      <a:pt x="482" y="20805"/>
                    </a:lnTo>
                    <a:lnTo>
                      <a:pt x="357" y="21634"/>
                    </a:lnTo>
                    <a:lnTo>
                      <a:pt x="250" y="22454"/>
                    </a:lnTo>
                    <a:lnTo>
                      <a:pt x="170" y="23284"/>
                    </a:lnTo>
                    <a:lnTo>
                      <a:pt x="99" y="24104"/>
                    </a:lnTo>
                    <a:lnTo>
                      <a:pt x="54" y="24916"/>
                    </a:lnTo>
                    <a:lnTo>
                      <a:pt x="18" y="25727"/>
                    </a:lnTo>
                    <a:lnTo>
                      <a:pt x="9" y="26530"/>
                    </a:lnTo>
                    <a:lnTo>
                      <a:pt x="0" y="27314"/>
                    </a:lnTo>
                    <a:lnTo>
                      <a:pt x="18" y="28099"/>
                    </a:lnTo>
                    <a:lnTo>
                      <a:pt x="36" y="28866"/>
                    </a:lnTo>
                    <a:lnTo>
                      <a:pt x="72" y="29615"/>
                    </a:lnTo>
                    <a:lnTo>
                      <a:pt x="116" y="30355"/>
                    </a:lnTo>
                    <a:lnTo>
                      <a:pt x="170" y="31077"/>
                    </a:lnTo>
                    <a:lnTo>
                      <a:pt x="232" y="31782"/>
                    </a:lnTo>
                    <a:lnTo>
                      <a:pt x="304" y="32460"/>
                    </a:lnTo>
                    <a:lnTo>
                      <a:pt x="384" y="33128"/>
                    </a:lnTo>
                    <a:lnTo>
                      <a:pt x="464" y="33762"/>
                    </a:lnTo>
                    <a:lnTo>
                      <a:pt x="544" y="34377"/>
                    </a:lnTo>
                    <a:lnTo>
                      <a:pt x="634" y="34965"/>
                    </a:lnTo>
                    <a:lnTo>
                      <a:pt x="723" y="35527"/>
                    </a:lnTo>
                    <a:lnTo>
                      <a:pt x="901" y="36562"/>
                    </a:lnTo>
                    <a:lnTo>
                      <a:pt x="1079" y="37471"/>
                    </a:lnTo>
                    <a:lnTo>
                      <a:pt x="1240" y="38238"/>
                    </a:lnTo>
                    <a:lnTo>
                      <a:pt x="1383" y="38862"/>
                    </a:lnTo>
                    <a:lnTo>
                      <a:pt x="1490" y="39317"/>
                    </a:lnTo>
                    <a:lnTo>
                      <a:pt x="1588" y="39701"/>
                    </a:lnTo>
                    <a:lnTo>
                      <a:pt x="1606" y="39692"/>
                    </a:lnTo>
                    <a:lnTo>
                      <a:pt x="1713" y="39549"/>
                    </a:lnTo>
                    <a:lnTo>
                      <a:pt x="1837" y="39424"/>
                    </a:lnTo>
                    <a:lnTo>
                      <a:pt x="1980" y="39299"/>
                    </a:lnTo>
                    <a:lnTo>
                      <a:pt x="2123" y="39192"/>
                    </a:lnTo>
                    <a:lnTo>
                      <a:pt x="2283" y="39085"/>
                    </a:lnTo>
                    <a:lnTo>
                      <a:pt x="2462" y="38996"/>
                    </a:lnTo>
                    <a:lnTo>
                      <a:pt x="2649" y="38925"/>
                    </a:lnTo>
                    <a:lnTo>
                      <a:pt x="2845" y="38862"/>
                    </a:lnTo>
                    <a:lnTo>
                      <a:pt x="3059" y="38809"/>
                    </a:lnTo>
                    <a:lnTo>
                      <a:pt x="3291" y="38773"/>
                    </a:lnTo>
                    <a:lnTo>
                      <a:pt x="3532" y="38746"/>
                    </a:lnTo>
                    <a:lnTo>
                      <a:pt x="3790" y="38738"/>
                    </a:lnTo>
                    <a:lnTo>
                      <a:pt x="4058" y="38746"/>
                    </a:lnTo>
                    <a:lnTo>
                      <a:pt x="4343" y="38773"/>
                    </a:lnTo>
                    <a:lnTo>
                      <a:pt x="4646" y="38809"/>
                    </a:lnTo>
                    <a:lnTo>
                      <a:pt x="4959" y="38862"/>
                    </a:lnTo>
                    <a:lnTo>
                      <a:pt x="4959" y="38862"/>
                    </a:lnTo>
                    <a:lnTo>
                      <a:pt x="4941" y="38631"/>
                    </a:lnTo>
                    <a:lnTo>
                      <a:pt x="4932" y="38399"/>
                    </a:lnTo>
                    <a:lnTo>
                      <a:pt x="4950" y="38158"/>
                    </a:lnTo>
                    <a:lnTo>
                      <a:pt x="4976" y="37917"/>
                    </a:lnTo>
                    <a:lnTo>
                      <a:pt x="5030" y="37676"/>
                    </a:lnTo>
                    <a:lnTo>
                      <a:pt x="5101" y="37427"/>
                    </a:lnTo>
                    <a:lnTo>
                      <a:pt x="5190" y="37177"/>
                    </a:lnTo>
                    <a:lnTo>
                      <a:pt x="5297" y="36927"/>
                    </a:lnTo>
                    <a:lnTo>
                      <a:pt x="5413" y="36669"/>
                    </a:lnTo>
                    <a:lnTo>
                      <a:pt x="5556" y="36410"/>
                    </a:lnTo>
                    <a:lnTo>
                      <a:pt x="5717" y="36143"/>
                    </a:lnTo>
                    <a:lnTo>
                      <a:pt x="5886" y="35875"/>
                    </a:lnTo>
                    <a:lnTo>
                      <a:pt x="6082" y="35608"/>
                    </a:lnTo>
                    <a:lnTo>
                      <a:pt x="6287" y="35340"/>
                    </a:lnTo>
                    <a:lnTo>
                      <a:pt x="6501" y="35064"/>
                    </a:lnTo>
                    <a:lnTo>
                      <a:pt x="6742" y="34778"/>
                    </a:lnTo>
                    <a:lnTo>
                      <a:pt x="6992" y="34502"/>
                    </a:lnTo>
                    <a:lnTo>
                      <a:pt x="7259" y="34216"/>
                    </a:lnTo>
                    <a:lnTo>
                      <a:pt x="7536" y="33931"/>
                    </a:lnTo>
                    <a:lnTo>
                      <a:pt x="7839" y="33637"/>
                    </a:lnTo>
                    <a:lnTo>
                      <a:pt x="8142" y="33342"/>
                    </a:lnTo>
                    <a:lnTo>
                      <a:pt x="8463" y="33048"/>
                    </a:lnTo>
                    <a:lnTo>
                      <a:pt x="8802" y="32745"/>
                    </a:lnTo>
                    <a:lnTo>
                      <a:pt x="9150" y="32442"/>
                    </a:lnTo>
                    <a:lnTo>
                      <a:pt x="9506" y="32139"/>
                    </a:lnTo>
                    <a:lnTo>
                      <a:pt x="9881" y="31827"/>
                    </a:lnTo>
                    <a:lnTo>
                      <a:pt x="10666" y="31193"/>
                    </a:lnTo>
                    <a:lnTo>
                      <a:pt x="11486" y="30560"/>
                    </a:lnTo>
                    <a:lnTo>
                      <a:pt x="12360" y="29900"/>
                    </a:lnTo>
                    <a:lnTo>
                      <a:pt x="12797" y="29570"/>
                    </a:lnTo>
                    <a:lnTo>
                      <a:pt x="13216" y="29232"/>
                    </a:lnTo>
                    <a:lnTo>
                      <a:pt x="13617" y="28884"/>
                    </a:lnTo>
                    <a:lnTo>
                      <a:pt x="14001" y="28527"/>
                    </a:lnTo>
                    <a:lnTo>
                      <a:pt x="14375" y="28170"/>
                    </a:lnTo>
                    <a:lnTo>
                      <a:pt x="14732" y="27805"/>
                    </a:lnTo>
                    <a:lnTo>
                      <a:pt x="15071" y="27439"/>
                    </a:lnTo>
                    <a:lnTo>
                      <a:pt x="15392" y="27074"/>
                    </a:lnTo>
                    <a:lnTo>
                      <a:pt x="15704" y="26717"/>
                    </a:lnTo>
                    <a:lnTo>
                      <a:pt x="15998" y="26351"/>
                    </a:lnTo>
                    <a:lnTo>
                      <a:pt x="16275" y="25995"/>
                    </a:lnTo>
                    <a:lnTo>
                      <a:pt x="16533" y="25638"/>
                    </a:lnTo>
                    <a:lnTo>
                      <a:pt x="16783" y="25290"/>
                    </a:lnTo>
                    <a:lnTo>
                      <a:pt x="17024" y="24942"/>
                    </a:lnTo>
                    <a:lnTo>
                      <a:pt x="17238" y="24612"/>
                    </a:lnTo>
                    <a:lnTo>
                      <a:pt x="17452" y="24282"/>
                    </a:lnTo>
                    <a:lnTo>
                      <a:pt x="17639" y="23970"/>
                    </a:lnTo>
                    <a:lnTo>
                      <a:pt x="17817" y="23658"/>
                    </a:lnTo>
                    <a:lnTo>
                      <a:pt x="18138" y="23096"/>
                    </a:lnTo>
                    <a:lnTo>
                      <a:pt x="18406" y="22588"/>
                    </a:lnTo>
                    <a:lnTo>
                      <a:pt x="18611" y="22142"/>
                    </a:lnTo>
                    <a:lnTo>
                      <a:pt x="18780" y="21786"/>
                    </a:lnTo>
                    <a:lnTo>
                      <a:pt x="18896" y="21518"/>
                    </a:lnTo>
                    <a:lnTo>
                      <a:pt x="18986" y="21295"/>
                    </a:lnTo>
                    <a:lnTo>
                      <a:pt x="19039" y="21393"/>
                    </a:lnTo>
                    <a:lnTo>
                      <a:pt x="19208" y="21687"/>
                    </a:lnTo>
                    <a:lnTo>
                      <a:pt x="19503" y="22133"/>
                    </a:lnTo>
                    <a:lnTo>
                      <a:pt x="19690" y="22419"/>
                    </a:lnTo>
                    <a:lnTo>
                      <a:pt x="19913" y="22731"/>
                    </a:lnTo>
                    <a:lnTo>
                      <a:pt x="20163" y="23079"/>
                    </a:lnTo>
                    <a:lnTo>
                      <a:pt x="20448" y="23444"/>
                    </a:lnTo>
                    <a:lnTo>
                      <a:pt x="20760" y="23837"/>
                    </a:lnTo>
                    <a:lnTo>
                      <a:pt x="21108" y="24256"/>
                    </a:lnTo>
                    <a:lnTo>
                      <a:pt x="21491" y="24693"/>
                    </a:lnTo>
                    <a:lnTo>
                      <a:pt x="21910" y="25138"/>
                    </a:lnTo>
                    <a:lnTo>
                      <a:pt x="22356" y="25602"/>
                    </a:lnTo>
                    <a:lnTo>
                      <a:pt x="22838" y="26075"/>
                    </a:lnTo>
                    <a:lnTo>
                      <a:pt x="23355" y="26547"/>
                    </a:lnTo>
                    <a:lnTo>
                      <a:pt x="23631" y="26788"/>
                    </a:lnTo>
                    <a:lnTo>
                      <a:pt x="23908" y="27038"/>
                    </a:lnTo>
                    <a:lnTo>
                      <a:pt x="24202" y="27279"/>
                    </a:lnTo>
                    <a:lnTo>
                      <a:pt x="24505" y="27519"/>
                    </a:lnTo>
                    <a:lnTo>
                      <a:pt x="24809" y="27760"/>
                    </a:lnTo>
                    <a:lnTo>
                      <a:pt x="25130" y="28001"/>
                    </a:lnTo>
                    <a:lnTo>
                      <a:pt x="25451" y="28242"/>
                    </a:lnTo>
                    <a:lnTo>
                      <a:pt x="25789" y="28483"/>
                    </a:lnTo>
                    <a:lnTo>
                      <a:pt x="26137" y="28714"/>
                    </a:lnTo>
                    <a:lnTo>
                      <a:pt x="26485" y="28946"/>
                    </a:lnTo>
                    <a:lnTo>
                      <a:pt x="26851" y="29178"/>
                    </a:lnTo>
                    <a:lnTo>
                      <a:pt x="27225" y="29410"/>
                    </a:lnTo>
                    <a:lnTo>
                      <a:pt x="27609" y="29633"/>
                    </a:lnTo>
                    <a:lnTo>
                      <a:pt x="28001" y="29856"/>
                    </a:lnTo>
                    <a:lnTo>
                      <a:pt x="28402" y="30079"/>
                    </a:lnTo>
                    <a:lnTo>
                      <a:pt x="28812" y="30293"/>
                    </a:lnTo>
                    <a:lnTo>
                      <a:pt x="29232" y="30498"/>
                    </a:lnTo>
                    <a:lnTo>
                      <a:pt x="29660" y="30703"/>
                    </a:lnTo>
                    <a:lnTo>
                      <a:pt x="30106" y="30899"/>
                    </a:lnTo>
                    <a:lnTo>
                      <a:pt x="30551" y="31095"/>
                    </a:lnTo>
                    <a:lnTo>
                      <a:pt x="31015" y="31283"/>
                    </a:lnTo>
                    <a:lnTo>
                      <a:pt x="31488" y="31461"/>
                    </a:lnTo>
                    <a:lnTo>
                      <a:pt x="31960" y="31630"/>
                    </a:lnTo>
                    <a:lnTo>
                      <a:pt x="32451" y="31800"/>
                    </a:lnTo>
                    <a:lnTo>
                      <a:pt x="32959" y="31960"/>
                    </a:lnTo>
                    <a:lnTo>
                      <a:pt x="33467" y="32112"/>
                    </a:lnTo>
                    <a:lnTo>
                      <a:pt x="33985" y="32255"/>
                    </a:lnTo>
                    <a:lnTo>
                      <a:pt x="34520" y="32388"/>
                    </a:lnTo>
                    <a:lnTo>
                      <a:pt x="35064" y="32513"/>
                    </a:lnTo>
                    <a:lnTo>
                      <a:pt x="35608" y="32629"/>
                    </a:lnTo>
                    <a:lnTo>
                      <a:pt x="36695" y="32843"/>
                    </a:lnTo>
                    <a:lnTo>
                      <a:pt x="37730" y="33066"/>
                    </a:lnTo>
                    <a:lnTo>
                      <a:pt x="38711" y="33271"/>
                    </a:lnTo>
                    <a:lnTo>
                      <a:pt x="39638" y="33485"/>
                    </a:lnTo>
                    <a:lnTo>
                      <a:pt x="40521" y="33690"/>
                    </a:lnTo>
                    <a:lnTo>
                      <a:pt x="41350" y="33895"/>
                    </a:lnTo>
                    <a:lnTo>
                      <a:pt x="42135" y="34092"/>
                    </a:lnTo>
                    <a:lnTo>
                      <a:pt x="42875" y="34288"/>
                    </a:lnTo>
                    <a:lnTo>
                      <a:pt x="43571" y="34484"/>
                    </a:lnTo>
                    <a:lnTo>
                      <a:pt x="44222" y="34680"/>
                    </a:lnTo>
                    <a:lnTo>
                      <a:pt x="44837" y="34876"/>
                    </a:lnTo>
                    <a:lnTo>
                      <a:pt x="45399" y="35064"/>
                    </a:lnTo>
                    <a:lnTo>
                      <a:pt x="45934" y="35251"/>
                    </a:lnTo>
                    <a:lnTo>
                      <a:pt x="46424" y="35438"/>
                    </a:lnTo>
                    <a:lnTo>
                      <a:pt x="46879" y="35625"/>
                    </a:lnTo>
                    <a:lnTo>
                      <a:pt x="47298" y="35813"/>
                    </a:lnTo>
                    <a:lnTo>
                      <a:pt x="47691" y="36000"/>
                    </a:lnTo>
                    <a:lnTo>
                      <a:pt x="48038" y="36178"/>
                    </a:lnTo>
                    <a:lnTo>
                      <a:pt x="48368" y="36365"/>
                    </a:lnTo>
                    <a:lnTo>
                      <a:pt x="48663" y="36553"/>
                    </a:lnTo>
                    <a:lnTo>
                      <a:pt x="48921" y="36740"/>
                    </a:lnTo>
                    <a:lnTo>
                      <a:pt x="49162" y="36927"/>
                    </a:lnTo>
                    <a:lnTo>
                      <a:pt x="49376" y="37115"/>
                    </a:lnTo>
                    <a:lnTo>
                      <a:pt x="49563" y="37302"/>
                    </a:lnTo>
                    <a:lnTo>
                      <a:pt x="49724" y="37489"/>
                    </a:lnTo>
                    <a:lnTo>
                      <a:pt x="49866" y="37676"/>
                    </a:lnTo>
                    <a:lnTo>
                      <a:pt x="49982" y="37873"/>
                    </a:lnTo>
                    <a:lnTo>
                      <a:pt x="50089" y="38069"/>
                    </a:lnTo>
                    <a:lnTo>
                      <a:pt x="50170" y="38265"/>
                    </a:lnTo>
                    <a:lnTo>
                      <a:pt x="50241" y="38461"/>
                    </a:lnTo>
                    <a:lnTo>
                      <a:pt x="50286" y="38657"/>
                    </a:lnTo>
                    <a:lnTo>
                      <a:pt x="50330" y="38862"/>
                    </a:lnTo>
                    <a:lnTo>
                      <a:pt x="50642" y="38809"/>
                    </a:lnTo>
                    <a:lnTo>
                      <a:pt x="50945" y="38773"/>
                    </a:lnTo>
                    <a:lnTo>
                      <a:pt x="51231" y="38746"/>
                    </a:lnTo>
                    <a:lnTo>
                      <a:pt x="51498" y="38738"/>
                    </a:lnTo>
                    <a:lnTo>
                      <a:pt x="51757" y="38746"/>
                    </a:lnTo>
                    <a:lnTo>
                      <a:pt x="51998" y="38773"/>
                    </a:lnTo>
                    <a:lnTo>
                      <a:pt x="52221" y="38809"/>
                    </a:lnTo>
                    <a:lnTo>
                      <a:pt x="52435" y="38862"/>
                    </a:lnTo>
                    <a:lnTo>
                      <a:pt x="52640" y="38925"/>
                    </a:lnTo>
                    <a:lnTo>
                      <a:pt x="52827" y="38996"/>
                    </a:lnTo>
                    <a:lnTo>
                      <a:pt x="52996" y="39085"/>
                    </a:lnTo>
                    <a:lnTo>
                      <a:pt x="53157" y="39192"/>
                    </a:lnTo>
                    <a:lnTo>
                      <a:pt x="53308" y="39299"/>
                    </a:lnTo>
                    <a:lnTo>
                      <a:pt x="53442" y="39424"/>
                    </a:lnTo>
                    <a:lnTo>
                      <a:pt x="53567" y="39549"/>
                    </a:lnTo>
                    <a:lnTo>
                      <a:pt x="53683" y="39692"/>
                    </a:lnTo>
                    <a:lnTo>
                      <a:pt x="53692" y="39701"/>
                    </a:lnTo>
                    <a:lnTo>
                      <a:pt x="53772" y="39388"/>
                    </a:lnTo>
                    <a:lnTo>
                      <a:pt x="53861" y="39014"/>
                    </a:lnTo>
                    <a:lnTo>
                      <a:pt x="53968" y="38506"/>
                    </a:lnTo>
                    <a:lnTo>
                      <a:pt x="54102" y="37873"/>
                    </a:lnTo>
                    <a:lnTo>
                      <a:pt x="54236" y="37123"/>
                    </a:lnTo>
                    <a:lnTo>
                      <a:pt x="54387" y="36258"/>
                    </a:lnTo>
                    <a:lnTo>
                      <a:pt x="54539" y="35295"/>
                    </a:lnTo>
                    <a:lnTo>
                      <a:pt x="54682" y="34243"/>
                    </a:lnTo>
                    <a:lnTo>
                      <a:pt x="54744" y="33681"/>
                    </a:lnTo>
                    <a:lnTo>
                      <a:pt x="54807" y="33093"/>
                    </a:lnTo>
                    <a:lnTo>
                      <a:pt x="54869" y="32495"/>
                    </a:lnTo>
                    <a:lnTo>
                      <a:pt x="54923" y="31871"/>
                    </a:lnTo>
                    <a:lnTo>
                      <a:pt x="54976" y="31238"/>
                    </a:lnTo>
                    <a:lnTo>
                      <a:pt x="55012" y="30587"/>
                    </a:lnTo>
                    <a:lnTo>
                      <a:pt x="55047" y="29918"/>
                    </a:lnTo>
                    <a:lnTo>
                      <a:pt x="55074" y="29240"/>
                    </a:lnTo>
                    <a:lnTo>
                      <a:pt x="55092" y="28545"/>
                    </a:lnTo>
                    <a:lnTo>
                      <a:pt x="55101" y="27832"/>
                    </a:lnTo>
                    <a:lnTo>
                      <a:pt x="55101" y="27118"/>
                    </a:lnTo>
                    <a:lnTo>
                      <a:pt x="55083" y="26387"/>
                    </a:lnTo>
                    <a:lnTo>
                      <a:pt x="55065" y="25647"/>
                    </a:lnTo>
                    <a:lnTo>
                      <a:pt x="55021" y="24907"/>
                    </a:lnTo>
                    <a:lnTo>
                      <a:pt x="54976" y="24149"/>
                    </a:lnTo>
                    <a:lnTo>
                      <a:pt x="54905" y="23391"/>
                    </a:lnTo>
                    <a:lnTo>
                      <a:pt x="54824" y="22633"/>
                    </a:lnTo>
                    <a:lnTo>
                      <a:pt x="54735" y="21866"/>
                    </a:lnTo>
                    <a:lnTo>
                      <a:pt x="54619" y="21090"/>
                    </a:lnTo>
                    <a:lnTo>
                      <a:pt x="54494" y="20323"/>
                    </a:lnTo>
                    <a:lnTo>
                      <a:pt x="54343" y="19547"/>
                    </a:lnTo>
                    <a:lnTo>
                      <a:pt x="54182" y="18780"/>
                    </a:lnTo>
                    <a:lnTo>
                      <a:pt x="53995" y="18005"/>
                    </a:lnTo>
                    <a:lnTo>
                      <a:pt x="53790" y="17238"/>
                    </a:lnTo>
                    <a:lnTo>
                      <a:pt x="53683" y="16854"/>
                    </a:lnTo>
                    <a:lnTo>
                      <a:pt x="53567" y="16471"/>
                    </a:lnTo>
                    <a:lnTo>
                      <a:pt x="53451" y="16096"/>
                    </a:lnTo>
                    <a:lnTo>
                      <a:pt x="53326" y="15713"/>
                    </a:lnTo>
                    <a:lnTo>
                      <a:pt x="53193" y="15338"/>
                    </a:lnTo>
                    <a:lnTo>
                      <a:pt x="53059" y="14955"/>
                    </a:lnTo>
                    <a:lnTo>
                      <a:pt x="52916" y="14580"/>
                    </a:lnTo>
                    <a:lnTo>
                      <a:pt x="52765" y="14206"/>
                    </a:lnTo>
                    <a:lnTo>
                      <a:pt x="52613" y="13840"/>
                    </a:lnTo>
                    <a:lnTo>
                      <a:pt x="52452" y="13466"/>
                    </a:lnTo>
                    <a:lnTo>
                      <a:pt x="52283" y="13100"/>
                    </a:lnTo>
                    <a:lnTo>
                      <a:pt x="52105" y="12734"/>
                    </a:lnTo>
                    <a:lnTo>
                      <a:pt x="51926" y="12369"/>
                    </a:lnTo>
                    <a:lnTo>
                      <a:pt x="51748" y="12012"/>
                    </a:lnTo>
                    <a:lnTo>
                      <a:pt x="51552" y="11655"/>
                    </a:lnTo>
                    <a:lnTo>
                      <a:pt x="51356" y="11299"/>
                    </a:lnTo>
                    <a:lnTo>
                      <a:pt x="51150" y="10942"/>
                    </a:lnTo>
                    <a:lnTo>
                      <a:pt x="50936" y="10594"/>
                    </a:lnTo>
                    <a:lnTo>
                      <a:pt x="50714" y="10246"/>
                    </a:lnTo>
                    <a:lnTo>
                      <a:pt x="50491" y="9908"/>
                    </a:lnTo>
                    <a:lnTo>
                      <a:pt x="50259" y="9569"/>
                    </a:lnTo>
                    <a:lnTo>
                      <a:pt x="50018" y="9230"/>
                    </a:lnTo>
                    <a:lnTo>
                      <a:pt x="49768" y="8900"/>
                    </a:lnTo>
                    <a:lnTo>
                      <a:pt x="49519" y="8570"/>
                    </a:lnTo>
                    <a:lnTo>
                      <a:pt x="49251" y="8249"/>
                    </a:lnTo>
                    <a:lnTo>
                      <a:pt x="48984" y="7928"/>
                    </a:lnTo>
                    <a:lnTo>
                      <a:pt x="48707" y="7616"/>
                    </a:lnTo>
                    <a:lnTo>
                      <a:pt x="48422" y="7304"/>
                    </a:lnTo>
                    <a:lnTo>
                      <a:pt x="48127" y="6992"/>
                    </a:lnTo>
                    <a:lnTo>
                      <a:pt x="47833" y="6688"/>
                    </a:lnTo>
                    <a:lnTo>
                      <a:pt x="47521" y="6394"/>
                    </a:lnTo>
                    <a:lnTo>
                      <a:pt x="47209" y="6100"/>
                    </a:lnTo>
                    <a:lnTo>
                      <a:pt x="46879" y="5806"/>
                    </a:lnTo>
                    <a:lnTo>
                      <a:pt x="46549" y="5529"/>
                    </a:lnTo>
                    <a:lnTo>
                      <a:pt x="46210" y="5244"/>
                    </a:lnTo>
                    <a:lnTo>
                      <a:pt x="45854" y="4976"/>
                    </a:lnTo>
                    <a:lnTo>
                      <a:pt x="45497" y="4709"/>
                    </a:lnTo>
                    <a:lnTo>
                      <a:pt x="45131" y="4450"/>
                    </a:lnTo>
                    <a:lnTo>
                      <a:pt x="44757" y="4191"/>
                    </a:lnTo>
                    <a:lnTo>
                      <a:pt x="44373" y="3942"/>
                    </a:lnTo>
                    <a:lnTo>
                      <a:pt x="43981" y="3692"/>
                    </a:lnTo>
                    <a:lnTo>
                      <a:pt x="43580" y="3460"/>
                    </a:lnTo>
                    <a:lnTo>
                      <a:pt x="43161" y="3228"/>
                    </a:lnTo>
                    <a:lnTo>
                      <a:pt x="42741" y="2997"/>
                    </a:lnTo>
                    <a:lnTo>
                      <a:pt x="42144" y="2693"/>
                    </a:lnTo>
                    <a:lnTo>
                      <a:pt x="41538" y="2408"/>
                    </a:lnTo>
                    <a:lnTo>
                      <a:pt x="40940" y="2140"/>
                    </a:lnTo>
                    <a:lnTo>
                      <a:pt x="40352" y="1891"/>
                    </a:lnTo>
                    <a:lnTo>
                      <a:pt x="39763" y="1659"/>
                    </a:lnTo>
                    <a:lnTo>
                      <a:pt x="39174" y="1445"/>
                    </a:lnTo>
                    <a:lnTo>
                      <a:pt x="38595" y="1249"/>
                    </a:lnTo>
                    <a:lnTo>
                      <a:pt x="38015" y="1061"/>
                    </a:lnTo>
                    <a:lnTo>
                      <a:pt x="37444" y="901"/>
                    </a:lnTo>
                    <a:lnTo>
                      <a:pt x="36883" y="749"/>
                    </a:lnTo>
                    <a:lnTo>
                      <a:pt x="36312" y="616"/>
                    </a:lnTo>
                    <a:lnTo>
                      <a:pt x="35759" y="500"/>
                    </a:lnTo>
                    <a:lnTo>
                      <a:pt x="35206" y="393"/>
                    </a:lnTo>
                    <a:lnTo>
                      <a:pt x="34662" y="295"/>
                    </a:lnTo>
                    <a:lnTo>
                      <a:pt x="34118" y="223"/>
                    </a:lnTo>
                    <a:lnTo>
                      <a:pt x="33583" y="152"/>
                    </a:lnTo>
                    <a:lnTo>
                      <a:pt x="33057" y="98"/>
                    </a:lnTo>
                    <a:lnTo>
                      <a:pt x="32540" y="63"/>
                    </a:lnTo>
                    <a:lnTo>
                      <a:pt x="32023" y="27"/>
                    </a:lnTo>
                    <a:lnTo>
                      <a:pt x="31514" y="9"/>
                    </a:lnTo>
                    <a:lnTo>
                      <a:pt x="3101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1209;p28"/>
              <p:cNvSpPr/>
              <p:nvPr/>
            </p:nvSpPr>
            <p:spPr>
              <a:xfrm>
                <a:off x="5130525" y="1793750"/>
                <a:ext cx="60225" cy="60450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418" extrusionOk="0">
                    <a:moveTo>
                      <a:pt x="1204" y="1"/>
                    </a:moveTo>
                    <a:lnTo>
                      <a:pt x="1080" y="10"/>
                    </a:lnTo>
                    <a:lnTo>
                      <a:pt x="955" y="27"/>
                    </a:lnTo>
                    <a:lnTo>
                      <a:pt x="839" y="54"/>
                    </a:lnTo>
                    <a:lnTo>
                      <a:pt x="732" y="90"/>
                    </a:lnTo>
                    <a:lnTo>
                      <a:pt x="625" y="143"/>
                    </a:lnTo>
                    <a:lnTo>
                      <a:pt x="527" y="206"/>
                    </a:lnTo>
                    <a:lnTo>
                      <a:pt x="437" y="277"/>
                    </a:lnTo>
                    <a:lnTo>
                      <a:pt x="348" y="348"/>
                    </a:lnTo>
                    <a:lnTo>
                      <a:pt x="268" y="438"/>
                    </a:lnTo>
                    <a:lnTo>
                      <a:pt x="206" y="527"/>
                    </a:lnTo>
                    <a:lnTo>
                      <a:pt x="143" y="634"/>
                    </a:lnTo>
                    <a:lnTo>
                      <a:pt x="90" y="732"/>
                    </a:lnTo>
                    <a:lnTo>
                      <a:pt x="54" y="848"/>
                    </a:lnTo>
                    <a:lnTo>
                      <a:pt x="18" y="964"/>
                    </a:lnTo>
                    <a:lnTo>
                      <a:pt x="1" y="1080"/>
                    </a:lnTo>
                    <a:lnTo>
                      <a:pt x="1" y="1204"/>
                    </a:lnTo>
                    <a:lnTo>
                      <a:pt x="1" y="1329"/>
                    </a:lnTo>
                    <a:lnTo>
                      <a:pt x="18" y="1445"/>
                    </a:lnTo>
                    <a:lnTo>
                      <a:pt x="54" y="1561"/>
                    </a:lnTo>
                    <a:lnTo>
                      <a:pt x="90" y="1677"/>
                    </a:lnTo>
                    <a:lnTo>
                      <a:pt x="143" y="1784"/>
                    </a:lnTo>
                    <a:lnTo>
                      <a:pt x="206" y="1882"/>
                    </a:lnTo>
                    <a:lnTo>
                      <a:pt x="268" y="1971"/>
                    </a:lnTo>
                    <a:lnTo>
                      <a:pt x="348" y="2061"/>
                    </a:lnTo>
                    <a:lnTo>
                      <a:pt x="437" y="2141"/>
                    </a:lnTo>
                    <a:lnTo>
                      <a:pt x="527" y="2212"/>
                    </a:lnTo>
                    <a:lnTo>
                      <a:pt x="625" y="2266"/>
                    </a:lnTo>
                    <a:lnTo>
                      <a:pt x="732" y="2319"/>
                    </a:lnTo>
                    <a:lnTo>
                      <a:pt x="839" y="2364"/>
                    </a:lnTo>
                    <a:lnTo>
                      <a:pt x="955" y="2390"/>
                    </a:lnTo>
                    <a:lnTo>
                      <a:pt x="1080" y="2408"/>
                    </a:lnTo>
                    <a:lnTo>
                      <a:pt x="1204" y="2417"/>
                    </a:lnTo>
                    <a:lnTo>
                      <a:pt x="1329" y="2408"/>
                    </a:lnTo>
                    <a:lnTo>
                      <a:pt x="1445" y="2390"/>
                    </a:lnTo>
                    <a:lnTo>
                      <a:pt x="1561" y="2364"/>
                    </a:lnTo>
                    <a:lnTo>
                      <a:pt x="1677" y="2319"/>
                    </a:lnTo>
                    <a:lnTo>
                      <a:pt x="1775" y="2266"/>
                    </a:lnTo>
                    <a:lnTo>
                      <a:pt x="1882" y="2212"/>
                    </a:lnTo>
                    <a:lnTo>
                      <a:pt x="1971" y="2141"/>
                    </a:lnTo>
                    <a:lnTo>
                      <a:pt x="2060" y="2061"/>
                    </a:lnTo>
                    <a:lnTo>
                      <a:pt x="2132" y="1971"/>
                    </a:lnTo>
                    <a:lnTo>
                      <a:pt x="2203" y="1882"/>
                    </a:lnTo>
                    <a:lnTo>
                      <a:pt x="2266" y="1784"/>
                    </a:lnTo>
                    <a:lnTo>
                      <a:pt x="2319" y="1677"/>
                    </a:lnTo>
                    <a:lnTo>
                      <a:pt x="2355" y="1561"/>
                    </a:lnTo>
                    <a:lnTo>
                      <a:pt x="2381" y="1445"/>
                    </a:lnTo>
                    <a:lnTo>
                      <a:pt x="2399" y="1329"/>
                    </a:lnTo>
                    <a:lnTo>
                      <a:pt x="2408" y="1204"/>
                    </a:lnTo>
                    <a:lnTo>
                      <a:pt x="2399" y="1080"/>
                    </a:lnTo>
                    <a:lnTo>
                      <a:pt x="2381" y="964"/>
                    </a:lnTo>
                    <a:lnTo>
                      <a:pt x="2355" y="848"/>
                    </a:lnTo>
                    <a:lnTo>
                      <a:pt x="2319" y="732"/>
                    </a:lnTo>
                    <a:lnTo>
                      <a:pt x="2266" y="634"/>
                    </a:lnTo>
                    <a:lnTo>
                      <a:pt x="2203" y="527"/>
                    </a:lnTo>
                    <a:lnTo>
                      <a:pt x="2132" y="438"/>
                    </a:lnTo>
                    <a:lnTo>
                      <a:pt x="2060" y="348"/>
                    </a:lnTo>
                    <a:lnTo>
                      <a:pt x="1971" y="277"/>
                    </a:lnTo>
                    <a:lnTo>
                      <a:pt x="1882" y="206"/>
                    </a:lnTo>
                    <a:lnTo>
                      <a:pt x="1775" y="143"/>
                    </a:lnTo>
                    <a:lnTo>
                      <a:pt x="1677" y="90"/>
                    </a:lnTo>
                    <a:lnTo>
                      <a:pt x="1561" y="54"/>
                    </a:lnTo>
                    <a:lnTo>
                      <a:pt x="1445" y="27"/>
                    </a:lnTo>
                    <a:lnTo>
                      <a:pt x="1329" y="10"/>
                    </a:lnTo>
                    <a:lnTo>
                      <a:pt x="120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1210;p28"/>
              <p:cNvSpPr/>
              <p:nvPr/>
            </p:nvSpPr>
            <p:spPr>
              <a:xfrm>
                <a:off x="4078500" y="1793750"/>
                <a:ext cx="60450" cy="604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18" extrusionOk="0">
                    <a:moveTo>
                      <a:pt x="1213" y="1"/>
                    </a:moveTo>
                    <a:lnTo>
                      <a:pt x="1088" y="10"/>
                    </a:lnTo>
                    <a:lnTo>
                      <a:pt x="972" y="27"/>
                    </a:lnTo>
                    <a:lnTo>
                      <a:pt x="857" y="54"/>
                    </a:lnTo>
                    <a:lnTo>
                      <a:pt x="741" y="90"/>
                    </a:lnTo>
                    <a:lnTo>
                      <a:pt x="634" y="143"/>
                    </a:lnTo>
                    <a:lnTo>
                      <a:pt x="536" y="206"/>
                    </a:lnTo>
                    <a:lnTo>
                      <a:pt x="446" y="277"/>
                    </a:lnTo>
                    <a:lnTo>
                      <a:pt x="357" y="348"/>
                    </a:lnTo>
                    <a:lnTo>
                      <a:pt x="277" y="438"/>
                    </a:lnTo>
                    <a:lnTo>
                      <a:pt x="214" y="527"/>
                    </a:lnTo>
                    <a:lnTo>
                      <a:pt x="152" y="634"/>
                    </a:lnTo>
                    <a:lnTo>
                      <a:pt x="99" y="732"/>
                    </a:lnTo>
                    <a:lnTo>
                      <a:pt x="54" y="848"/>
                    </a:lnTo>
                    <a:lnTo>
                      <a:pt x="27" y="964"/>
                    </a:lnTo>
                    <a:lnTo>
                      <a:pt x="9" y="1080"/>
                    </a:lnTo>
                    <a:lnTo>
                      <a:pt x="0" y="1204"/>
                    </a:lnTo>
                    <a:lnTo>
                      <a:pt x="9" y="1329"/>
                    </a:lnTo>
                    <a:lnTo>
                      <a:pt x="27" y="1445"/>
                    </a:lnTo>
                    <a:lnTo>
                      <a:pt x="54" y="1561"/>
                    </a:lnTo>
                    <a:lnTo>
                      <a:pt x="99" y="1677"/>
                    </a:lnTo>
                    <a:lnTo>
                      <a:pt x="152" y="1784"/>
                    </a:lnTo>
                    <a:lnTo>
                      <a:pt x="214" y="1882"/>
                    </a:lnTo>
                    <a:lnTo>
                      <a:pt x="277" y="1971"/>
                    </a:lnTo>
                    <a:lnTo>
                      <a:pt x="357" y="2061"/>
                    </a:lnTo>
                    <a:lnTo>
                      <a:pt x="446" y="2141"/>
                    </a:lnTo>
                    <a:lnTo>
                      <a:pt x="536" y="2212"/>
                    </a:lnTo>
                    <a:lnTo>
                      <a:pt x="634" y="2266"/>
                    </a:lnTo>
                    <a:lnTo>
                      <a:pt x="741" y="2319"/>
                    </a:lnTo>
                    <a:lnTo>
                      <a:pt x="857" y="2364"/>
                    </a:lnTo>
                    <a:lnTo>
                      <a:pt x="972" y="2390"/>
                    </a:lnTo>
                    <a:lnTo>
                      <a:pt x="1088" y="2408"/>
                    </a:lnTo>
                    <a:lnTo>
                      <a:pt x="1213" y="2417"/>
                    </a:lnTo>
                    <a:lnTo>
                      <a:pt x="1338" y="2408"/>
                    </a:lnTo>
                    <a:lnTo>
                      <a:pt x="1454" y="2390"/>
                    </a:lnTo>
                    <a:lnTo>
                      <a:pt x="1570" y="2364"/>
                    </a:lnTo>
                    <a:lnTo>
                      <a:pt x="1686" y="2319"/>
                    </a:lnTo>
                    <a:lnTo>
                      <a:pt x="1793" y="2266"/>
                    </a:lnTo>
                    <a:lnTo>
                      <a:pt x="1891" y="2212"/>
                    </a:lnTo>
                    <a:lnTo>
                      <a:pt x="1980" y="2141"/>
                    </a:lnTo>
                    <a:lnTo>
                      <a:pt x="2069" y="2061"/>
                    </a:lnTo>
                    <a:lnTo>
                      <a:pt x="2150" y="1971"/>
                    </a:lnTo>
                    <a:lnTo>
                      <a:pt x="2212" y="1882"/>
                    </a:lnTo>
                    <a:lnTo>
                      <a:pt x="2274" y="1784"/>
                    </a:lnTo>
                    <a:lnTo>
                      <a:pt x="2328" y="1677"/>
                    </a:lnTo>
                    <a:lnTo>
                      <a:pt x="2364" y="1561"/>
                    </a:lnTo>
                    <a:lnTo>
                      <a:pt x="2399" y="1445"/>
                    </a:lnTo>
                    <a:lnTo>
                      <a:pt x="2417" y="1329"/>
                    </a:lnTo>
                    <a:lnTo>
                      <a:pt x="2417" y="1204"/>
                    </a:lnTo>
                    <a:lnTo>
                      <a:pt x="2417" y="1080"/>
                    </a:lnTo>
                    <a:lnTo>
                      <a:pt x="2399" y="964"/>
                    </a:lnTo>
                    <a:lnTo>
                      <a:pt x="2364" y="848"/>
                    </a:lnTo>
                    <a:lnTo>
                      <a:pt x="2328" y="732"/>
                    </a:lnTo>
                    <a:lnTo>
                      <a:pt x="2274" y="634"/>
                    </a:lnTo>
                    <a:lnTo>
                      <a:pt x="2212" y="527"/>
                    </a:lnTo>
                    <a:lnTo>
                      <a:pt x="2150" y="438"/>
                    </a:lnTo>
                    <a:lnTo>
                      <a:pt x="2069" y="348"/>
                    </a:lnTo>
                    <a:lnTo>
                      <a:pt x="1980" y="277"/>
                    </a:lnTo>
                    <a:lnTo>
                      <a:pt x="1891" y="206"/>
                    </a:lnTo>
                    <a:lnTo>
                      <a:pt x="1793" y="143"/>
                    </a:lnTo>
                    <a:lnTo>
                      <a:pt x="1686" y="90"/>
                    </a:lnTo>
                    <a:lnTo>
                      <a:pt x="1570" y="54"/>
                    </a:lnTo>
                    <a:lnTo>
                      <a:pt x="1454" y="27"/>
                    </a:lnTo>
                    <a:lnTo>
                      <a:pt x="1338" y="10"/>
                    </a:lnTo>
                    <a:lnTo>
                      <a:pt x="12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1211;p28"/>
              <p:cNvSpPr/>
              <p:nvPr/>
            </p:nvSpPr>
            <p:spPr>
              <a:xfrm>
                <a:off x="4645650" y="2368925"/>
                <a:ext cx="943250" cy="931900"/>
              </a:xfrm>
              <a:custGeom>
                <a:avLst/>
                <a:gdLst/>
                <a:ahLst/>
                <a:cxnLst/>
                <a:rect l="l" t="t" r="r" b="b"/>
                <a:pathLst>
                  <a:path w="37730" h="37276" extrusionOk="0">
                    <a:moveTo>
                      <a:pt x="9390" y="1"/>
                    </a:moveTo>
                    <a:lnTo>
                      <a:pt x="0" y="6537"/>
                    </a:lnTo>
                    <a:lnTo>
                      <a:pt x="0" y="37275"/>
                    </a:lnTo>
                    <a:lnTo>
                      <a:pt x="32745" y="35242"/>
                    </a:lnTo>
                    <a:lnTo>
                      <a:pt x="32995" y="34752"/>
                    </a:lnTo>
                    <a:lnTo>
                      <a:pt x="33280" y="34172"/>
                    </a:lnTo>
                    <a:lnTo>
                      <a:pt x="33645" y="33405"/>
                    </a:lnTo>
                    <a:lnTo>
                      <a:pt x="34065" y="32478"/>
                    </a:lnTo>
                    <a:lnTo>
                      <a:pt x="34537" y="31399"/>
                    </a:lnTo>
                    <a:lnTo>
                      <a:pt x="34787" y="30819"/>
                    </a:lnTo>
                    <a:lnTo>
                      <a:pt x="35037" y="30204"/>
                    </a:lnTo>
                    <a:lnTo>
                      <a:pt x="35286" y="29580"/>
                    </a:lnTo>
                    <a:lnTo>
                      <a:pt x="35536" y="28920"/>
                    </a:lnTo>
                    <a:lnTo>
                      <a:pt x="35786" y="28251"/>
                    </a:lnTo>
                    <a:lnTo>
                      <a:pt x="36035" y="27564"/>
                    </a:lnTo>
                    <a:lnTo>
                      <a:pt x="36267" y="26869"/>
                    </a:lnTo>
                    <a:lnTo>
                      <a:pt x="36490" y="26164"/>
                    </a:lnTo>
                    <a:lnTo>
                      <a:pt x="36713" y="25451"/>
                    </a:lnTo>
                    <a:lnTo>
                      <a:pt x="36909" y="24737"/>
                    </a:lnTo>
                    <a:lnTo>
                      <a:pt x="37097" y="24024"/>
                    </a:lnTo>
                    <a:lnTo>
                      <a:pt x="37257" y="23320"/>
                    </a:lnTo>
                    <a:lnTo>
                      <a:pt x="37409" y="22615"/>
                    </a:lnTo>
                    <a:lnTo>
                      <a:pt x="37471" y="22267"/>
                    </a:lnTo>
                    <a:lnTo>
                      <a:pt x="37525" y="21919"/>
                    </a:lnTo>
                    <a:lnTo>
                      <a:pt x="37578" y="21581"/>
                    </a:lnTo>
                    <a:lnTo>
                      <a:pt x="37623" y="21242"/>
                    </a:lnTo>
                    <a:lnTo>
                      <a:pt x="37658" y="20903"/>
                    </a:lnTo>
                    <a:lnTo>
                      <a:pt x="37685" y="20573"/>
                    </a:lnTo>
                    <a:lnTo>
                      <a:pt x="37712" y="20243"/>
                    </a:lnTo>
                    <a:lnTo>
                      <a:pt x="37721" y="19922"/>
                    </a:lnTo>
                    <a:lnTo>
                      <a:pt x="37730" y="19610"/>
                    </a:lnTo>
                    <a:lnTo>
                      <a:pt x="37730" y="19298"/>
                    </a:lnTo>
                    <a:lnTo>
                      <a:pt x="37721" y="18995"/>
                    </a:lnTo>
                    <a:lnTo>
                      <a:pt x="37703" y="18691"/>
                    </a:lnTo>
                    <a:lnTo>
                      <a:pt x="37667" y="18406"/>
                    </a:lnTo>
                    <a:lnTo>
                      <a:pt x="37632" y="18121"/>
                    </a:lnTo>
                    <a:lnTo>
                      <a:pt x="37587" y="17862"/>
                    </a:lnTo>
                    <a:lnTo>
                      <a:pt x="37542" y="17612"/>
                    </a:lnTo>
                    <a:lnTo>
                      <a:pt x="37426" y="17122"/>
                    </a:lnTo>
                    <a:lnTo>
                      <a:pt x="37302" y="16649"/>
                    </a:lnTo>
                    <a:lnTo>
                      <a:pt x="37168" y="16186"/>
                    </a:lnTo>
                    <a:lnTo>
                      <a:pt x="36989" y="15882"/>
                    </a:lnTo>
                    <a:lnTo>
                      <a:pt x="36820" y="15606"/>
                    </a:lnTo>
                    <a:lnTo>
                      <a:pt x="36651" y="15347"/>
                    </a:lnTo>
                    <a:lnTo>
                      <a:pt x="36481" y="15098"/>
                    </a:lnTo>
                    <a:lnTo>
                      <a:pt x="36312" y="14866"/>
                    </a:lnTo>
                    <a:lnTo>
                      <a:pt x="36142" y="14643"/>
                    </a:lnTo>
                    <a:lnTo>
                      <a:pt x="35982" y="14438"/>
                    </a:lnTo>
                    <a:lnTo>
                      <a:pt x="35821" y="14242"/>
                    </a:lnTo>
                    <a:lnTo>
                      <a:pt x="35661" y="14063"/>
                    </a:lnTo>
                    <a:lnTo>
                      <a:pt x="35500" y="13894"/>
                    </a:lnTo>
                    <a:lnTo>
                      <a:pt x="35349" y="13733"/>
                    </a:lnTo>
                    <a:lnTo>
                      <a:pt x="35197" y="13591"/>
                    </a:lnTo>
                    <a:lnTo>
                      <a:pt x="35046" y="13448"/>
                    </a:lnTo>
                    <a:lnTo>
                      <a:pt x="34894" y="13323"/>
                    </a:lnTo>
                    <a:lnTo>
                      <a:pt x="34609" y="13091"/>
                    </a:lnTo>
                    <a:lnTo>
                      <a:pt x="34323" y="12895"/>
                    </a:lnTo>
                    <a:lnTo>
                      <a:pt x="34056" y="12717"/>
                    </a:lnTo>
                    <a:lnTo>
                      <a:pt x="33797" y="12565"/>
                    </a:lnTo>
                    <a:lnTo>
                      <a:pt x="33547" y="12431"/>
                    </a:lnTo>
                    <a:lnTo>
                      <a:pt x="33075" y="12208"/>
                    </a:lnTo>
                    <a:lnTo>
                      <a:pt x="32861" y="12101"/>
                    </a:lnTo>
                    <a:lnTo>
                      <a:pt x="32656" y="11994"/>
                    </a:lnTo>
                    <a:lnTo>
                      <a:pt x="32040" y="11664"/>
                    </a:lnTo>
                    <a:lnTo>
                      <a:pt x="31006" y="11121"/>
                    </a:lnTo>
                    <a:lnTo>
                      <a:pt x="27938" y="9533"/>
                    </a:lnTo>
                    <a:lnTo>
                      <a:pt x="19681" y="5280"/>
                    </a:lnTo>
                    <a:lnTo>
                      <a:pt x="18620" y="5066"/>
                    </a:lnTo>
                    <a:lnTo>
                      <a:pt x="18085" y="4959"/>
                    </a:lnTo>
                    <a:lnTo>
                      <a:pt x="17559" y="4843"/>
                    </a:lnTo>
                    <a:lnTo>
                      <a:pt x="17032" y="4718"/>
                    </a:lnTo>
                    <a:lnTo>
                      <a:pt x="16506" y="4584"/>
                    </a:lnTo>
                    <a:lnTo>
                      <a:pt x="15989" y="4450"/>
                    </a:lnTo>
                    <a:lnTo>
                      <a:pt x="15481" y="4308"/>
                    </a:lnTo>
                    <a:lnTo>
                      <a:pt x="14973" y="4156"/>
                    </a:lnTo>
                    <a:lnTo>
                      <a:pt x="14482" y="3996"/>
                    </a:lnTo>
                    <a:lnTo>
                      <a:pt x="13992" y="3826"/>
                    </a:lnTo>
                    <a:lnTo>
                      <a:pt x="13510" y="3639"/>
                    </a:lnTo>
                    <a:lnTo>
                      <a:pt x="13046" y="3452"/>
                    </a:lnTo>
                    <a:lnTo>
                      <a:pt x="12600" y="3246"/>
                    </a:lnTo>
                    <a:lnTo>
                      <a:pt x="12155" y="3032"/>
                    </a:lnTo>
                    <a:lnTo>
                      <a:pt x="11736" y="2810"/>
                    </a:lnTo>
                    <a:lnTo>
                      <a:pt x="11566" y="2711"/>
                    </a:lnTo>
                    <a:lnTo>
                      <a:pt x="11406" y="2595"/>
                    </a:lnTo>
                    <a:lnTo>
                      <a:pt x="11254" y="2480"/>
                    </a:lnTo>
                    <a:lnTo>
                      <a:pt x="11102" y="2346"/>
                    </a:lnTo>
                    <a:lnTo>
                      <a:pt x="10960" y="2212"/>
                    </a:lnTo>
                    <a:lnTo>
                      <a:pt x="10817" y="2060"/>
                    </a:lnTo>
                    <a:lnTo>
                      <a:pt x="10683" y="1900"/>
                    </a:lnTo>
                    <a:lnTo>
                      <a:pt x="10550" y="1739"/>
                    </a:lnTo>
                    <a:lnTo>
                      <a:pt x="10425" y="1561"/>
                    </a:lnTo>
                    <a:lnTo>
                      <a:pt x="10309" y="1383"/>
                    </a:lnTo>
                    <a:lnTo>
                      <a:pt x="10193" y="1187"/>
                    </a:lnTo>
                    <a:lnTo>
                      <a:pt x="10077" y="999"/>
                    </a:lnTo>
                    <a:lnTo>
                      <a:pt x="9970" y="794"/>
                    </a:lnTo>
                    <a:lnTo>
                      <a:pt x="9863" y="589"/>
                    </a:lnTo>
                    <a:lnTo>
                      <a:pt x="9765" y="375"/>
                    </a:lnTo>
                    <a:lnTo>
                      <a:pt x="9676" y="152"/>
                    </a:lnTo>
                    <a:lnTo>
                      <a:pt x="9390" y="1"/>
                    </a:lnTo>
                    <a:close/>
                  </a:path>
                </a:pathLst>
              </a:custGeom>
              <a:solidFill>
                <a:srgbClr val="E8F6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1212;p28"/>
              <p:cNvSpPr/>
              <p:nvPr/>
            </p:nvSpPr>
            <p:spPr>
              <a:xfrm>
                <a:off x="4645650" y="2368925"/>
                <a:ext cx="943250" cy="931900"/>
              </a:xfrm>
              <a:custGeom>
                <a:avLst/>
                <a:gdLst/>
                <a:ahLst/>
                <a:cxnLst/>
                <a:rect l="l" t="t" r="r" b="b"/>
                <a:pathLst>
                  <a:path w="37730" h="37276" fill="none" extrusionOk="0">
                    <a:moveTo>
                      <a:pt x="32745" y="35242"/>
                    </a:moveTo>
                    <a:lnTo>
                      <a:pt x="32745" y="35242"/>
                    </a:lnTo>
                    <a:lnTo>
                      <a:pt x="32995" y="34752"/>
                    </a:lnTo>
                    <a:lnTo>
                      <a:pt x="33280" y="34172"/>
                    </a:lnTo>
                    <a:lnTo>
                      <a:pt x="33645" y="33405"/>
                    </a:lnTo>
                    <a:lnTo>
                      <a:pt x="34065" y="32478"/>
                    </a:lnTo>
                    <a:lnTo>
                      <a:pt x="34537" y="31399"/>
                    </a:lnTo>
                    <a:lnTo>
                      <a:pt x="34787" y="30819"/>
                    </a:lnTo>
                    <a:lnTo>
                      <a:pt x="35037" y="30204"/>
                    </a:lnTo>
                    <a:lnTo>
                      <a:pt x="35286" y="29580"/>
                    </a:lnTo>
                    <a:lnTo>
                      <a:pt x="35536" y="28920"/>
                    </a:lnTo>
                    <a:lnTo>
                      <a:pt x="35786" y="28251"/>
                    </a:lnTo>
                    <a:lnTo>
                      <a:pt x="36035" y="27564"/>
                    </a:lnTo>
                    <a:lnTo>
                      <a:pt x="36267" y="26869"/>
                    </a:lnTo>
                    <a:lnTo>
                      <a:pt x="36490" y="26164"/>
                    </a:lnTo>
                    <a:lnTo>
                      <a:pt x="36713" y="25451"/>
                    </a:lnTo>
                    <a:lnTo>
                      <a:pt x="36909" y="24737"/>
                    </a:lnTo>
                    <a:lnTo>
                      <a:pt x="37097" y="24024"/>
                    </a:lnTo>
                    <a:lnTo>
                      <a:pt x="37257" y="23320"/>
                    </a:lnTo>
                    <a:lnTo>
                      <a:pt x="37409" y="22615"/>
                    </a:lnTo>
                    <a:lnTo>
                      <a:pt x="37471" y="22267"/>
                    </a:lnTo>
                    <a:lnTo>
                      <a:pt x="37525" y="21919"/>
                    </a:lnTo>
                    <a:lnTo>
                      <a:pt x="37578" y="21581"/>
                    </a:lnTo>
                    <a:lnTo>
                      <a:pt x="37623" y="21242"/>
                    </a:lnTo>
                    <a:lnTo>
                      <a:pt x="37658" y="20903"/>
                    </a:lnTo>
                    <a:lnTo>
                      <a:pt x="37685" y="20573"/>
                    </a:lnTo>
                    <a:lnTo>
                      <a:pt x="37712" y="20243"/>
                    </a:lnTo>
                    <a:lnTo>
                      <a:pt x="37721" y="19922"/>
                    </a:lnTo>
                    <a:lnTo>
                      <a:pt x="37730" y="19610"/>
                    </a:lnTo>
                    <a:lnTo>
                      <a:pt x="37730" y="19298"/>
                    </a:lnTo>
                    <a:lnTo>
                      <a:pt x="37721" y="18995"/>
                    </a:lnTo>
                    <a:lnTo>
                      <a:pt x="37703" y="18691"/>
                    </a:lnTo>
                    <a:lnTo>
                      <a:pt x="37667" y="18406"/>
                    </a:lnTo>
                    <a:lnTo>
                      <a:pt x="37632" y="18121"/>
                    </a:lnTo>
                    <a:lnTo>
                      <a:pt x="37632" y="18121"/>
                    </a:lnTo>
                    <a:lnTo>
                      <a:pt x="37587" y="17862"/>
                    </a:lnTo>
                    <a:lnTo>
                      <a:pt x="37542" y="17612"/>
                    </a:lnTo>
                    <a:lnTo>
                      <a:pt x="37426" y="17122"/>
                    </a:lnTo>
                    <a:lnTo>
                      <a:pt x="37302" y="16649"/>
                    </a:lnTo>
                    <a:lnTo>
                      <a:pt x="37168" y="16186"/>
                    </a:lnTo>
                    <a:lnTo>
                      <a:pt x="37168" y="16186"/>
                    </a:lnTo>
                    <a:lnTo>
                      <a:pt x="36989" y="15882"/>
                    </a:lnTo>
                    <a:lnTo>
                      <a:pt x="36820" y="15606"/>
                    </a:lnTo>
                    <a:lnTo>
                      <a:pt x="36651" y="15347"/>
                    </a:lnTo>
                    <a:lnTo>
                      <a:pt x="36481" y="15098"/>
                    </a:lnTo>
                    <a:lnTo>
                      <a:pt x="36312" y="14866"/>
                    </a:lnTo>
                    <a:lnTo>
                      <a:pt x="36142" y="14643"/>
                    </a:lnTo>
                    <a:lnTo>
                      <a:pt x="35982" y="14438"/>
                    </a:lnTo>
                    <a:lnTo>
                      <a:pt x="35821" y="14242"/>
                    </a:lnTo>
                    <a:lnTo>
                      <a:pt x="35661" y="14063"/>
                    </a:lnTo>
                    <a:lnTo>
                      <a:pt x="35500" y="13894"/>
                    </a:lnTo>
                    <a:lnTo>
                      <a:pt x="35349" y="13733"/>
                    </a:lnTo>
                    <a:lnTo>
                      <a:pt x="35197" y="13591"/>
                    </a:lnTo>
                    <a:lnTo>
                      <a:pt x="35046" y="13448"/>
                    </a:lnTo>
                    <a:lnTo>
                      <a:pt x="34894" y="13323"/>
                    </a:lnTo>
                    <a:lnTo>
                      <a:pt x="34609" y="13091"/>
                    </a:lnTo>
                    <a:lnTo>
                      <a:pt x="34323" y="12895"/>
                    </a:lnTo>
                    <a:lnTo>
                      <a:pt x="34056" y="12717"/>
                    </a:lnTo>
                    <a:lnTo>
                      <a:pt x="33797" y="12565"/>
                    </a:lnTo>
                    <a:lnTo>
                      <a:pt x="33547" y="12431"/>
                    </a:lnTo>
                    <a:lnTo>
                      <a:pt x="33075" y="12208"/>
                    </a:lnTo>
                    <a:lnTo>
                      <a:pt x="32861" y="12101"/>
                    </a:lnTo>
                    <a:lnTo>
                      <a:pt x="32656" y="11994"/>
                    </a:lnTo>
                    <a:lnTo>
                      <a:pt x="32656" y="11994"/>
                    </a:lnTo>
                    <a:lnTo>
                      <a:pt x="32040" y="11664"/>
                    </a:lnTo>
                    <a:lnTo>
                      <a:pt x="31006" y="11121"/>
                    </a:lnTo>
                    <a:lnTo>
                      <a:pt x="27938" y="9533"/>
                    </a:lnTo>
                    <a:lnTo>
                      <a:pt x="19681" y="5280"/>
                    </a:lnTo>
                    <a:lnTo>
                      <a:pt x="19681" y="5280"/>
                    </a:lnTo>
                    <a:lnTo>
                      <a:pt x="18620" y="5066"/>
                    </a:lnTo>
                    <a:lnTo>
                      <a:pt x="18085" y="4959"/>
                    </a:lnTo>
                    <a:lnTo>
                      <a:pt x="17559" y="4843"/>
                    </a:lnTo>
                    <a:lnTo>
                      <a:pt x="17032" y="4718"/>
                    </a:lnTo>
                    <a:lnTo>
                      <a:pt x="16506" y="4584"/>
                    </a:lnTo>
                    <a:lnTo>
                      <a:pt x="15989" y="4450"/>
                    </a:lnTo>
                    <a:lnTo>
                      <a:pt x="15481" y="4308"/>
                    </a:lnTo>
                    <a:lnTo>
                      <a:pt x="14973" y="4156"/>
                    </a:lnTo>
                    <a:lnTo>
                      <a:pt x="14482" y="3996"/>
                    </a:lnTo>
                    <a:lnTo>
                      <a:pt x="13992" y="3826"/>
                    </a:lnTo>
                    <a:lnTo>
                      <a:pt x="13510" y="3639"/>
                    </a:lnTo>
                    <a:lnTo>
                      <a:pt x="13046" y="3452"/>
                    </a:lnTo>
                    <a:lnTo>
                      <a:pt x="12600" y="3246"/>
                    </a:lnTo>
                    <a:lnTo>
                      <a:pt x="12155" y="3032"/>
                    </a:lnTo>
                    <a:lnTo>
                      <a:pt x="11736" y="2810"/>
                    </a:lnTo>
                    <a:lnTo>
                      <a:pt x="11736" y="2810"/>
                    </a:lnTo>
                    <a:lnTo>
                      <a:pt x="11566" y="2711"/>
                    </a:lnTo>
                    <a:lnTo>
                      <a:pt x="11406" y="2595"/>
                    </a:lnTo>
                    <a:lnTo>
                      <a:pt x="11254" y="2480"/>
                    </a:lnTo>
                    <a:lnTo>
                      <a:pt x="11102" y="2346"/>
                    </a:lnTo>
                    <a:lnTo>
                      <a:pt x="10960" y="2212"/>
                    </a:lnTo>
                    <a:lnTo>
                      <a:pt x="10817" y="2060"/>
                    </a:lnTo>
                    <a:lnTo>
                      <a:pt x="10683" y="1900"/>
                    </a:lnTo>
                    <a:lnTo>
                      <a:pt x="10550" y="1739"/>
                    </a:lnTo>
                    <a:lnTo>
                      <a:pt x="10425" y="1561"/>
                    </a:lnTo>
                    <a:lnTo>
                      <a:pt x="10309" y="1383"/>
                    </a:lnTo>
                    <a:lnTo>
                      <a:pt x="10193" y="1187"/>
                    </a:lnTo>
                    <a:lnTo>
                      <a:pt x="10077" y="999"/>
                    </a:lnTo>
                    <a:lnTo>
                      <a:pt x="9970" y="794"/>
                    </a:lnTo>
                    <a:lnTo>
                      <a:pt x="9863" y="589"/>
                    </a:lnTo>
                    <a:lnTo>
                      <a:pt x="9765" y="375"/>
                    </a:lnTo>
                    <a:lnTo>
                      <a:pt x="9676" y="152"/>
                    </a:lnTo>
                    <a:lnTo>
                      <a:pt x="9676" y="152"/>
                    </a:lnTo>
                    <a:lnTo>
                      <a:pt x="9390" y="1"/>
                    </a:lnTo>
                    <a:lnTo>
                      <a:pt x="0" y="6537"/>
                    </a:lnTo>
                    <a:lnTo>
                      <a:pt x="0" y="37275"/>
                    </a:lnTo>
                    <a:lnTo>
                      <a:pt x="32745" y="3524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1213;p28"/>
              <p:cNvSpPr/>
              <p:nvPr/>
            </p:nvSpPr>
            <p:spPr>
              <a:xfrm>
                <a:off x="4645650" y="2360900"/>
                <a:ext cx="327725" cy="352250"/>
              </a:xfrm>
              <a:custGeom>
                <a:avLst/>
                <a:gdLst/>
                <a:ahLst/>
                <a:cxnLst/>
                <a:rect l="l" t="t" r="r" b="b"/>
                <a:pathLst>
                  <a:path w="13109" h="14090" extrusionOk="0">
                    <a:moveTo>
                      <a:pt x="9471" y="0"/>
                    </a:moveTo>
                    <a:lnTo>
                      <a:pt x="8552" y="687"/>
                    </a:lnTo>
                    <a:lnTo>
                      <a:pt x="6233" y="2390"/>
                    </a:lnTo>
                    <a:lnTo>
                      <a:pt x="4753" y="3478"/>
                    </a:lnTo>
                    <a:lnTo>
                      <a:pt x="3166" y="4620"/>
                    </a:lnTo>
                    <a:lnTo>
                      <a:pt x="1552" y="5779"/>
                    </a:lnTo>
                    <a:lnTo>
                      <a:pt x="0" y="6867"/>
                    </a:lnTo>
                    <a:lnTo>
                      <a:pt x="6332" y="14090"/>
                    </a:lnTo>
                    <a:lnTo>
                      <a:pt x="13109" y="3273"/>
                    </a:lnTo>
                    <a:lnTo>
                      <a:pt x="9471" y="0"/>
                    </a:lnTo>
                    <a:close/>
                  </a:path>
                </a:pathLst>
              </a:custGeom>
              <a:solidFill>
                <a:srgbClr val="C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1214;p28"/>
              <p:cNvSpPr/>
              <p:nvPr/>
            </p:nvSpPr>
            <p:spPr>
              <a:xfrm>
                <a:off x="3681000" y="2368925"/>
                <a:ext cx="964675" cy="931900"/>
              </a:xfrm>
              <a:custGeom>
                <a:avLst/>
                <a:gdLst/>
                <a:ahLst/>
                <a:cxnLst/>
                <a:rect l="l" t="t" r="r" b="b"/>
                <a:pathLst>
                  <a:path w="38587" h="37276" extrusionOk="0">
                    <a:moveTo>
                      <a:pt x="29205" y="1"/>
                    </a:moveTo>
                    <a:lnTo>
                      <a:pt x="28920" y="152"/>
                    </a:lnTo>
                    <a:lnTo>
                      <a:pt x="28831" y="375"/>
                    </a:lnTo>
                    <a:lnTo>
                      <a:pt x="28733" y="589"/>
                    </a:lnTo>
                    <a:lnTo>
                      <a:pt x="28626" y="794"/>
                    </a:lnTo>
                    <a:lnTo>
                      <a:pt x="28519" y="999"/>
                    </a:lnTo>
                    <a:lnTo>
                      <a:pt x="28412" y="1187"/>
                    </a:lnTo>
                    <a:lnTo>
                      <a:pt x="28296" y="1383"/>
                    </a:lnTo>
                    <a:lnTo>
                      <a:pt x="28171" y="1561"/>
                    </a:lnTo>
                    <a:lnTo>
                      <a:pt x="28046" y="1739"/>
                    </a:lnTo>
                    <a:lnTo>
                      <a:pt x="27912" y="1900"/>
                    </a:lnTo>
                    <a:lnTo>
                      <a:pt x="27778" y="2060"/>
                    </a:lnTo>
                    <a:lnTo>
                      <a:pt x="27636" y="2212"/>
                    </a:lnTo>
                    <a:lnTo>
                      <a:pt x="27493" y="2346"/>
                    </a:lnTo>
                    <a:lnTo>
                      <a:pt x="27341" y="2480"/>
                    </a:lnTo>
                    <a:lnTo>
                      <a:pt x="27190" y="2595"/>
                    </a:lnTo>
                    <a:lnTo>
                      <a:pt x="27029" y="2711"/>
                    </a:lnTo>
                    <a:lnTo>
                      <a:pt x="26860" y="2810"/>
                    </a:lnTo>
                    <a:lnTo>
                      <a:pt x="26432" y="3032"/>
                    </a:lnTo>
                    <a:lnTo>
                      <a:pt x="25995" y="3246"/>
                    </a:lnTo>
                    <a:lnTo>
                      <a:pt x="25549" y="3452"/>
                    </a:lnTo>
                    <a:lnTo>
                      <a:pt x="25076" y="3639"/>
                    </a:lnTo>
                    <a:lnTo>
                      <a:pt x="24604" y="3826"/>
                    </a:lnTo>
                    <a:lnTo>
                      <a:pt x="24113" y="3996"/>
                    </a:lnTo>
                    <a:lnTo>
                      <a:pt x="23623" y="4156"/>
                    </a:lnTo>
                    <a:lnTo>
                      <a:pt x="23115" y="4308"/>
                    </a:lnTo>
                    <a:lnTo>
                      <a:pt x="22597" y="4450"/>
                    </a:lnTo>
                    <a:lnTo>
                      <a:pt x="22080" y="4584"/>
                    </a:lnTo>
                    <a:lnTo>
                      <a:pt x="21563" y="4718"/>
                    </a:lnTo>
                    <a:lnTo>
                      <a:pt x="21037" y="4843"/>
                    </a:lnTo>
                    <a:lnTo>
                      <a:pt x="20502" y="4959"/>
                    </a:lnTo>
                    <a:lnTo>
                      <a:pt x="19976" y="5066"/>
                    </a:lnTo>
                    <a:lnTo>
                      <a:pt x="18915" y="5280"/>
                    </a:lnTo>
                    <a:lnTo>
                      <a:pt x="10657" y="9533"/>
                    </a:lnTo>
                    <a:lnTo>
                      <a:pt x="7589" y="11121"/>
                    </a:lnTo>
                    <a:lnTo>
                      <a:pt x="6555" y="11664"/>
                    </a:lnTo>
                    <a:lnTo>
                      <a:pt x="5940" y="11994"/>
                    </a:lnTo>
                    <a:lnTo>
                      <a:pt x="5735" y="12101"/>
                    </a:lnTo>
                    <a:lnTo>
                      <a:pt x="5521" y="12208"/>
                    </a:lnTo>
                    <a:lnTo>
                      <a:pt x="5048" y="12431"/>
                    </a:lnTo>
                    <a:lnTo>
                      <a:pt x="4798" y="12565"/>
                    </a:lnTo>
                    <a:lnTo>
                      <a:pt x="4540" y="12717"/>
                    </a:lnTo>
                    <a:lnTo>
                      <a:pt x="4272" y="12895"/>
                    </a:lnTo>
                    <a:lnTo>
                      <a:pt x="3987" y="13091"/>
                    </a:lnTo>
                    <a:lnTo>
                      <a:pt x="3702" y="13323"/>
                    </a:lnTo>
                    <a:lnTo>
                      <a:pt x="3550" y="13448"/>
                    </a:lnTo>
                    <a:lnTo>
                      <a:pt x="3398" y="13591"/>
                    </a:lnTo>
                    <a:lnTo>
                      <a:pt x="3247" y="13733"/>
                    </a:lnTo>
                    <a:lnTo>
                      <a:pt x="3095" y="13894"/>
                    </a:lnTo>
                    <a:lnTo>
                      <a:pt x="2935" y="14063"/>
                    </a:lnTo>
                    <a:lnTo>
                      <a:pt x="2774" y="14242"/>
                    </a:lnTo>
                    <a:lnTo>
                      <a:pt x="2614" y="14438"/>
                    </a:lnTo>
                    <a:lnTo>
                      <a:pt x="2453" y="14643"/>
                    </a:lnTo>
                    <a:lnTo>
                      <a:pt x="2284" y="14866"/>
                    </a:lnTo>
                    <a:lnTo>
                      <a:pt x="2114" y="15098"/>
                    </a:lnTo>
                    <a:lnTo>
                      <a:pt x="1945" y="15347"/>
                    </a:lnTo>
                    <a:lnTo>
                      <a:pt x="1775" y="15606"/>
                    </a:lnTo>
                    <a:lnTo>
                      <a:pt x="1606" y="15882"/>
                    </a:lnTo>
                    <a:lnTo>
                      <a:pt x="1428" y="16186"/>
                    </a:lnTo>
                    <a:lnTo>
                      <a:pt x="1294" y="16649"/>
                    </a:lnTo>
                    <a:lnTo>
                      <a:pt x="1160" y="17122"/>
                    </a:lnTo>
                    <a:lnTo>
                      <a:pt x="1107" y="17363"/>
                    </a:lnTo>
                    <a:lnTo>
                      <a:pt x="1053" y="17612"/>
                    </a:lnTo>
                    <a:lnTo>
                      <a:pt x="1008" y="17862"/>
                    </a:lnTo>
                    <a:lnTo>
                      <a:pt x="964" y="18121"/>
                    </a:lnTo>
                    <a:lnTo>
                      <a:pt x="884" y="18682"/>
                    </a:lnTo>
                    <a:lnTo>
                      <a:pt x="803" y="19262"/>
                    </a:lnTo>
                    <a:lnTo>
                      <a:pt x="723" y="19851"/>
                    </a:lnTo>
                    <a:lnTo>
                      <a:pt x="661" y="20439"/>
                    </a:lnTo>
                    <a:lnTo>
                      <a:pt x="527" y="21634"/>
                    </a:lnTo>
                    <a:lnTo>
                      <a:pt x="420" y="22829"/>
                    </a:lnTo>
                    <a:lnTo>
                      <a:pt x="331" y="24015"/>
                    </a:lnTo>
                    <a:lnTo>
                      <a:pt x="250" y="25174"/>
                    </a:lnTo>
                    <a:lnTo>
                      <a:pt x="188" y="26289"/>
                    </a:lnTo>
                    <a:lnTo>
                      <a:pt x="135" y="27350"/>
                    </a:lnTo>
                    <a:lnTo>
                      <a:pt x="90" y="28349"/>
                    </a:lnTo>
                    <a:lnTo>
                      <a:pt x="63" y="29259"/>
                    </a:lnTo>
                    <a:lnTo>
                      <a:pt x="19" y="30757"/>
                    </a:lnTo>
                    <a:lnTo>
                      <a:pt x="1" y="31746"/>
                    </a:lnTo>
                    <a:lnTo>
                      <a:pt x="1" y="32103"/>
                    </a:lnTo>
                    <a:lnTo>
                      <a:pt x="38586" y="37275"/>
                    </a:lnTo>
                    <a:lnTo>
                      <a:pt x="38586" y="6537"/>
                    </a:lnTo>
                    <a:lnTo>
                      <a:pt x="29205" y="1"/>
                    </a:lnTo>
                    <a:close/>
                  </a:path>
                </a:pathLst>
              </a:custGeom>
              <a:solidFill>
                <a:srgbClr val="CF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1215;p28"/>
              <p:cNvSpPr/>
              <p:nvPr/>
            </p:nvSpPr>
            <p:spPr>
              <a:xfrm>
                <a:off x="4318150" y="2360900"/>
                <a:ext cx="327525" cy="352250"/>
              </a:xfrm>
              <a:custGeom>
                <a:avLst/>
                <a:gdLst/>
                <a:ahLst/>
                <a:cxnLst/>
                <a:rect l="l" t="t" r="r" b="b"/>
                <a:pathLst>
                  <a:path w="13101" h="14090" extrusionOk="0">
                    <a:moveTo>
                      <a:pt x="3639" y="0"/>
                    </a:moveTo>
                    <a:lnTo>
                      <a:pt x="1" y="3273"/>
                    </a:lnTo>
                    <a:lnTo>
                      <a:pt x="6778" y="14090"/>
                    </a:lnTo>
                    <a:lnTo>
                      <a:pt x="13100" y="6867"/>
                    </a:lnTo>
                    <a:lnTo>
                      <a:pt x="11558" y="5779"/>
                    </a:lnTo>
                    <a:lnTo>
                      <a:pt x="9944" y="4620"/>
                    </a:lnTo>
                    <a:lnTo>
                      <a:pt x="8356" y="3478"/>
                    </a:lnTo>
                    <a:lnTo>
                      <a:pt x="6876" y="2390"/>
                    </a:lnTo>
                    <a:lnTo>
                      <a:pt x="4557" y="687"/>
                    </a:lnTo>
                    <a:lnTo>
                      <a:pt x="3639" y="0"/>
                    </a:lnTo>
                    <a:close/>
                  </a:path>
                </a:pathLst>
              </a:custGeom>
              <a:solidFill>
                <a:srgbClr val="BAD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1216;p28"/>
              <p:cNvSpPr/>
              <p:nvPr/>
            </p:nvSpPr>
            <p:spPr>
              <a:xfrm>
                <a:off x="4815075" y="3336250"/>
                <a:ext cx="333075" cy="70475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2819" extrusionOk="0">
                    <a:moveTo>
                      <a:pt x="0" y="0"/>
                    </a:moveTo>
                    <a:lnTo>
                      <a:pt x="0" y="2818"/>
                    </a:lnTo>
                    <a:lnTo>
                      <a:pt x="13323" y="2818"/>
                    </a:lnTo>
                    <a:lnTo>
                      <a:pt x="13323" y="0"/>
                    </a:lnTo>
                    <a:close/>
                  </a:path>
                </a:pathLst>
              </a:custGeom>
              <a:solidFill>
                <a:srgbClr val="2359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1217;p28"/>
              <p:cNvSpPr/>
              <p:nvPr/>
            </p:nvSpPr>
            <p:spPr>
              <a:xfrm>
                <a:off x="4815075" y="3336250"/>
                <a:ext cx="333075" cy="70475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2819" fill="none" extrusionOk="0">
                    <a:moveTo>
                      <a:pt x="13323" y="2818"/>
                    </a:moveTo>
                    <a:lnTo>
                      <a:pt x="0" y="2818"/>
                    </a:lnTo>
                    <a:lnTo>
                      <a:pt x="0" y="0"/>
                    </a:lnTo>
                    <a:lnTo>
                      <a:pt x="13323" y="0"/>
                    </a:lnTo>
                    <a:lnTo>
                      <a:pt x="13323" y="281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1218;p28"/>
              <p:cNvSpPr/>
              <p:nvPr/>
            </p:nvSpPr>
            <p:spPr>
              <a:xfrm>
                <a:off x="4642750" y="2818800"/>
                <a:ext cx="3150" cy="15958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63832" extrusionOk="0">
                    <a:moveTo>
                      <a:pt x="125" y="1"/>
                    </a:moveTo>
                    <a:lnTo>
                      <a:pt x="0" y="63832"/>
                    </a:lnTo>
                    <a:lnTo>
                      <a:pt x="125" y="63832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rgbClr val="2359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1219;p28"/>
              <p:cNvSpPr/>
              <p:nvPr/>
            </p:nvSpPr>
            <p:spPr>
              <a:xfrm>
                <a:off x="5199200" y="2942325"/>
                <a:ext cx="269100" cy="318600"/>
              </a:xfrm>
              <a:custGeom>
                <a:avLst/>
                <a:gdLst/>
                <a:ahLst/>
                <a:cxnLst/>
                <a:rect l="l" t="t" r="r" b="b"/>
                <a:pathLst>
                  <a:path w="10764" h="12744" extrusionOk="0">
                    <a:moveTo>
                      <a:pt x="2470" y="0"/>
                    </a:moveTo>
                    <a:lnTo>
                      <a:pt x="0" y="9167"/>
                    </a:lnTo>
                    <a:lnTo>
                      <a:pt x="10763" y="12743"/>
                    </a:lnTo>
                    <a:lnTo>
                      <a:pt x="10763" y="11227"/>
                    </a:lnTo>
                    <a:lnTo>
                      <a:pt x="7179" y="4325"/>
                    </a:lnTo>
                    <a:lnTo>
                      <a:pt x="2470" y="0"/>
                    </a:lnTo>
                    <a:close/>
                  </a:path>
                </a:pathLst>
              </a:custGeom>
              <a:solidFill>
                <a:srgbClr val="2359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1220;p28"/>
              <p:cNvSpPr/>
              <p:nvPr/>
            </p:nvSpPr>
            <p:spPr>
              <a:xfrm>
                <a:off x="5199200" y="2942325"/>
                <a:ext cx="269100" cy="318600"/>
              </a:xfrm>
              <a:custGeom>
                <a:avLst/>
                <a:gdLst/>
                <a:ahLst/>
                <a:cxnLst/>
                <a:rect l="l" t="t" r="r" b="b"/>
                <a:pathLst>
                  <a:path w="10764" h="12744" fill="none" extrusionOk="0">
                    <a:moveTo>
                      <a:pt x="10763" y="11227"/>
                    </a:moveTo>
                    <a:lnTo>
                      <a:pt x="10763" y="12743"/>
                    </a:lnTo>
                    <a:lnTo>
                      <a:pt x="0" y="9167"/>
                    </a:lnTo>
                    <a:lnTo>
                      <a:pt x="2470" y="0"/>
                    </a:lnTo>
                    <a:lnTo>
                      <a:pt x="7179" y="4325"/>
                    </a:lnTo>
                    <a:lnTo>
                      <a:pt x="10763" y="112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1221;p28"/>
              <p:cNvSpPr/>
              <p:nvPr/>
            </p:nvSpPr>
            <p:spPr>
              <a:xfrm>
                <a:off x="2492325" y="2488200"/>
                <a:ext cx="2157125" cy="1926400"/>
              </a:xfrm>
              <a:custGeom>
                <a:avLst/>
                <a:gdLst/>
                <a:ahLst/>
                <a:cxnLst/>
                <a:rect l="l" t="t" r="r" b="b"/>
                <a:pathLst>
                  <a:path w="86285" h="77056" extrusionOk="0">
                    <a:moveTo>
                      <a:pt x="67781" y="0"/>
                    </a:moveTo>
                    <a:lnTo>
                      <a:pt x="66943" y="161"/>
                    </a:lnTo>
                    <a:lnTo>
                      <a:pt x="65989" y="339"/>
                    </a:lnTo>
                    <a:lnTo>
                      <a:pt x="64758" y="580"/>
                    </a:lnTo>
                    <a:lnTo>
                      <a:pt x="63011" y="937"/>
                    </a:lnTo>
                    <a:lnTo>
                      <a:pt x="61067" y="1347"/>
                    </a:lnTo>
                    <a:lnTo>
                      <a:pt x="59613" y="1659"/>
                    </a:lnTo>
                    <a:lnTo>
                      <a:pt x="58142" y="1998"/>
                    </a:lnTo>
                    <a:lnTo>
                      <a:pt x="56697" y="2337"/>
                    </a:lnTo>
                    <a:lnTo>
                      <a:pt x="56001" y="2515"/>
                    </a:lnTo>
                    <a:lnTo>
                      <a:pt x="55324" y="2684"/>
                    </a:lnTo>
                    <a:lnTo>
                      <a:pt x="54673" y="2863"/>
                    </a:lnTo>
                    <a:lnTo>
                      <a:pt x="54057" y="3032"/>
                    </a:lnTo>
                    <a:lnTo>
                      <a:pt x="53469" y="3211"/>
                    </a:lnTo>
                    <a:lnTo>
                      <a:pt x="52925" y="3380"/>
                    </a:lnTo>
                    <a:lnTo>
                      <a:pt x="52426" y="3541"/>
                    </a:lnTo>
                    <a:lnTo>
                      <a:pt x="51980" y="3710"/>
                    </a:lnTo>
                    <a:lnTo>
                      <a:pt x="51587" y="3862"/>
                    </a:lnTo>
                    <a:lnTo>
                      <a:pt x="51409" y="3942"/>
                    </a:lnTo>
                    <a:lnTo>
                      <a:pt x="51257" y="4022"/>
                    </a:lnTo>
                    <a:lnTo>
                      <a:pt x="50901" y="4183"/>
                    </a:lnTo>
                    <a:lnTo>
                      <a:pt x="50499" y="4370"/>
                    </a:lnTo>
                    <a:lnTo>
                      <a:pt x="50054" y="4584"/>
                    </a:lnTo>
                    <a:lnTo>
                      <a:pt x="49804" y="4709"/>
                    </a:lnTo>
                    <a:lnTo>
                      <a:pt x="49554" y="4851"/>
                    </a:lnTo>
                    <a:lnTo>
                      <a:pt x="49287" y="5003"/>
                    </a:lnTo>
                    <a:lnTo>
                      <a:pt x="49019" y="5172"/>
                    </a:lnTo>
                    <a:lnTo>
                      <a:pt x="48734" y="5360"/>
                    </a:lnTo>
                    <a:lnTo>
                      <a:pt x="48440" y="5574"/>
                    </a:lnTo>
                    <a:lnTo>
                      <a:pt x="48136" y="5806"/>
                    </a:lnTo>
                    <a:lnTo>
                      <a:pt x="47833" y="6064"/>
                    </a:lnTo>
                    <a:lnTo>
                      <a:pt x="47512" y="6350"/>
                    </a:lnTo>
                    <a:lnTo>
                      <a:pt x="47191" y="6662"/>
                    </a:lnTo>
                    <a:lnTo>
                      <a:pt x="46861" y="7000"/>
                    </a:lnTo>
                    <a:lnTo>
                      <a:pt x="46531" y="7375"/>
                    </a:lnTo>
                    <a:lnTo>
                      <a:pt x="46192" y="7776"/>
                    </a:lnTo>
                    <a:lnTo>
                      <a:pt x="45845" y="8222"/>
                    </a:lnTo>
                    <a:lnTo>
                      <a:pt x="45497" y="8695"/>
                    </a:lnTo>
                    <a:lnTo>
                      <a:pt x="45140" y="9212"/>
                    </a:lnTo>
                    <a:lnTo>
                      <a:pt x="44792" y="9774"/>
                    </a:lnTo>
                    <a:lnTo>
                      <a:pt x="44427" y="10371"/>
                    </a:lnTo>
                    <a:lnTo>
                      <a:pt x="44070" y="11013"/>
                    </a:lnTo>
                    <a:lnTo>
                      <a:pt x="43704" y="11700"/>
                    </a:lnTo>
                    <a:lnTo>
                      <a:pt x="43348" y="12440"/>
                    </a:lnTo>
                    <a:lnTo>
                      <a:pt x="42982" y="13225"/>
                    </a:lnTo>
                    <a:lnTo>
                      <a:pt x="42617" y="14063"/>
                    </a:lnTo>
                    <a:lnTo>
                      <a:pt x="42251" y="14955"/>
                    </a:lnTo>
                    <a:lnTo>
                      <a:pt x="41885" y="15891"/>
                    </a:lnTo>
                    <a:lnTo>
                      <a:pt x="41529" y="16899"/>
                    </a:lnTo>
                    <a:lnTo>
                      <a:pt x="41118" y="17719"/>
                    </a:lnTo>
                    <a:lnTo>
                      <a:pt x="40708" y="18575"/>
                    </a:lnTo>
                    <a:lnTo>
                      <a:pt x="40280" y="19494"/>
                    </a:lnTo>
                    <a:lnTo>
                      <a:pt x="39834" y="20457"/>
                    </a:lnTo>
                    <a:lnTo>
                      <a:pt x="39825" y="20448"/>
                    </a:lnTo>
                    <a:lnTo>
                      <a:pt x="39281" y="21482"/>
                    </a:lnTo>
                    <a:lnTo>
                      <a:pt x="37837" y="24238"/>
                    </a:lnTo>
                    <a:lnTo>
                      <a:pt x="36856" y="26075"/>
                    </a:lnTo>
                    <a:lnTo>
                      <a:pt x="35759" y="28126"/>
                    </a:lnTo>
                    <a:lnTo>
                      <a:pt x="34582" y="30311"/>
                    </a:lnTo>
                    <a:lnTo>
                      <a:pt x="33342" y="32576"/>
                    </a:lnTo>
                    <a:lnTo>
                      <a:pt x="32085" y="34841"/>
                    </a:lnTo>
                    <a:lnTo>
                      <a:pt x="31461" y="35946"/>
                    </a:lnTo>
                    <a:lnTo>
                      <a:pt x="30846" y="37034"/>
                    </a:lnTo>
                    <a:lnTo>
                      <a:pt x="30239" y="38078"/>
                    </a:lnTo>
                    <a:lnTo>
                      <a:pt x="29660" y="39085"/>
                    </a:lnTo>
                    <a:lnTo>
                      <a:pt x="29089" y="40031"/>
                    </a:lnTo>
                    <a:lnTo>
                      <a:pt x="28554" y="40913"/>
                    </a:lnTo>
                    <a:lnTo>
                      <a:pt x="28046" y="41734"/>
                    </a:lnTo>
                    <a:lnTo>
                      <a:pt x="27564" y="42474"/>
                    </a:lnTo>
                    <a:lnTo>
                      <a:pt x="27127" y="43116"/>
                    </a:lnTo>
                    <a:lnTo>
                      <a:pt x="26931" y="43401"/>
                    </a:lnTo>
                    <a:lnTo>
                      <a:pt x="26735" y="43669"/>
                    </a:lnTo>
                    <a:lnTo>
                      <a:pt x="26556" y="43901"/>
                    </a:lnTo>
                    <a:lnTo>
                      <a:pt x="26387" y="44106"/>
                    </a:lnTo>
                    <a:lnTo>
                      <a:pt x="26235" y="44284"/>
                    </a:lnTo>
                    <a:lnTo>
                      <a:pt x="26093" y="44436"/>
                    </a:lnTo>
                    <a:lnTo>
                      <a:pt x="25968" y="44552"/>
                    </a:lnTo>
                    <a:lnTo>
                      <a:pt x="25852" y="44641"/>
                    </a:lnTo>
                    <a:lnTo>
                      <a:pt x="25798" y="44668"/>
                    </a:lnTo>
                    <a:lnTo>
                      <a:pt x="25754" y="44694"/>
                    </a:lnTo>
                    <a:lnTo>
                      <a:pt x="25709" y="44703"/>
                    </a:lnTo>
                    <a:lnTo>
                      <a:pt x="25674" y="44712"/>
                    </a:lnTo>
                    <a:lnTo>
                      <a:pt x="9729" y="32504"/>
                    </a:lnTo>
                    <a:lnTo>
                      <a:pt x="0" y="44605"/>
                    </a:lnTo>
                    <a:lnTo>
                      <a:pt x="1151" y="45595"/>
                    </a:lnTo>
                    <a:lnTo>
                      <a:pt x="2488" y="46736"/>
                    </a:lnTo>
                    <a:lnTo>
                      <a:pt x="4227" y="48217"/>
                    </a:lnTo>
                    <a:lnTo>
                      <a:pt x="6305" y="49965"/>
                    </a:lnTo>
                    <a:lnTo>
                      <a:pt x="8641" y="51917"/>
                    </a:lnTo>
                    <a:lnTo>
                      <a:pt x="11165" y="54013"/>
                    </a:lnTo>
                    <a:lnTo>
                      <a:pt x="12476" y="55083"/>
                    </a:lnTo>
                    <a:lnTo>
                      <a:pt x="13804" y="56162"/>
                    </a:lnTo>
                    <a:lnTo>
                      <a:pt x="15151" y="57250"/>
                    </a:lnTo>
                    <a:lnTo>
                      <a:pt x="16489" y="58320"/>
                    </a:lnTo>
                    <a:lnTo>
                      <a:pt x="17826" y="59381"/>
                    </a:lnTo>
                    <a:lnTo>
                      <a:pt x="19146" y="60407"/>
                    </a:lnTo>
                    <a:lnTo>
                      <a:pt x="20448" y="61406"/>
                    </a:lnTo>
                    <a:lnTo>
                      <a:pt x="21705" y="62360"/>
                    </a:lnTo>
                    <a:lnTo>
                      <a:pt x="22927" y="63269"/>
                    </a:lnTo>
                    <a:lnTo>
                      <a:pt x="24086" y="64116"/>
                    </a:lnTo>
                    <a:lnTo>
                      <a:pt x="25192" y="64892"/>
                    </a:lnTo>
                    <a:lnTo>
                      <a:pt x="25718" y="65249"/>
                    </a:lnTo>
                    <a:lnTo>
                      <a:pt x="26226" y="65597"/>
                    </a:lnTo>
                    <a:lnTo>
                      <a:pt x="26708" y="65909"/>
                    </a:lnTo>
                    <a:lnTo>
                      <a:pt x="27181" y="66212"/>
                    </a:lnTo>
                    <a:lnTo>
                      <a:pt x="27617" y="66480"/>
                    </a:lnTo>
                    <a:lnTo>
                      <a:pt x="28046" y="66729"/>
                    </a:lnTo>
                    <a:lnTo>
                      <a:pt x="28438" y="66961"/>
                    </a:lnTo>
                    <a:lnTo>
                      <a:pt x="28804" y="67157"/>
                    </a:lnTo>
                    <a:lnTo>
                      <a:pt x="29151" y="67327"/>
                    </a:lnTo>
                    <a:lnTo>
                      <a:pt x="29463" y="67469"/>
                    </a:lnTo>
                    <a:lnTo>
                      <a:pt x="29758" y="67576"/>
                    </a:lnTo>
                    <a:lnTo>
                      <a:pt x="30007" y="67657"/>
                    </a:lnTo>
                    <a:lnTo>
                      <a:pt x="30123" y="67692"/>
                    </a:lnTo>
                    <a:lnTo>
                      <a:pt x="30239" y="67710"/>
                    </a:lnTo>
                    <a:lnTo>
                      <a:pt x="30337" y="67719"/>
                    </a:lnTo>
                    <a:lnTo>
                      <a:pt x="30426" y="67728"/>
                    </a:lnTo>
                    <a:lnTo>
                      <a:pt x="30525" y="67719"/>
                    </a:lnTo>
                    <a:lnTo>
                      <a:pt x="30614" y="67710"/>
                    </a:lnTo>
                    <a:lnTo>
                      <a:pt x="30721" y="67692"/>
                    </a:lnTo>
                    <a:lnTo>
                      <a:pt x="30828" y="67666"/>
                    </a:lnTo>
                    <a:lnTo>
                      <a:pt x="30944" y="67630"/>
                    </a:lnTo>
                    <a:lnTo>
                      <a:pt x="31060" y="67585"/>
                    </a:lnTo>
                    <a:lnTo>
                      <a:pt x="31309" y="67478"/>
                    </a:lnTo>
                    <a:lnTo>
                      <a:pt x="31577" y="67345"/>
                    </a:lnTo>
                    <a:lnTo>
                      <a:pt x="31862" y="67175"/>
                    </a:lnTo>
                    <a:lnTo>
                      <a:pt x="32165" y="66988"/>
                    </a:lnTo>
                    <a:lnTo>
                      <a:pt x="32477" y="66774"/>
                    </a:lnTo>
                    <a:lnTo>
                      <a:pt x="32816" y="66533"/>
                    </a:lnTo>
                    <a:lnTo>
                      <a:pt x="33164" y="66266"/>
                    </a:lnTo>
                    <a:lnTo>
                      <a:pt x="33521" y="65980"/>
                    </a:lnTo>
                    <a:lnTo>
                      <a:pt x="33904" y="65677"/>
                    </a:lnTo>
                    <a:lnTo>
                      <a:pt x="34288" y="65347"/>
                    </a:lnTo>
                    <a:lnTo>
                      <a:pt x="34689" y="64999"/>
                    </a:lnTo>
                    <a:lnTo>
                      <a:pt x="35099" y="64643"/>
                    </a:lnTo>
                    <a:lnTo>
                      <a:pt x="35518" y="64259"/>
                    </a:lnTo>
                    <a:lnTo>
                      <a:pt x="35795" y="64001"/>
                    </a:lnTo>
                    <a:lnTo>
                      <a:pt x="36080" y="63724"/>
                    </a:lnTo>
                    <a:lnTo>
                      <a:pt x="36686" y="63118"/>
                    </a:lnTo>
                    <a:lnTo>
                      <a:pt x="37329" y="62458"/>
                    </a:lnTo>
                    <a:lnTo>
                      <a:pt x="38015" y="61727"/>
                    </a:lnTo>
                    <a:lnTo>
                      <a:pt x="38720" y="60942"/>
                    </a:lnTo>
                    <a:lnTo>
                      <a:pt x="39460" y="60113"/>
                    </a:lnTo>
                    <a:lnTo>
                      <a:pt x="40227" y="59239"/>
                    </a:lnTo>
                    <a:lnTo>
                      <a:pt x="41011" y="58329"/>
                    </a:lnTo>
                    <a:lnTo>
                      <a:pt x="41814" y="57393"/>
                    </a:lnTo>
                    <a:lnTo>
                      <a:pt x="42625" y="56421"/>
                    </a:lnTo>
                    <a:lnTo>
                      <a:pt x="43437" y="55440"/>
                    </a:lnTo>
                    <a:lnTo>
                      <a:pt x="44266" y="54441"/>
                    </a:lnTo>
                    <a:lnTo>
                      <a:pt x="45898" y="52426"/>
                    </a:lnTo>
                    <a:lnTo>
                      <a:pt x="47503" y="50428"/>
                    </a:lnTo>
                    <a:lnTo>
                      <a:pt x="49037" y="48493"/>
                    </a:lnTo>
                    <a:lnTo>
                      <a:pt x="50473" y="46665"/>
                    </a:lnTo>
                    <a:lnTo>
                      <a:pt x="51784" y="44989"/>
                    </a:lnTo>
                    <a:lnTo>
                      <a:pt x="52916" y="43517"/>
                    </a:lnTo>
                    <a:lnTo>
                      <a:pt x="54575" y="41350"/>
                    </a:lnTo>
                    <a:lnTo>
                      <a:pt x="55181" y="40548"/>
                    </a:lnTo>
                    <a:lnTo>
                      <a:pt x="55163" y="40851"/>
                    </a:lnTo>
                    <a:lnTo>
                      <a:pt x="55154" y="41163"/>
                    </a:lnTo>
                    <a:lnTo>
                      <a:pt x="55154" y="41475"/>
                    </a:lnTo>
                    <a:lnTo>
                      <a:pt x="55172" y="41796"/>
                    </a:lnTo>
                    <a:lnTo>
                      <a:pt x="55190" y="42126"/>
                    </a:lnTo>
                    <a:lnTo>
                      <a:pt x="55226" y="42456"/>
                    </a:lnTo>
                    <a:lnTo>
                      <a:pt x="55270" y="42804"/>
                    </a:lnTo>
                    <a:lnTo>
                      <a:pt x="55333" y="43152"/>
                    </a:lnTo>
                    <a:lnTo>
                      <a:pt x="55395" y="43508"/>
                    </a:lnTo>
                    <a:lnTo>
                      <a:pt x="55466" y="43865"/>
                    </a:lnTo>
                    <a:lnTo>
                      <a:pt x="55556" y="44231"/>
                    </a:lnTo>
                    <a:lnTo>
                      <a:pt x="55654" y="44605"/>
                    </a:lnTo>
                    <a:lnTo>
                      <a:pt x="55761" y="44980"/>
                    </a:lnTo>
                    <a:lnTo>
                      <a:pt x="55877" y="45363"/>
                    </a:lnTo>
                    <a:lnTo>
                      <a:pt x="56001" y="45747"/>
                    </a:lnTo>
                    <a:lnTo>
                      <a:pt x="56135" y="46139"/>
                    </a:lnTo>
                    <a:lnTo>
                      <a:pt x="56287" y="46531"/>
                    </a:lnTo>
                    <a:lnTo>
                      <a:pt x="56438" y="46933"/>
                    </a:lnTo>
                    <a:lnTo>
                      <a:pt x="56599" y="47343"/>
                    </a:lnTo>
                    <a:lnTo>
                      <a:pt x="56777" y="47744"/>
                    </a:lnTo>
                    <a:lnTo>
                      <a:pt x="56956" y="48163"/>
                    </a:lnTo>
                    <a:lnTo>
                      <a:pt x="57152" y="48573"/>
                    </a:lnTo>
                    <a:lnTo>
                      <a:pt x="57348" y="48993"/>
                    </a:lnTo>
                    <a:lnTo>
                      <a:pt x="57562" y="49421"/>
                    </a:lnTo>
                    <a:lnTo>
                      <a:pt x="57776" y="49840"/>
                    </a:lnTo>
                    <a:lnTo>
                      <a:pt x="58008" y="50268"/>
                    </a:lnTo>
                    <a:lnTo>
                      <a:pt x="58240" y="50705"/>
                    </a:lnTo>
                    <a:lnTo>
                      <a:pt x="58481" y="51133"/>
                    </a:lnTo>
                    <a:lnTo>
                      <a:pt x="58730" y="51570"/>
                    </a:lnTo>
                    <a:lnTo>
                      <a:pt x="58989" y="52007"/>
                    </a:lnTo>
                    <a:lnTo>
                      <a:pt x="59256" y="52452"/>
                    </a:lnTo>
                    <a:lnTo>
                      <a:pt x="59533" y="52889"/>
                    </a:lnTo>
                    <a:lnTo>
                      <a:pt x="59747" y="53228"/>
                    </a:lnTo>
                    <a:lnTo>
                      <a:pt x="59934" y="53567"/>
                    </a:lnTo>
                    <a:lnTo>
                      <a:pt x="60121" y="53906"/>
                    </a:lnTo>
                    <a:lnTo>
                      <a:pt x="60291" y="54245"/>
                    </a:lnTo>
                    <a:lnTo>
                      <a:pt x="60451" y="54584"/>
                    </a:lnTo>
                    <a:lnTo>
                      <a:pt x="60603" y="54923"/>
                    </a:lnTo>
                    <a:lnTo>
                      <a:pt x="60746" y="55270"/>
                    </a:lnTo>
                    <a:lnTo>
                      <a:pt x="60870" y="55609"/>
                    </a:lnTo>
                    <a:lnTo>
                      <a:pt x="60986" y="55957"/>
                    </a:lnTo>
                    <a:lnTo>
                      <a:pt x="61102" y="56305"/>
                    </a:lnTo>
                    <a:lnTo>
                      <a:pt x="61200" y="56644"/>
                    </a:lnTo>
                    <a:lnTo>
                      <a:pt x="61289" y="56991"/>
                    </a:lnTo>
                    <a:lnTo>
                      <a:pt x="61370" y="57339"/>
                    </a:lnTo>
                    <a:lnTo>
                      <a:pt x="61441" y="57696"/>
                    </a:lnTo>
                    <a:lnTo>
                      <a:pt x="61503" y="58044"/>
                    </a:lnTo>
                    <a:lnTo>
                      <a:pt x="61566" y="58391"/>
                    </a:lnTo>
                    <a:lnTo>
                      <a:pt x="61610" y="58748"/>
                    </a:lnTo>
                    <a:lnTo>
                      <a:pt x="61655" y="59096"/>
                    </a:lnTo>
                    <a:lnTo>
                      <a:pt x="61682" y="59453"/>
                    </a:lnTo>
                    <a:lnTo>
                      <a:pt x="61709" y="59809"/>
                    </a:lnTo>
                    <a:lnTo>
                      <a:pt x="61735" y="60166"/>
                    </a:lnTo>
                    <a:lnTo>
                      <a:pt x="61744" y="60523"/>
                    </a:lnTo>
                    <a:lnTo>
                      <a:pt x="61753" y="60888"/>
                    </a:lnTo>
                    <a:lnTo>
                      <a:pt x="61753" y="61245"/>
                    </a:lnTo>
                    <a:lnTo>
                      <a:pt x="61753" y="61611"/>
                    </a:lnTo>
                    <a:lnTo>
                      <a:pt x="61735" y="61976"/>
                    </a:lnTo>
                    <a:lnTo>
                      <a:pt x="61709" y="62707"/>
                    </a:lnTo>
                    <a:lnTo>
                      <a:pt x="61655" y="63439"/>
                    </a:lnTo>
                    <a:lnTo>
                      <a:pt x="61584" y="64188"/>
                    </a:lnTo>
                    <a:lnTo>
                      <a:pt x="61503" y="64937"/>
                    </a:lnTo>
                    <a:lnTo>
                      <a:pt x="61414" y="65695"/>
                    </a:lnTo>
                    <a:lnTo>
                      <a:pt x="61307" y="66453"/>
                    </a:lnTo>
                    <a:lnTo>
                      <a:pt x="61200" y="67220"/>
                    </a:lnTo>
                    <a:lnTo>
                      <a:pt x="60977" y="68780"/>
                    </a:lnTo>
                    <a:lnTo>
                      <a:pt x="60754" y="70368"/>
                    </a:lnTo>
                    <a:lnTo>
                      <a:pt x="60647" y="71179"/>
                    </a:lnTo>
                    <a:lnTo>
                      <a:pt x="60540" y="71991"/>
                    </a:lnTo>
                    <a:lnTo>
                      <a:pt x="60451" y="72811"/>
                    </a:lnTo>
                    <a:lnTo>
                      <a:pt x="60371" y="73640"/>
                    </a:lnTo>
                    <a:lnTo>
                      <a:pt x="60309" y="74478"/>
                    </a:lnTo>
                    <a:lnTo>
                      <a:pt x="60255" y="75335"/>
                    </a:lnTo>
                    <a:lnTo>
                      <a:pt x="60219" y="76191"/>
                    </a:lnTo>
                    <a:lnTo>
                      <a:pt x="60210" y="76619"/>
                    </a:lnTo>
                    <a:lnTo>
                      <a:pt x="60210" y="77056"/>
                    </a:lnTo>
                    <a:lnTo>
                      <a:pt x="86285" y="77056"/>
                    </a:lnTo>
                    <a:lnTo>
                      <a:pt x="86276" y="27332"/>
                    </a:lnTo>
                    <a:lnTo>
                      <a:pt x="6778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1222;p28"/>
              <p:cNvSpPr/>
              <p:nvPr/>
            </p:nvSpPr>
            <p:spPr>
              <a:xfrm>
                <a:off x="4647650" y="2488200"/>
                <a:ext cx="878600" cy="1926400"/>
              </a:xfrm>
              <a:custGeom>
                <a:avLst/>
                <a:gdLst/>
                <a:ahLst/>
                <a:cxnLst/>
                <a:rect l="l" t="t" r="r" b="b"/>
                <a:pathLst>
                  <a:path w="35144" h="77056" extrusionOk="0">
                    <a:moveTo>
                      <a:pt x="18156" y="0"/>
                    </a:moveTo>
                    <a:lnTo>
                      <a:pt x="1" y="27350"/>
                    </a:lnTo>
                    <a:lnTo>
                      <a:pt x="1" y="77056"/>
                    </a:lnTo>
                    <a:lnTo>
                      <a:pt x="25736" y="77056"/>
                    </a:lnTo>
                    <a:lnTo>
                      <a:pt x="25727" y="75254"/>
                    </a:lnTo>
                    <a:lnTo>
                      <a:pt x="25700" y="73355"/>
                    </a:lnTo>
                    <a:lnTo>
                      <a:pt x="25665" y="71375"/>
                    </a:lnTo>
                    <a:lnTo>
                      <a:pt x="25638" y="69333"/>
                    </a:lnTo>
                    <a:lnTo>
                      <a:pt x="25629" y="68290"/>
                    </a:lnTo>
                    <a:lnTo>
                      <a:pt x="25629" y="67238"/>
                    </a:lnTo>
                    <a:lnTo>
                      <a:pt x="25629" y="66185"/>
                    </a:lnTo>
                    <a:lnTo>
                      <a:pt x="25638" y="65124"/>
                    </a:lnTo>
                    <a:lnTo>
                      <a:pt x="25656" y="64054"/>
                    </a:lnTo>
                    <a:lnTo>
                      <a:pt x="25691" y="62993"/>
                    </a:lnTo>
                    <a:lnTo>
                      <a:pt x="25727" y="61923"/>
                    </a:lnTo>
                    <a:lnTo>
                      <a:pt x="25781" y="60871"/>
                    </a:lnTo>
                    <a:lnTo>
                      <a:pt x="25843" y="59809"/>
                    </a:lnTo>
                    <a:lnTo>
                      <a:pt x="25923" y="58766"/>
                    </a:lnTo>
                    <a:lnTo>
                      <a:pt x="26021" y="57732"/>
                    </a:lnTo>
                    <a:lnTo>
                      <a:pt x="26128" y="56706"/>
                    </a:lnTo>
                    <a:lnTo>
                      <a:pt x="26262" y="55698"/>
                    </a:lnTo>
                    <a:lnTo>
                      <a:pt x="26333" y="55208"/>
                    </a:lnTo>
                    <a:lnTo>
                      <a:pt x="26414" y="54709"/>
                    </a:lnTo>
                    <a:lnTo>
                      <a:pt x="26494" y="54227"/>
                    </a:lnTo>
                    <a:lnTo>
                      <a:pt x="26583" y="53746"/>
                    </a:lnTo>
                    <a:lnTo>
                      <a:pt x="26672" y="53264"/>
                    </a:lnTo>
                    <a:lnTo>
                      <a:pt x="26770" y="52791"/>
                    </a:lnTo>
                    <a:lnTo>
                      <a:pt x="26877" y="52328"/>
                    </a:lnTo>
                    <a:lnTo>
                      <a:pt x="26993" y="51873"/>
                    </a:lnTo>
                    <a:lnTo>
                      <a:pt x="27109" y="51418"/>
                    </a:lnTo>
                    <a:lnTo>
                      <a:pt x="27234" y="50972"/>
                    </a:lnTo>
                    <a:lnTo>
                      <a:pt x="27359" y="50535"/>
                    </a:lnTo>
                    <a:lnTo>
                      <a:pt x="27493" y="50098"/>
                    </a:lnTo>
                    <a:lnTo>
                      <a:pt x="27635" y="49679"/>
                    </a:lnTo>
                    <a:lnTo>
                      <a:pt x="27787" y="49260"/>
                    </a:lnTo>
                    <a:lnTo>
                      <a:pt x="27948" y="48850"/>
                    </a:lnTo>
                    <a:lnTo>
                      <a:pt x="28108" y="48457"/>
                    </a:lnTo>
                    <a:lnTo>
                      <a:pt x="28277" y="48065"/>
                    </a:lnTo>
                    <a:lnTo>
                      <a:pt x="28456" y="47682"/>
                    </a:lnTo>
                    <a:lnTo>
                      <a:pt x="28643" y="47307"/>
                    </a:lnTo>
                    <a:lnTo>
                      <a:pt x="28830" y="46950"/>
                    </a:lnTo>
                    <a:lnTo>
                      <a:pt x="29035" y="46594"/>
                    </a:lnTo>
                    <a:lnTo>
                      <a:pt x="29241" y="46255"/>
                    </a:lnTo>
                    <a:lnTo>
                      <a:pt x="29517" y="45800"/>
                    </a:lnTo>
                    <a:lnTo>
                      <a:pt x="29776" y="45336"/>
                    </a:lnTo>
                    <a:lnTo>
                      <a:pt x="30025" y="44846"/>
                    </a:lnTo>
                    <a:lnTo>
                      <a:pt x="30257" y="44355"/>
                    </a:lnTo>
                    <a:lnTo>
                      <a:pt x="30480" y="43838"/>
                    </a:lnTo>
                    <a:lnTo>
                      <a:pt x="30694" y="43321"/>
                    </a:lnTo>
                    <a:lnTo>
                      <a:pt x="30890" y="42786"/>
                    </a:lnTo>
                    <a:lnTo>
                      <a:pt x="31078" y="42242"/>
                    </a:lnTo>
                    <a:lnTo>
                      <a:pt x="31247" y="41698"/>
                    </a:lnTo>
                    <a:lnTo>
                      <a:pt x="31416" y="41145"/>
                    </a:lnTo>
                    <a:lnTo>
                      <a:pt x="31568" y="40583"/>
                    </a:lnTo>
                    <a:lnTo>
                      <a:pt x="31711" y="40022"/>
                    </a:lnTo>
                    <a:lnTo>
                      <a:pt x="31844" y="39460"/>
                    </a:lnTo>
                    <a:lnTo>
                      <a:pt x="31960" y="38898"/>
                    </a:lnTo>
                    <a:lnTo>
                      <a:pt x="32076" y="38336"/>
                    </a:lnTo>
                    <a:lnTo>
                      <a:pt x="32174" y="37783"/>
                    </a:lnTo>
                    <a:lnTo>
                      <a:pt x="32272" y="37230"/>
                    </a:lnTo>
                    <a:lnTo>
                      <a:pt x="32353" y="36687"/>
                    </a:lnTo>
                    <a:lnTo>
                      <a:pt x="32424" y="36143"/>
                    </a:lnTo>
                    <a:lnTo>
                      <a:pt x="32495" y="35616"/>
                    </a:lnTo>
                    <a:lnTo>
                      <a:pt x="32549" y="35099"/>
                    </a:lnTo>
                    <a:lnTo>
                      <a:pt x="32593" y="34591"/>
                    </a:lnTo>
                    <a:lnTo>
                      <a:pt x="32638" y="34092"/>
                    </a:lnTo>
                    <a:lnTo>
                      <a:pt x="32665" y="33610"/>
                    </a:lnTo>
                    <a:lnTo>
                      <a:pt x="32692" y="33146"/>
                    </a:lnTo>
                    <a:lnTo>
                      <a:pt x="32709" y="32700"/>
                    </a:lnTo>
                    <a:lnTo>
                      <a:pt x="32718" y="32272"/>
                    </a:lnTo>
                    <a:lnTo>
                      <a:pt x="32718" y="31862"/>
                    </a:lnTo>
                    <a:lnTo>
                      <a:pt x="32718" y="31479"/>
                    </a:lnTo>
                    <a:lnTo>
                      <a:pt x="32709" y="31122"/>
                    </a:lnTo>
                    <a:lnTo>
                      <a:pt x="32692" y="30783"/>
                    </a:lnTo>
                    <a:lnTo>
                      <a:pt x="32665" y="30471"/>
                    </a:lnTo>
                    <a:lnTo>
                      <a:pt x="32825" y="29365"/>
                    </a:lnTo>
                    <a:lnTo>
                      <a:pt x="33004" y="28099"/>
                    </a:lnTo>
                    <a:lnTo>
                      <a:pt x="33227" y="26458"/>
                    </a:lnTo>
                    <a:lnTo>
                      <a:pt x="33485" y="24505"/>
                    </a:lnTo>
                    <a:lnTo>
                      <a:pt x="33762" y="22330"/>
                    </a:lnTo>
                    <a:lnTo>
                      <a:pt x="34047" y="19984"/>
                    </a:lnTo>
                    <a:lnTo>
                      <a:pt x="34323" y="17568"/>
                    </a:lnTo>
                    <a:lnTo>
                      <a:pt x="34457" y="16346"/>
                    </a:lnTo>
                    <a:lnTo>
                      <a:pt x="34582" y="15133"/>
                    </a:lnTo>
                    <a:lnTo>
                      <a:pt x="34698" y="13938"/>
                    </a:lnTo>
                    <a:lnTo>
                      <a:pt x="34805" y="12761"/>
                    </a:lnTo>
                    <a:lnTo>
                      <a:pt x="34903" y="11629"/>
                    </a:lnTo>
                    <a:lnTo>
                      <a:pt x="34983" y="10532"/>
                    </a:lnTo>
                    <a:lnTo>
                      <a:pt x="35046" y="9488"/>
                    </a:lnTo>
                    <a:lnTo>
                      <a:pt x="35099" y="8516"/>
                    </a:lnTo>
                    <a:lnTo>
                      <a:pt x="35126" y="7607"/>
                    </a:lnTo>
                    <a:lnTo>
                      <a:pt x="35144" y="6778"/>
                    </a:lnTo>
                    <a:lnTo>
                      <a:pt x="35135" y="6394"/>
                    </a:lnTo>
                    <a:lnTo>
                      <a:pt x="35126" y="6037"/>
                    </a:lnTo>
                    <a:lnTo>
                      <a:pt x="35117" y="5707"/>
                    </a:lnTo>
                    <a:lnTo>
                      <a:pt x="35099" y="5404"/>
                    </a:lnTo>
                    <a:lnTo>
                      <a:pt x="35073" y="5119"/>
                    </a:lnTo>
                    <a:lnTo>
                      <a:pt x="35037" y="4869"/>
                    </a:lnTo>
                    <a:lnTo>
                      <a:pt x="34992" y="4646"/>
                    </a:lnTo>
                    <a:lnTo>
                      <a:pt x="34948" y="4459"/>
                    </a:lnTo>
                    <a:lnTo>
                      <a:pt x="34894" y="4299"/>
                    </a:lnTo>
                    <a:lnTo>
                      <a:pt x="34832" y="4174"/>
                    </a:lnTo>
                    <a:lnTo>
                      <a:pt x="34805" y="4120"/>
                    </a:lnTo>
                    <a:lnTo>
                      <a:pt x="34769" y="4076"/>
                    </a:lnTo>
                    <a:lnTo>
                      <a:pt x="34725" y="4040"/>
                    </a:lnTo>
                    <a:lnTo>
                      <a:pt x="34689" y="4022"/>
                    </a:lnTo>
                    <a:lnTo>
                      <a:pt x="34529" y="3942"/>
                    </a:lnTo>
                    <a:lnTo>
                      <a:pt x="34359" y="3862"/>
                    </a:lnTo>
                    <a:lnTo>
                      <a:pt x="33967" y="3710"/>
                    </a:lnTo>
                    <a:lnTo>
                      <a:pt x="33512" y="3541"/>
                    </a:lnTo>
                    <a:lnTo>
                      <a:pt x="33022" y="3380"/>
                    </a:lnTo>
                    <a:lnTo>
                      <a:pt x="32478" y="3211"/>
                    </a:lnTo>
                    <a:lnTo>
                      <a:pt x="31889" y="3032"/>
                    </a:lnTo>
                    <a:lnTo>
                      <a:pt x="31274" y="2863"/>
                    </a:lnTo>
                    <a:lnTo>
                      <a:pt x="30623" y="2684"/>
                    </a:lnTo>
                    <a:lnTo>
                      <a:pt x="29945" y="2515"/>
                    </a:lnTo>
                    <a:lnTo>
                      <a:pt x="29241" y="2337"/>
                    </a:lnTo>
                    <a:lnTo>
                      <a:pt x="27805" y="1998"/>
                    </a:lnTo>
                    <a:lnTo>
                      <a:pt x="26333" y="1659"/>
                    </a:lnTo>
                    <a:lnTo>
                      <a:pt x="24880" y="1347"/>
                    </a:lnTo>
                    <a:lnTo>
                      <a:pt x="22936" y="937"/>
                    </a:lnTo>
                    <a:lnTo>
                      <a:pt x="21188" y="580"/>
                    </a:lnTo>
                    <a:lnTo>
                      <a:pt x="19958" y="339"/>
                    </a:lnTo>
                    <a:lnTo>
                      <a:pt x="19003" y="161"/>
                    </a:lnTo>
                    <a:lnTo>
                      <a:pt x="18156" y="0"/>
                    </a:lnTo>
                    <a:close/>
                  </a:path>
                </a:pathLst>
              </a:cu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1223;p28"/>
              <p:cNvSpPr/>
              <p:nvPr/>
            </p:nvSpPr>
            <p:spPr>
              <a:xfrm>
                <a:off x="4647650" y="2488200"/>
                <a:ext cx="878600" cy="1926400"/>
              </a:xfrm>
              <a:custGeom>
                <a:avLst/>
                <a:gdLst/>
                <a:ahLst/>
                <a:cxnLst/>
                <a:rect l="l" t="t" r="r" b="b"/>
                <a:pathLst>
                  <a:path w="35144" h="77056" fill="none" extrusionOk="0">
                    <a:moveTo>
                      <a:pt x="18156" y="0"/>
                    </a:moveTo>
                    <a:lnTo>
                      <a:pt x="18156" y="0"/>
                    </a:lnTo>
                    <a:lnTo>
                      <a:pt x="19003" y="161"/>
                    </a:lnTo>
                    <a:lnTo>
                      <a:pt x="19958" y="339"/>
                    </a:lnTo>
                    <a:lnTo>
                      <a:pt x="21188" y="580"/>
                    </a:lnTo>
                    <a:lnTo>
                      <a:pt x="21188" y="580"/>
                    </a:lnTo>
                    <a:lnTo>
                      <a:pt x="22936" y="937"/>
                    </a:lnTo>
                    <a:lnTo>
                      <a:pt x="24880" y="1347"/>
                    </a:lnTo>
                    <a:lnTo>
                      <a:pt x="24880" y="1347"/>
                    </a:lnTo>
                    <a:lnTo>
                      <a:pt x="26333" y="1659"/>
                    </a:lnTo>
                    <a:lnTo>
                      <a:pt x="27805" y="1998"/>
                    </a:lnTo>
                    <a:lnTo>
                      <a:pt x="29241" y="2337"/>
                    </a:lnTo>
                    <a:lnTo>
                      <a:pt x="29945" y="2515"/>
                    </a:lnTo>
                    <a:lnTo>
                      <a:pt x="30623" y="2684"/>
                    </a:lnTo>
                    <a:lnTo>
                      <a:pt x="31274" y="2863"/>
                    </a:lnTo>
                    <a:lnTo>
                      <a:pt x="31889" y="3032"/>
                    </a:lnTo>
                    <a:lnTo>
                      <a:pt x="32478" y="3211"/>
                    </a:lnTo>
                    <a:lnTo>
                      <a:pt x="33022" y="3380"/>
                    </a:lnTo>
                    <a:lnTo>
                      <a:pt x="33512" y="3541"/>
                    </a:lnTo>
                    <a:lnTo>
                      <a:pt x="33967" y="3710"/>
                    </a:lnTo>
                    <a:lnTo>
                      <a:pt x="34359" y="3862"/>
                    </a:lnTo>
                    <a:lnTo>
                      <a:pt x="34529" y="3942"/>
                    </a:lnTo>
                    <a:lnTo>
                      <a:pt x="34689" y="4022"/>
                    </a:lnTo>
                    <a:lnTo>
                      <a:pt x="34689" y="4022"/>
                    </a:lnTo>
                    <a:lnTo>
                      <a:pt x="34725" y="4040"/>
                    </a:lnTo>
                    <a:lnTo>
                      <a:pt x="34769" y="4076"/>
                    </a:lnTo>
                    <a:lnTo>
                      <a:pt x="34805" y="4120"/>
                    </a:lnTo>
                    <a:lnTo>
                      <a:pt x="34832" y="4174"/>
                    </a:lnTo>
                    <a:lnTo>
                      <a:pt x="34894" y="4299"/>
                    </a:lnTo>
                    <a:lnTo>
                      <a:pt x="34948" y="4459"/>
                    </a:lnTo>
                    <a:lnTo>
                      <a:pt x="34992" y="4646"/>
                    </a:lnTo>
                    <a:lnTo>
                      <a:pt x="35037" y="4869"/>
                    </a:lnTo>
                    <a:lnTo>
                      <a:pt x="35073" y="5119"/>
                    </a:lnTo>
                    <a:lnTo>
                      <a:pt x="35099" y="5404"/>
                    </a:lnTo>
                    <a:lnTo>
                      <a:pt x="35117" y="5707"/>
                    </a:lnTo>
                    <a:lnTo>
                      <a:pt x="35126" y="6037"/>
                    </a:lnTo>
                    <a:lnTo>
                      <a:pt x="35135" y="6394"/>
                    </a:lnTo>
                    <a:lnTo>
                      <a:pt x="35144" y="6778"/>
                    </a:lnTo>
                    <a:lnTo>
                      <a:pt x="35126" y="7607"/>
                    </a:lnTo>
                    <a:lnTo>
                      <a:pt x="35099" y="8516"/>
                    </a:lnTo>
                    <a:lnTo>
                      <a:pt x="35046" y="9488"/>
                    </a:lnTo>
                    <a:lnTo>
                      <a:pt x="34983" y="10532"/>
                    </a:lnTo>
                    <a:lnTo>
                      <a:pt x="34903" y="11629"/>
                    </a:lnTo>
                    <a:lnTo>
                      <a:pt x="34805" y="12761"/>
                    </a:lnTo>
                    <a:lnTo>
                      <a:pt x="34698" y="13938"/>
                    </a:lnTo>
                    <a:lnTo>
                      <a:pt x="34582" y="15133"/>
                    </a:lnTo>
                    <a:lnTo>
                      <a:pt x="34457" y="16346"/>
                    </a:lnTo>
                    <a:lnTo>
                      <a:pt x="34323" y="17568"/>
                    </a:lnTo>
                    <a:lnTo>
                      <a:pt x="34047" y="19984"/>
                    </a:lnTo>
                    <a:lnTo>
                      <a:pt x="33762" y="22330"/>
                    </a:lnTo>
                    <a:lnTo>
                      <a:pt x="33485" y="24505"/>
                    </a:lnTo>
                    <a:lnTo>
                      <a:pt x="33227" y="26458"/>
                    </a:lnTo>
                    <a:lnTo>
                      <a:pt x="33004" y="28099"/>
                    </a:lnTo>
                    <a:lnTo>
                      <a:pt x="32825" y="29365"/>
                    </a:lnTo>
                    <a:lnTo>
                      <a:pt x="32665" y="30471"/>
                    </a:lnTo>
                    <a:lnTo>
                      <a:pt x="32665" y="30471"/>
                    </a:lnTo>
                    <a:lnTo>
                      <a:pt x="32692" y="30783"/>
                    </a:lnTo>
                    <a:lnTo>
                      <a:pt x="32709" y="31122"/>
                    </a:lnTo>
                    <a:lnTo>
                      <a:pt x="32718" y="31479"/>
                    </a:lnTo>
                    <a:lnTo>
                      <a:pt x="32718" y="31862"/>
                    </a:lnTo>
                    <a:lnTo>
                      <a:pt x="32718" y="32272"/>
                    </a:lnTo>
                    <a:lnTo>
                      <a:pt x="32709" y="32700"/>
                    </a:lnTo>
                    <a:lnTo>
                      <a:pt x="32692" y="33146"/>
                    </a:lnTo>
                    <a:lnTo>
                      <a:pt x="32665" y="33610"/>
                    </a:lnTo>
                    <a:lnTo>
                      <a:pt x="32638" y="34092"/>
                    </a:lnTo>
                    <a:lnTo>
                      <a:pt x="32593" y="34591"/>
                    </a:lnTo>
                    <a:lnTo>
                      <a:pt x="32549" y="35099"/>
                    </a:lnTo>
                    <a:lnTo>
                      <a:pt x="32495" y="35616"/>
                    </a:lnTo>
                    <a:lnTo>
                      <a:pt x="32424" y="36143"/>
                    </a:lnTo>
                    <a:lnTo>
                      <a:pt x="32353" y="36687"/>
                    </a:lnTo>
                    <a:lnTo>
                      <a:pt x="32272" y="37230"/>
                    </a:lnTo>
                    <a:lnTo>
                      <a:pt x="32174" y="37783"/>
                    </a:lnTo>
                    <a:lnTo>
                      <a:pt x="32076" y="38336"/>
                    </a:lnTo>
                    <a:lnTo>
                      <a:pt x="31960" y="38898"/>
                    </a:lnTo>
                    <a:lnTo>
                      <a:pt x="31844" y="39460"/>
                    </a:lnTo>
                    <a:lnTo>
                      <a:pt x="31711" y="40022"/>
                    </a:lnTo>
                    <a:lnTo>
                      <a:pt x="31568" y="40583"/>
                    </a:lnTo>
                    <a:lnTo>
                      <a:pt x="31416" y="41145"/>
                    </a:lnTo>
                    <a:lnTo>
                      <a:pt x="31247" y="41698"/>
                    </a:lnTo>
                    <a:lnTo>
                      <a:pt x="31078" y="42242"/>
                    </a:lnTo>
                    <a:lnTo>
                      <a:pt x="30890" y="42786"/>
                    </a:lnTo>
                    <a:lnTo>
                      <a:pt x="30694" y="43321"/>
                    </a:lnTo>
                    <a:lnTo>
                      <a:pt x="30480" y="43838"/>
                    </a:lnTo>
                    <a:lnTo>
                      <a:pt x="30257" y="44355"/>
                    </a:lnTo>
                    <a:lnTo>
                      <a:pt x="30025" y="44846"/>
                    </a:lnTo>
                    <a:lnTo>
                      <a:pt x="29776" y="45336"/>
                    </a:lnTo>
                    <a:lnTo>
                      <a:pt x="29517" y="45800"/>
                    </a:lnTo>
                    <a:lnTo>
                      <a:pt x="29241" y="46255"/>
                    </a:lnTo>
                    <a:lnTo>
                      <a:pt x="29241" y="46255"/>
                    </a:lnTo>
                    <a:lnTo>
                      <a:pt x="29035" y="46594"/>
                    </a:lnTo>
                    <a:lnTo>
                      <a:pt x="28830" y="46950"/>
                    </a:lnTo>
                    <a:lnTo>
                      <a:pt x="28643" y="47307"/>
                    </a:lnTo>
                    <a:lnTo>
                      <a:pt x="28456" y="47682"/>
                    </a:lnTo>
                    <a:lnTo>
                      <a:pt x="28277" y="48065"/>
                    </a:lnTo>
                    <a:lnTo>
                      <a:pt x="28108" y="48457"/>
                    </a:lnTo>
                    <a:lnTo>
                      <a:pt x="27948" y="48850"/>
                    </a:lnTo>
                    <a:lnTo>
                      <a:pt x="27787" y="49260"/>
                    </a:lnTo>
                    <a:lnTo>
                      <a:pt x="27635" y="49679"/>
                    </a:lnTo>
                    <a:lnTo>
                      <a:pt x="27493" y="50098"/>
                    </a:lnTo>
                    <a:lnTo>
                      <a:pt x="27359" y="50535"/>
                    </a:lnTo>
                    <a:lnTo>
                      <a:pt x="27234" y="50972"/>
                    </a:lnTo>
                    <a:lnTo>
                      <a:pt x="27109" y="51418"/>
                    </a:lnTo>
                    <a:lnTo>
                      <a:pt x="26993" y="51873"/>
                    </a:lnTo>
                    <a:lnTo>
                      <a:pt x="26877" y="52328"/>
                    </a:lnTo>
                    <a:lnTo>
                      <a:pt x="26770" y="52791"/>
                    </a:lnTo>
                    <a:lnTo>
                      <a:pt x="26672" y="53264"/>
                    </a:lnTo>
                    <a:lnTo>
                      <a:pt x="26583" y="53746"/>
                    </a:lnTo>
                    <a:lnTo>
                      <a:pt x="26494" y="54227"/>
                    </a:lnTo>
                    <a:lnTo>
                      <a:pt x="26414" y="54709"/>
                    </a:lnTo>
                    <a:lnTo>
                      <a:pt x="26333" y="55208"/>
                    </a:lnTo>
                    <a:lnTo>
                      <a:pt x="26262" y="55698"/>
                    </a:lnTo>
                    <a:lnTo>
                      <a:pt x="26128" y="56706"/>
                    </a:lnTo>
                    <a:lnTo>
                      <a:pt x="26021" y="57732"/>
                    </a:lnTo>
                    <a:lnTo>
                      <a:pt x="25923" y="58766"/>
                    </a:lnTo>
                    <a:lnTo>
                      <a:pt x="25843" y="59809"/>
                    </a:lnTo>
                    <a:lnTo>
                      <a:pt x="25781" y="60871"/>
                    </a:lnTo>
                    <a:lnTo>
                      <a:pt x="25727" y="61923"/>
                    </a:lnTo>
                    <a:lnTo>
                      <a:pt x="25691" y="62993"/>
                    </a:lnTo>
                    <a:lnTo>
                      <a:pt x="25656" y="64054"/>
                    </a:lnTo>
                    <a:lnTo>
                      <a:pt x="25638" y="65124"/>
                    </a:lnTo>
                    <a:lnTo>
                      <a:pt x="25629" y="66185"/>
                    </a:lnTo>
                    <a:lnTo>
                      <a:pt x="25629" y="67238"/>
                    </a:lnTo>
                    <a:lnTo>
                      <a:pt x="25629" y="68290"/>
                    </a:lnTo>
                    <a:lnTo>
                      <a:pt x="25638" y="69333"/>
                    </a:lnTo>
                    <a:lnTo>
                      <a:pt x="25665" y="71375"/>
                    </a:lnTo>
                    <a:lnTo>
                      <a:pt x="25700" y="73355"/>
                    </a:lnTo>
                    <a:lnTo>
                      <a:pt x="25727" y="75254"/>
                    </a:lnTo>
                    <a:lnTo>
                      <a:pt x="25736" y="77056"/>
                    </a:lnTo>
                    <a:lnTo>
                      <a:pt x="72" y="77056"/>
                    </a:lnTo>
                    <a:lnTo>
                      <a:pt x="1" y="77056"/>
                    </a:lnTo>
                    <a:lnTo>
                      <a:pt x="1" y="27350"/>
                    </a:lnTo>
                    <a:lnTo>
                      <a:pt x="1815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1224;p28"/>
              <p:cNvSpPr/>
              <p:nvPr/>
            </p:nvSpPr>
            <p:spPr>
              <a:xfrm>
                <a:off x="5150825" y="1574600"/>
                <a:ext cx="350025" cy="759350"/>
              </a:xfrm>
              <a:custGeom>
                <a:avLst/>
                <a:gdLst/>
                <a:ahLst/>
                <a:cxnLst/>
                <a:rect l="l" t="t" r="r" b="b"/>
                <a:pathLst>
                  <a:path w="14001" h="30374" extrusionOk="0">
                    <a:moveTo>
                      <a:pt x="12582" y="1"/>
                    </a:moveTo>
                    <a:lnTo>
                      <a:pt x="0" y="30240"/>
                    </a:lnTo>
                    <a:lnTo>
                      <a:pt x="5431" y="30373"/>
                    </a:lnTo>
                    <a:lnTo>
                      <a:pt x="14000" y="5958"/>
                    </a:lnTo>
                    <a:lnTo>
                      <a:pt x="12582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1225;p28"/>
              <p:cNvSpPr/>
              <p:nvPr/>
            </p:nvSpPr>
            <p:spPr>
              <a:xfrm>
                <a:off x="5107575" y="1518650"/>
                <a:ext cx="357825" cy="815300"/>
              </a:xfrm>
              <a:custGeom>
                <a:avLst/>
                <a:gdLst/>
                <a:ahLst/>
                <a:cxnLst/>
                <a:rect l="l" t="t" r="r" b="b"/>
                <a:pathLst>
                  <a:path w="14313" h="32612" extrusionOk="0">
                    <a:moveTo>
                      <a:pt x="11593" y="1"/>
                    </a:moveTo>
                    <a:lnTo>
                      <a:pt x="11468" y="18"/>
                    </a:lnTo>
                    <a:lnTo>
                      <a:pt x="11343" y="36"/>
                    </a:lnTo>
                    <a:lnTo>
                      <a:pt x="11227" y="63"/>
                    </a:lnTo>
                    <a:lnTo>
                      <a:pt x="11111" y="90"/>
                    </a:lnTo>
                    <a:lnTo>
                      <a:pt x="10986" y="125"/>
                    </a:lnTo>
                    <a:lnTo>
                      <a:pt x="10879" y="161"/>
                    </a:lnTo>
                    <a:lnTo>
                      <a:pt x="10763" y="215"/>
                    </a:lnTo>
                    <a:lnTo>
                      <a:pt x="10656" y="259"/>
                    </a:lnTo>
                    <a:lnTo>
                      <a:pt x="10549" y="322"/>
                    </a:lnTo>
                    <a:lnTo>
                      <a:pt x="10442" y="384"/>
                    </a:lnTo>
                    <a:lnTo>
                      <a:pt x="10335" y="446"/>
                    </a:lnTo>
                    <a:lnTo>
                      <a:pt x="10237" y="518"/>
                    </a:lnTo>
                    <a:lnTo>
                      <a:pt x="10148" y="598"/>
                    </a:lnTo>
                    <a:lnTo>
                      <a:pt x="10050" y="678"/>
                    </a:lnTo>
                    <a:lnTo>
                      <a:pt x="9970" y="759"/>
                    </a:lnTo>
                    <a:lnTo>
                      <a:pt x="9880" y="857"/>
                    </a:lnTo>
                    <a:lnTo>
                      <a:pt x="9800" y="946"/>
                    </a:lnTo>
                    <a:lnTo>
                      <a:pt x="9729" y="1044"/>
                    </a:lnTo>
                    <a:lnTo>
                      <a:pt x="9658" y="1151"/>
                    </a:lnTo>
                    <a:lnTo>
                      <a:pt x="9595" y="1258"/>
                    </a:lnTo>
                    <a:lnTo>
                      <a:pt x="9533" y="1365"/>
                    </a:lnTo>
                    <a:lnTo>
                      <a:pt x="9470" y="1481"/>
                    </a:lnTo>
                    <a:lnTo>
                      <a:pt x="9426" y="1606"/>
                    </a:lnTo>
                    <a:lnTo>
                      <a:pt x="9381" y="1722"/>
                    </a:lnTo>
                    <a:lnTo>
                      <a:pt x="134" y="29267"/>
                    </a:lnTo>
                    <a:lnTo>
                      <a:pt x="98" y="29392"/>
                    </a:lnTo>
                    <a:lnTo>
                      <a:pt x="62" y="29517"/>
                    </a:lnTo>
                    <a:lnTo>
                      <a:pt x="36" y="29642"/>
                    </a:lnTo>
                    <a:lnTo>
                      <a:pt x="18" y="29767"/>
                    </a:lnTo>
                    <a:lnTo>
                      <a:pt x="9" y="29892"/>
                    </a:lnTo>
                    <a:lnTo>
                      <a:pt x="0" y="30017"/>
                    </a:lnTo>
                    <a:lnTo>
                      <a:pt x="0" y="30141"/>
                    </a:lnTo>
                    <a:lnTo>
                      <a:pt x="9" y="30266"/>
                    </a:lnTo>
                    <a:lnTo>
                      <a:pt x="18" y="30391"/>
                    </a:lnTo>
                    <a:lnTo>
                      <a:pt x="36" y="30507"/>
                    </a:lnTo>
                    <a:lnTo>
                      <a:pt x="62" y="30632"/>
                    </a:lnTo>
                    <a:lnTo>
                      <a:pt x="89" y="30748"/>
                    </a:lnTo>
                    <a:lnTo>
                      <a:pt x="125" y="30864"/>
                    </a:lnTo>
                    <a:lnTo>
                      <a:pt x="169" y="30980"/>
                    </a:lnTo>
                    <a:lnTo>
                      <a:pt x="214" y="31096"/>
                    </a:lnTo>
                    <a:lnTo>
                      <a:pt x="268" y="31203"/>
                    </a:lnTo>
                    <a:lnTo>
                      <a:pt x="321" y="31310"/>
                    </a:lnTo>
                    <a:lnTo>
                      <a:pt x="383" y="31417"/>
                    </a:lnTo>
                    <a:lnTo>
                      <a:pt x="455" y="31515"/>
                    </a:lnTo>
                    <a:lnTo>
                      <a:pt x="526" y="31613"/>
                    </a:lnTo>
                    <a:lnTo>
                      <a:pt x="598" y="31711"/>
                    </a:lnTo>
                    <a:lnTo>
                      <a:pt x="678" y="31800"/>
                    </a:lnTo>
                    <a:lnTo>
                      <a:pt x="767" y="31889"/>
                    </a:lnTo>
                    <a:lnTo>
                      <a:pt x="856" y="31978"/>
                    </a:lnTo>
                    <a:lnTo>
                      <a:pt x="954" y="32059"/>
                    </a:lnTo>
                    <a:lnTo>
                      <a:pt x="1052" y="32130"/>
                    </a:lnTo>
                    <a:lnTo>
                      <a:pt x="1150" y="32201"/>
                    </a:lnTo>
                    <a:lnTo>
                      <a:pt x="1257" y="32264"/>
                    </a:lnTo>
                    <a:lnTo>
                      <a:pt x="1373" y="32326"/>
                    </a:lnTo>
                    <a:lnTo>
                      <a:pt x="1489" y="32380"/>
                    </a:lnTo>
                    <a:lnTo>
                      <a:pt x="1605" y="32433"/>
                    </a:lnTo>
                    <a:lnTo>
                      <a:pt x="1730" y="32478"/>
                    </a:lnTo>
                    <a:lnTo>
                      <a:pt x="1855" y="32513"/>
                    </a:lnTo>
                    <a:lnTo>
                      <a:pt x="1980" y="32549"/>
                    </a:lnTo>
                    <a:lnTo>
                      <a:pt x="2105" y="32576"/>
                    </a:lnTo>
                    <a:lnTo>
                      <a:pt x="2229" y="32594"/>
                    </a:lnTo>
                    <a:lnTo>
                      <a:pt x="2354" y="32603"/>
                    </a:lnTo>
                    <a:lnTo>
                      <a:pt x="2479" y="32611"/>
                    </a:lnTo>
                    <a:lnTo>
                      <a:pt x="2604" y="32611"/>
                    </a:lnTo>
                    <a:lnTo>
                      <a:pt x="2729" y="32603"/>
                    </a:lnTo>
                    <a:lnTo>
                      <a:pt x="2854" y="32594"/>
                    </a:lnTo>
                    <a:lnTo>
                      <a:pt x="2970" y="32576"/>
                    </a:lnTo>
                    <a:lnTo>
                      <a:pt x="3094" y="32549"/>
                    </a:lnTo>
                    <a:lnTo>
                      <a:pt x="3210" y="32513"/>
                    </a:lnTo>
                    <a:lnTo>
                      <a:pt x="3326" y="32478"/>
                    </a:lnTo>
                    <a:lnTo>
                      <a:pt x="3442" y="32442"/>
                    </a:lnTo>
                    <a:lnTo>
                      <a:pt x="3549" y="32397"/>
                    </a:lnTo>
                    <a:lnTo>
                      <a:pt x="3665" y="32344"/>
                    </a:lnTo>
                    <a:lnTo>
                      <a:pt x="3772" y="32290"/>
                    </a:lnTo>
                    <a:lnTo>
                      <a:pt x="3879" y="32228"/>
                    </a:lnTo>
                    <a:lnTo>
                      <a:pt x="3977" y="32157"/>
                    </a:lnTo>
                    <a:lnTo>
                      <a:pt x="4075" y="32085"/>
                    </a:lnTo>
                    <a:lnTo>
                      <a:pt x="4173" y="32005"/>
                    </a:lnTo>
                    <a:lnTo>
                      <a:pt x="4263" y="31925"/>
                    </a:lnTo>
                    <a:lnTo>
                      <a:pt x="4352" y="31845"/>
                    </a:lnTo>
                    <a:lnTo>
                      <a:pt x="4432" y="31755"/>
                    </a:lnTo>
                    <a:lnTo>
                      <a:pt x="4512" y="31657"/>
                    </a:lnTo>
                    <a:lnTo>
                      <a:pt x="4592" y="31559"/>
                    </a:lnTo>
                    <a:lnTo>
                      <a:pt x="4664" y="31452"/>
                    </a:lnTo>
                    <a:lnTo>
                      <a:pt x="4726" y="31345"/>
                    </a:lnTo>
                    <a:lnTo>
                      <a:pt x="4789" y="31238"/>
                    </a:lnTo>
                    <a:lnTo>
                      <a:pt x="4842" y="31122"/>
                    </a:lnTo>
                    <a:lnTo>
                      <a:pt x="4896" y="31006"/>
                    </a:lnTo>
                    <a:lnTo>
                      <a:pt x="4940" y="30882"/>
                    </a:lnTo>
                    <a:lnTo>
                      <a:pt x="14179" y="3336"/>
                    </a:lnTo>
                    <a:lnTo>
                      <a:pt x="14223" y="3211"/>
                    </a:lnTo>
                    <a:lnTo>
                      <a:pt x="14250" y="3086"/>
                    </a:lnTo>
                    <a:lnTo>
                      <a:pt x="14277" y="2961"/>
                    </a:lnTo>
                    <a:lnTo>
                      <a:pt x="14295" y="2836"/>
                    </a:lnTo>
                    <a:lnTo>
                      <a:pt x="14312" y="2711"/>
                    </a:lnTo>
                    <a:lnTo>
                      <a:pt x="14312" y="2587"/>
                    </a:lnTo>
                    <a:lnTo>
                      <a:pt x="14312" y="2462"/>
                    </a:lnTo>
                    <a:lnTo>
                      <a:pt x="14312" y="2337"/>
                    </a:lnTo>
                    <a:lnTo>
                      <a:pt x="14295" y="2221"/>
                    </a:lnTo>
                    <a:lnTo>
                      <a:pt x="14277" y="2096"/>
                    </a:lnTo>
                    <a:lnTo>
                      <a:pt x="14250" y="1980"/>
                    </a:lnTo>
                    <a:lnTo>
                      <a:pt x="14223" y="1855"/>
                    </a:lnTo>
                    <a:lnTo>
                      <a:pt x="14188" y="1739"/>
                    </a:lnTo>
                    <a:lnTo>
                      <a:pt x="14152" y="1624"/>
                    </a:lnTo>
                    <a:lnTo>
                      <a:pt x="14098" y="1517"/>
                    </a:lnTo>
                    <a:lnTo>
                      <a:pt x="14054" y="1401"/>
                    </a:lnTo>
                    <a:lnTo>
                      <a:pt x="13991" y="1294"/>
                    </a:lnTo>
                    <a:lnTo>
                      <a:pt x="13929" y="1195"/>
                    </a:lnTo>
                    <a:lnTo>
                      <a:pt x="13867" y="1088"/>
                    </a:lnTo>
                    <a:lnTo>
                      <a:pt x="13795" y="990"/>
                    </a:lnTo>
                    <a:lnTo>
                      <a:pt x="13715" y="901"/>
                    </a:lnTo>
                    <a:lnTo>
                      <a:pt x="13635" y="803"/>
                    </a:lnTo>
                    <a:lnTo>
                      <a:pt x="13546" y="714"/>
                    </a:lnTo>
                    <a:lnTo>
                      <a:pt x="13456" y="634"/>
                    </a:lnTo>
                    <a:lnTo>
                      <a:pt x="13367" y="553"/>
                    </a:lnTo>
                    <a:lnTo>
                      <a:pt x="13269" y="482"/>
                    </a:lnTo>
                    <a:lnTo>
                      <a:pt x="13162" y="411"/>
                    </a:lnTo>
                    <a:lnTo>
                      <a:pt x="13055" y="339"/>
                    </a:lnTo>
                    <a:lnTo>
                      <a:pt x="12948" y="277"/>
                    </a:lnTo>
                    <a:lnTo>
                      <a:pt x="12832" y="223"/>
                    </a:lnTo>
                    <a:lnTo>
                      <a:pt x="12707" y="179"/>
                    </a:lnTo>
                    <a:lnTo>
                      <a:pt x="12591" y="134"/>
                    </a:lnTo>
                    <a:lnTo>
                      <a:pt x="12467" y="90"/>
                    </a:lnTo>
                    <a:lnTo>
                      <a:pt x="12342" y="63"/>
                    </a:lnTo>
                    <a:lnTo>
                      <a:pt x="12217" y="36"/>
                    </a:lnTo>
                    <a:lnTo>
                      <a:pt x="12092" y="18"/>
                    </a:lnTo>
                    <a:lnTo>
                      <a:pt x="1195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1226;p28"/>
              <p:cNvSpPr/>
              <p:nvPr/>
            </p:nvSpPr>
            <p:spPr>
              <a:xfrm>
                <a:off x="4974025" y="1723525"/>
                <a:ext cx="568500" cy="1194300"/>
              </a:xfrm>
              <a:custGeom>
                <a:avLst/>
                <a:gdLst/>
                <a:ahLst/>
                <a:cxnLst/>
                <a:rect l="l" t="t" r="r" b="b"/>
                <a:pathLst>
                  <a:path w="22740" h="47772" extrusionOk="0">
                    <a:moveTo>
                      <a:pt x="16551" y="1"/>
                    </a:moveTo>
                    <a:lnTo>
                      <a:pt x="16471" y="10"/>
                    </a:lnTo>
                    <a:lnTo>
                      <a:pt x="16400" y="27"/>
                    </a:lnTo>
                    <a:lnTo>
                      <a:pt x="16328" y="63"/>
                    </a:lnTo>
                    <a:lnTo>
                      <a:pt x="16257" y="117"/>
                    </a:lnTo>
                    <a:lnTo>
                      <a:pt x="16186" y="188"/>
                    </a:lnTo>
                    <a:lnTo>
                      <a:pt x="16105" y="268"/>
                    </a:lnTo>
                    <a:lnTo>
                      <a:pt x="16043" y="357"/>
                    </a:lnTo>
                    <a:lnTo>
                      <a:pt x="15972" y="464"/>
                    </a:lnTo>
                    <a:lnTo>
                      <a:pt x="15900" y="571"/>
                    </a:lnTo>
                    <a:lnTo>
                      <a:pt x="15838" y="696"/>
                    </a:lnTo>
                    <a:lnTo>
                      <a:pt x="15713" y="964"/>
                    </a:lnTo>
                    <a:lnTo>
                      <a:pt x="15597" y="1258"/>
                    </a:lnTo>
                    <a:lnTo>
                      <a:pt x="15490" y="1570"/>
                    </a:lnTo>
                    <a:lnTo>
                      <a:pt x="15410" y="1891"/>
                    </a:lnTo>
                    <a:lnTo>
                      <a:pt x="15338" y="2221"/>
                    </a:lnTo>
                    <a:lnTo>
                      <a:pt x="15285" y="2533"/>
                    </a:lnTo>
                    <a:lnTo>
                      <a:pt x="15249" y="2827"/>
                    </a:lnTo>
                    <a:lnTo>
                      <a:pt x="15249" y="2970"/>
                    </a:lnTo>
                    <a:lnTo>
                      <a:pt x="15240" y="3104"/>
                    </a:lnTo>
                    <a:lnTo>
                      <a:pt x="15249" y="3238"/>
                    </a:lnTo>
                    <a:lnTo>
                      <a:pt x="15258" y="3354"/>
                    </a:lnTo>
                    <a:lnTo>
                      <a:pt x="15285" y="3470"/>
                    </a:lnTo>
                    <a:lnTo>
                      <a:pt x="15312" y="3603"/>
                    </a:lnTo>
                    <a:lnTo>
                      <a:pt x="15356" y="3737"/>
                    </a:lnTo>
                    <a:lnTo>
                      <a:pt x="15410" y="3889"/>
                    </a:lnTo>
                    <a:lnTo>
                      <a:pt x="15481" y="4040"/>
                    </a:lnTo>
                    <a:lnTo>
                      <a:pt x="15552" y="4201"/>
                    </a:lnTo>
                    <a:lnTo>
                      <a:pt x="15722" y="4549"/>
                    </a:lnTo>
                    <a:lnTo>
                      <a:pt x="15909" y="4905"/>
                    </a:lnTo>
                    <a:lnTo>
                      <a:pt x="16123" y="5271"/>
                    </a:lnTo>
                    <a:lnTo>
                      <a:pt x="16346" y="5636"/>
                    </a:lnTo>
                    <a:lnTo>
                      <a:pt x="16569" y="6002"/>
                    </a:lnTo>
                    <a:lnTo>
                      <a:pt x="17006" y="6671"/>
                    </a:lnTo>
                    <a:lnTo>
                      <a:pt x="17389" y="7233"/>
                    </a:lnTo>
                    <a:lnTo>
                      <a:pt x="17657" y="7607"/>
                    </a:lnTo>
                    <a:lnTo>
                      <a:pt x="17755" y="7741"/>
                    </a:lnTo>
                    <a:lnTo>
                      <a:pt x="17755" y="7741"/>
                    </a:lnTo>
                    <a:lnTo>
                      <a:pt x="17452" y="7527"/>
                    </a:lnTo>
                    <a:lnTo>
                      <a:pt x="16658" y="6983"/>
                    </a:lnTo>
                    <a:lnTo>
                      <a:pt x="16150" y="6644"/>
                    </a:lnTo>
                    <a:lnTo>
                      <a:pt x="15597" y="6287"/>
                    </a:lnTo>
                    <a:lnTo>
                      <a:pt x="15026" y="5940"/>
                    </a:lnTo>
                    <a:lnTo>
                      <a:pt x="14750" y="5770"/>
                    </a:lnTo>
                    <a:lnTo>
                      <a:pt x="14473" y="5610"/>
                    </a:lnTo>
                    <a:lnTo>
                      <a:pt x="13912" y="5298"/>
                    </a:lnTo>
                    <a:lnTo>
                      <a:pt x="13635" y="5146"/>
                    </a:lnTo>
                    <a:lnTo>
                      <a:pt x="13359" y="5003"/>
                    </a:lnTo>
                    <a:lnTo>
                      <a:pt x="13091" y="4878"/>
                    </a:lnTo>
                    <a:lnTo>
                      <a:pt x="12824" y="4763"/>
                    </a:lnTo>
                    <a:lnTo>
                      <a:pt x="12574" y="4664"/>
                    </a:lnTo>
                    <a:lnTo>
                      <a:pt x="12449" y="4629"/>
                    </a:lnTo>
                    <a:lnTo>
                      <a:pt x="12333" y="4602"/>
                    </a:lnTo>
                    <a:lnTo>
                      <a:pt x="12217" y="4575"/>
                    </a:lnTo>
                    <a:lnTo>
                      <a:pt x="12110" y="4557"/>
                    </a:lnTo>
                    <a:lnTo>
                      <a:pt x="12003" y="4549"/>
                    </a:lnTo>
                    <a:lnTo>
                      <a:pt x="11905" y="4549"/>
                    </a:lnTo>
                    <a:lnTo>
                      <a:pt x="11807" y="4557"/>
                    </a:lnTo>
                    <a:lnTo>
                      <a:pt x="11718" y="4575"/>
                    </a:lnTo>
                    <a:lnTo>
                      <a:pt x="11638" y="4602"/>
                    </a:lnTo>
                    <a:lnTo>
                      <a:pt x="11557" y="4638"/>
                    </a:lnTo>
                    <a:lnTo>
                      <a:pt x="11495" y="4691"/>
                    </a:lnTo>
                    <a:lnTo>
                      <a:pt x="11433" y="4754"/>
                    </a:lnTo>
                    <a:lnTo>
                      <a:pt x="11370" y="4825"/>
                    </a:lnTo>
                    <a:lnTo>
                      <a:pt x="11326" y="4914"/>
                    </a:lnTo>
                    <a:lnTo>
                      <a:pt x="11281" y="5012"/>
                    </a:lnTo>
                    <a:lnTo>
                      <a:pt x="11254" y="5119"/>
                    </a:lnTo>
                    <a:lnTo>
                      <a:pt x="11228" y="5253"/>
                    </a:lnTo>
                    <a:lnTo>
                      <a:pt x="11210" y="5387"/>
                    </a:lnTo>
                    <a:lnTo>
                      <a:pt x="11210" y="5538"/>
                    </a:lnTo>
                    <a:lnTo>
                      <a:pt x="11228" y="5699"/>
                    </a:lnTo>
                    <a:lnTo>
                      <a:pt x="11254" y="5850"/>
                    </a:lnTo>
                    <a:lnTo>
                      <a:pt x="11299" y="6011"/>
                    </a:lnTo>
                    <a:lnTo>
                      <a:pt x="11352" y="6180"/>
                    </a:lnTo>
                    <a:lnTo>
                      <a:pt x="11424" y="6341"/>
                    </a:lnTo>
                    <a:lnTo>
                      <a:pt x="11504" y="6510"/>
                    </a:lnTo>
                    <a:lnTo>
                      <a:pt x="11584" y="6671"/>
                    </a:lnTo>
                    <a:lnTo>
                      <a:pt x="11682" y="6840"/>
                    </a:lnTo>
                    <a:lnTo>
                      <a:pt x="11789" y="7010"/>
                    </a:lnTo>
                    <a:lnTo>
                      <a:pt x="11896" y="7170"/>
                    </a:lnTo>
                    <a:lnTo>
                      <a:pt x="12012" y="7331"/>
                    </a:lnTo>
                    <a:lnTo>
                      <a:pt x="12262" y="7652"/>
                    </a:lnTo>
                    <a:lnTo>
                      <a:pt x="12521" y="7955"/>
                    </a:lnTo>
                    <a:lnTo>
                      <a:pt x="12770" y="8240"/>
                    </a:lnTo>
                    <a:lnTo>
                      <a:pt x="13020" y="8499"/>
                    </a:lnTo>
                    <a:lnTo>
                      <a:pt x="13252" y="8731"/>
                    </a:lnTo>
                    <a:lnTo>
                      <a:pt x="13466" y="8927"/>
                    </a:lnTo>
                    <a:lnTo>
                      <a:pt x="13778" y="9221"/>
                    </a:lnTo>
                    <a:lnTo>
                      <a:pt x="13903" y="9319"/>
                    </a:lnTo>
                    <a:lnTo>
                      <a:pt x="14028" y="9542"/>
                    </a:lnTo>
                    <a:lnTo>
                      <a:pt x="14197" y="9792"/>
                    </a:lnTo>
                    <a:lnTo>
                      <a:pt x="14402" y="10077"/>
                    </a:lnTo>
                    <a:lnTo>
                      <a:pt x="14634" y="10372"/>
                    </a:lnTo>
                    <a:lnTo>
                      <a:pt x="14884" y="10684"/>
                    </a:lnTo>
                    <a:lnTo>
                      <a:pt x="15151" y="10996"/>
                    </a:lnTo>
                    <a:lnTo>
                      <a:pt x="15695" y="11629"/>
                    </a:lnTo>
                    <a:lnTo>
                      <a:pt x="16221" y="12209"/>
                    </a:lnTo>
                    <a:lnTo>
                      <a:pt x="16658" y="12681"/>
                    </a:lnTo>
                    <a:lnTo>
                      <a:pt x="17077" y="13127"/>
                    </a:lnTo>
                    <a:lnTo>
                      <a:pt x="16979" y="13296"/>
                    </a:lnTo>
                    <a:lnTo>
                      <a:pt x="16899" y="13466"/>
                    </a:lnTo>
                    <a:lnTo>
                      <a:pt x="16810" y="13653"/>
                    </a:lnTo>
                    <a:lnTo>
                      <a:pt x="16730" y="13849"/>
                    </a:lnTo>
                    <a:lnTo>
                      <a:pt x="16658" y="14054"/>
                    </a:lnTo>
                    <a:lnTo>
                      <a:pt x="16587" y="14260"/>
                    </a:lnTo>
                    <a:lnTo>
                      <a:pt x="16444" y="14697"/>
                    </a:lnTo>
                    <a:lnTo>
                      <a:pt x="16328" y="15151"/>
                    </a:lnTo>
                    <a:lnTo>
                      <a:pt x="16221" y="15606"/>
                    </a:lnTo>
                    <a:lnTo>
                      <a:pt x="16123" y="16061"/>
                    </a:lnTo>
                    <a:lnTo>
                      <a:pt x="16034" y="16507"/>
                    </a:lnTo>
                    <a:lnTo>
                      <a:pt x="15963" y="16935"/>
                    </a:lnTo>
                    <a:lnTo>
                      <a:pt x="15909" y="17327"/>
                    </a:lnTo>
                    <a:lnTo>
                      <a:pt x="15811" y="18005"/>
                    </a:lnTo>
                    <a:lnTo>
                      <a:pt x="15766" y="18460"/>
                    </a:lnTo>
                    <a:lnTo>
                      <a:pt x="15749" y="18620"/>
                    </a:lnTo>
                    <a:lnTo>
                      <a:pt x="15731" y="17827"/>
                    </a:lnTo>
                    <a:lnTo>
                      <a:pt x="15713" y="17006"/>
                    </a:lnTo>
                    <a:lnTo>
                      <a:pt x="15677" y="16043"/>
                    </a:lnTo>
                    <a:lnTo>
                      <a:pt x="15633" y="15062"/>
                    </a:lnTo>
                    <a:lnTo>
                      <a:pt x="15606" y="14598"/>
                    </a:lnTo>
                    <a:lnTo>
                      <a:pt x="15579" y="14170"/>
                    </a:lnTo>
                    <a:lnTo>
                      <a:pt x="15544" y="13787"/>
                    </a:lnTo>
                    <a:lnTo>
                      <a:pt x="15499" y="13475"/>
                    </a:lnTo>
                    <a:lnTo>
                      <a:pt x="15472" y="13341"/>
                    </a:lnTo>
                    <a:lnTo>
                      <a:pt x="15454" y="13234"/>
                    </a:lnTo>
                    <a:lnTo>
                      <a:pt x="15428" y="13154"/>
                    </a:lnTo>
                    <a:lnTo>
                      <a:pt x="15401" y="13091"/>
                    </a:lnTo>
                    <a:lnTo>
                      <a:pt x="15321" y="12967"/>
                    </a:lnTo>
                    <a:lnTo>
                      <a:pt x="15187" y="12788"/>
                    </a:lnTo>
                    <a:lnTo>
                      <a:pt x="15008" y="12556"/>
                    </a:lnTo>
                    <a:lnTo>
                      <a:pt x="14794" y="12289"/>
                    </a:lnTo>
                    <a:lnTo>
                      <a:pt x="14536" y="11986"/>
                    </a:lnTo>
                    <a:lnTo>
                      <a:pt x="14259" y="11665"/>
                    </a:lnTo>
                    <a:lnTo>
                      <a:pt x="13956" y="11335"/>
                    </a:lnTo>
                    <a:lnTo>
                      <a:pt x="13635" y="10987"/>
                    </a:lnTo>
                    <a:lnTo>
                      <a:pt x="13305" y="10657"/>
                    </a:lnTo>
                    <a:lnTo>
                      <a:pt x="12975" y="10327"/>
                    </a:lnTo>
                    <a:lnTo>
                      <a:pt x="12645" y="10024"/>
                    </a:lnTo>
                    <a:lnTo>
                      <a:pt x="12315" y="9756"/>
                    </a:lnTo>
                    <a:lnTo>
                      <a:pt x="12155" y="9631"/>
                    </a:lnTo>
                    <a:lnTo>
                      <a:pt x="12003" y="9524"/>
                    </a:lnTo>
                    <a:lnTo>
                      <a:pt x="11852" y="9417"/>
                    </a:lnTo>
                    <a:lnTo>
                      <a:pt x="11709" y="9337"/>
                    </a:lnTo>
                    <a:lnTo>
                      <a:pt x="11566" y="9266"/>
                    </a:lnTo>
                    <a:lnTo>
                      <a:pt x="11442" y="9203"/>
                    </a:lnTo>
                    <a:lnTo>
                      <a:pt x="11317" y="9159"/>
                    </a:lnTo>
                    <a:lnTo>
                      <a:pt x="11201" y="9141"/>
                    </a:lnTo>
                    <a:lnTo>
                      <a:pt x="10960" y="9096"/>
                    </a:lnTo>
                    <a:lnTo>
                      <a:pt x="10684" y="9043"/>
                    </a:lnTo>
                    <a:lnTo>
                      <a:pt x="10059" y="8900"/>
                    </a:lnTo>
                    <a:lnTo>
                      <a:pt x="9720" y="8820"/>
                    </a:lnTo>
                    <a:lnTo>
                      <a:pt x="9373" y="8749"/>
                    </a:lnTo>
                    <a:lnTo>
                      <a:pt x="9025" y="8686"/>
                    </a:lnTo>
                    <a:lnTo>
                      <a:pt x="8677" y="8633"/>
                    </a:lnTo>
                    <a:lnTo>
                      <a:pt x="8347" y="8597"/>
                    </a:lnTo>
                    <a:lnTo>
                      <a:pt x="8187" y="8588"/>
                    </a:lnTo>
                    <a:lnTo>
                      <a:pt x="8026" y="8579"/>
                    </a:lnTo>
                    <a:lnTo>
                      <a:pt x="7875" y="8588"/>
                    </a:lnTo>
                    <a:lnTo>
                      <a:pt x="7732" y="8597"/>
                    </a:lnTo>
                    <a:lnTo>
                      <a:pt x="7589" y="8615"/>
                    </a:lnTo>
                    <a:lnTo>
                      <a:pt x="7464" y="8642"/>
                    </a:lnTo>
                    <a:lnTo>
                      <a:pt x="7340" y="8677"/>
                    </a:lnTo>
                    <a:lnTo>
                      <a:pt x="7233" y="8722"/>
                    </a:lnTo>
                    <a:lnTo>
                      <a:pt x="7126" y="8775"/>
                    </a:lnTo>
                    <a:lnTo>
                      <a:pt x="7036" y="8847"/>
                    </a:lnTo>
                    <a:lnTo>
                      <a:pt x="6965" y="8927"/>
                    </a:lnTo>
                    <a:lnTo>
                      <a:pt x="6894" y="9016"/>
                    </a:lnTo>
                    <a:lnTo>
                      <a:pt x="6840" y="9123"/>
                    </a:lnTo>
                    <a:lnTo>
                      <a:pt x="6804" y="9239"/>
                    </a:lnTo>
                    <a:lnTo>
                      <a:pt x="6787" y="9364"/>
                    </a:lnTo>
                    <a:lnTo>
                      <a:pt x="6787" y="9489"/>
                    </a:lnTo>
                    <a:lnTo>
                      <a:pt x="6804" y="9623"/>
                    </a:lnTo>
                    <a:lnTo>
                      <a:pt x="6840" y="9747"/>
                    </a:lnTo>
                    <a:lnTo>
                      <a:pt x="6894" y="9872"/>
                    </a:lnTo>
                    <a:lnTo>
                      <a:pt x="6956" y="9997"/>
                    </a:lnTo>
                    <a:lnTo>
                      <a:pt x="7045" y="10131"/>
                    </a:lnTo>
                    <a:lnTo>
                      <a:pt x="7134" y="10256"/>
                    </a:lnTo>
                    <a:lnTo>
                      <a:pt x="7241" y="10380"/>
                    </a:lnTo>
                    <a:lnTo>
                      <a:pt x="7357" y="10496"/>
                    </a:lnTo>
                    <a:lnTo>
                      <a:pt x="7482" y="10621"/>
                    </a:lnTo>
                    <a:lnTo>
                      <a:pt x="7616" y="10746"/>
                    </a:lnTo>
                    <a:lnTo>
                      <a:pt x="7901" y="10978"/>
                    </a:lnTo>
                    <a:lnTo>
                      <a:pt x="8196" y="11201"/>
                    </a:lnTo>
                    <a:lnTo>
                      <a:pt x="8499" y="11415"/>
                    </a:lnTo>
                    <a:lnTo>
                      <a:pt x="8802" y="11611"/>
                    </a:lnTo>
                    <a:lnTo>
                      <a:pt x="9346" y="11959"/>
                    </a:lnTo>
                    <a:lnTo>
                      <a:pt x="9569" y="12102"/>
                    </a:lnTo>
                    <a:lnTo>
                      <a:pt x="9756" y="12226"/>
                    </a:lnTo>
                    <a:lnTo>
                      <a:pt x="9881" y="12333"/>
                    </a:lnTo>
                    <a:lnTo>
                      <a:pt x="9917" y="12369"/>
                    </a:lnTo>
                    <a:lnTo>
                      <a:pt x="9943" y="12405"/>
                    </a:lnTo>
                    <a:lnTo>
                      <a:pt x="9979" y="12476"/>
                    </a:lnTo>
                    <a:lnTo>
                      <a:pt x="10050" y="12556"/>
                    </a:lnTo>
                    <a:lnTo>
                      <a:pt x="10247" y="12770"/>
                    </a:lnTo>
                    <a:lnTo>
                      <a:pt x="10505" y="13047"/>
                    </a:lnTo>
                    <a:lnTo>
                      <a:pt x="10639" y="13198"/>
                    </a:lnTo>
                    <a:lnTo>
                      <a:pt x="10782" y="13368"/>
                    </a:lnTo>
                    <a:lnTo>
                      <a:pt x="10924" y="13555"/>
                    </a:lnTo>
                    <a:lnTo>
                      <a:pt x="11058" y="13751"/>
                    </a:lnTo>
                    <a:lnTo>
                      <a:pt x="11183" y="13965"/>
                    </a:lnTo>
                    <a:lnTo>
                      <a:pt x="11290" y="14188"/>
                    </a:lnTo>
                    <a:lnTo>
                      <a:pt x="11343" y="14313"/>
                    </a:lnTo>
                    <a:lnTo>
                      <a:pt x="11379" y="14429"/>
                    </a:lnTo>
                    <a:lnTo>
                      <a:pt x="11424" y="14554"/>
                    </a:lnTo>
                    <a:lnTo>
                      <a:pt x="11450" y="14688"/>
                    </a:lnTo>
                    <a:lnTo>
                      <a:pt x="11477" y="14812"/>
                    </a:lnTo>
                    <a:lnTo>
                      <a:pt x="11495" y="14946"/>
                    </a:lnTo>
                    <a:lnTo>
                      <a:pt x="11504" y="15089"/>
                    </a:lnTo>
                    <a:lnTo>
                      <a:pt x="11504" y="15223"/>
                    </a:lnTo>
                    <a:lnTo>
                      <a:pt x="11504" y="15891"/>
                    </a:lnTo>
                    <a:lnTo>
                      <a:pt x="11504" y="16712"/>
                    </a:lnTo>
                    <a:lnTo>
                      <a:pt x="11495" y="17613"/>
                    </a:lnTo>
                    <a:lnTo>
                      <a:pt x="11477" y="18076"/>
                    </a:lnTo>
                    <a:lnTo>
                      <a:pt x="11450" y="18531"/>
                    </a:lnTo>
                    <a:lnTo>
                      <a:pt x="11424" y="18977"/>
                    </a:lnTo>
                    <a:lnTo>
                      <a:pt x="11379" y="19405"/>
                    </a:lnTo>
                    <a:lnTo>
                      <a:pt x="11326" y="19806"/>
                    </a:lnTo>
                    <a:lnTo>
                      <a:pt x="11290" y="19993"/>
                    </a:lnTo>
                    <a:lnTo>
                      <a:pt x="11254" y="20163"/>
                    </a:lnTo>
                    <a:lnTo>
                      <a:pt x="11210" y="20332"/>
                    </a:lnTo>
                    <a:lnTo>
                      <a:pt x="11165" y="20484"/>
                    </a:lnTo>
                    <a:lnTo>
                      <a:pt x="11112" y="20618"/>
                    </a:lnTo>
                    <a:lnTo>
                      <a:pt x="11058" y="20743"/>
                    </a:lnTo>
                    <a:lnTo>
                      <a:pt x="11005" y="20858"/>
                    </a:lnTo>
                    <a:lnTo>
                      <a:pt x="10933" y="20948"/>
                    </a:lnTo>
                    <a:lnTo>
                      <a:pt x="10871" y="21028"/>
                    </a:lnTo>
                    <a:lnTo>
                      <a:pt x="10791" y="21081"/>
                    </a:lnTo>
                    <a:lnTo>
                      <a:pt x="10630" y="21188"/>
                    </a:lnTo>
                    <a:lnTo>
                      <a:pt x="10452" y="21331"/>
                    </a:lnTo>
                    <a:lnTo>
                      <a:pt x="10256" y="21509"/>
                    </a:lnTo>
                    <a:lnTo>
                      <a:pt x="10041" y="21723"/>
                    </a:lnTo>
                    <a:lnTo>
                      <a:pt x="9515" y="22258"/>
                    </a:lnTo>
                    <a:lnTo>
                      <a:pt x="8847" y="22954"/>
                    </a:lnTo>
                    <a:lnTo>
                      <a:pt x="8008" y="23819"/>
                    </a:lnTo>
                    <a:lnTo>
                      <a:pt x="7518" y="24327"/>
                    </a:lnTo>
                    <a:lnTo>
                      <a:pt x="6965" y="24871"/>
                    </a:lnTo>
                    <a:lnTo>
                      <a:pt x="6359" y="25478"/>
                    </a:lnTo>
                    <a:lnTo>
                      <a:pt x="5681" y="26120"/>
                    </a:lnTo>
                    <a:lnTo>
                      <a:pt x="4941" y="26824"/>
                    </a:lnTo>
                    <a:lnTo>
                      <a:pt x="4129" y="27573"/>
                    </a:lnTo>
                    <a:lnTo>
                      <a:pt x="3719" y="27966"/>
                    </a:lnTo>
                    <a:lnTo>
                      <a:pt x="3336" y="28358"/>
                    </a:lnTo>
                    <a:lnTo>
                      <a:pt x="2970" y="28741"/>
                    </a:lnTo>
                    <a:lnTo>
                      <a:pt x="2640" y="29125"/>
                    </a:lnTo>
                    <a:lnTo>
                      <a:pt x="2328" y="29517"/>
                    </a:lnTo>
                    <a:lnTo>
                      <a:pt x="2043" y="29892"/>
                    </a:lnTo>
                    <a:lnTo>
                      <a:pt x="1784" y="30275"/>
                    </a:lnTo>
                    <a:lnTo>
                      <a:pt x="1543" y="30650"/>
                    </a:lnTo>
                    <a:lnTo>
                      <a:pt x="1320" y="31024"/>
                    </a:lnTo>
                    <a:lnTo>
                      <a:pt x="1115" y="31390"/>
                    </a:lnTo>
                    <a:lnTo>
                      <a:pt x="937" y="31756"/>
                    </a:lnTo>
                    <a:lnTo>
                      <a:pt x="776" y="32121"/>
                    </a:lnTo>
                    <a:lnTo>
                      <a:pt x="634" y="32478"/>
                    </a:lnTo>
                    <a:lnTo>
                      <a:pt x="509" y="32826"/>
                    </a:lnTo>
                    <a:lnTo>
                      <a:pt x="393" y="33173"/>
                    </a:lnTo>
                    <a:lnTo>
                      <a:pt x="295" y="33512"/>
                    </a:lnTo>
                    <a:lnTo>
                      <a:pt x="215" y="33851"/>
                    </a:lnTo>
                    <a:lnTo>
                      <a:pt x="152" y="34181"/>
                    </a:lnTo>
                    <a:lnTo>
                      <a:pt x="99" y="34502"/>
                    </a:lnTo>
                    <a:lnTo>
                      <a:pt x="54" y="34814"/>
                    </a:lnTo>
                    <a:lnTo>
                      <a:pt x="27" y="35126"/>
                    </a:lnTo>
                    <a:lnTo>
                      <a:pt x="9" y="35429"/>
                    </a:lnTo>
                    <a:lnTo>
                      <a:pt x="1" y="35715"/>
                    </a:lnTo>
                    <a:lnTo>
                      <a:pt x="1" y="36000"/>
                    </a:lnTo>
                    <a:lnTo>
                      <a:pt x="9" y="36277"/>
                    </a:lnTo>
                    <a:lnTo>
                      <a:pt x="27" y="36544"/>
                    </a:lnTo>
                    <a:lnTo>
                      <a:pt x="45" y="36803"/>
                    </a:lnTo>
                    <a:lnTo>
                      <a:pt x="81" y="37052"/>
                    </a:lnTo>
                    <a:lnTo>
                      <a:pt x="116" y="37293"/>
                    </a:lnTo>
                    <a:lnTo>
                      <a:pt x="152" y="37525"/>
                    </a:lnTo>
                    <a:lnTo>
                      <a:pt x="241" y="37953"/>
                    </a:lnTo>
                    <a:lnTo>
                      <a:pt x="313" y="38301"/>
                    </a:lnTo>
                    <a:lnTo>
                      <a:pt x="393" y="38693"/>
                    </a:lnTo>
                    <a:lnTo>
                      <a:pt x="464" y="39130"/>
                    </a:lnTo>
                    <a:lnTo>
                      <a:pt x="544" y="39612"/>
                    </a:lnTo>
                    <a:lnTo>
                      <a:pt x="616" y="40129"/>
                    </a:lnTo>
                    <a:lnTo>
                      <a:pt x="687" y="40691"/>
                    </a:lnTo>
                    <a:lnTo>
                      <a:pt x="759" y="41279"/>
                    </a:lnTo>
                    <a:lnTo>
                      <a:pt x="821" y="41904"/>
                    </a:lnTo>
                    <a:lnTo>
                      <a:pt x="874" y="42563"/>
                    </a:lnTo>
                    <a:lnTo>
                      <a:pt x="928" y="43241"/>
                    </a:lnTo>
                    <a:lnTo>
                      <a:pt x="973" y="43955"/>
                    </a:lnTo>
                    <a:lnTo>
                      <a:pt x="1008" y="44686"/>
                    </a:lnTo>
                    <a:lnTo>
                      <a:pt x="1035" y="45435"/>
                    </a:lnTo>
                    <a:lnTo>
                      <a:pt x="1044" y="46193"/>
                    </a:lnTo>
                    <a:lnTo>
                      <a:pt x="1053" y="46978"/>
                    </a:lnTo>
                    <a:lnTo>
                      <a:pt x="1035" y="47771"/>
                    </a:lnTo>
                    <a:lnTo>
                      <a:pt x="11843" y="47771"/>
                    </a:lnTo>
                    <a:lnTo>
                      <a:pt x="11789" y="47218"/>
                    </a:lnTo>
                    <a:lnTo>
                      <a:pt x="11771" y="46844"/>
                    </a:lnTo>
                    <a:lnTo>
                      <a:pt x="11718" y="45060"/>
                    </a:lnTo>
                    <a:lnTo>
                      <a:pt x="11638" y="42635"/>
                    </a:lnTo>
                    <a:lnTo>
                      <a:pt x="11593" y="41413"/>
                    </a:lnTo>
                    <a:lnTo>
                      <a:pt x="11549" y="40307"/>
                    </a:lnTo>
                    <a:lnTo>
                      <a:pt x="11522" y="39835"/>
                    </a:lnTo>
                    <a:lnTo>
                      <a:pt x="11486" y="39416"/>
                    </a:lnTo>
                    <a:lnTo>
                      <a:pt x="11459" y="39086"/>
                    </a:lnTo>
                    <a:lnTo>
                      <a:pt x="11433" y="38836"/>
                    </a:lnTo>
                    <a:lnTo>
                      <a:pt x="11415" y="38738"/>
                    </a:lnTo>
                    <a:lnTo>
                      <a:pt x="11415" y="38631"/>
                    </a:lnTo>
                    <a:lnTo>
                      <a:pt x="11415" y="38506"/>
                    </a:lnTo>
                    <a:lnTo>
                      <a:pt x="11424" y="38381"/>
                    </a:lnTo>
                    <a:lnTo>
                      <a:pt x="11433" y="38247"/>
                    </a:lnTo>
                    <a:lnTo>
                      <a:pt x="11459" y="38114"/>
                    </a:lnTo>
                    <a:lnTo>
                      <a:pt x="11522" y="37810"/>
                    </a:lnTo>
                    <a:lnTo>
                      <a:pt x="11611" y="37489"/>
                    </a:lnTo>
                    <a:lnTo>
                      <a:pt x="11718" y="37151"/>
                    </a:lnTo>
                    <a:lnTo>
                      <a:pt x="11852" y="36794"/>
                    </a:lnTo>
                    <a:lnTo>
                      <a:pt x="12012" y="36428"/>
                    </a:lnTo>
                    <a:lnTo>
                      <a:pt x="12191" y="36045"/>
                    </a:lnTo>
                    <a:lnTo>
                      <a:pt x="12387" y="35652"/>
                    </a:lnTo>
                    <a:lnTo>
                      <a:pt x="12610" y="35251"/>
                    </a:lnTo>
                    <a:lnTo>
                      <a:pt x="12842" y="34850"/>
                    </a:lnTo>
                    <a:lnTo>
                      <a:pt x="13100" y="34449"/>
                    </a:lnTo>
                    <a:lnTo>
                      <a:pt x="13368" y="34047"/>
                    </a:lnTo>
                    <a:lnTo>
                      <a:pt x="13662" y="33655"/>
                    </a:lnTo>
                    <a:lnTo>
                      <a:pt x="13956" y="33263"/>
                    </a:lnTo>
                    <a:lnTo>
                      <a:pt x="14313" y="32835"/>
                    </a:lnTo>
                    <a:lnTo>
                      <a:pt x="14732" y="32335"/>
                    </a:lnTo>
                    <a:lnTo>
                      <a:pt x="15740" y="31176"/>
                    </a:lnTo>
                    <a:lnTo>
                      <a:pt x="16881" y="29874"/>
                    </a:lnTo>
                    <a:lnTo>
                      <a:pt x="18049" y="28545"/>
                    </a:lnTo>
                    <a:lnTo>
                      <a:pt x="19155" y="27288"/>
                    </a:lnTo>
                    <a:lnTo>
                      <a:pt x="20082" y="26227"/>
                    </a:lnTo>
                    <a:lnTo>
                      <a:pt x="20448" y="25808"/>
                    </a:lnTo>
                    <a:lnTo>
                      <a:pt x="20733" y="25469"/>
                    </a:lnTo>
                    <a:lnTo>
                      <a:pt x="20930" y="25228"/>
                    </a:lnTo>
                    <a:lnTo>
                      <a:pt x="20983" y="25148"/>
                    </a:lnTo>
                    <a:lnTo>
                      <a:pt x="21010" y="25103"/>
                    </a:lnTo>
                    <a:lnTo>
                      <a:pt x="21028" y="25050"/>
                    </a:lnTo>
                    <a:lnTo>
                      <a:pt x="21037" y="24969"/>
                    </a:lnTo>
                    <a:lnTo>
                      <a:pt x="21046" y="24702"/>
                    </a:lnTo>
                    <a:lnTo>
                      <a:pt x="21054" y="24318"/>
                    </a:lnTo>
                    <a:lnTo>
                      <a:pt x="21054" y="23828"/>
                    </a:lnTo>
                    <a:lnTo>
                      <a:pt x="21054" y="22597"/>
                    </a:lnTo>
                    <a:lnTo>
                      <a:pt x="21063" y="21884"/>
                    </a:lnTo>
                    <a:lnTo>
                      <a:pt x="21072" y="21117"/>
                    </a:lnTo>
                    <a:lnTo>
                      <a:pt x="21090" y="20323"/>
                    </a:lnTo>
                    <a:lnTo>
                      <a:pt x="21126" y="19512"/>
                    </a:lnTo>
                    <a:lnTo>
                      <a:pt x="21170" y="18692"/>
                    </a:lnTo>
                    <a:lnTo>
                      <a:pt x="21233" y="17880"/>
                    </a:lnTo>
                    <a:lnTo>
                      <a:pt x="21268" y="17488"/>
                    </a:lnTo>
                    <a:lnTo>
                      <a:pt x="21313" y="17095"/>
                    </a:lnTo>
                    <a:lnTo>
                      <a:pt x="21358" y="16721"/>
                    </a:lnTo>
                    <a:lnTo>
                      <a:pt x="21411" y="16355"/>
                    </a:lnTo>
                    <a:lnTo>
                      <a:pt x="21474" y="15998"/>
                    </a:lnTo>
                    <a:lnTo>
                      <a:pt x="21536" y="15660"/>
                    </a:lnTo>
                    <a:lnTo>
                      <a:pt x="21616" y="15339"/>
                    </a:lnTo>
                    <a:lnTo>
                      <a:pt x="21696" y="15035"/>
                    </a:lnTo>
                    <a:lnTo>
                      <a:pt x="22258" y="13056"/>
                    </a:lnTo>
                    <a:lnTo>
                      <a:pt x="22472" y="12324"/>
                    </a:lnTo>
                    <a:lnTo>
                      <a:pt x="22553" y="12012"/>
                    </a:lnTo>
                    <a:lnTo>
                      <a:pt x="22615" y="11736"/>
                    </a:lnTo>
                    <a:lnTo>
                      <a:pt x="22668" y="11486"/>
                    </a:lnTo>
                    <a:lnTo>
                      <a:pt x="22713" y="11272"/>
                    </a:lnTo>
                    <a:lnTo>
                      <a:pt x="22731" y="11085"/>
                    </a:lnTo>
                    <a:lnTo>
                      <a:pt x="22740" y="10916"/>
                    </a:lnTo>
                    <a:lnTo>
                      <a:pt x="22731" y="10773"/>
                    </a:lnTo>
                    <a:lnTo>
                      <a:pt x="22704" y="10657"/>
                    </a:lnTo>
                    <a:lnTo>
                      <a:pt x="22686" y="10603"/>
                    </a:lnTo>
                    <a:lnTo>
                      <a:pt x="22660" y="10550"/>
                    </a:lnTo>
                    <a:lnTo>
                      <a:pt x="22633" y="10505"/>
                    </a:lnTo>
                    <a:lnTo>
                      <a:pt x="22597" y="10470"/>
                    </a:lnTo>
                    <a:lnTo>
                      <a:pt x="22526" y="10389"/>
                    </a:lnTo>
                    <a:lnTo>
                      <a:pt x="22446" y="10309"/>
                    </a:lnTo>
                    <a:lnTo>
                      <a:pt x="22258" y="10140"/>
                    </a:lnTo>
                    <a:lnTo>
                      <a:pt x="22053" y="9970"/>
                    </a:lnTo>
                    <a:lnTo>
                      <a:pt x="21857" y="9801"/>
                    </a:lnTo>
                    <a:lnTo>
                      <a:pt x="21768" y="9712"/>
                    </a:lnTo>
                    <a:lnTo>
                      <a:pt x="21679" y="9614"/>
                    </a:lnTo>
                    <a:lnTo>
                      <a:pt x="21607" y="9524"/>
                    </a:lnTo>
                    <a:lnTo>
                      <a:pt x="21536" y="9426"/>
                    </a:lnTo>
                    <a:lnTo>
                      <a:pt x="21482" y="9337"/>
                    </a:lnTo>
                    <a:lnTo>
                      <a:pt x="21447" y="9239"/>
                    </a:lnTo>
                    <a:lnTo>
                      <a:pt x="21420" y="9132"/>
                    </a:lnTo>
                    <a:lnTo>
                      <a:pt x="21420" y="9034"/>
                    </a:lnTo>
                    <a:lnTo>
                      <a:pt x="21429" y="8775"/>
                    </a:lnTo>
                    <a:lnTo>
                      <a:pt x="21420" y="8428"/>
                    </a:lnTo>
                    <a:lnTo>
                      <a:pt x="21393" y="8026"/>
                    </a:lnTo>
                    <a:lnTo>
                      <a:pt x="21358" y="7598"/>
                    </a:lnTo>
                    <a:lnTo>
                      <a:pt x="21304" y="7179"/>
                    </a:lnTo>
                    <a:lnTo>
                      <a:pt x="21268" y="6974"/>
                    </a:lnTo>
                    <a:lnTo>
                      <a:pt x="21233" y="6787"/>
                    </a:lnTo>
                    <a:lnTo>
                      <a:pt x="21197" y="6608"/>
                    </a:lnTo>
                    <a:lnTo>
                      <a:pt x="21153" y="6457"/>
                    </a:lnTo>
                    <a:lnTo>
                      <a:pt x="21108" y="6323"/>
                    </a:lnTo>
                    <a:lnTo>
                      <a:pt x="21054" y="6216"/>
                    </a:lnTo>
                    <a:lnTo>
                      <a:pt x="20823" y="5850"/>
                    </a:lnTo>
                    <a:lnTo>
                      <a:pt x="20377" y="5191"/>
                    </a:lnTo>
                    <a:lnTo>
                      <a:pt x="19788" y="4335"/>
                    </a:lnTo>
                    <a:lnTo>
                      <a:pt x="19110" y="3363"/>
                    </a:lnTo>
                    <a:lnTo>
                      <a:pt x="18415" y="2373"/>
                    </a:lnTo>
                    <a:lnTo>
                      <a:pt x="17764" y="1445"/>
                    </a:lnTo>
                    <a:lnTo>
                      <a:pt x="17211" y="687"/>
                    </a:lnTo>
                    <a:lnTo>
                      <a:pt x="16837" y="179"/>
                    </a:lnTo>
                    <a:lnTo>
                      <a:pt x="16765" y="108"/>
                    </a:lnTo>
                    <a:lnTo>
                      <a:pt x="16694" y="54"/>
                    </a:lnTo>
                    <a:lnTo>
                      <a:pt x="16623" y="18"/>
                    </a:lnTo>
                    <a:lnTo>
                      <a:pt x="16551" y="1"/>
                    </a:lnTo>
                    <a:close/>
                  </a:path>
                </a:pathLst>
              </a:custGeom>
              <a:solidFill>
                <a:srgbClr val="F4C2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1227;p28"/>
              <p:cNvSpPr/>
              <p:nvPr/>
            </p:nvSpPr>
            <p:spPr>
              <a:xfrm>
                <a:off x="4974025" y="1723525"/>
                <a:ext cx="568500" cy="1194300"/>
              </a:xfrm>
              <a:custGeom>
                <a:avLst/>
                <a:gdLst/>
                <a:ahLst/>
                <a:cxnLst/>
                <a:rect l="l" t="t" r="r" b="b"/>
                <a:pathLst>
                  <a:path w="22740" h="47772" fill="none" extrusionOk="0">
                    <a:moveTo>
                      <a:pt x="241" y="37953"/>
                    </a:moveTo>
                    <a:lnTo>
                      <a:pt x="241" y="37953"/>
                    </a:lnTo>
                    <a:lnTo>
                      <a:pt x="152" y="37525"/>
                    </a:lnTo>
                    <a:lnTo>
                      <a:pt x="116" y="37293"/>
                    </a:lnTo>
                    <a:lnTo>
                      <a:pt x="81" y="37052"/>
                    </a:lnTo>
                    <a:lnTo>
                      <a:pt x="45" y="36803"/>
                    </a:lnTo>
                    <a:lnTo>
                      <a:pt x="27" y="36544"/>
                    </a:lnTo>
                    <a:lnTo>
                      <a:pt x="9" y="36277"/>
                    </a:lnTo>
                    <a:lnTo>
                      <a:pt x="1" y="36000"/>
                    </a:lnTo>
                    <a:lnTo>
                      <a:pt x="1" y="35715"/>
                    </a:lnTo>
                    <a:lnTo>
                      <a:pt x="9" y="35429"/>
                    </a:lnTo>
                    <a:lnTo>
                      <a:pt x="27" y="35126"/>
                    </a:lnTo>
                    <a:lnTo>
                      <a:pt x="54" y="34814"/>
                    </a:lnTo>
                    <a:lnTo>
                      <a:pt x="99" y="34502"/>
                    </a:lnTo>
                    <a:lnTo>
                      <a:pt x="152" y="34181"/>
                    </a:lnTo>
                    <a:lnTo>
                      <a:pt x="215" y="33851"/>
                    </a:lnTo>
                    <a:lnTo>
                      <a:pt x="295" y="33512"/>
                    </a:lnTo>
                    <a:lnTo>
                      <a:pt x="393" y="33173"/>
                    </a:lnTo>
                    <a:lnTo>
                      <a:pt x="509" y="32826"/>
                    </a:lnTo>
                    <a:lnTo>
                      <a:pt x="634" y="32478"/>
                    </a:lnTo>
                    <a:lnTo>
                      <a:pt x="776" y="32121"/>
                    </a:lnTo>
                    <a:lnTo>
                      <a:pt x="937" y="31756"/>
                    </a:lnTo>
                    <a:lnTo>
                      <a:pt x="1115" y="31390"/>
                    </a:lnTo>
                    <a:lnTo>
                      <a:pt x="1320" y="31024"/>
                    </a:lnTo>
                    <a:lnTo>
                      <a:pt x="1543" y="30650"/>
                    </a:lnTo>
                    <a:lnTo>
                      <a:pt x="1784" y="30275"/>
                    </a:lnTo>
                    <a:lnTo>
                      <a:pt x="2043" y="29892"/>
                    </a:lnTo>
                    <a:lnTo>
                      <a:pt x="2328" y="29517"/>
                    </a:lnTo>
                    <a:lnTo>
                      <a:pt x="2640" y="29125"/>
                    </a:lnTo>
                    <a:lnTo>
                      <a:pt x="2970" y="28741"/>
                    </a:lnTo>
                    <a:lnTo>
                      <a:pt x="3336" y="28358"/>
                    </a:lnTo>
                    <a:lnTo>
                      <a:pt x="3719" y="27966"/>
                    </a:lnTo>
                    <a:lnTo>
                      <a:pt x="4129" y="27573"/>
                    </a:lnTo>
                    <a:lnTo>
                      <a:pt x="4129" y="27573"/>
                    </a:lnTo>
                    <a:lnTo>
                      <a:pt x="4941" y="26824"/>
                    </a:lnTo>
                    <a:lnTo>
                      <a:pt x="5681" y="26120"/>
                    </a:lnTo>
                    <a:lnTo>
                      <a:pt x="6359" y="25478"/>
                    </a:lnTo>
                    <a:lnTo>
                      <a:pt x="6965" y="24871"/>
                    </a:lnTo>
                    <a:lnTo>
                      <a:pt x="7518" y="24327"/>
                    </a:lnTo>
                    <a:lnTo>
                      <a:pt x="8008" y="23819"/>
                    </a:lnTo>
                    <a:lnTo>
                      <a:pt x="8847" y="22954"/>
                    </a:lnTo>
                    <a:lnTo>
                      <a:pt x="9515" y="22258"/>
                    </a:lnTo>
                    <a:lnTo>
                      <a:pt x="10041" y="21723"/>
                    </a:lnTo>
                    <a:lnTo>
                      <a:pt x="10256" y="21509"/>
                    </a:lnTo>
                    <a:lnTo>
                      <a:pt x="10452" y="21331"/>
                    </a:lnTo>
                    <a:lnTo>
                      <a:pt x="10630" y="21188"/>
                    </a:lnTo>
                    <a:lnTo>
                      <a:pt x="10791" y="21081"/>
                    </a:lnTo>
                    <a:lnTo>
                      <a:pt x="10791" y="21081"/>
                    </a:lnTo>
                    <a:lnTo>
                      <a:pt x="10871" y="21028"/>
                    </a:lnTo>
                    <a:lnTo>
                      <a:pt x="10933" y="20948"/>
                    </a:lnTo>
                    <a:lnTo>
                      <a:pt x="11005" y="20858"/>
                    </a:lnTo>
                    <a:lnTo>
                      <a:pt x="11058" y="20743"/>
                    </a:lnTo>
                    <a:lnTo>
                      <a:pt x="11112" y="20618"/>
                    </a:lnTo>
                    <a:lnTo>
                      <a:pt x="11165" y="20484"/>
                    </a:lnTo>
                    <a:lnTo>
                      <a:pt x="11210" y="20332"/>
                    </a:lnTo>
                    <a:lnTo>
                      <a:pt x="11254" y="20163"/>
                    </a:lnTo>
                    <a:lnTo>
                      <a:pt x="11290" y="19993"/>
                    </a:lnTo>
                    <a:lnTo>
                      <a:pt x="11326" y="19806"/>
                    </a:lnTo>
                    <a:lnTo>
                      <a:pt x="11379" y="19405"/>
                    </a:lnTo>
                    <a:lnTo>
                      <a:pt x="11424" y="18977"/>
                    </a:lnTo>
                    <a:lnTo>
                      <a:pt x="11450" y="18531"/>
                    </a:lnTo>
                    <a:lnTo>
                      <a:pt x="11477" y="18076"/>
                    </a:lnTo>
                    <a:lnTo>
                      <a:pt x="11495" y="17613"/>
                    </a:lnTo>
                    <a:lnTo>
                      <a:pt x="11504" y="16712"/>
                    </a:lnTo>
                    <a:lnTo>
                      <a:pt x="11504" y="15891"/>
                    </a:lnTo>
                    <a:lnTo>
                      <a:pt x="11504" y="15223"/>
                    </a:lnTo>
                    <a:lnTo>
                      <a:pt x="11504" y="15223"/>
                    </a:lnTo>
                    <a:lnTo>
                      <a:pt x="11504" y="15089"/>
                    </a:lnTo>
                    <a:lnTo>
                      <a:pt x="11495" y="14946"/>
                    </a:lnTo>
                    <a:lnTo>
                      <a:pt x="11477" y="14812"/>
                    </a:lnTo>
                    <a:lnTo>
                      <a:pt x="11450" y="14688"/>
                    </a:lnTo>
                    <a:lnTo>
                      <a:pt x="11424" y="14554"/>
                    </a:lnTo>
                    <a:lnTo>
                      <a:pt x="11379" y="14429"/>
                    </a:lnTo>
                    <a:lnTo>
                      <a:pt x="11343" y="14313"/>
                    </a:lnTo>
                    <a:lnTo>
                      <a:pt x="11290" y="14188"/>
                    </a:lnTo>
                    <a:lnTo>
                      <a:pt x="11183" y="13965"/>
                    </a:lnTo>
                    <a:lnTo>
                      <a:pt x="11058" y="13751"/>
                    </a:lnTo>
                    <a:lnTo>
                      <a:pt x="10924" y="13555"/>
                    </a:lnTo>
                    <a:lnTo>
                      <a:pt x="10782" y="13368"/>
                    </a:lnTo>
                    <a:lnTo>
                      <a:pt x="10639" y="13198"/>
                    </a:lnTo>
                    <a:lnTo>
                      <a:pt x="10505" y="13047"/>
                    </a:lnTo>
                    <a:lnTo>
                      <a:pt x="10247" y="12770"/>
                    </a:lnTo>
                    <a:lnTo>
                      <a:pt x="10050" y="12556"/>
                    </a:lnTo>
                    <a:lnTo>
                      <a:pt x="9979" y="12476"/>
                    </a:lnTo>
                    <a:lnTo>
                      <a:pt x="9943" y="12405"/>
                    </a:lnTo>
                    <a:lnTo>
                      <a:pt x="9943" y="12405"/>
                    </a:lnTo>
                    <a:lnTo>
                      <a:pt x="9917" y="12369"/>
                    </a:lnTo>
                    <a:lnTo>
                      <a:pt x="9881" y="12333"/>
                    </a:lnTo>
                    <a:lnTo>
                      <a:pt x="9756" y="12226"/>
                    </a:lnTo>
                    <a:lnTo>
                      <a:pt x="9569" y="12102"/>
                    </a:lnTo>
                    <a:lnTo>
                      <a:pt x="9346" y="11959"/>
                    </a:lnTo>
                    <a:lnTo>
                      <a:pt x="8802" y="11611"/>
                    </a:lnTo>
                    <a:lnTo>
                      <a:pt x="8499" y="11415"/>
                    </a:lnTo>
                    <a:lnTo>
                      <a:pt x="8196" y="11201"/>
                    </a:lnTo>
                    <a:lnTo>
                      <a:pt x="7901" y="10978"/>
                    </a:lnTo>
                    <a:lnTo>
                      <a:pt x="7616" y="10746"/>
                    </a:lnTo>
                    <a:lnTo>
                      <a:pt x="7482" y="10621"/>
                    </a:lnTo>
                    <a:lnTo>
                      <a:pt x="7357" y="10496"/>
                    </a:lnTo>
                    <a:lnTo>
                      <a:pt x="7241" y="10380"/>
                    </a:lnTo>
                    <a:lnTo>
                      <a:pt x="7134" y="10256"/>
                    </a:lnTo>
                    <a:lnTo>
                      <a:pt x="7045" y="10131"/>
                    </a:lnTo>
                    <a:lnTo>
                      <a:pt x="6956" y="9997"/>
                    </a:lnTo>
                    <a:lnTo>
                      <a:pt x="6894" y="9872"/>
                    </a:lnTo>
                    <a:lnTo>
                      <a:pt x="6840" y="9747"/>
                    </a:lnTo>
                    <a:lnTo>
                      <a:pt x="6804" y="9623"/>
                    </a:lnTo>
                    <a:lnTo>
                      <a:pt x="6787" y="9489"/>
                    </a:lnTo>
                    <a:lnTo>
                      <a:pt x="6787" y="9364"/>
                    </a:lnTo>
                    <a:lnTo>
                      <a:pt x="6804" y="9239"/>
                    </a:lnTo>
                    <a:lnTo>
                      <a:pt x="6804" y="9239"/>
                    </a:lnTo>
                    <a:lnTo>
                      <a:pt x="6840" y="9123"/>
                    </a:lnTo>
                    <a:lnTo>
                      <a:pt x="6894" y="9016"/>
                    </a:lnTo>
                    <a:lnTo>
                      <a:pt x="6965" y="8927"/>
                    </a:lnTo>
                    <a:lnTo>
                      <a:pt x="7036" y="8847"/>
                    </a:lnTo>
                    <a:lnTo>
                      <a:pt x="7126" y="8775"/>
                    </a:lnTo>
                    <a:lnTo>
                      <a:pt x="7233" y="8722"/>
                    </a:lnTo>
                    <a:lnTo>
                      <a:pt x="7340" y="8677"/>
                    </a:lnTo>
                    <a:lnTo>
                      <a:pt x="7464" y="8642"/>
                    </a:lnTo>
                    <a:lnTo>
                      <a:pt x="7589" y="8615"/>
                    </a:lnTo>
                    <a:lnTo>
                      <a:pt x="7732" y="8597"/>
                    </a:lnTo>
                    <a:lnTo>
                      <a:pt x="7875" y="8588"/>
                    </a:lnTo>
                    <a:lnTo>
                      <a:pt x="8026" y="8579"/>
                    </a:lnTo>
                    <a:lnTo>
                      <a:pt x="8187" y="8588"/>
                    </a:lnTo>
                    <a:lnTo>
                      <a:pt x="8347" y="8597"/>
                    </a:lnTo>
                    <a:lnTo>
                      <a:pt x="8677" y="8633"/>
                    </a:lnTo>
                    <a:lnTo>
                      <a:pt x="9025" y="8686"/>
                    </a:lnTo>
                    <a:lnTo>
                      <a:pt x="9373" y="8749"/>
                    </a:lnTo>
                    <a:lnTo>
                      <a:pt x="9720" y="8820"/>
                    </a:lnTo>
                    <a:lnTo>
                      <a:pt x="10059" y="8900"/>
                    </a:lnTo>
                    <a:lnTo>
                      <a:pt x="10684" y="9043"/>
                    </a:lnTo>
                    <a:lnTo>
                      <a:pt x="10960" y="9096"/>
                    </a:lnTo>
                    <a:lnTo>
                      <a:pt x="11201" y="9141"/>
                    </a:lnTo>
                    <a:lnTo>
                      <a:pt x="11201" y="9141"/>
                    </a:lnTo>
                    <a:lnTo>
                      <a:pt x="11317" y="9159"/>
                    </a:lnTo>
                    <a:lnTo>
                      <a:pt x="11442" y="9203"/>
                    </a:lnTo>
                    <a:lnTo>
                      <a:pt x="11566" y="9266"/>
                    </a:lnTo>
                    <a:lnTo>
                      <a:pt x="11709" y="9337"/>
                    </a:lnTo>
                    <a:lnTo>
                      <a:pt x="11852" y="9417"/>
                    </a:lnTo>
                    <a:lnTo>
                      <a:pt x="12003" y="9524"/>
                    </a:lnTo>
                    <a:lnTo>
                      <a:pt x="12155" y="9631"/>
                    </a:lnTo>
                    <a:lnTo>
                      <a:pt x="12315" y="9756"/>
                    </a:lnTo>
                    <a:lnTo>
                      <a:pt x="12645" y="10024"/>
                    </a:lnTo>
                    <a:lnTo>
                      <a:pt x="12975" y="10327"/>
                    </a:lnTo>
                    <a:lnTo>
                      <a:pt x="13305" y="10657"/>
                    </a:lnTo>
                    <a:lnTo>
                      <a:pt x="13635" y="10987"/>
                    </a:lnTo>
                    <a:lnTo>
                      <a:pt x="13956" y="11335"/>
                    </a:lnTo>
                    <a:lnTo>
                      <a:pt x="14259" y="11665"/>
                    </a:lnTo>
                    <a:lnTo>
                      <a:pt x="14536" y="11986"/>
                    </a:lnTo>
                    <a:lnTo>
                      <a:pt x="14794" y="12289"/>
                    </a:lnTo>
                    <a:lnTo>
                      <a:pt x="15008" y="12556"/>
                    </a:lnTo>
                    <a:lnTo>
                      <a:pt x="15187" y="12788"/>
                    </a:lnTo>
                    <a:lnTo>
                      <a:pt x="15321" y="12967"/>
                    </a:lnTo>
                    <a:lnTo>
                      <a:pt x="15401" y="13091"/>
                    </a:lnTo>
                    <a:lnTo>
                      <a:pt x="15401" y="13091"/>
                    </a:lnTo>
                    <a:lnTo>
                      <a:pt x="15428" y="13154"/>
                    </a:lnTo>
                    <a:lnTo>
                      <a:pt x="15454" y="13234"/>
                    </a:lnTo>
                    <a:lnTo>
                      <a:pt x="15472" y="13341"/>
                    </a:lnTo>
                    <a:lnTo>
                      <a:pt x="15499" y="13475"/>
                    </a:lnTo>
                    <a:lnTo>
                      <a:pt x="15544" y="13787"/>
                    </a:lnTo>
                    <a:lnTo>
                      <a:pt x="15579" y="14170"/>
                    </a:lnTo>
                    <a:lnTo>
                      <a:pt x="15606" y="14598"/>
                    </a:lnTo>
                    <a:lnTo>
                      <a:pt x="15633" y="15062"/>
                    </a:lnTo>
                    <a:lnTo>
                      <a:pt x="15677" y="16043"/>
                    </a:lnTo>
                    <a:lnTo>
                      <a:pt x="15713" y="17006"/>
                    </a:lnTo>
                    <a:lnTo>
                      <a:pt x="15731" y="17827"/>
                    </a:lnTo>
                    <a:lnTo>
                      <a:pt x="15749" y="18620"/>
                    </a:lnTo>
                    <a:lnTo>
                      <a:pt x="15749" y="18620"/>
                    </a:lnTo>
                    <a:lnTo>
                      <a:pt x="15766" y="18460"/>
                    </a:lnTo>
                    <a:lnTo>
                      <a:pt x="15811" y="18005"/>
                    </a:lnTo>
                    <a:lnTo>
                      <a:pt x="15909" y="17327"/>
                    </a:lnTo>
                    <a:lnTo>
                      <a:pt x="15963" y="16935"/>
                    </a:lnTo>
                    <a:lnTo>
                      <a:pt x="16034" y="16507"/>
                    </a:lnTo>
                    <a:lnTo>
                      <a:pt x="16123" y="16061"/>
                    </a:lnTo>
                    <a:lnTo>
                      <a:pt x="16221" y="15606"/>
                    </a:lnTo>
                    <a:lnTo>
                      <a:pt x="16328" y="15151"/>
                    </a:lnTo>
                    <a:lnTo>
                      <a:pt x="16444" y="14697"/>
                    </a:lnTo>
                    <a:lnTo>
                      <a:pt x="16587" y="14260"/>
                    </a:lnTo>
                    <a:lnTo>
                      <a:pt x="16658" y="14054"/>
                    </a:lnTo>
                    <a:lnTo>
                      <a:pt x="16730" y="13849"/>
                    </a:lnTo>
                    <a:lnTo>
                      <a:pt x="16810" y="13653"/>
                    </a:lnTo>
                    <a:lnTo>
                      <a:pt x="16899" y="13466"/>
                    </a:lnTo>
                    <a:lnTo>
                      <a:pt x="16979" y="13296"/>
                    </a:lnTo>
                    <a:lnTo>
                      <a:pt x="17077" y="13127"/>
                    </a:lnTo>
                    <a:lnTo>
                      <a:pt x="17077" y="13127"/>
                    </a:lnTo>
                    <a:lnTo>
                      <a:pt x="16658" y="12681"/>
                    </a:lnTo>
                    <a:lnTo>
                      <a:pt x="16221" y="12209"/>
                    </a:lnTo>
                    <a:lnTo>
                      <a:pt x="15695" y="11629"/>
                    </a:lnTo>
                    <a:lnTo>
                      <a:pt x="15151" y="10996"/>
                    </a:lnTo>
                    <a:lnTo>
                      <a:pt x="14884" y="10684"/>
                    </a:lnTo>
                    <a:lnTo>
                      <a:pt x="14634" y="10372"/>
                    </a:lnTo>
                    <a:lnTo>
                      <a:pt x="14402" y="10077"/>
                    </a:lnTo>
                    <a:lnTo>
                      <a:pt x="14197" y="9792"/>
                    </a:lnTo>
                    <a:lnTo>
                      <a:pt x="14028" y="9542"/>
                    </a:lnTo>
                    <a:lnTo>
                      <a:pt x="13903" y="9319"/>
                    </a:lnTo>
                    <a:lnTo>
                      <a:pt x="13903" y="9319"/>
                    </a:lnTo>
                    <a:lnTo>
                      <a:pt x="13778" y="9221"/>
                    </a:lnTo>
                    <a:lnTo>
                      <a:pt x="13466" y="8927"/>
                    </a:lnTo>
                    <a:lnTo>
                      <a:pt x="13252" y="8731"/>
                    </a:lnTo>
                    <a:lnTo>
                      <a:pt x="13020" y="8499"/>
                    </a:lnTo>
                    <a:lnTo>
                      <a:pt x="12770" y="8240"/>
                    </a:lnTo>
                    <a:lnTo>
                      <a:pt x="12521" y="7955"/>
                    </a:lnTo>
                    <a:lnTo>
                      <a:pt x="12262" y="7652"/>
                    </a:lnTo>
                    <a:lnTo>
                      <a:pt x="12012" y="7331"/>
                    </a:lnTo>
                    <a:lnTo>
                      <a:pt x="11896" y="7170"/>
                    </a:lnTo>
                    <a:lnTo>
                      <a:pt x="11789" y="7010"/>
                    </a:lnTo>
                    <a:lnTo>
                      <a:pt x="11682" y="6840"/>
                    </a:lnTo>
                    <a:lnTo>
                      <a:pt x="11584" y="6671"/>
                    </a:lnTo>
                    <a:lnTo>
                      <a:pt x="11504" y="6510"/>
                    </a:lnTo>
                    <a:lnTo>
                      <a:pt x="11424" y="6341"/>
                    </a:lnTo>
                    <a:lnTo>
                      <a:pt x="11352" y="6180"/>
                    </a:lnTo>
                    <a:lnTo>
                      <a:pt x="11299" y="6011"/>
                    </a:lnTo>
                    <a:lnTo>
                      <a:pt x="11254" y="5850"/>
                    </a:lnTo>
                    <a:lnTo>
                      <a:pt x="11228" y="5699"/>
                    </a:lnTo>
                    <a:lnTo>
                      <a:pt x="11210" y="5538"/>
                    </a:lnTo>
                    <a:lnTo>
                      <a:pt x="11210" y="5387"/>
                    </a:lnTo>
                    <a:lnTo>
                      <a:pt x="11210" y="5387"/>
                    </a:lnTo>
                    <a:lnTo>
                      <a:pt x="11228" y="5253"/>
                    </a:lnTo>
                    <a:lnTo>
                      <a:pt x="11254" y="5119"/>
                    </a:lnTo>
                    <a:lnTo>
                      <a:pt x="11281" y="5012"/>
                    </a:lnTo>
                    <a:lnTo>
                      <a:pt x="11326" y="4914"/>
                    </a:lnTo>
                    <a:lnTo>
                      <a:pt x="11370" y="4825"/>
                    </a:lnTo>
                    <a:lnTo>
                      <a:pt x="11433" y="4754"/>
                    </a:lnTo>
                    <a:lnTo>
                      <a:pt x="11495" y="4691"/>
                    </a:lnTo>
                    <a:lnTo>
                      <a:pt x="11557" y="4638"/>
                    </a:lnTo>
                    <a:lnTo>
                      <a:pt x="11638" y="4602"/>
                    </a:lnTo>
                    <a:lnTo>
                      <a:pt x="11718" y="4575"/>
                    </a:lnTo>
                    <a:lnTo>
                      <a:pt x="11807" y="4557"/>
                    </a:lnTo>
                    <a:lnTo>
                      <a:pt x="11905" y="4549"/>
                    </a:lnTo>
                    <a:lnTo>
                      <a:pt x="12003" y="4549"/>
                    </a:lnTo>
                    <a:lnTo>
                      <a:pt x="12110" y="4557"/>
                    </a:lnTo>
                    <a:lnTo>
                      <a:pt x="12217" y="4575"/>
                    </a:lnTo>
                    <a:lnTo>
                      <a:pt x="12333" y="4602"/>
                    </a:lnTo>
                    <a:lnTo>
                      <a:pt x="12449" y="4629"/>
                    </a:lnTo>
                    <a:lnTo>
                      <a:pt x="12574" y="4664"/>
                    </a:lnTo>
                    <a:lnTo>
                      <a:pt x="12824" y="4763"/>
                    </a:lnTo>
                    <a:lnTo>
                      <a:pt x="13091" y="4878"/>
                    </a:lnTo>
                    <a:lnTo>
                      <a:pt x="13359" y="5003"/>
                    </a:lnTo>
                    <a:lnTo>
                      <a:pt x="13635" y="5146"/>
                    </a:lnTo>
                    <a:lnTo>
                      <a:pt x="13912" y="5298"/>
                    </a:lnTo>
                    <a:lnTo>
                      <a:pt x="14473" y="5610"/>
                    </a:lnTo>
                    <a:lnTo>
                      <a:pt x="14473" y="5610"/>
                    </a:lnTo>
                    <a:lnTo>
                      <a:pt x="14750" y="5770"/>
                    </a:lnTo>
                    <a:lnTo>
                      <a:pt x="15026" y="5940"/>
                    </a:lnTo>
                    <a:lnTo>
                      <a:pt x="15597" y="6287"/>
                    </a:lnTo>
                    <a:lnTo>
                      <a:pt x="16150" y="6644"/>
                    </a:lnTo>
                    <a:lnTo>
                      <a:pt x="16658" y="6983"/>
                    </a:lnTo>
                    <a:lnTo>
                      <a:pt x="17452" y="7527"/>
                    </a:lnTo>
                    <a:lnTo>
                      <a:pt x="17755" y="7741"/>
                    </a:lnTo>
                    <a:lnTo>
                      <a:pt x="17755" y="7741"/>
                    </a:lnTo>
                    <a:lnTo>
                      <a:pt x="17657" y="7607"/>
                    </a:lnTo>
                    <a:lnTo>
                      <a:pt x="17389" y="7233"/>
                    </a:lnTo>
                    <a:lnTo>
                      <a:pt x="17006" y="6671"/>
                    </a:lnTo>
                    <a:lnTo>
                      <a:pt x="16569" y="6002"/>
                    </a:lnTo>
                    <a:lnTo>
                      <a:pt x="16346" y="5636"/>
                    </a:lnTo>
                    <a:lnTo>
                      <a:pt x="16123" y="5271"/>
                    </a:lnTo>
                    <a:lnTo>
                      <a:pt x="15909" y="4905"/>
                    </a:lnTo>
                    <a:lnTo>
                      <a:pt x="15722" y="4549"/>
                    </a:lnTo>
                    <a:lnTo>
                      <a:pt x="15552" y="4201"/>
                    </a:lnTo>
                    <a:lnTo>
                      <a:pt x="15481" y="4040"/>
                    </a:lnTo>
                    <a:lnTo>
                      <a:pt x="15410" y="3889"/>
                    </a:lnTo>
                    <a:lnTo>
                      <a:pt x="15356" y="3737"/>
                    </a:lnTo>
                    <a:lnTo>
                      <a:pt x="15312" y="3603"/>
                    </a:lnTo>
                    <a:lnTo>
                      <a:pt x="15285" y="3470"/>
                    </a:lnTo>
                    <a:lnTo>
                      <a:pt x="15258" y="3354"/>
                    </a:lnTo>
                    <a:lnTo>
                      <a:pt x="15258" y="3354"/>
                    </a:lnTo>
                    <a:lnTo>
                      <a:pt x="15249" y="3238"/>
                    </a:lnTo>
                    <a:lnTo>
                      <a:pt x="15240" y="3104"/>
                    </a:lnTo>
                    <a:lnTo>
                      <a:pt x="15249" y="2970"/>
                    </a:lnTo>
                    <a:lnTo>
                      <a:pt x="15249" y="2827"/>
                    </a:lnTo>
                    <a:lnTo>
                      <a:pt x="15285" y="2533"/>
                    </a:lnTo>
                    <a:lnTo>
                      <a:pt x="15338" y="2221"/>
                    </a:lnTo>
                    <a:lnTo>
                      <a:pt x="15410" y="1891"/>
                    </a:lnTo>
                    <a:lnTo>
                      <a:pt x="15490" y="1570"/>
                    </a:lnTo>
                    <a:lnTo>
                      <a:pt x="15597" y="1258"/>
                    </a:lnTo>
                    <a:lnTo>
                      <a:pt x="15713" y="964"/>
                    </a:lnTo>
                    <a:lnTo>
                      <a:pt x="15838" y="696"/>
                    </a:lnTo>
                    <a:lnTo>
                      <a:pt x="15900" y="571"/>
                    </a:lnTo>
                    <a:lnTo>
                      <a:pt x="15972" y="464"/>
                    </a:lnTo>
                    <a:lnTo>
                      <a:pt x="16043" y="357"/>
                    </a:lnTo>
                    <a:lnTo>
                      <a:pt x="16105" y="268"/>
                    </a:lnTo>
                    <a:lnTo>
                      <a:pt x="16186" y="188"/>
                    </a:lnTo>
                    <a:lnTo>
                      <a:pt x="16257" y="117"/>
                    </a:lnTo>
                    <a:lnTo>
                      <a:pt x="16328" y="63"/>
                    </a:lnTo>
                    <a:lnTo>
                      <a:pt x="16400" y="27"/>
                    </a:lnTo>
                    <a:lnTo>
                      <a:pt x="16471" y="10"/>
                    </a:lnTo>
                    <a:lnTo>
                      <a:pt x="16551" y="1"/>
                    </a:lnTo>
                    <a:lnTo>
                      <a:pt x="16623" y="18"/>
                    </a:lnTo>
                    <a:lnTo>
                      <a:pt x="16694" y="54"/>
                    </a:lnTo>
                    <a:lnTo>
                      <a:pt x="16765" y="108"/>
                    </a:lnTo>
                    <a:lnTo>
                      <a:pt x="16837" y="179"/>
                    </a:lnTo>
                    <a:lnTo>
                      <a:pt x="16837" y="179"/>
                    </a:lnTo>
                    <a:lnTo>
                      <a:pt x="17211" y="687"/>
                    </a:lnTo>
                    <a:lnTo>
                      <a:pt x="17764" y="1445"/>
                    </a:lnTo>
                    <a:lnTo>
                      <a:pt x="18415" y="2373"/>
                    </a:lnTo>
                    <a:lnTo>
                      <a:pt x="19110" y="3363"/>
                    </a:lnTo>
                    <a:lnTo>
                      <a:pt x="19788" y="4335"/>
                    </a:lnTo>
                    <a:lnTo>
                      <a:pt x="20377" y="5191"/>
                    </a:lnTo>
                    <a:lnTo>
                      <a:pt x="20823" y="5850"/>
                    </a:lnTo>
                    <a:lnTo>
                      <a:pt x="21054" y="6216"/>
                    </a:lnTo>
                    <a:lnTo>
                      <a:pt x="21054" y="6216"/>
                    </a:lnTo>
                    <a:lnTo>
                      <a:pt x="21108" y="6323"/>
                    </a:lnTo>
                    <a:lnTo>
                      <a:pt x="21153" y="6457"/>
                    </a:lnTo>
                    <a:lnTo>
                      <a:pt x="21197" y="6608"/>
                    </a:lnTo>
                    <a:lnTo>
                      <a:pt x="21233" y="6787"/>
                    </a:lnTo>
                    <a:lnTo>
                      <a:pt x="21268" y="6974"/>
                    </a:lnTo>
                    <a:lnTo>
                      <a:pt x="21304" y="7179"/>
                    </a:lnTo>
                    <a:lnTo>
                      <a:pt x="21358" y="7598"/>
                    </a:lnTo>
                    <a:lnTo>
                      <a:pt x="21393" y="8026"/>
                    </a:lnTo>
                    <a:lnTo>
                      <a:pt x="21420" y="8428"/>
                    </a:lnTo>
                    <a:lnTo>
                      <a:pt x="21429" y="8775"/>
                    </a:lnTo>
                    <a:lnTo>
                      <a:pt x="21420" y="9034"/>
                    </a:lnTo>
                    <a:lnTo>
                      <a:pt x="21420" y="9034"/>
                    </a:lnTo>
                    <a:lnTo>
                      <a:pt x="21420" y="9132"/>
                    </a:lnTo>
                    <a:lnTo>
                      <a:pt x="21447" y="9239"/>
                    </a:lnTo>
                    <a:lnTo>
                      <a:pt x="21482" y="9337"/>
                    </a:lnTo>
                    <a:lnTo>
                      <a:pt x="21536" y="9426"/>
                    </a:lnTo>
                    <a:lnTo>
                      <a:pt x="21607" y="9524"/>
                    </a:lnTo>
                    <a:lnTo>
                      <a:pt x="21679" y="9614"/>
                    </a:lnTo>
                    <a:lnTo>
                      <a:pt x="21768" y="9712"/>
                    </a:lnTo>
                    <a:lnTo>
                      <a:pt x="21857" y="9801"/>
                    </a:lnTo>
                    <a:lnTo>
                      <a:pt x="22053" y="9970"/>
                    </a:lnTo>
                    <a:lnTo>
                      <a:pt x="22258" y="10140"/>
                    </a:lnTo>
                    <a:lnTo>
                      <a:pt x="22446" y="10309"/>
                    </a:lnTo>
                    <a:lnTo>
                      <a:pt x="22526" y="10389"/>
                    </a:lnTo>
                    <a:lnTo>
                      <a:pt x="22597" y="10470"/>
                    </a:lnTo>
                    <a:lnTo>
                      <a:pt x="22597" y="10470"/>
                    </a:lnTo>
                    <a:lnTo>
                      <a:pt x="22633" y="10505"/>
                    </a:lnTo>
                    <a:lnTo>
                      <a:pt x="22660" y="10550"/>
                    </a:lnTo>
                    <a:lnTo>
                      <a:pt x="22686" y="10603"/>
                    </a:lnTo>
                    <a:lnTo>
                      <a:pt x="22704" y="10657"/>
                    </a:lnTo>
                    <a:lnTo>
                      <a:pt x="22731" y="10773"/>
                    </a:lnTo>
                    <a:lnTo>
                      <a:pt x="22740" y="10916"/>
                    </a:lnTo>
                    <a:lnTo>
                      <a:pt x="22731" y="11085"/>
                    </a:lnTo>
                    <a:lnTo>
                      <a:pt x="22713" y="11272"/>
                    </a:lnTo>
                    <a:lnTo>
                      <a:pt x="22668" y="11486"/>
                    </a:lnTo>
                    <a:lnTo>
                      <a:pt x="22615" y="11736"/>
                    </a:lnTo>
                    <a:lnTo>
                      <a:pt x="22553" y="12012"/>
                    </a:lnTo>
                    <a:lnTo>
                      <a:pt x="22472" y="12324"/>
                    </a:lnTo>
                    <a:lnTo>
                      <a:pt x="22258" y="13056"/>
                    </a:lnTo>
                    <a:lnTo>
                      <a:pt x="21696" y="15035"/>
                    </a:lnTo>
                    <a:lnTo>
                      <a:pt x="21696" y="15035"/>
                    </a:lnTo>
                    <a:lnTo>
                      <a:pt x="21616" y="15339"/>
                    </a:lnTo>
                    <a:lnTo>
                      <a:pt x="21536" y="15660"/>
                    </a:lnTo>
                    <a:lnTo>
                      <a:pt x="21474" y="15998"/>
                    </a:lnTo>
                    <a:lnTo>
                      <a:pt x="21411" y="16355"/>
                    </a:lnTo>
                    <a:lnTo>
                      <a:pt x="21358" y="16721"/>
                    </a:lnTo>
                    <a:lnTo>
                      <a:pt x="21313" y="17095"/>
                    </a:lnTo>
                    <a:lnTo>
                      <a:pt x="21268" y="17488"/>
                    </a:lnTo>
                    <a:lnTo>
                      <a:pt x="21233" y="17880"/>
                    </a:lnTo>
                    <a:lnTo>
                      <a:pt x="21170" y="18692"/>
                    </a:lnTo>
                    <a:lnTo>
                      <a:pt x="21126" y="19512"/>
                    </a:lnTo>
                    <a:lnTo>
                      <a:pt x="21090" y="20323"/>
                    </a:lnTo>
                    <a:lnTo>
                      <a:pt x="21072" y="21117"/>
                    </a:lnTo>
                    <a:lnTo>
                      <a:pt x="21063" y="21884"/>
                    </a:lnTo>
                    <a:lnTo>
                      <a:pt x="21054" y="22597"/>
                    </a:lnTo>
                    <a:lnTo>
                      <a:pt x="21054" y="23828"/>
                    </a:lnTo>
                    <a:lnTo>
                      <a:pt x="21054" y="24318"/>
                    </a:lnTo>
                    <a:lnTo>
                      <a:pt x="21046" y="24702"/>
                    </a:lnTo>
                    <a:lnTo>
                      <a:pt x="21037" y="24969"/>
                    </a:lnTo>
                    <a:lnTo>
                      <a:pt x="21028" y="25050"/>
                    </a:lnTo>
                    <a:lnTo>
                      <a:pt x="21010" y="25103"/>
                    </a:lnTo>
                    <a:lnTo>
                      <a:pt x="21010" y="25103"/>
                    </a:lnTo>
                    <a:lnTo>
                      <a:pt x="20983" y="25148"/>
                    </a:lnTo>
                    <a:lnTo>
                      <a:pt x="20930" y="25228"/>
                    </a:lnTo>
                    <a:lnTo>
                      <a:pt x="20733" y="25469"/>
                    </a:lnTo>
                    <a:lnTo>
                      <a:pt x="20448" y="25808"/>
                    </a:lnTo>
                    <a:lnTo>
                      <a:pt x="20082" y="26227"/>
                    </a:lnTo>
                    <a:lnTo>
                      <a:pt x="19155" y="27288"/>
                    </a:lnTo>
                    <a:lnTo>
                      <a:pt x="18049" y="28545"/>
                    </a:lnTo>
                    <a:lnTo>
                      <a:pt x="16881" y="29874"/>
                    </a:lnTo>
                    <a:lnTo>
                      <a:pt x="15740" y="31176"/>
                    </a:lnTo>
                    <a:lnTo>
                      <a:pt x="14732" y="32335"/>
                    </a:lnTo>
                    <a:lnTo>
                      <a:pt x="14313" y="32835"/>
                    </a:lnTo>
                    <a:lnTo>
                      <a:pt x="13956" y="33263"/>
                    </a:lnTo>
                    <a:lnTo>
                      <a:pt x="13956" y="33263"/>
                    </a:lnTo>
                    <a:lnTo>
                      <a:pt x="13662" y="33655"/>
                    </a:lnTo>
                    <a:lnTo>
                      <a:pt x="13368" y="34047"/>
                    </a:lnTo>
                    <a:lnTo>
                      <a:pt x="13100" y="34449"/>
                    </a:lnTo>
                    <a:lnTo>
                      <a:pt x="12842" y="34850"/>
                    </a:lnTo>
                    <a:lnTo>
                      <a:pt x="12610" y="35251"/>
                    </a:lnTo>
                    <a:lnTo>
                      <a:pt x="12387" y="35652"/>
                    </a:lnTo>
                    <a:lnTo>
                      <a:pt x="12191" y="36045"/>
                    </a:lnTo>
                    <a:lnTo>
                      <a:pt x="12012" y="36428"/>
                    </a:lnTo>
                    <a:lnTo>
                      <a:pt x="11852" y="36794"/>
                    </a:lnTo>
                    <a:lnTo>
                      <a:pt x="11718" y="37151"/>
                    </a:lnTo>
                    <a:lnTo>
                      <a:pt x="11611" y="37489"/>
                    </a:lnTo>
                    <a:lnTo>
                      <a:pt x="11522" y="37810"/>
                    </a:lnTo>
                    <a:lnTo>
                      <a:pt x="11459" y="38114"/>
                    </a:lnTo>
                    <a:lnTo>
                      <a:pt x="11433" y="38247"/>
                    </a:lnTo>
                    <a:lnTo>
                      <a:pt x="11424" y="38381"/>
                    </a:lnTo>
                    <a:lnTo>
                      <a:pt x="11415" y="38506"/>
                    </a:lnTo>
                    <a:lnTo>
                      <a:pt x="11415" y="38631"/>
                    </a:lnTo>
                    <a:lnTo>
                      <a:pt x="11415" y="38738"/>
                    </a:lnTo>
                    <a:lnTo>
                      <a:pt x="11433" y="38836"/>
                    </a:lnTo>
                    <a:lnTo>
                      <a:pt x="11433" y="38836"/>
                    </a:lnTo>
                    <a:lnTo>
                      <a:pt x="11459" y="39086"/>
                    </a:lnTo>
                    <a:lnTo>
                      <a:pt x="11486" y="39416"/>
                    </a:lnTo>
                    <a:lnTo>
                      <a:pt x="11522" y="39835"/>
                    </a:lnTo>
                    <a:lnTo>
                      <a:pt x="11549" y="40307"/>
                    </a:lnTo>
                    <a:lnTo>
                      <a:pt x="11593" y="41413"/>
                    </a:lnTo>
                    <a:lnTo>
                      <a:pt x="11638" y="42635"/>
                    </a:lnTo>
                    <a:lnTo>
                      <a:pt x="11718" y="45060"/>
                    </a:lnTo>
                    <a:lnTo>
                      <a:pt x="11771" y="46844"/>
                    </a:lnTo>
                    <a:lnTo>
                      <a:pt x="11771" y="46844"/>
                    </a:lnTo>
                    <a:lnTo>
                      <a:pt x="11789" y="47218"/>
                    </a:lnTo>
                    <a:lnTo>
                      <a:pt x="11843" y="47771"/>
                    </a:lnTo>
                    <a:lnTo>
                      <a:pt x="1035" y="47771"/>
                    </a:lnTo>
                    <a:lnTo>
                      <a:pt x="1035" y="47771"/>
                    </a:lnTo>
                    <a:lnTo>
                      <a:pt x="1035" y="47771"/>
                    </a:lnTo>
                    <a:lnTo>
                      <a:pt x="1053" y="46978"/>
                    </a:lnTo>
                    <a:lnTo>
                      <a:pt x="1044" y="46193"/>
                    </a:lnTo>
                    <a:lnTo>
                      <a:pt x="1035" y="45435"/>
                    </a:lnTo>
                    <a:lnTo>
                      <a:pt x="1008" y="44686"/>
                    </a:lnTo>
                    <a:lnTo>
                      <a:pt x="973" y="43955"/>
                    </a:lnTo>
                    <a:lnTo>
                      <a:pt x="928" y="43241"/>
                    </a:lnTo>
                    <a:lnTo>
                      <a:pt x="874" y="42563"/>
                    </a:lnTo>
                    <a:lnTo>
                      <a:pt x="821" y="41904"/>
                    </a:lnTo>
                    <a:lnTo>
                      <a:pt x="759" y="41279"/>
                    </a:lnTo>
                    <a:lnTo>
                      <a:pt x="687" y="40691"/>
                    </a:lnTo>
                    <a:lnTo>
                      <a:pt x="616" y="40129"/>
                    </a:lnTo>
                    <a:lnTo>
                      <a:pt x="544" y="39612"/>
                    </a:lnTo>
                    <a:lnTo>
                      <a:pt x="464" y="39130"/>
                    </a:lnTo>
                    <a:lnTo>
                      <a:pt x="393" y="38693"/>
                    </a:lnTo>
                    <a:lnTo>
                      <a:pt x="313" y="38301"/>
                    </a:lnTo>
                    <a:lnTo>
                      <a:pt x="241" y="3795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1228;p28"/>
              <p:cNvSpPr/>
              <p:nvPr/>
            </p:nvSpPr>
            <p:spPr>
              <a:xfrm>
                <a:off x="4957300" y="2545275"/>
                <a:ext cx="830450" cy="1918825"/>
              </a:xfrm>
              <a:custGeom>
                <a:avLst/>
                <a:gdLst/>
                <a:ahLst/>
                <a:cxnLst/>
                <a:rect l="l" t="t" r="r" b="b"/>
                <a:pathLst>
                  <a:path w="33218" h="76753" extrusionOk="0">
                    <a:moveTo>
                      <a:pt x="16614" y="0"/>
                    </a:moveTo>
                    <a:lnTo>
                      <a:pt x="16453" y="36"/>
                    </a:lnTo>
                    <a:lnTo>
                      <a:pt x="16293" y="89"/>
                    </a:lnTo>
                    <a:lnTo>
                      <a:pt x="16132" y="134"/>
                    </a:lnTo>
                    <a:lnTo>
                      <a:pt x="15981" y="196"/>
                    </a:lnTo>
                    <a:lnTo>
                      <a:pt x="15838" y="259"/>
                    </a:lnTo>
                    <a:lnTo>
                      <a:pt x="15695" y="321"/>
                    </a:lnTo>
                    <a:lnTo>
                      <a:pt x="15562" y="393"/>
                    </a:lnTo>
                    <a:lnTo>
                      <a:pt x="15437" y="464"/>
                    </a:lnTo>
                    <a:lnTo>
                      <a:pt x="15312" y="544"/>
                    </a:lnTo>
                    <a:lnTo>
                      <a:pt x="15196" y="633"/>
                    </a:lnTo>
                    <a:lnTo>
                      <a:pt x="15080" y="714"/>
                    </a:lnTo>
                    <a:lnTo>
                      <a:pt x="14973" y="812"/>
                    </a:lnTo>
                    <a:lnTo>
                      <a:pt x="14866" y="901"/>
                    </a:lnTo>
                    <a:lnTo>
                      <a:pt x="14768" y="1008"/>
                    </a:lnTo>
                    <a:lnTo>
                      <a:pt x="14670" y="1106"/>
                    </a:lnTo>
                    <a:lnTo>
                      <a:pt x="14581" y="1213"/>
                    </a:lnTo>
                    <a:lnTo>
                      <a:pt x="14491" y="1329"/>
                    </a:lnTo>
                    <a:lnTo>
                      <a:pt x="14411" y="1445"/>
                    </a:lnTo>
                    <a:lnTo>
                      <a:pt x="14340" y="1561"/>
                    </a:lnTo>
                    <a:lnTo>
                      <a:pt x="14269" y="1686"/>
                    </a:lnTo>
                    <a:lnTo>
                      <a:pt x="14197" y="1810"/>
                    </a:lnTo>
                    <a:lnTo>
                      <a:pt x="14135" y="1944"/>
                    </a:lnTo>
                    <a:lnTo>
                      <a:pt x="14019" y="2212"/>
                    </a:lnTo>
                    <a:lnTo>
                      <a:pt x="13921" y="2497"/>
                    </a:lnTo>
                    <a:lnTo>
                      <a:pt x="13832" y="2791"/>
                    </a:lnTo>
                    <a:lnTo>
                      <a:pt x="13760" y="3103"/>
                    </a:lnTo>
                    <a:lnTo>
                      <a:pt x="13707" y="3424"/>
                    </a:lnTo>
                    <a:lnTo>
                      <a:pt x="13662" y="3754"/>
                    </a:lnTo>
                    <a:lnTo>
                      <a:pt x="13635" y="4093"/>
                    </a:lnTo>
                    <a:lnTo>
                      <a:pt x="13618" y="4450"/>
                    </a:lnTo>
                    <a:lnTo>
                      <a:pt x="13618" y="4807"/>
                    </a:lnTo>
                    <a:lnTo>
                      <a:pt x="13626" y="5181"/>
                    </a:lnTo>
                    <a:lnTo>
                      <a:pt x="13644" y="5556"/>
                    </a:lnTo>
                    <a:lnTo>
                      <a:pt x="13671" y="5939"/>
                    </a:lnTo>
                    <a:lnTo>
                      <a:pt x="13707" y="6332"/>
                    </a:lnTo>
                    <a:lnTo>
                      <a:pt x="13751" y="6733"/>
                    </a:lnTo>
                    <a:lnTo>
                      <a:pt x="13805" y="7143"/>
                    </a:lnTo>
                    <a:lnTo>
                      <a:pt x="13867" y="7553"/>
                    </a:lnTo>
                    <a:lnTo>
                      <a:pt x="13939" y="7972"/>
                    </a:lnTo>
                    <a:lnTo>
                      <a:pt x="14019" y="8391"/>
                    </a:lnTo>
                    <a:lnTo>
                      <a:pt x="14099" y="8819"/>
                    </a:lnTo>
                    <a:lnTo>
                      <a:pt x="14286" y="9684"/>
                    </a:lnTo>
                    <a:lnTo>
                      <a:pt x="14491" y="10558"/>
                    </a:lnTo>
                    <a:lnTo>
                      <a:pt x="14705" y="11432"/>
                    </a:lnTo>
                    <a:lnTo>
                      <a:pt x="14928" y="12315"/>
                    </a:lnTo>
                    <a:lnTo>
                      <a:pt x="15160" y="13198"/>
                    </a:lnTo>
                    <a:lnTo>
                      <a:pt x="15615" y="14919"/>
                    </a:lnTo>
                    <a:lnTo>
                      <a:pt x="15829" y="15766"/>
                    </a:lnTo>
                    <a:lnTo>
                      <a:pt x="16034" y="16587"/>
                    </a:lnTo>
                    <a:lnTo>
                      <a:pt x="16213" y="17389"/>
                    </a:lnTo>
                    <a:lnTo>
                      <a:pt x="16382" y="18156"/>
                    </a:lnTo>
                    <a:lnTo>
                      <a:pt x="16453" y="18531"/>
                    </a:lnTo>
                    <a:lnTo>
                      <a:pt x="16516" y="18896"/>
                    </a:lnTo>
                    <a:lnTo>
                      <a:pt x="16569" y="19253"/>
                    </a:lnTo>
                    <a:lnTo>
                      <a:pt x="16614" y="19601"/>
                    </a:lnTo>
                    <a:lnTo>
                      <a:pt x="16649" y="19931"/>
                    </a:lnTo>
                    <a:lnTo>
                      <a:pt x="16685" y="20252"/>
                    </a:lnTo>
                    <a:lnTo>
                      <a:pt x="16703" y="20573"/>
                    </a:lnTo>
                    <a:lnTo>
                      <a:pt x="16712" y="20867"/>
                    </a:lnTo>
                    <a:lnTo>
                      <a:pt x="16703" y="21161"/>
                    </a:lnTo>
                    <a:lnTo>
                      <a:pt x="16685" y="21429"/>
                    </a:lnTo>
                    <a:lnTo>
                      <a:pt x="16658" y="21696"/>
                    </a:lnTo>
                    <a:lnTo>
                      <a:pt x="16623" y="21946"/>
                    </a:lnTo>
                    <a:lnTo>
                      <a:pt x="16534" y="22427"/>
                    </a:lnTo>
                    <a:lnTo>
                      <a:pt x="16453" y="22954"/>
                    </a:lnTo>
                    <a:lnTo>
                      <a:pt x="16373" y="23515"/>
                    </a:lnTo>
                    <a:lnTo>
                      <a:pt x="16302" y="24113"/>
                    </a:lnTo>
                    <a:lnTo>
                      <a:pt x="16239" y="24737"/>
                    </a:lnTo>
                    <a:lnTo>
                      <a:pt x="16186" y="25388"/>
                    </a:lnTo>
                    <a:lnTo>
                      <a:pt x="16132" y="26066"/>
                    </a:lnTo>
                    <a:lnTo>
                      <a:pt x="16088" y="26761"/>
                    </a:lnTo>
                    <a:lnTo>
                      <a:pt x="16043" y="27466"/>
                    </a:lnTo>
                    <a:lnTo>
                      <a:pt x="16007" y="28188"/>
                    </a:lnTo>
                    <a:lnTo>
                      <a:pt x="15945" y="29651"/>
                    </a:lnTo>
                    <a:lnTo>
                      <a:pt x="15900" y="31104"/>
                    </a:lnTo>
                    <a:lnTo>
                      <a:pt x="15874" y="32540"/>
                    </a:lnTo>
                    <a:lnTo>
                      <a:pt x="15856" y="33913"/>
                    </a:lnTo>
                    <a:lnTo>
                      <a:pt x="15847" y="35197"/>
                    </a:lnTo>
                    <a:lnTo>
                      <a:pt x="15838" y="36374"/>
                    </a:lnTo>
                    <a:lnTo>
                      <a:pt x="15838" y="37391"/>
                    </a:lnTo>
                    <a:lnTo>
                      <a:pt x="15856" y="38880"/>
                    </a:lnTo>
                    <a:lnTo>
                      <a:pt x="15865" y="39433"/>
                    </a:lnTo>
                    <a:lnTo>
                      <a:pt x="15553" y="38461"/>
                    </a:lnTo>
                    <a:lnTo>
                      <a:pt x="15178" y="37257"/>
                    </a:lnTo>
                    <a:lnTo>
                      <a:pt x="14777" y="35884"/>
                    </a:lnTo>
                    <a:lnTo>
                      <a:pt x="14367" y="34421"/>
                    </a:lnTo>
                    <a:lnTo>
                      <a:pt x="14162" y="33681"/>
                    </a:lnTo>
                    <a:lnTo>
                      <a:pt x="13965" y="32950"/>
                    </a:lnTo>
                    <a:lnTo>
                      <a:pt x="13787" y="32228"/>
                    </a:lnTo>
                    <a:lnTo>
                      <a:pt x="13618" y="31541"/>
                    </a:lnTo>
                    <a:lnTo>
                      <a:pt x="13457" y="30881"/>
                    </a:lnTo>
                    <a:lnTo>
                      <a:pt x="13323" y="30257"/>
                    </a:lnTo>
                    <a:lnTo>
                      <a:pt x="13207" y="29695"/>
                    </a:lnTo>
                    <a:lnTo>
                      <a:pt x="13118" y="29196"/>
                    </a:lnTo>
                    <a:lnTo>
                      <a:pt x="12708" y="26467"/>
                    </a:lnTo>
                    <a:lnTo>
                      <a:pt x="12423" y="24532"/>
                    </a:lnTo>
                    <a:lnTo>
                      <a:pt x="12119" y="22401"/>
                    </a:lnTo>
                    <a:lnTo>
                      <a:pt x="11807" y="20225"/>
                    </a:lnTo>
                    <a:lnTo>
                      <a:pt x="11522" y="18147"/>
                    </a:lnTo>
                    <a:lnTo>
                      <a:pt x="11290" y="16328"/>
                    </a:lnTo>
                    <a:lnTo>
                      <a:pt x="11192" y="15552"/>
                    </a:lnTo>
                    <a:lnTo>
                      <a:pt x="11121" y="14901"/>
                    </a:lnTo>
                    <a:lnTo>
                      <a:pt x="313" y="14901"/>
                    </a:lnTo>
                    <a:lnTo>
                      <a:pt x="286" y="15748"/>
                    </a:lnTo>
                    <a:lnTo>
                      <a:pt x="242" y="16595"/>
                    </a:lnTo>
                    <a:lnTo>
                      <a:pt x="188" y="17452"/>
                    </a:lnTo>
                    <a:lnTo>
                      <a:pt x="152" y="17880"/>
                    </a:lnTo>
                    <a:lnTo>
                      <a:pt x="108" y="18317"/>
                    </a:lnTo>
                    <a:lnTo>
                      <a:pt x="81" y="18584"/>
                    </a:lnTo>
                    <a:lnTo>
                      <a:pt x="63" y="18896"/>
                    </a:lnTo>
                    <a:lnTo>
                      <a:pt x="27" y="19610"/>
                    </a:lnTo>
                    <a:lnTo>
                      <a:pt x="10" y="20448"/>
                    </a:lnTo>
                    <a:lnTo>
                      <a:pt x="1" y="21402"/>
                    </a:lnTo>
                    <a:lnTo>
                      <a:pt x="10" y="22463"/>
                    </a:lnTo>
                    <a:lnTo>
                      <a:pt x="27" y="23613"/>
                    </a:lnTo>
                    <a:lnTo>
                      <a:pt x="54" y="24862"/>
                    </a:lnTo>
                    <a:lnTo>
                      <a:pt x="99" y="26182"/>
                    </a:lnTo>
                    <a:lnTo>
                      <a:pt x="143" y="27573"/>
                    </a:lnTo>
                    <a:lnTo>
                      <a:pt x="206" y="29017"/>
                    </a:lnTo>
                    <a:lnTo>
                      <a:pt x="340" y="32076"/>
                    </a:lnTo>
                    <a:lnTo>
                      <a:pt x="500" y="35260"/>
                    </a:lnTo>
                    <a:lnTo>
                      <a:pt x="687" y="38514"/>
                    </a:lnTo>
                    <a:lnTo>
                      <a:pt x="875" y="41769"/>
                    </a:lnTo>
                    <a:lnTo>
                      <a:pt x="1080" y="44944"/>
                    </a:lnTo>
                    <a:lnTo>
                      <a:pt x="1276" y="47967"/>
                    </a:lnTo>
                    <a:lnTo>
                      <a:pt x="1472" y="50785"/>
                    </a:lnTo>
                    <a:lnTo>
                      <a:pt x="1659" y="53308"/>
                    </a:lnTo>
                    <a:lnTo>
                      <a:pt x="1829" y="55475"/>
                    </a:lnTo>
                    <a:lnTo>
                      <a:pt x="1963" y="57214"/>
                    </a:lnTo>
                    <a:lnTo>
                      <a:pt x="2078" y="58454"/>
                    </a:lnTo>
                    <a:lnTo>
                      <a:pt x="2132" y="58953"/>
                    </a:lnTo>
                    <a:lnTo>
                      <a:pt x="2212" y="59497"/>
                    </a:lnTo>
                    <a:lnTo>
                      <a:pt x="2319" y="60077"/>
                    </a:lnTo>
                    <a:lnTo>
                      <a:pt x="2435" y="60692"/>
                    </a:lnTo>
                    <a:lnTo>
                      <a:pt x="2587" y="61334"/>
                    </a:lnTo>
                    <a:lnTo>
                      <a:pt x="2756" y="62003"/>
                    </a:lnTo>
                    <a:lnTo>
                      <a:pt x="2952" y="62698"/>
                    </a:lnTo>
                    <a:lnTo>
                      <a:pt x="3175" y="63403"/>
                    </a:lnTo>
                    <a:lnTo>
                      <a:pt x="3416" y="64125"/>
                    </a:lnTo>
                    <a:lnTo>
                      <a:pt x="3550" y="64491"/>
                    </a:lnTo>
                    <a:lnTo>
                      <a:pt x="3693" y="64865"/>
                    </a:lnTo>
                    <a:lnTo>
                      <a:pt x="3835" y="65240"/>
                    </a:lnTo>
                    <a:lnTo>
                      <a:pt x="3996" y="65606"/>
                    </a:lnTo>
                    <a:lnTo>
                      <a:pt x="4156" y="65980"/>
                    </a:lnTo>
                    <a:lnTo>
                      <a:pt x="4317" y="66355"/>
                    </a:lnTo>
                    <a:lnTo>
                      <a:pt x="4495" y="66729"/>
                    </a:lnTo>
                    <a:lnTo>
                      <a:pt x="4673" y="67104"/>
                    </a:lnTo>
                    <a:lnTo>
                      <a:pt x="4861" y="67478"/>
                    </a:lnTo>
                    <a:lnTo>
                      <a:pt x="5057" y="67853"/>
                    </a:lnTo>
                    <a:lnTo>
                      <a:pt x="5262" y="68227"/>
                    </a:lnTo>
                    <a:lnTo>
                      <a:pt x="5476" y="68593"/>
                    </a:lnTo>
                    <a:lnTo>
                      <a:pt x="5690" y="68958"/>
                    </a:lnTo>
                    <a:lnTo>
                      <a:pt x="5922" y="69324"/>
                    </a:lnTo>
                    <a:lnTo>
                      <a:pt x="6154" y="69681"/>
                    </a:lnTo>
                    <a:lnTo>
                      <a:pt x="6394" y="70037"/>
                    </a:lnTo>
                    <a:lnTo>
                      <a:pt x="6644" y="70394"/>
                    </a:lnTo>
                    <a:lnTo>
                      <a:pt x="6903" y="70742"/>
                    </a:lnTo>
                    <a:lnTo>
                      <a:pt x="7170" y="71081"/>
                    </a:lnTo>
                    <a:lnTo>
                      <a:pt x="7438" y="71420"/>
                    </a:lnTo>
                    <a:lnTo>
                      <a:pt x="7723" y="71750"/>
                    </a:lnTo>
                    <a:lnTo>
                      <a:pt x="8009" y="72071"/>
                    </a:lnTo>
                    <a:lnTo>
                      <a:pt x="8312" y="72392"/>
                    </a:lnTo>
                    <a:lnTo>
                      <a:pt x="8615" y="72704"/>
                    </a:lnTo>
                    <a:lnTo>
                      <a:pt x="8927" y="73007"/>
                    </a:lnTo>
                    <a:lnTo>
                      <a:pt x="9257" y="73292"/>
                    </a:lnTo>
                    <a:lnTo>
                      <a:pt x="9587" y="73578"/>
                    </a:lnTo>
                    <a:lnTo>
                      <a:pt x="9926" y="73854"/>
                    </a:lnTo>
                    <a:lnTo>
                      <a:pt x="10282" y="74122"/>
                    </a:lnTo>
                    <a:lnTo>
                      <a:pt x="10639" y="74380"/>
                    </a:lnTo>
                    <a:lnTo>
                      <a:pt x="11005" y="74621"/>
                    </a:lnTo>
                    <a:lnTo>
                      <a:pt x="11379" y="74862"/>
                    </a:lnTo>
                    <a:lnTo>
                      <a:pt x="11772" y="75085"/>
                    </a:lnTo>
                    <a:lnTo>
                      <a:pt x="12164" y="75290"/>
                    </a:lnTo>
                    <a:lnTo>
                      <a:pt x="12565" y="75495"/>
                    </a:lnTo>
                    <a:lnTo>
                      <a:pt x="12984" y="75682"/>
                    </a:lnTo>
                    <a:lnTo>
                      <a:pt x="13404" y="75852"/>
                    </a:lnTo>
                    <a:lnTo>
                      <a:pt x="13840" y="76012"/>
                    </a:lnTo>
                    <a:lnTo>
                      <a:pt x="14277" y="76155"/>
                    </a:lnTo>
                    <a:lnTo>
                      <a:pt x="14732" y="76289"/>
                    </a:lnTo>
                    <a:lnTo>
                      <a:pt x="15196" y="76404"/>
                    </a:lnTo>
                    <a:lnTo>
                      <a:pt x="15669" y="76503"/>
                    </a:lnTo>
                    <a:lnTo>
                      <a:pt x="16150" y="76583"/>
                    </a:lnTo>
                    <a:lnTo>
                      <a:pt x="16641" y="76654"/>
                    </a:lnTo>
                    <a:lnTo>
                      <a:pt x="17140" y="76708"/>
                    </a:lnTo>
                    <a:lnTo>
                      <a:pt x="17657" y="76734"/>
                    </a:lnTo>
                    <a:lnTo>
                      <a:pt x="17907" y="76743"/>
                    </a:lnTo>
                    <a:lnTo>
                      <a:pt x="18165" y="76752"/>
                    </a:lnTo>
                    <a:lnTo>
                      <a:pt x="18415" y="76743"/>
                    </a:lnTo>
                    <a:lnTo>
                      <a:pt x="18665" y="76726"/>
                    </a:lnTo>
                    <a:lnTo>
                      <a:pt x="18914" y="76708"/>
                    </a:lnTo>
                    <a:lnTo>
                      <a:pt x="19164" y="76681"/>
                    </a:lnTo>
                    <a:lnTo>
                      <a:pt x="19405" y="76645"/>
                    </a:lnTo>
                    <a:lnTo>
                      <a:pt x="19646" y="76610"/>
                    </a:lnTo>
                    <a:lnTo>
                      <a:pt x="19878" y="76565"/>
                    </a:lnTo>
                    <a:lnTo>
                      <a:pt x="20118" y="76511"/>
                    </a:lnTo>
                    <a:lnTo>
                      <a:pt x="20350" y="76449"/>
                    </a:lnTo>
                    <a:lnTo>
                      <a:pt x="20582" y="76387"/>
                    </a:lnTo>
                    <a:lnTo>
                      <a:pt x="20805" y="76315"/>
                    </a:lnTo>
                    <a:lnTo>
                      <a:pt x="21037" y="76235"/>
                    </a:lnTo>
                    <a:lnTo>
                      <a:pt x="21260" y="76146"/>
                    </a:lnTo>
                    <a:lnTo>
                      <a:pt x="21483" y="76057"/>
                    </a:lnTo>
                    <a:lnTo>
                      <a:pt x="21697" y="75959"/>
                    </a:lnTo>
                    <a:lnTo>
                      <a:pt x="21911" y="75861"/>
                    </a:lnTo>
                    <a:lnTo>
                      <a:pt x="22125" y="75754"/>
                    </a:lnTo>
                    <a:lnTo>
                      <a:pt x="22339" y="75638"/>
                    </a:lnTo>
                    <a:lnTo>
                      <a:pt x="22553" y="75522"/>
                    </a:lnTo>
                    <a:lnTo>
                      <a:pt x="22758" y="75397"/>
                    </a:lnTo>
                    <a:lnTo>
                      <a:pt x="22963" y="75272"/>
                    </a:lnTo>
                    <a:lnTo>
                      <a:pt x="23168" y="75138"/>
                    </a:lnTo>
                    <a:lnTo>
                      <a:pt x="23560" y="74862"/>
                    </a:lnTo>
                    <a:lnTo>
                      <a:pt x="23953" y="74559"/>
                    </a:lnTo>
                    <a:lnTo>
                      <a:pt x="24336" y="74238"/>
                    </a:lnTo>
                    <a:lnTo>
                      <a:pt x="24702" y="73899"/>
                    </a:lnTo>
                    <a:lnTo>
                      <a:pt x="25067" y="73551"/>
                    </a:lnTo>
                    <a:lnTo>
                      <a:pt x="25415" y="73185"/>
                    </a:lnTo>
                    <a:lnTo>
                      <a:pt x="25763" y="72802"/>
                    </a:lnTo>
                    <a:lnTo>
                      <a:pt x="26102" y="72401"/>
                    </a:lnTo>
                    <a:lnTo>
                      <a:pt x="26423" y="71990"/>
                    </a:lnTo>
                    <a:lnTo>
                      <a:pt x="26744" y="71571"/>
                    </a:lnTo>
                    <a:lnTo>
                      <a:pt x="27056" y="71134"/>
                    </a:lnTo>
                    <a:lnTo>
                      <a:pt x="27359" y="70688"/>
                    </a:lnTo>
                    <a:lnTo>
                      <a:pt x="27645" y="70234"/>
                    </a:lnTo>
                    <a:lnTo>
                      <a:pt x="27930" y="69770"/>
                    </a:lnTo>
                    <a:lnTo>
                      <a:pt x="28206" y="69297"/>
                    </a:lnTo>
                    <a:lnTo>
                      <a:pt x="28474" y="68816"/>
                    </a:lnTo>
                    <a:lnTo>
                      <a:pt x="28732" y="68334"/>
                    </a:lnTo>
                    <a:lnTo>
                      <a:pt x="28991" y="67844"/>
                    </a:lnTo>
                    <a:lnTo>
                      <a:pt x="29232" y="67344"/>
                    </a:lnTo>
                    <a:lnTo>
                      <a:pt x="29464" y="66845"/>
                    </a:lnTo>
                    <a:lnTo>
                      <a:pt x="29696" y="66337"/>
                    </a:lnTo>
                    <a:lnTo>
                      <a:pt x="29910" y="65828"/>
                    </a:lnTo>
                    <a:lnTo>
                      <a:pt x="30124" y="65320"/>
                    </a:lnTo>
                    <a:lnTo>
                      <a:pt x="30329" y="64812"/>
                    </a:lnTo>
                    <a:lnTo>
                      <a:pt x="30525" y="64304"/>
                    </a:lnTo>
                    <a:lnTo>
                      <a:pt x="30712" y="63795"/>
                    </a:lnTo>
                    <a:lnTo>
                      <a:pt x="30890" y="63287"/>
                    </a:lnTo>
                    <a:lnTo>
                      <a:pt x="31060" y="62779"/>
                    </a:lnTo>
                    <a:lnTo>
                      <a:pt x="31229" y="62279"/>
                    </a:lnTo>
                    <a:lnTo>
                      <a:pt x="31381" y="61780"/>
                    </a:lnTo>
                    <a:lnTo>
                      <a:pt x="31533" y="61289"/>
                    </a:lnTo>
                    <a:lnTo>
                      <a:pt x="31675" y="60799"/>
                    </a:lnTo>
                    <a:lnTo>
                      <a:pt x="31934" y="59845"/>
                    </a:lnTo>
                    <a:lnTo>
                      <a:pt x="32175" y="58926"/>
                    </a:lnTo>
                    <a:lnTo>
                      <a:pt x="32380" y="58044"/>
                    </a:lnTo>
                    <a:lnTo>
                      <a:pt x="32549" y="57205"/>
                    </a:lnTo>
                    <a:lnTo>
                      <a:pt x="32701" y="56421"/>
                    </a:lnTo>
                    <a:lnTo>
                      <a:pt x="32826" y="55698"/>
                    </a:lnTo>
                    <a:lnTo>
                      <a:pt x="32924" y="55038"/>
                    </a:lnTo>
                    <a:lnTo>
                      <a:pt x="32986" y="54450"/>
                    </a:lnTo>
                    <a:lnTo>
                      <a:pt x="33031" y="53942"/>
                    </a:lnTo>
                    <a:lnTo>
                      <a:pt x="33049" y="53719"/>
                    </a:lnTo>
                    <a:lnTo>
                      <a:pt x="33049" y="53522"/>
                    </a:lnTo>
                    <a:lnTo>
                      <a:pt x="33093" y="51133"/>
                    </a:lnTo>
                    <a:lnTo>
                      <a:pt x="33147" y="47280"/>
                    </a:lnTo>
                    <a:lnTo>
                      <a:pt x="33173" y="44935"/>
                    </a:lnTo>
                    <a:lnTo>
                      <a:pt x="33200" y="42385"/>
                    </a:lnTo>
                    <a:lnTo>
                      <a:pt x="33218" y="39674"/>
                    </a:lnTo>
                    <a:lnTo>
                      <a:pt x="33218" y="36856"/>
                    </a:lnTo>
                    <a:lnTo>
                      <a:pt x="33218" y="33975"/>
                    </a:lnTo>
                    <a:lnTo>
                      <a:pt x="33191" y="31104"/>
                    </a:lnTo>
                    <a:lnTo>
                      <a:pt x="33173" y="29686"/>
                    </a:lnTo>
                    <a:lnTo>
                      <a:pt x="33147" y="28277"/>
                    </a:lnTo>
                    <a:lnTo>
                      <a:pt x="33111" y="26904"/>
                    </a:lnTo>
                    <a:lnTo>
                      <a:pt x="33075" y="25557"/>
                    </a:lnTo>
                    <a:lnTo>
                      <a:pt x="33031" y="24256"/>
                    </a:lnTo>
                    <a:lnTo>
                      <a:pt x="32986" y="22989"/>
                    </a:lnTo>
                    <a:lnTo>
                      <a:pt x="32924" y="21785"/>
                    </a:lnTo>
                    <a:lnTo>
                      <a:pt x="32861" y="20626"/>
                    </a:lnTo>
                    <a:lnTo>
                      <a:pt x="32790" y="19547"/>
                    </a:lnTo>
                    <a:lnTo>
                      <a:pt x="32710" y="18531"/>
                    </a:lnTo>
                    <a:lnTo>
                      <a:pt x="32620" y="17585"/>
                    </a:lnTo>
                    <a:lnTo>
                      <a:pt x="32513" y="16738"/>
                    </a:lnTo>
                    <a:lnTo>
                      <a:pt x="32415" y="16007"/>
                    </a:lnTo>
                    <a:lnTo>
                      <a:pt x="32291" y="15302"/>
                    </a:lnTo>
                    <a:lnTo>
                      <a:pt x="32157" y="14625"/>
                    </a:lnTo>
                    <a:lnTo>
                      <a:pt x="32005" y="13956"/>
                    </a:lnTo>
                    <a:lnTo>
                      <a:pt x="31836" y="13314"/>
                    </a:lnTo>
                    <a:lnTo>
                      <a:pt x="31657" y="12690"/>
                    </a:lnTo>
                    <a:lnTo>
                      <a:pt x="31461" y="12083"/>
                    </a:lnTo>
                    <a:lnTo>
                      <a:pt x="31256" y="11504"/>
                    </a:lnTo>
                    <a:lnTo>
                      <a:pt x="31033" y="10942"/>
                    </a:lnTo>
                    <a:lnTo>
                      <a:pt x="30801" y="10389"/>
                    </a:lnTo>
                    <a:lnTo>
                      <a:pt x="30552" y="9863"/>
                    </a:lnTo>
                    <a:lnTo>
                      <a:pt x="30302" y="9355"/>
                    </a:lnTo>
                    <a:lnTo>
                      <a:pt x="30034" y="8864"/>
                    </a:lnTo>
                    <a:lnTo>
                      <a:pt x="29758" y="8391"/>
                    </a:lnTo>
                    <a:lnTo>
                      <a:pt x="29473" y="7928"/>
                    </a:lnTo>
                    <a:lnTo>
                      <a:pt x="29178" y="7491"/>
                    </a:lnTo>
                    <a:lnTo>
                      <a:pt x="28875" y="7063"/>
                    </a:lnTo>
                    <a:lnTo>
                      <a:pt x="28572" y="6661"/>
                    </a:lnTo>
                    <a:lnTo>
                      <a:pt x="28260" y="6269"/>
                    </a:lnTo>
                    <a:lnTo>
                      <a:pt x="27930" y="5886"/>
                    </a:lnTo>
                    <a:lnTo>
                      <a:pt x="27609" y="5529"/>
                    </a:lnTo>
                    <a:lnTo>
                      <a:pt x="27279" y="5181"/>
                    </a:lnTo>
                    <a:lnTo>
                      <a:pt x="26940" y="4851"/>
                    </a:lnTo>
                    <a:lnTo>
                      <a:pt x="26601" y="4530"/>
                    </a:lnTo>
                    <a:lnTo>
                      <a:pt x="26253" y="4227"/>
                    </a:lnTo>
                    <a:lnTo>
                      <a:pt x="25906" y="3942"/>
                    </a:lnTo>
                    <a:lnTo>
                      <a:pt x="25558" y="3665"/>
                    </a:lnTo>
                    <a:lnTo>
                      <a:pt x="25210" y="3398"/>
                    </a:lnTo>
                    <a:lnTo>
                      <a:pt x="24862" y="3148"/>
                    </a:lnTo>
                    <a:lnTo>
                      <a:pt x="24506" y="2916"/>
                    </a:lnTo>
                    <a:lnTo>
                      <a:pt x="24158" y="2684"/>
                    </a:lnTo>
                    <a:lnTo>
                      <a:pt x="23810" y="2470"/>
                    </a:lnTo>
                    <a:lnTo>
                      <a:pt x="23462" y="2274"/>
                    </a:lnTo>
                    <a:lnTo>
                      <a:pt x="23115" y="2078"/>
                    </a:lnTo>
                    <a:lnTo>
                      <a:pt x="22776" y="1900"/>
                    </a:lnTo>
                    <a:lnTo>
                      <a:pt x="22428" y="1730"/>
                    </a:lnTo>
                    <a:lnTo>
                      <a:pt x="22098" y="1570"/>
                    </a:lnTo>
                    <a:lnTo>
                      <a:pt x="21759" y="1418"/>
                    </a:lnTo>
                    <a:lnTo>
                      <a:pt x="21438" y="1275"/>
                    </a:lnTo>
                    <a:lnTo>
                      <a:pt x="21117" y="1151"/>
                    </a:lnTo>
                    <a:lnTo>
                      <a:pt x="20796" y="1026"/>
                    </a:lnTo>
                    <a:lnTo>
                      <a:pt x="20493" y="919"/>
                    </a:lnTo>
                    <a:lnTo>
                      <a:pt x="19895" y="714"/>
                    </a:lnTo>
                    <a:lnTo>
                      <a:pt x="19343" y="544"/>
                    </a:lnTo>
                    <a:lnTo>
                      <a:pt x="18816" y="401"/>
                    </a:lnTo>
                    <a:lnTo>
                      <a:pt x="18344" y="286"/>
                    </a:lnTo>
                    <a:lnTo>
                      <a:pt x="17916" y="196"/>
                    </a:lnTo>
                    <a:lnTo>
                      <a:pt x="17532" y="125"/>
                    </a:lnTo>
                    <a:lnTo>
                      <a:pt x="17220" y="72"/>
                    </a:lnTo>
                    <a:lnTo>
                      <a:pt x="16962" y="36"/>
                    </a:lnTo>
                    <a:lnTo>
                      <a:pt x="16774" y="9"/>
                    </a:lnTo>
                    <a:lnTo>
                      <a:pt x="16614" y="0"/>
                    </a:lnTo>
                    <a:close/>
                  </a:path>
                </a:pathLst>
              </a:cu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1229;p28"/>
              <p:cNvSpPr/>
              <p:nvPr/>
            </p:nvSpPr>
            <p:spPr>
              <a:xfrm>
                <a:off x="4957300" y="2545275"/>
                <a:ext cx="830450" cy="1918825"/>
              </a:xfrm>
              <a:custGeom>
                <a:avLst/>
                <a:gdLst/>
                <a:ahLst/>
                <a:cxnLst/>
                <a:rect l="l" t="t" r="r" b="b"/>
                <a:pathLst>
                  <a:path w="33218" h="76753" fill="none" extrusionOk="0">
                    <a:moveTo>
                      <a:pt x="313" y="14901"/>
                    </a:moveTo>
                    <a:lnTo>
                      <a:pt x="11121" y="14901"/>
                    </a:lnTo>
                    <a:lnTo>
                      <a:pt x="11121" y="14901"/>
                    </a:lnTo>
                    <a:lnTo>
                      <a:pt x="11192" y="15552"/>
                    </a:lnTo>
                    <a:lnTo>
                      <a:pt x="11290" y="16328"/>
                    </a:lnTo>
                    <a:lnTo>
                      <a:pt x="11522" y="18147"/>
                    </a:lnTo>
                    <a:lnTo>
                      <a:pt x="11807" y="20225"/>
                    </a:lnTo>
                    <a:lnTo>
                      <a:pt x="12119" y="22401"/>
                    </a:lnTo>
                    <a:lnTo>
                      <a:pt x="12423" y="24532"/>
                    </a:lnTo>
                    <a:lnTo>
                      <a:pt x="12708" y="26467"/>
                    </a:lnTo>
                    <a:lnTo>
                      <a:pt x="13118" y="29196"/>
                    </a:lnTo>
                    <a:lnTo>
                      <a:pt x="13118" y="29196"/>
                    </a:lnTo>
                    <a:lnTo>
                      <a:pt x="13207" y="29695"/>
                    </a:lnTo>
                    <a:lnTo>
                      <a:pt x="13323" y="30257"/>
                    </a:lnTo>
                    <a:lnTo>
                      <a:pt x="13457" y="30881"/>
                    </a:lnTo>
                    <a:lnTo>
                      <a:pt x="13618" y="31541"/>
                    </a:lnTo>
                    <a:lnTo>
                      <a:pt x="13787" y="32228"/>
                    </a:lnTo>
                    <a:lnTo>
                      <a:pt x="13965" y="32950"/>
                    </a:lnTo>
                    <a:lnTo>
                      <a:pt x="14162" y="33681"/>
                    </a:lnTo>
                    <a:lnTo>
                      <a:pt x="14367" y="34421"/>
                    </a:lnTo>
                    <a:lnTo>
                      <a:pt x="14777" y="35884"/>
                    </a:lnTo>
                    <a:lnTo>
                      <a:pt x="15178" y="37257"/>
                    </a:lnTo>
                    <a:lnTo>
                      <a:pt x="15553" y="38461"/>
                    </a:lnTo>
                    <a:lnTo>
                      <a:pt x="15865" y="39433"/>
                    </a:lnTo>
                    <a:lnTo>
                      <a:pt x="15865" y="39433"/>
                    </a:lnTo>
                    <a:lnTo>
                      <a:pt x="15856" y="38880"/>
                    </a:lnTo>
                    <a:lnTo>
                      <a:pt x="15838" y="37391"/>
                    </a:lnTo>
                    <a:lnTo>
                      <a:pt x="15838" y="36374"/>
                    </a:lnTo>
                    <a:lnTo>
                      <a:pt x="15847" y="35197"/>
                    </a:lnTo>
                    <a:lnTo>
                      <a:pt x="15856" y="33913"/>
                    </a:lnTo>
                    <a:lnTo>
                      <a:pt x="15874" y="32540"/>
                    </a:lnTo>
                    <a:lnTo>
                      <a:pt x="15900" y="31104"/>
                    </a:lnTo>
                    <a:lnTo>
                      <a:pt x="15945" y="29651"/>
                    </a:lnTo>
                    <a:lnTo>
                      <a:pt x="16007" y="28188"/>
                    </a:lnTo>
                    <a:lnTo>
                      <a:pt x="16043" y="27466"/>
                    </a:lnTo>
                    <a:lnTo>
                      <a:pt x="16088" y="26761"/>
                    </a:lnTo>
                    <a:lnTo>
                      <a:pt x="16132" y="26066"/>
                    </a:lnTo>
                    <a:lnTo>
                      <a:pt x="16186" y="25388"/>
                    </a:lnTo>
                    <a:lnTo>
                      <a:pt x="16239" y="24737"/>
                    </a:lnTo>
                    <a:lnTo>
                      <a:pt x="16302" y="24113"/>
                    </a:lnTo>
                    <a:lnTo>
                      <a:pt x="16373" y="23515"/>
                    </a:lnTo>
                    <a:lnTo>
                      <a:pt x="16453" y="22954"/>
                    </a:lnTo>
                    <a:lnTo>
                      <a:pt x="16534" y="22427"/>
                    </a:lnTo>
                    <a:lnTo>
                      <a:pt x="16623" y="21946"/>
                    </a:lnTo>
                    <a:lnTo>
                      <a:pt x="16623" y="21946"/>
                    </a:lnTo>
                    <a:lnTo>
                      <a:pt x="16658" y="21696"/>
                    </a:lnTo>
                    <a:lnTo>
                      <a:pt x="16685" y="21429"/>
                    </a:lnTo>
                    <a:lnTo>
                      <a:pt x="16703" y="21161"/>
                    </a:lnTo>
                    <a:lnTo>
                      <a:pt x="16712" y="20867"/>
                    </a:lnTo>
                    <a:lnTo>
                      <a:pt x="16703" y="20573"/>
                    </a:lnTo>
                    <a:lnTo>
                      <a:pt x="16685" y="20252"/>
                    </a:lnTo>
                    <a:lnTo>
                      <a:pt x="16649" y="19931"/>
                    </a:lnTo>
                    <a:lnTo>
                      <a:pt x="16614" y="19601"/>
                    </a:lnTo>
                    <a:lnTo>
                      <a:pt x="16569" y="19253"/>
                    </a:lnTo>
                    <a:lnTo>
                      <a:pt x="16516" y="18896"/>
                    </a:lnTo>
                    <a:lnTo>
                      <a:pt x="16453" y="18531"/>
                    </a:lnTo>
                    <a:lnTo>
                      <a:pt x="16382" y="18156"/>
                    </a:lnTo>
                    <a:lnTo>
                      <a:pt x="16213" y="17389"/>
                    </a:lnTo>
                    <a:lnTo>
                      <a:pt x="16034" y="16587"/>
                    </a:lnTo>
                    <a:lnTo>
                      <a:pt x="15829" y="15766"/>
                    </a:lnTo>
                    <a:lnTo>
                      <a:pt x="15615" y="14919"/>
                    </a:lnTo>
                    <a:lnTo>
                      <a:pt x="15160" y="13198"/>
                    </a:lnTo>
                    <a:lnTo>
                      <a:pt x="14928" y="12315"/>
                    </a:lnTo>
                    <a:lnTo>
                      <a:pt x="14705" y="11432"/>
                    </a:lnTo>
                    <a:lnTo>
                      <a:pt x="14491" y="10558"/>
                    </a:lnTo>
                    <a:lnTo>
                      <a:pt x="14286" y="9684"/>
                    </a:lnTo>
                    <a:lnTo>
                      <a:pt x="14099" y="8819"/>
                    </a:lnTo>
                    <a:lnTo>
                      <a:pt x="14019" y="8391"/>
                    </a:lnTo>
                    <a:lnTo>
                      <a:pt x="13939" y="7972"/>
                    </a:lnTo>
                    <a:lnTo>
                      <a:pt x="13867" y="7553"/>
                    </a:lnTo>
                    <a:lnTo>
                      <a:pt x="13805" y="7143"/>
                    </a:lnTo>
                    <a:lnTo>
                      <a:pt x="13751" y="6733"/>
                    </a:lnTo>
                    <a:lnTo>
                      <a:pt x="13707" y="6332"/>
                    </a:lnTo>
                    <a:lnTo>
                      <a:pt x="13671" y="5939"/>
                    </a:lnTo>
                    <a:lnTo>
                      <a:pt x="13644" y="5556"/>
                    </a:lnTo>
                    <a:lnTo>
                      <a:pt x="13626" y="5181"/>
                    </a:lnTo>
                    <a:lnTo>
                      <a:pt x="13618" y="4807"/>
                    </a:lnTo>
                    <a:lnTo>
                      <a:pt x="13618" y="4450"/>
                    </a:lnTo>
                    <a:lnTo>
                      <a:pt x="13635" y="4093"/>
                    </a:lnTo>
                    <a:lnTo>
                      <a:pt x="13662" y="3754"/>
                    </a:lnTo>
                    <a:lnTo>
                      <a:pt x="13707" y="3424"/>
                    </a:lnTo>
                    <a:lnTo>
                      <a:pt x="13760" y="3103"/>
                    </a:lnTo>
                    <a:lnTo>
                      <a:pt x="13832" y="2791"/>
                    </a:lnTo>
                    <a:lnTo>
                      <a:pt x="13921" y="2497"/>
                    </a:lnTo>
                    <a:lnTo>
                      <a:pt x="14019" y="2212"/>
                    </a:lnTo>
                    <a:lnTo>
                      <a:pt x="14135" y="1944"/>
                    </a:lnTo>
                    <a:lnTo>
                      <a:pt x="14197" y="1810"/>
                    </a:lnTo>
                    <a:lnTo>
                      <a:pt x="14269" y="1686"/>
                    </a:lnTo>
                    <a:lnTo>
                      <a:pt x="14340" y="1561"/>
                    </a:lnTo>
                    <a:lnTo>
                      <a:pt x="14411" y="1445"/>
                    </a:lnTo>
                    <a:lnTo>
                      <a:pt x="14491" y="1329"/>
                    </a:lnTo>
                    <a:lnTo>
                      <a:pt x="14581" y="1213"/>
                    </a:lnTo>
                    <a:lnTo>
                      <a:pt x="14670" y="1106"/>
                    </a:lnTo>
                    <a:lnTo>
                      <a:pt x="14768" y="1008"/>
                    </a:lnTo>
                    <a:lnTo>
                      <a:pt x="14866" y="901"/>
                    </a:lnTo>
                    <a:lnTo>
                      <a:pt x="14973" y="812"/>
                    </a:lnTo>
                    <a:lnTo>
                      <a:pt x="15080" y="714"/>
                    </a:lnTo>
                    <a:lnTo>
                      <a:pt x="15196" y="633"/>
                    </a:lnTo>
                    <a:lnTo>
                      <a:pt x="15312" y="544"/>
                    </a:lnTo>
                    <a:lnTo>
                      <a:pt x="15437" y="464"/>
                    </a:lnTo>
                    <a:lnTo>
                      <a:pt x="15562" y="393"/>
                    </a:lnTo>
                    <a:lnTo>
                      <a:pt x="15695" y="321"/>
                    </a:lnTo>
                    <a:lnTo>
                      <a:pt x="15838" y="259"/>
                    </a:lnTo>
                    <a:lnTo>
                      <a:pt x="15981" y="196"/>
                    </a:lnTo>
                    <a:lnTo>
                      <a:pt x="16132" y="134"/>
                    </a:lnTo>
                    <a:lnTo>
                      <a:pt x="16293" y="89"/>
                    </a:lnTo>
                    <a:lnTo>
                      <a:pt x="16453" y="36"/>
                    </a:lnTo>
                    <a:lnTo>
                      <a:pt x="16614" y="0"/>
                    </a:lnTo>
                    <a:lnTo>
                      <a:pt x="16614" y="0"/>
                    </a:lnTo>
                    <a:lnTo>
                      <a:pt x="16774" y="9"/>
                    </a:lnTo>
                    <a:lnTo>
                      <a:pt x="16962" y="36"/>
                    </a:lnTo>
                    <a:lnTo>
                      <a:pt x="17220" y="72"/>
                    </a:lnTo>
                    <a:lnTo>
                      <a:pt x="17532" y="125"/>
                    </a:lnTo>
                    <a:lnTo>
                      <a:pt x="17916" y="196"/>
                    </a:lnTo>
                    <a:lnTo>
                      <a:pt x="18344" y="286"/>
                    </a:lnTo>
                    <a:lnTo>
                      <a:pt x="18816" y="401"/>
                    </a:lnTo>
                    <a:lnTo>
                      <a:pt x="19343" y="544"/>
                    </a:lnTo>
                    <a:lnTo>
                      <a:pt x="19895" y="714"/>
                    </a:lnTo>
                    <a:lnTo>
                      <a:pt x="20493" y="919"/>
                    </a:lnTo>
                    <a:lnTo>
                      <a:pt x="20796" y="1026"/>
                    </a:lnTo>
                    <a:lnTo>
                      <a:pt x="21117" y="1151"/>
                    </a:lnTo>
                    <a:lnTo>
                      <a:pt x="21438" y="1275"/>
                    </a:lnTo>
                    <a:lnTo>
                      <a:pt x="21759" y="1418"/>
                    </a:lnTo>
                    <a:lnTo>
                      <a:pt x="22098" y="1570"/>
                    </a:lnTo>
                    <a:lnTo>
                      <a:pt x="22428" y="1730"/>
                    </a:lnTo>
                    <a:lnTo>
                      <a:pt x="22776" y="1900"/>
                    </a:lnTo>
                    <a:lnTo>
                      <a:pt x="23115" y="2078"/>
                    </a:lnTo>
                    <a:lnTo>
                      <a:pt x="23462" y="2274"/>
                    </a:lnTo>
                    <a:lnTo>
                      <a:pt x="23810" y="2470"/>
                    </a:lnTo>
                    <a:lnTo>
                      <a:pt x="24158" y="2684"/>
                    </a:lnTo>
                    <a:lnTo>
                      <a:pt x="24506" y="2916"/>
                    </a:lnTo>
                    <a:lnTo>
                      <a:pt x="24862" y="3148"/>
                    </a:lnTo>
                    <a:lnTo>
                      <a:pt x="25210" y="3398"/>
                    </a:lnTo>
                    <a:lnTo>
                      <a:pt x="25558" y="3665"/>
                    </a:lnTo>
                    <a:lnTo>
                      <a:pt x="25906" y="3942"/>
                    </a:lnTo>
                    <a:lnTo>
                      <a:pt x="26253" y="4227"/>
                    </a:lnTo>
                    <a:lnTo>
                      <a:pt x="26601" y="4530"/>
                    </a:lnTo>
                    <a:lnTo>
                      <a:pt x="26940" y="4851"/>
                    </a:lnTo>
                    <a:lnTo>
                      <a:pt x="27279" y="5181"/>
                    </a:lnTo>
                    <a:lnTo>
                      <a:pt x="27609" y="5529"/>
                    </a:lnTo>
                    <a:lnTo>
                      <a:pt x="27930" y="5886"/>
                    </a:lnTo>
                    <a:lnTo>
                      <a:pt x="28260" y="6269"/>
                    </a:lnTo>
                    <a:lnTo>
                      <a:pt x="28572" y="6661"/>
                    </a:lnTo>
                    <a:lnTo>
                      <a:pt x="28875" y="7063"/>
                    </a:lnTo>
                    <a:lnTo>
                      <a:pt x="29178" y="7491"/>
                    </a:lnTo>
                    <a:lnTo>
                      <a:pt x="29473" y="7928"/>
                    </a:lnTo>
                    <a:lnTo>
                      <a:pt x="29758" y="8391"/>
                    </a:lnTo>
                    <a:lnTo>
                      <a:pt x="30034" y="8864"/>
                    </a:lnTo>
                    <a:lnTo>
                      <a:pt x="30302" y="9355"/>
                    </a:lnTo>
                    <a:lnTo>
                      <a:pt x="30552" y="9863"/>
                    </a:lnTo>
                    <a:lnTo>
                      <a:pt x="30801" y="10389"/>
                    </a:lnTo>
                    <a:lnTo>
                      <a:pt x="31033" y="10942"/>
                    </a:lnTo>
                    <a:lnTo>
                      <a:pt x="31256" y="11504"/>
                    </a:lnTo>
                    <a:lnTo>
                      <a:pt x="31461" y="12083"/>
                    </a:lnTo>
                    <a:lnTo>
                      <a:pt x="31657" y="12690"/>
                    </a:lnTo>
                    <a:lnTo>
                      <a:pt x="31836" y="13314"/>
                    </a:lnTo>
                    <a:lnTo>
                      <a:pt x="32005" y="13956"/>
                    </a:lnTo>
                    <a:lnTo>
                      <a:pt x="32157" y="14625"/>
                    </a:lnTo>
                    <a:lnTo>
                      <a:pt x="32291" y="15302"/>
                    </a:lnTo>
                    <a:lnTo>
                      <a:pt x="32415" y="16007"/>
                    </a:lnTo>
                    <a:lnTo>
                      <a:pt x="32513" y="16738"/>
                    </a:lnTo>
                    <a:lnTo>
                      <a:pt x="32513" y="16738"/>
                    </a:lnTo>
                    <a:lnTo>
                      <a:pt x="32620" y="17585"/>
                    </a:lnTo>
                    <a:lnTo>
                      <a:pt x="32710" y="18531"/>
                    </a:lnTo>
                    <a:lnTo>
                      <a:pt x="32790" y="19547"/>
                    </a:lnTo>
                    <a:lnTo>
                      <a:pt x="32861" y="20626"/>
                    </a:lnTo>
                    <a:lnTo>
                      <a:pt x="32924" y="21785"/>
                    </a:lnTo>
                    <a:lnTo>
                      <a:pt x="32986" y="22989"/>
                    </a:lnTo>
                    <a:lnTo>
                      <a:pt x="33031" y="24256"/>
                    </a:lnTo>
                    <a:lnTo>
                      <a:pt x="33075" y="25557"/>
                    </a:lnTo>
                    <a:lnTo>
                      <a:pt x="33111" y="26904"/>
                    </a:lnTo>
                    <a:lnTo>
                      <a:pt x="33147" y="28277"/>
                    </a:lnTo>
                    <a:lnTo>
                      <a:pt x="33173" y="29686"/>
                    </a:lnTo>
                    <a:lnTo>
                      <a:pt x="33191" y="31104"/>
                    </a:lnTo>
                    <a:lnTo>
                      <a:pt x="33218" y="33975"/>
                    </a:lnTo>
                    <a:lnTo>
                      <a:pt x="33218" y="36856"/>
                    </a:lnTo>
                    <a:lnTo>
                      <a:pt x="33218" y="39674"/>
                    </a:lnTo>
                    <a:lnTo>
                      <a:pt x="33200" y="42385"/>
                    </a:lnTo>
                    <a:lnTo>
                      <a:pt x="33173" y="44935"/>
                    </a:lnTo>
                    <a:lnTo>
                      <a:pt x="33147" y="47280"/>
                    </a:lnTo>
                    <a:lnTo>
                      <a:pt x="33093" y="51133"/>
                    </a:lnTo>
                    <a:lnTo>
                      <a:pt x="33049" y="53522"/>
                    </a:lnTo>
                    <a:lnTo>
                      <a:pt x="33049" y="53522"/>
                    </a:lnTo>
                    <a:lnTo>
                      <a:pt x="33049" y="53719"/>
                    </a:lnTo>
                    <a:lnTo>
                      <a:pt x="33031" y="53942"/>
                    </a:lnTo>
                    <a:lnTo>
                      <a:pt x="32986" y="54450"/>
                    </a:lnTo>
                    <a:lnTo>
                      <a:pt x="32924" y="55038"/>
                    </a:lnTo>
                    <a:lnTo>
                      <a:pt x="32826" y="55698"/>
                    </a:lnTo>
                    <a:lnTo>
                      <a:pt x="32701" y="56421"/>
                    </a:lnTo>
                    <a:lnTo>
                      <a:pt x="32549" y="57205"/>
                    </a:lnTo>
                    <a:lnTo>
                      <a:pt x="32380" y="58044"/>
                    </a:lnTo>
                    <a:lnTo>
                      <a:pt x="32175" y="58926"/>
                    </a:lnTo>
                    <a:lnTo>
                      <a:pt x="31934" y="59845"/>
                    </a:lnTo>
                    <a:lnTo>
                      <a:pt x="31675" y="60799"/>
                    </a:lnTo>
                    <a:lnTo>
                      <a:pt x="31533" y="61289"/>
                    </a:lnTo>
                    <a:lnTo>
                      <a:pt x="31381" y="61780"/>
                    </a:lnTo>
                    <a:lnTo>
                      <a:pt x="31229" y="62279"/>
                    </a:lnTo>
                    <a:lnTo>
                      <a:pt x="31060" y="62779"/>
                    </a:lnTo>
                    <a:lnTo>
                      <a:pt x="30890" y="63287"/>
                    </a:lnTo>
                    <a:lnTo>
                      <a:pt x="30712" y="63795"/>
                    </a:lnTo>
                    <a:lnTo>
                      <a:pt x="30525" y="64304"/>
                    </a:lnTo>
                    <a:lnTo>
                      <a:pt x="30329" y="64812"/>
                    </a:lnTo>
                    <a:lnTo>
                      <a:pt x="30124" y="65320"/>
                    </a:lnTo>
                    <a:lnTo>
                      <a:pt x="29910" y="65828"/>
                    </a:lnTo>
                    <a:lnTo>
                      <a:pt x="29696" y="66337"/>
                    </a:lnTo>
                    <a:lnTo>
                      <a:pt x="29464" y="66845"/>
                    </a:lnTo>
                    <a:lnTo>
                      <a:pt x="29232" y="67344"/>
                    </a:lnTo>
                    <a:lnTo>
                      <a:pt x="28991" y="67844"/>
                    </a:lnTo>
                    <a:lnTo>
                      <a:pt x="28732" y="68334"/>
                    </a:lnTo>
                    <a:lnTo>
                      <a:pt x="28474" y="68816"/>
                    </a:lnTo>
                    <a:lnTo>
                      <a:pt x="28206" y="69297"/>
                    </a:lnTo>
                    <a:lnTo>
                      <a:pt x="27930" y="69770"/>
                    </a:lnTo>
                    <a:lnTo>
                      <a:pt x="27645" y="70234"/>
                    </a:lnTo>
                    <a:lnTo>
                      <a:pt x="27359" y="70688"/>
                    </a:lnTo>
                    <a:lnTo>
                      <a:pt x="27056" y="71134"/>
                    </a:lnTo>
                    <a:lnTo>
                      <a:pt x="26744" y="71571"/>
                    </a:lnTo>
                    <a:lnTo>
                      <a:pt x="26423" y="71990"/>
                    </a:lnTo>
                    <a:lnTo>
                      <a:pt x="26102" y="72401"/>
                    </a:lnTo>
                    <a:lnTo>
                      <a:pt x="25763" y="72802"/>
                    </a:lnTo>
                    <a:lnTo>
                      <a:pt x="25415" y="73185"/>
                    </a:lnTo>
                    <a:lnTo>
                      <a:pt x="25067" y="73551"/>
                    </a:lnTo>
                    <a:lnTo>
                      <a:pt x="24702" y="73899"/>
                    </a:lnTo>
                    <a:lnTo>
                      <a:pt x="24336" y="74238"/>
                    </a:lnTo>
                    <a:lnTo>
                      <a:pt x="23953" y="74559"/>
                    </a:lnTo>
                    <a:lnTo>
                      <a:pt x="23560" y="74862"/>
                    </a:lnTo>
                    <a:lnTo>
                      <a:pt x="23168" y="75138"/>
                    </a:lnTo>
                    <a:lnTo>
                      <a:pt x="22963" y="75272"/>
                    </a:lnTo>
                    <a:lnTo>
                      <a:pt x="22758" y="75397"/>
                    </a:lnTo>
                    <a:lnTo>
                      <a:pt x="22553" y="75522"/>
                    </a:lnTo>
                    <a:lnTo>
                      <a:pt x="22339" y="75638"/>
                    </a:lnTo>
                    <a:lnTo>
                      <a:pt x="22125" y="75754"/>
                    </a:lnTo>
                    <a:lnTo>
                      <a:pt x="21911" y="75861"/>
                    </a:lnTo>
                    <a:lnTo>
                      <a:pt x="21697" y="75959"/>
                    </a:lnTo>
                    <a:lnTo>
                      <a:pt x="21483" y="76057"/>
                    </a:lnTo>
                    <a:lnTo>
                      <a:pt x="21260" y="76146"/>
                    </a:lnTo>
                    <a:lnTo>
                      <a:pt x="21037" y="76235"/>
                    </a:lnTo>
                    <a:lnTo>
                      <a:pt x="20805" y="76315"/>
                    </a:lnTo>
                    <a:lnTo>
                      <a:pt x="20582" y="76387"/>
                    </a:lnTo>
                    <a:lnTo>
                      <a:pt x="20350" y="76449"/>
                    </a:lnTo>
                    <a:lnTo>
                      <a:pt x="20118" y="76511"/>
                    </a:lnTo>
                    <a:lnTo>
                      <a:pt x="19878" y="76565"/>
                    </a:lnTo>
                    <a:lnTo>
                      <a:pt x="19646" y="76610"/>
                    </a:lnTo>
                    <a:lnTo>
                      <a:pt x="19405" y="76645"/>
                    </a:lnTo>
                    <a:lnTo>
                      <a:pt x="19164" y="76681"/>
                    </a:lnTo>
                    <a:lnTo>
                      <a:pt x="18914" y="76708"/>
                    </a:lnTo>
                    <a:lnTo>
                      <a:pt x="18665" y="76726"/>
                    </a:lnTo>
                    <a:lnTo>
                      <a:pt x="18415" y="76743"/>
                    </a:lnTo>
                    <a:lnTo>
                      <a:pt x="18165" y="76752"/>
                    </a:lnTo>
                    <a:lnTo>
                      <a:pt x="17907" y="76743"/>
                    </a:lnTo>
                    <a:lnTo>
                      <a:pt x="17657" y="76734"/>
                    </a:lnTo>
                    <a:lnTo>
                      <a:pt x="17657" y="76734"/>
                    </a:lnTo>
                    <a:lnTo>
                      <a:pt x="17140" y="76708"/>
                    </a:lnTo>
                    <a:lnTo>
                      <a:pt x="16641" y="76654"/>
                    </a:lnTo>
                    <a:lnTo>
                      <a:pt x="16150" y="76583"/>
                    </a:lnTo>
                    <a:lnTo>
                      <a:pt x="15669" y="76503"/>
                    </a:lnTo>
                    <a:lnTo>
                      <a:pt x="15196" y="76404"/>
                    </a:lnTo>
                    <a:lnTo>
                      <a:pt x="14732" y="76289"/>
                    </a:lnTo>
                    <a:lnTo>
                      <a:pt x="14277" y="76155"/>
                    </a:lnTo>
                    <a:lnTo>
                      <a:pt x="13840" y="76012"/>
                    </a:lnTo>
                    <a:lnTo>
                      <a:pt x="13404" y="75852"/>
                    </a:lnTo>
                    <a:lnTo>
                      <a:pt x="12984" y="75682"/>
                    </a:lnTo>
                    <a:lnTo>
                      <a:pt x="12565" y="75495"/>
                    </a:lnTo>
                    <a:lnTo>
                      <a:pt x="12164" y="75290"/>
                    </a:lnTo>
                    <a:lnTo>
                      <a:pt x="11772" y="75085"/>
                    </a:lnTo>
                    <a:lnTo>
                      <a:pt x="11379" y="74862"/>
                    </a:lnTo>
                    <a:lnTo>
                      <a:pt x="11005" y="74621"/>
                    </a:lnTo>
                    <a:lnTo>
                      <a:pt x="10639" y="74380"/>
                    </a:lnTo>
                    <a:lnTo>
                      <a:pt x="10282" y="74122"/>
                    </a:lnTo>
                    <a:lnTo>
                      <a:pt x="9926" y="73854"/>
                    </a:lnTo>
                    <a:lnTo>
                      <a:pt x="9587" y="73578"/>
                    </a:lnTo>
                    <a:lnTo>
                      <a:pt x="9257" y="73292"/>
                    </a:lnTo>
                    <a:lnTo>
                      <a:pt x="8927" y="73007"/>
                    </a:lnTo>
                    <a:lnTo>
                      <a:pt x="8615" y="72704"/>
                    </a:lnTo>
                    <a:lnTo>
                      <a:pt x="8312" y="72392"/>
                    </a:lnTo>
                    <a:lnTo>
                      <a:pt x="8009" y="72071"/>
                    </a:lnTo>
                    <a:lnTo>
                      <a:pt x="7723" y="71750"/>
                    </a:lnTo>
                    <a:lnTo>
                      <a:pt x="7438" y="71420"/>
                    </a:lnTo>
                    <a:lnTo>
                      <a:pt x="7170" y="71081"/>
                    </a:lnTo>
                    <a:lnTo>
                      <a:pt x="6903" y="70742"/>
                    </a:lnTo>
                    <a:lnTo>
                      <a:pt x="6644" y="70394"/>
                    </a:lnTo>
                    <a:lnTo>
                      <a:pt x="6394" y="70037"/>
                    </a:lnTo>
                    <a:lnTo>
                      <a:pt x="6154" y="69681"/>
                    </a:lnTo>
                    <a:lnTo>
                      <a:pt x="5922" y="69324"/>
                    </a:lnTo>
                    <a:lnTo>
                      <a:pt x="5690" y="68958"/>
                    </a:lnTo>
                    <a:lnTo>
                      <a:pt x="5476" y="68593"/>
                    </a:lnTo>
                    <a:lnTo>
                      <a:pt x="5262" y="68227"/>
                    </a:lnTo>
                    <a:lnTo>
                      <a:pt x="5057" y="67853"/>
                    </a:lnTo>
                    <a:lnTo>
                      <a:pt x="4861" y="67478"/>
                    </a:lnTo>
                    <a:lnTo>
                      <a:pt x="4673" y="67104"/>
                    </a:lnTo>
                    <a:lnTo>
                      <a:pt x="4495" y="66729"/>
                    </a:lnTo>
                    <a:lnTo>
                      <a:pt x="4317" y="66355"/>
                    </a:lnTo>
                    <a:lnTo>
                      <a:pt x="4156" y="65980"/>
                    </a:lnTo>
                    <a:lnTo>
                      <a:pt x="3996" y="65606"/>
                    </a:lnTo>
                    <a:lnTo>
                      <a:pt x="3835" y="65240"/>
                    </a:lnTo>
                    <a:lnTo>
                      <a:pt x="3693" y="64865"/>
                    </a:lnTo>
                    <a:lnTo>
                      <a:pt x="3550" y="64491"/>
                    </a:lnTo>
                    <a:lnTo>
                      <a:pt x="3416" y="64125"/>
                    </a:lnTo>
                    <a:lnTo>
                      <a:pt x="3175" y="63403"/>
                    </a:lnTo>
                    <a:lnTo>
                      <a:pt x="2952" y="62698"/>
                    </a:lnTo>
                    <a:lnTo>
                      <a:pt x="2756" y="62003"/>
                    </a:lnTo>
                    <a:lnTo>
                      <a:pt x="2587" y="61334"/>
                    </a:lnTo>
                    <a:lnTo>
                      <a:pt x="2435" y="60692"/>
                    </a:lnTo>
                    <a:lnTo>
                      <a:pt x="2319" y="60077"/>
                    </a:lnTo>
                    <a:lnTo>
                      <a:pt x="2212" y="59497"/>
                    </a:lnTo>
                    <a:lnTo>
                      <a:pt x="2132" y="58953"/>
                    </a:lnTo>
                    <a:lnTo>
                      <a:pt x="2078" y="58454"/>
                    </a:lnTo>
                    <a:lnTo>
                      <a:pt x="2078" y="58454"/>
                    </a:lnTo>
                    <a:lnTo>
                      <a:pt x="1963" y="57214"/>
                    </a:lnTo>
                    <a:lnTo>
                      <a:pt x="1829" y="55475"/>
                    </a:lnTo>
                    <a:lnTo>
                      <a:pt x="1659" y="53308"/>
                    </a:lnTo>
                    <a:lnTo>
                      <a:pt x="1472" y="50785"/>
                    </a:lnTo>
                    <a:lnTo>
                      <a:pt x="1276" y="47967"/>
                    </a:lnTo>
                    <a:lnTo>
                      <a:pt x="1080" y="44944"/>
                    </a:lnTo>
                    <a:lnTo>
                      <a:pt x="875" y="41769"/>
                    </a:lnTo>
                    <a:lnTo>
                      <a:pt x="687" y="38514"/>
                    </a:lnTo>
                    <a:lnTo>
                      <a:pt x="500" y="35260"/>
                    </a:lnTo>
                    <a:lnTo>
                      <a:pt x="340" y="32076"/>
                    </a:lnTo>
                    <a:lnTo>
                      <a:pt x="206" y="29017"/>
                    </a:lnTo>
                    <a:lnTo>
                      <a:pt x="143" y="27573"/>
                    </a:lnTo>
                    <a:lnTo>
                      <a:pt x="99" y="26182"/>
                    </a:lnTo>
                    <a:lnTo>
                      <a:pt x="54" y="24862"/>
                    </a:lnTo>
                    <a:lnTo>
                      <a:pt x="27" y="23613"/>
                    </a:lnTo>
                    <a:lnTo>
                      <a:pt x="10" y="22463"/>
                    </a:lnTo>
                    <a:lnTo>
                      <a:pt x="1" y="21402"/>
                    </a:lnTo>
                    <a:lnTo>
                      <a:pt x="10" y="20448"/>
                    </a:lnTo>
                    <a:lnTo>
                      <a:pt x="27" y="19610"/>
                    </a:lnTo>
                    <a:lnTo>
                      <a:pt x="63" y="18896"/>
                    </a:lnTo>
                    <a:lnTo>
                      <a:pt x="81" y="18584"/>
                    </a:lnTo>
                    <a:lnTo>
                      <a:pt x="108" y="18317"/>
                    </a:lnTo>
                    <a:lnTo>
                      <a:pt x="108" y="18317"/>
                    </a:lnTo>
                    <a:lnTo>
                      <a:pt x="152" y="17880"/>
                    </a:lnTo>
                    <a:lnTo>
                      <a:pt x="188" y="17452"/>
                    </a:lnTo>
                    <a:lnTo>
                      <a:pt x="242" y="16595"/>
                    </a:lnTo>
                    <a:lnTo>
                      <a:pt x="286" y="15748"/>
                    </a:lnTo>
                    <a:lnTo>
                      <a:pt x="313" y="149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1230;p28"/>
              <p:cNvSpPr/>
              <p:nvPr/>
            </p:nvSpPr>
            <p:spPr>
              <a:xfrm>
                <a:off x="5235300" y="2917800"/>
                <a:ext cx="126875" cy="613300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4532" extrusionOk="0">
                    <a:moveTo>
                      <a:pt x="1" y="0"/>
                    </a:moveTo>
                    <a:lnTo>
                      <a:pt x="72" y="651"/>
                    </a:lnTo>
                    <a:lnTo>
                      <a:pt x="170" y="1427"/>
                    </a:lnTo>
                    <a:lnTo>
                      <a:pt x="402" y="3246"/>
                    </a:lnTo>
                    <a:lnTo>
                      <a:pt x="687" y="5324"/>
                    </a:lnTo>
                    <a:lnTo>
                      <a:pt x="999" y="7500"/>
                    </a:lnTo>
                    <a:lnTo>
                      <a:pt x="1303" y="9631"/>
                    </a:lnTo>
                    <a:lnTo>
                      <a:pt x="1588" y="11566"/>
                    </a:lnTo>
                    <a:lnTo>
                      <a:pt x="1998" y="14295"/>
                    </a:lnTo>
                    <a:lnTo>
                      <a:pt x="2087" y="14794"/>
                    </a:lnTo>
                    <a:lnTo>
                      <a:pt x="2203" y="15356"/>
                    </a:lnTo>
                    <a:lnTo>
                      <a:pt x="2337" y="15980"/>
                    </a:lnTo>
                    <a:lnTo>
                      <a:pt x="2498" y="16640"/>
                    </a:lnTo>
                    <a:lnTo>
                      <a:pt x="2667" y="17327"/>
                    </a:lnTo>
                    <a:lnTo>
                      <a:pt x="2845" y="18049"/>
                    </a:lnTo>
                    <a:lnTo>
                      <a:pt x="3042" y="18780"/>
                    </a:lnTo>
                    <a:lnTo>
                      <a:pt x="3247" y="19520"/>
                    </a:lnTo>
                    <a:lnTo>
                      <a:pt x="3657" y="20983"/>
                    </a:lnTo>
                    <a:lnTo>
                      <a:pt x="4058" y="22356"/>
                    </a:lnTo>
                    <a:lnTo>
                      <a:pt x="4433" y="23560"/>
                    </a:lnTo>
                    <a:lnTo>
                      <a:pt x="4745" y="24532"/>
                    </a:lnTo>
                    <a:lnTo>
                      <a:pt x="4727" y="23123"/>
                    </a:lnTo>
                    <a:lnTo>
                      <a:pt x="4718" y="21554"/>
                    </a:lnTo>
                    <a:lnTo>
                      <a:pt x="4727" y="19592"/>
                    </a:lnTo>
                    <a:lnTo>
                      <a:pt x="4736" y="18495"/>
                    </a:lnTo>
                    <a:lnTo>
                      <a:pt x="4754" y="17353"/>
                    </a:lnTo>
                    <a:lnTo>
                      <a:pt x="4780" y="16167"/>
                    </a:lnTo>
                    <a:lnTo>
                      <a:pt x="4816" y="14972"/>
                    </a:lnTo>
                    <a:lnTo>
                      <a:pt x="4870" y="13778"/>
                    </a:lnTo>
                    <a:lnTo>
                      <a:pt x="4923" y="12592"/>
                    </a:lnTo>
                    <a:lnTo>
                      <a:pt x="4994" y="11432"/>
                    </a:lnTo>
                    <a:lnTo>
                      <a:pt x="5075" y="10327"/>
                    </a:lnTo>
                    <a:lnTo>
                      <a:pt x="4763" y="8882"/>
                    </a:lnTo>
                    <a:lnTo>
                      <a:pt x="4459" y="7455"/>
                    </a:lnTo>
                    <a:lnTo>
                      <a:pt x="4174" y="6055"/>
                    </a:lnTo>
                    <a:lnTo>
                      <a:pt x="3915" y="4700"/>
                    </a:lnTo>
                    <a:lnTo>
                      <a:pt x="3684" y="3407"/>
                    </a:lnTo>
                    <a:lnTo>
                      <a:pt x="3478" y="2185"/>
                    </a:lnTo>
                    <a:lnTo>
                      <a:pt x="3389" y="1605"/>
                    </a:lnTo>
                    <a:lnTo>
                      <a:pt x="3318" y="1043"/>
                    </a:lnTo>
                    <a:lnTo>
                      <a:pt x="3247" y="508"/>
                    </a:lnTo>
                    <a:lnTo>
                      <a:pt x="3184" y="0"/>
                    </a:lnTo>
                    <a:close/>
                  </a:path>
                </a:pathLst>
              </a:custGeom>
              <a:solidFill>
                <a:srgbClr val="1742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1231;p28"/>
              <p:cNvSpPr/>
              <p:nvPr/>
            </p:nvSpPr>
            <p:spPr>
              <a:xfrm>
                <a:off x="4965100" y="2917800"/>
                <a:ext cx="34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" fill="none" extrusionOk="0">
                    <a:moveTo>
                      <a:pt x="1392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392" y="0"/>
                    </a:lnTo>
                    <a:lnTo>
                      <a:pt x="13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1232;p28"/>
              <p:cNvSpPr/>
              <p:nvPr/>
            </p:nvSpPr>
            <p:spPr>
              <a:xfrm>
                <a:off x="5235300" y="2917800"/>
                <a:ext cx="126875" cy="613300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4532" fill="none" extrusionOk="0">
                    <a:moveTo>
                      <a:pt x="3184" y="0"/>
                    </a:moveTo>
                    <a:lnTo>
                      <a:pt x="1392" y="0"/>
                    </a:lnTo>
                    <a:lnTo>
                      <a:pt x="139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72" y="651"/>
                    </a:lnTo>
                    <a:lnTo>
                      <a:pt x="170" y="1427"/>
                    </a:lnTo>
                    <a:lnTo>
                      <a:pt x="402" y="3246"/>
                    </a:lnTo>
                    <a:lnTo>
                      <a:pt x="687" y="5324"/>
                    </a:lnTo>
                    <a:lnTo>
                      <a:pt x="999" y="7500"/>
                    </a:lnTo>
                    <a:lnTo>
                      <a:pt x="1303" y="9631"/>
                    </a:lnTo>
                    <a:lnTo>
                      <a:pt x="1588" y="11566"/>
                    </a:lnTo>
                    <a:lnTo>
                      <a:pt x="1998" y="14295"/>
                    </a:lnTo>
                    <a:lnTo>
                      <a:pt x="1998" y="14295"/>
                    </a:lnTo>
                    <a:lnTo>
                      <a:pt x="2087" y="14794"/>
                    </a:lnTo>
                    <a:lnTo>
                      <a:pt x="2203" y="15356"/>
                    </a:lnTo>
                    <a:lnTo>
                      <a:pt x="2337" y="15980"/>
                    </a:lnTo>
                    <a:lnTo>
                      <a:pt x="2498" y="16640"/>
                    </a:lnTo>
                    <a:lnTo>
                      <a:pt x="2667" y="17327"/>
                    </a:lnTo>
                    <a:lnTo>
                      <a:pt x="2845" y="18049"/>
                    </a:lnTo>
                    <a:lnTo>
                      <a:pt x="3042" y="18780"/>
                    </a:lnTo>
                    <a:lnTo>
                      <a:pt x="3247" y="19520"/>
                    </a:lnTo>
                    <a:lnTo>
                      <a:pt x="3657" y="20983"/>
                    </a:lnTo>
                    <a:lnTo>
                      <a:pt x="4058" y="22356"/>
                    </a:lnTo>
                    <a:lnTo>
                      <a:pt x="4433" y="23560"/>
                    </a:lnTo>
                    <a:lnTo>
                      <a:pt x="4745" y="24532"/>
                    </a:lnTo>
                    <a:lnTo>
                      <a:pt x="4745" y="24532"/>
                    </a:lnTo>
                    <a:lnTo>
                      <a:pt x="4727" y="23123"/>
                    </a:lnTo>
                    <a:lnTo>
                      <a:pt x="4718" y="21554"/>
                    </a:lnTo>
                    <a:lnTo>
                      <a:pt x="4727" y="19592"/>
                    </a:lnTo>
                    <a:lnTo>
                      <a:pt x="4736" y="18495"/>
                    </a:lnTo>
                    <a:lnTo>
                      <a:pt x="4754" y="17353"/>
                    </a:lnTo>
                    <a:lnTo>
                      <a:pt x="4780" y="16167"/>
                    </a:lnTo>
                    <a:lnTo>
                      <a:pt x="4816" y="14972"/>
                    </a:lnTo>
                    <a:lnTo>
                      <a:pt x="4870" y="13778"/>
                    </a:lnTo>
                    <a:lnTo>
                      <a:pt x="4923" y="12592"/>
                    </a:lnTo>
                    <a:lnTo>
                      <a:pt x="4994" y="11432"/>
                    </a:lnTo>
                    <a:lnTo>
                      <a:pt x="5075" y="10327"/>
                    </a:lnTo>
                    <a:lnTo>
                      <a:pt x="5075" y="10327"/>
                    </a:lnTo>
                    <a:lnTo>
                      <a:pt x="4763" y="8882"/>
                    </a:lnTo>
                    <a:lnTo>
                      <a:pt x="4459" y="7455"/>
                    </a:lnTo>
                    <a:lnTo>
                      <a:pt x="4174" y="6055"/>
                    </a:lnTo>
                    <a:lnTo>
                      <a:pt x="3915" y="4700"/>
                    </a:lnTo>
                    <a:lnTo>
                      <a:pt x="3684" y="3407"/>
                    </a:lnTo>
                    <a:lnTo>
                      <a:pt x="3478" y="2185"/>
                    </a:lnTo>
                    <a:lnTo>
                      <a:pt x="3389" y="1605"/>
                    </a:lnTo>
                    <a:lnTo>
                      <a:pt x="3318" y="1043"/>
                    </a:lnTo>
                    <a:lnTo>
                      <a:pt x="3247" y="508"/>
                    </a:lnTo>
                    <a:lnTo>
                      <a:pt x="31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1233;p28"/>
              <p:cNvSpPr/>
              <p:nvPr/>
            </p:nvSpPr>
            <p:spPr>
              <a:xfrm>
                <a:off x="4999875" y="2917800"/>
                <a:ext cx="270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809" h="1" extrusionOk="0">
                    <a:moveTo>
                      <a:pt x="10809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9418" y="0"/>
                    </a:lnTo>
                    <a:lnTo>
                      <a:pt x="9418" y="0"/>
                    </a:lnTo>
                    <a:lnTo>
                      <a:pt x="10809" y="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A49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1234;p28"/>
              <p:cNvSpPr/>
              <p:nvPr/>
            </p:nvSpPr>
            <p:spPr>
              <a:xfrm>
                <a:off x="4999875" y="2917800"/>
                <a:ext cx="270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0809" h="1" fill="none" extrusionOk="0">
                    <a:moveTo>
                      <a:pt x="10809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9418" y="0"/>
                    </a:lnTo>
                    <a:lnTo>
                      <a:pt x="9418" y="0"/>
                    </a:lnTo>
                    <a:lnTo>
                      <a:pt x="10809" y="0"/>
                    </a:lnTo>
                    <a:lnTo>
                      <a:pt x="1080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1235;p28"/>
              <p:cNvSpPr/>
              <p:nvPr/>
            </p:nvSpPr>
            <p:spPr>
              <a:xfrm>
                <a:off x="4965100" y="2917800"/>
                <a:ext cx="596825" cy="1546075"/>
              </a:xfrm>
              <a:custGeom>
                <a:avLst/>
                <a:gdLst/>
                <a:ahLst/>
                <a:cxnLst/>
                <a:rect l="l" t="t" r="r" b="b"/>
                <a:pathLst>
                  <a:path w="23873" h="61843" extrusionOk="0">
                    <a:moveTo>
                      <a:pt x="1" y="0"/>
                    </a:moveTo>
                    <a:lnTo>
                      <a:pt x="10" y="624"/>
                    </a:lnTo>
                    <a:lnTo>
                      <a:pt x="45" y="1980"/>
                    </a:lnTo>
                    <a:lnTo>
                      <a:pt x="197" y="6510"/>
                    </a:lnTo>
                    <a:lnTo>
                      <a:pt x="411" y="12788"/>
                    </a:lnTo>
                    <a:lnTo>
                      <a:pt x="687" y="20038"/>
                    </a:lnTo>
                    <a:lnTo>
                      <a:pt x="830" y="23783"/>
                    </a:lnTo>
                    <a:lnTo>
                      <a:pt x="982" y="27475"/>
                    </a:lnTo>
                    <a:lnTo>
                      <a:pt x="1124" y="31015"/>
                    </a:lnTo>
                    <a:lnTo>
                      <a:pt x="1276" y="34314"/>
                    </a:lnTo>
                    <a:lnTo>
                      <a:pt x="1410" y="37257"/>
                    </a:lnTo>
                    <a:lnTo>
                      <a:pt x="1544" y="39763"/>
                    </a:lnTo>
                    <a:lnTo>
                      <a:pt x="1606" y="40815"/>
                    </a:lnTo>
                    <a:lnTo>
                      <a:pt x="1659" y="41716"/>
                    </a:lnTo>
                    <a:lnTo>
                      <a:pt x="1713" y="42465"/>
                    </a:lnTo>
                    <a:lnTo>
                      <a:pt x="1766" y="43036"/>
                    </a:lnTo>
                    <a:lnTo>
                      <a:pt x="1820" y="43535"/>
                    </a:lnTo>
                    <a:lnTo>
                      <a:pt x="1900" y="44088"/>
                    </a:lnTo>
                    <a:lnTo>
                      <a:pt x="2007" y="44676"/>
                    </a:lnTo>
                    <a:lnTo>
                      <a:pt x="2123" y="45292"/>
                    </a:lnTo>
                    <a:lnTo>
                      <a:pt x="2275" y="45952"/>
                    </a:lnTo>
                    <a:lnTo>
                      <a:pt x="2444" y="46629"/>
                    </a:lnTo>
                    <a:lnTo>
                      <a:pt x="2640" y="47334"/>
                    </a:lnTo>
                    <a:lnTo>
                      <a:pt x="2863" y="48065"/>
                    </a:lnTo>
                    <a:lnTo>
                      <a:pt x="3104" y="48805"/>
                    </a:lnTo>
                    <a:lnTo>
                      <a:pt x="3238" y="49189"/>
                    </a:lnTo>
                    <a:lnTo>
                      <a:pt x="3381" y="49563"/>
                    </a:lnTo>
                    <a:lnTo>
                      <a:pt x="3523" y="49947"/>
                    </a:lnTo>
                    <a:lnTo>
                      <a:pt x="3684" y="50330"/>
                    </a:lnTo>
                    <a:lnTo>
                      <a:pt x="3844" y="50713"/>
                    </a:lnTo>
                    <a:lnTo>
                      <a:pt x="4005" y="51106"/>
                    </a:lnTo>
                    <a:lnTo>
                      <a:pt x="4183" y="51489"/>
                    </a:lnTo>
                    <a:lnTo>
                      <a:pt x="4361" y="51873"/>
                    </a:lnTo>
                    <a:lnTo>
                      <a:pt x="4549" y="52256"/>
                    </a:lnTo>
                    <a:lnTo>
                      <a:pt x="4745" y="52648"/>
                    </a:lnTo>
                    <a:lnTo>
                      <a:pt x="4950" y="53032"/>
                    </a:lnTo>
                    <a:lnTo>
                      <a:pt x="5164" y="53406"/>
                    </a:lnTo>
                    <a:lnTo>
                      <a:pt x="5378" y="53790"/>
                    </a:lnTo>
                    <a:lnTo>
                      <a:pt x="5610" y="54164"/>
                    </a:lnTo>
                    <a:lnTo>
                      <a:pt x="5842" y="54539"/>
                    </a:lnTo>
                    <a:lnTo>
                      <a:pt x="6082" y="54905"/>
                    </a:lnTo>
                    <a:lnTo>
                      <a:pt x="6332" y="55270"/>
                    </a:lnTo>
                    <a:lnTo>
                      <a:pt x="6591" y="55627"/>
                    </a:lnTo>
                    <a:lnTo>
                      <a:pt x="6858" y="55984"/>
                    </a:lnTo>
                    <a:lnTo>
                      <a:pt x="7126" y="56331"/>
                    </a:lnTo>
                    <a:lnTo>
                      <a:pt x="7411" y="56670"/>
                    </a:lnTo>
                    <a:lnTo>
                      <a:pt x="7697" y="57009"/>
                    </a:lnTo>
                    <a:lnTo>
                      <a:pt x="8000" y="57339"/>
                    </a:lnTo>
                    <a:lnTo>
                      <a:pt x="8303" y="57660"/>
                    </a:lnTo>
                    <a:lnTo>
                      <a:pt x="8615" y="57972"/>
                    </a:lnTo>
                    <a:lnTo>
                      <a:pt x="8945" y="58275"/>
                    </a:lnTo>
                    <a:lnTo>
                      <a:pt x="9275" y="58570"/>
                    </a:lnTo>
                    <a:lnTo>
                      <a:pt x="9614" y="58855"/>
                    </a:lnTo>
                    <a:lnTo>
                      <a:pt x="9970" y="59131"/>
                    </a:lnTo>
                    <a:lnTo>
                      <a:pt x="10327" y="59399"/>
                    </a:lnTo>
                    <a:lnTo>
                      <a:pt x="10693" y="59649"/>
                    </a:lnTo>
                    <a:lnTo>
                      <a:pt x="11067" y="59898"/>
                    </a:lnTo>
                    <a:lnTo>
                      <a:pt x="11460" y="60130"/>
                    </a:lnTo>
                    <a:lnTo>
                      <a:pt x="11852" y="60344"/>
                    </a:lnTo>
                    <a:lnTo>
                      <a:pt x="12253" y="60549"/>
                    </a:lnTo>
                    <a:lnTo>
                      <a:pt x="12672" y="60745"/>
                    </a:lnTo>
                    <a:lnTo>
                      <a:pt x="13092" y="60924"/>
                    </a:lnTo>
                    <a:lnTo>
                      <a:pt x="13528" y="61084"/>
                    </a:lnTo>
                    <a:lnTo>
                      <a:pt x="13965" y="61236"/>
                    </a:lnTo>
                    <a:lnTo>
                      <a:pt x="14420" y="61370"/>
                    </a:lnTo>
                    <a:lnTo>
                      <a:pt x="14884" y="61495"/>
                    </a:lnTo>
                    <a:lnTo>
                      <a:pt x="15357" y="61593"/>
                    </a:lnTo>
                    <a:lnTo>
                      <a:pt x="15838" y="61682"/>
                    </a:lnTo>
                    <a:lnTo>
                      <a:pt x="16329" y="61753"/>
                    </a:lnTo>
                    <a:lnTo>
                      <a:pt x="16828" y="61807"/>
                    </a:lnTo>
                    <a:lnTo>
                      <a:pt x="17345" y="61833"/>
                    </a:lnTo>
                    <a:lnTo>
                      <a:pt x="17354" y="61833"/>
                    </a:lnTo>
                    <a:lnTo>
                      <a:pt x="17702" y="61842"/>
                    </a:lnTo>
                    <a:lnTo>
                      <a:pt x="17952" y="61842"/>
                    </a:lnTo>
                    <a:lnTo>
                      <a:pt x="18183" y="61833"/>
                    </a:lnTo>
                    <a:lnTo>
                      <a:pt x="18424" y="61807"/>
                    </a:lnTo>
                    <a:lnTo>
                      <a:pt x="18647" y="61780"/>
                    </a:lnTo>
                    <a:lnTo>
                      <a:pt x="18870" y="61744"/>
                    </a:lnTo>
                    <a:lnTo>
                      <a:pt x="19084" y="61700"/>
                    </a:lnTo>
                    <a:lnTo>
                      <a:pt x="19298" y="61646"/>
                    </a:lnTo>
                    <a:lnTo>
                      <a:pt x="19494" y="61584"/>
                    </a:lnTo>
                    <a:lnTo>
                      <a:pt x="19699" y="61512"/>
                    </a:lnTo>
                    <a:lnTo>
                      <a:pt x="19895" y="61441"/>
                    </a:lnTo>
                    <a:lnTo>
                      <a:pt x="20083" y="61352"/>
                    </a:lnTo>
                    <a:lnTo>
                      <a:pt x="20261" y="61263"/>
                    </a:lnTo>
                    <a:lnTo>
                      <a:pt x="20439" y="61165"/>
                    </a:lnTo>
                    <a:lnTo>
                      <a:pt x="20618" y="61058"/>
                    </a:lnTo>
                    <a:lnTo>
                      <a:pt x="20778" y="60951"/>
                    </a:lnTo>
                    <a:lnTo>
                      <a:pt x="20948" y="60826"/>
                    </a:lnTo>
                    <a:lnTo>
                      <a:pt x="21099" y="60701"/>
                    </a:lnTo>
                    <a:lnTo>
                      <a:pt x="21251" y="60567"/>
                    </a:lnTo>
                    <a:lnTo>
                      <a:pt x="21403" y="60424"/>
                    </a:lnTo>
                    <a:lnTo>
                      <a:pt x="21545" y="60282"/>
                    </a:lnTo>
                    <a:lnTo>
                      <a:pt x="21679" y="60121"/>
                    </a:lnTo>
                    <a:lnTo>
                      <a:pt x="21813" y="59961"/>
                    </a:lnTo>
                    <a:lnTo>
                      <a:pt x="21946" y="59800"/>
                    </a:lnTo>
                    <a:lnTo>
                      <a:pt x="22071" y="59622"/>
                    </a:lnTo>
                    <a:lnTo>
                      <a:pt x="22187" y="59444"/>
                    </a:lnTo>
                    <a:lnTo>
                      <a:pt x="22303" y="59256"/>
                    </a:lnTo>
                    <a:lnTo>
                      <a:pt x="22410" y="59069"/>
                    </a:lnTo>
                    <a:lnTo>
                      <a:pt x="22517" y="58873"/>
                    </a:lnTo>
                    <a:lnTo>
                      <a:pt x="22615" y="58668"/>
                    </a:lnTo>
                    <a:lnTo>
                      <a:pt x="22713" y="58454"/>
                    </a:lnTo>
                    <a:lnTo>
                      <a:pt x="22811" y="58240"/>
                    </a:lnTo>
                    <a:lnTo>
                      <a:pt x="22901" y="58017"/>
                    </a:lnTo>
                    <a:lnTo>
                      <a:pt x="22981" y="57794"/>
                    </a:lnTo>
                    <a:lnTo>
                      <a:pt x="23061" y="57562"/>
                    </a:lnTo>
                    <a:lnTo>
                      <a:pt x="23141" y="57330"/>
                    </a:lnTo>
                    <a:lnTo>
                      <a:pt x="23213" y="57080"/>
                    </a:lnTo>
                    <a:lnTo>
                      <a:pt x="23338" y="56581"/>
                    </a:lnTo>
                    <a:lnTo>
                      <a:pt x="23454" y="56064"/>
                    </a:lnTo>
                    <a:lnTo>
                      <a:pt x="23561" y="55529"/>
                    </a:lnTo>
                    <a:lnTo>
                      <a:pt x="23641" y="54967"/>
                    </a:lnTo>
                    <a:lnTo>
                      <a:pt x="23721" y="54396"/>
                    </a:lnTo>
                    <a:lnTo>
                      <a:pt x="23775" y="53799"/>
                    </a:lnTo>
                    <a:lnTo>
                      <a:pt x="23819" y="53192"/>
                    </a:lnTo>
                    <a:lnTo>
                      <a:pt x="23855" y="52568"/>
                    </a:lnTo>
                    <a:lnTo>
                      <a:pt x="23873" y="51935"/>
                    </a:lnTo>
                    <a:lnTo>
                      <a:pt x="23873" y="51284"/>
                    </a:lnTo>
                    <a:lnTo>
                      <a:pt x="23873" y="50615"/>
                    </a:lnTo>
                    <a:lnTo>
                      <a:pt x="23855" y="49938"/>
                    </a:lnTo>
                    <a:lnTo>
                      <a:pt x="23828" y="49251"/>
                    </a:lnTo>
                    <a:lnTo>
                      <a:pt x="23783" y="48546"/>
                    </a:lnTo>
                    <a:lnTo>
                      <a:pt x="23739" y="47833"/>
                    </a:lnTo>
                    <a:lnTo>
                      <a:pt x="23676" y="47120"/>
                    </a:lnTo>
                    <a:lnTo>
                      <a:pt x="23614" y="46388"/>
                    </a:lnTo>
                    <a:lnTo>
                      <a:pt x="23534" y="45648"/>
                    </a:lnTo>
                    <a:lnTo>
                      <a:pt x="23445" y="44908"/>
                    </a:lnTo>
                    <a:lnTo>
                      <a:pt x="23355" y="44150"/>
                    </a:lnTo>
                    <a:lnTo>
                      <a:pt x="23248" y="43401"/>
                    </a:lnTo>
                    <a:lnTo>
                      <a:pt x="23141" y="42634"/>
                    </a:lnTo>
                    <a:lnTo>
                      <a:pt x="23025" y="41867"/>
                    </a:lnTo>
                    <a:lnTo>
                      <a:pt x="22901" y="41100"/>
                    </a:lnTo>
                    <a:lnTo>
                      <a:pt x="22776" y="40325"/>
                    </a:lnTo>
                    <a:lnTo>
                      <a:pt x="22642" y="39549"/>
                    </a:lnTo>
                    <a:lnTo>
                      <a:pt x="22357" y="37988"/>
                    </a:lnTo>
                    <a:lnTo>
                      <a:pt x="22053" y="36437"/>
                    </a:lnTo>
                    <a:lnTo>
                      <a:pt x="21741" y="34885"/>
                    </a:lnTo>
                    <a:lnTo>
                      <a:pt x="21411" y="33351"/>
                    </a:lnTo>
                    <a:lnTo>
                      <a:pt x="21073" y="31826"/>
                    </a:lnTo>
                    <a:lnTo>
                      <a:pt x="20734" y="30328"/>
                    </a:lnTo>
                    <a:lnTo>
                      <a:pt x="20386" y="28866"/>
                    </a:lnTo>
                    <a:lnTo>
                      <a:pt x="20047" y="27430"/>
                    </a:lnTo>
                    <a:lnTo>
                      <a:pt x="19387" y="24692"/>
                    </a:lnTo>
                    <a:lnTo>
                      <a:pt x="18897" y="22757"/>
                    </a:lnTo>
                    <a:lnTo>
                      <a:pt x="18504" y="21224"/>
                    </a:lnTo>
                    <a:lnTo>
                      <a:pt x="18041" y="19387"/>
                    </a:lnTo>
                    <a:lnTo>
                      <a:pt x="17532" y="17327"/>
                    </a:lnTo>
                    <a:lnTo>
                      <a:pt x="16988" y="15079"/>
                    </a:lnTo>
                    <a:lnTo>
                      <a:pt x="16436" y="12725"/>
                    </a:lnTo>
                    <a:lnTo>
                      <a:pt x="16159" y="11530"/>
                    </a:lnTo>
                    <a:lnTo>
                      <a:pt x="15883" y="10327"/>
                    </a:lnTo>
                    <a:lnTo>
                      <a:pt x="15802" y="11432"/>
                    </a:lnTo>
                    <a:lnTo>
                      <a:pt x="15731" y="12592"/>
                    </a:lnTo>
                    <a:lnTo>
                      <a:pt x="15678" y="13778"/>
                    </a:lnTo>
                    <a:lnTo>
                      <a:pt x="15624" y="14972"/>
                    </a:lnTo>
                    <a:lnTo>
                      <a:pt x="15588" y="16167"/>
                    </a:lnTo>
                    <a:lnTo>
                      <a:pt x="15562" y="17353"/>
                    </a:lnTo>
                    <a:lnTo>
                      <a:pt x="15544" y="18495"/>
                    </a:lnTo>
                    <a:lnTo>
                      <a:pt x="15535" y="19592"/>
                    </a:lnTo>
                    <a:lnTo>
                      <a:pt x="15526" y="21554"/>
                    </a:lnTo>
                    <a:lnTo>
                      <a:pt x="15535" y="23123"/>
                    </a:lnTo>
                    <a:lnTo>
                      <a:pt x="15553" y="24532"/>
                    </a:lnTo>
                    <a:lnTo>
                      <a:pt x="15241" y="23560"/>
                    </a:lnTo>
                    <a:lnTo>
                      <a:pt x="14866" y="22356"/>
                    </a:lnTo>
                    <a:lnTo>
                      <a:pt x="14465" y="20983"/>
                    </a:lnTo>
                    <a:lnTo>
                      <a:pt x="14055" y="19520"/>
                    </a:lnTo>
                    <a:lnTo>
                      <a:pt x="13850" y="18780"/>
                    </a:lnTo>
                    <a:lnTo>
                      <a:pt x="13653" y="18049"/>
                    </a:lnTo>
                    <a:lnTo>
                      <a:pt x="13475" y="17327"/>
                    </a:lnTo>
                    <a:lnTo>
                      <a:pt x="13306" y="16640"/>
                    </a:lnTo>
                    <a:lnTo>
                      <a:pt x="13145" y="15980"/>
                    </a:lnTo>
                    <a:lnTo>
                      <a:pt x="13011" y="15356"/>
                    </a:lnTo>
                    <a:lnTo>
                      <a:pt x="12895" y="14794"/>
                    </a:lnTo>
                    <a:lnTo>
                      <a:pt x="12806" y="14295"/>
                    </a:lnTo>
                    <a:lnTo>
                      <a:pt x="12396" y="11566"/>
                    </a:lnTo>
                    <a:lnTo>
                      <a:pt x="12111" y="9631"/>
                    </a:lnTo>
                    <a:lnTo>
                      <a:pt x="11807" y="7500"/>
                    </a:lnTo>
                    <a:lnTo>
                      <a:pt x="11495" y="5324"/>
                    </a:lnTo>
                    <a:lnTo>
                      <a:pt x="11210" y="3246"/>
                    </a:lnTo>
                    <a:lnTo>
                      <a:pt x="10978" y="1427"/>
                    </a:lnTo>
                    <a:lnTo>
                      <a:pt x="10880" y="651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1236;p28"/>
              <p:cNvSpPr/>
              <p:nvPr/>
            </p:nvSpPr>
            <p:spPr>
              <a:xfrm>
                <a:off x="4965100" y="2917800"/>
                <a:ext cx="596825" cy="1546075"/>
              </a:xfrm>
              <a:custGeom>
                <a:avLst/>
                <a:gdLst/>
                <a:ahLst/>
                <a:cxnLst/>
                <a:rect l="l" t="t" r="r" b="b"/>
                <a:pathLst>
                  <a:path w="23873" h="61843" fill="none" extrusionOk="0">
                    <a:moveTo>
                      <a:pt x="10809" y="0"/>
                    </a:moveTo>
                    <a:lnTo>
                      <a:pt x="139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0" y="624"/>
                    </a:lnTo>
                    <a:lnTo>
                      <a:pt x="45" y="1980"/>
                    </a:lnTo>
                    <a:lnTo>
                      <a:pt x="197" y="6510"/>
                    </a:lnTo>
                    <a:lnTo>
                      <a:pt x="411" y="12788"/>
                    </a:lnTo>
                    <a:lnTo>
                      <a:pt x="687" y="20038"/>
                    </a:lnTo>
                    <a:lnTo>
                      <a:pt x="830" y="23783"/>
                    </a:lnTo>
                    <a:lnTo>
                      <a:pt x="982" y="27475"/>
                    </a:lnTo>
                    <a:lnTo>
                      <a:pt x="1124" y="31015"/>
                    </a:lnTo>
                    <a:lnTo>
                      <a:pt x="1276" y="34314"/>
                    </a:lnTo>
                    <a:lnTo>
                      <a:pt x="1410" y="37257"/>
                    </a:lnTo>
                    <a:lnTo>
                      <a:pt x="1544" y="39763"/>
                    </a:lnTo>
                    <a:lnTo>
                      <a:pt x="1606" y="40815"/>
                    </a:lnTo>
                    <a:lnTo>
                      <a:pt x="1659" y="41716"/>
                    </a:lnTo>
                    <a:lnTo>
                      <a:pt x="1713" y="42465"/>
                    </a:lnTo>
                    <a:lnTo>
                      <a:pt x="1766" y="43036"/>
                    </a:lnTo>
                    <a:lnTo>
                      <a:pt x="1766" y="43036"/>
                    </a:lnTo>
                    <a:lnTo>
                      <a:pt x="1820" y="43535"/>
                    </a:lnTo>
                    <a:lnTo>
                      <a:pt x="1900" y="44088"/>
                    </a:lnTo>
                    <a:lnTo>
                      <a:pt x="2007" y="44676"/>
                    </a:lnTo>
                    <a:lnTo>
                      <a:pt x="2123" y="45292"/>
                    </a:lnTo>
                    <a:lnTo>
                      <a:pt x="2275" y="45952"/>
                    </a:lnTo>
                    <a:lnTo>
                      <a:pt x="2444" y="46629"/>
                    </a:lnTo>
                    <a:lnTo>
                      <a:pt x="2640" y="47334"/>
                    </a:lnTo>
                    <a:lnTo>
                      <a:pt x="2863" y="48065"/>
                    </a:lnTo>
                    <a:lnTo>
                      <a:pt x="3104" y="48805"/>
                    </a:lnTo>
                    <a:lnTo>
                      <a:pt x="3238" y="49189"/>
                    </a:lnTo>
                    <a:lnTo>
                      <a:pt x="3381" y="49563"/>
                    </a:lnTo>
                    <a:lnTo>
                      <a:pt x="3523" y="49947"/>
                    </a:lnTo>
                    <a:lnTo>
                      <a:pt x="3684" y="50330"/>
                    </a:lnTo>
                    <a:lnTo>
                      <a:pt x="3844" y="50713"/>
                    </a:lnTo>
                    <a:lnTo>
                      <a:pt x="4005" y="51106"/>
                    </a:lnTo>
                    <a:lnTo>
                      <a:pt x="4183" y="51489"/>
                    </a:lnTo>
                    <a:lnTo>
                      <a:pt x="4361" y="51873"/>
                    </a:lnTo>
                    <a:lnTo>
                      <a:pt x="4549" y="52256"/>
                    </a:lnTo>
                    <a:lnTo>
                      <a:pt x="4745" y="52648"/>
                    </a:lnTo>
                    <a:lnTo>
                      <a:pt x="4950" y="53032"/>
                    </a:lnTo>
                    <a:lnTo>
                      <a:pt x="5164" y="53406"/>
                    </a:lnTo>
                    <a:lnTo>
                      <a:pt x="5378" y="53790"/>
                    </a:lnTo>
                    <a:lnTo>
                      <a:pt x="5610" y="54164"/>
                    </a:lnTo>
                    <a:lnTo>
                      <a:pt x="5842" y="54539"/>
                    </a:lnTo>
                    <a:lnTo>
                      <a:pt x="6082" y="54905"/>
                    </a:lnTo>
                    <a:lnTo>
                      <a:pt x="6332" y="55270"/>
                    </a:lnTo>
                    <a:lnTo>
                      <a:pt x="6591" y="55627"/>
                    </a:lnTo>
                    <a:lnTo>
                      <a:pt x="6858" y="55984"/>
                    </a:lnTo>
                    <a:lnTo>
                      <a:pt x="7126" y="56331"/>
                    </a:lnTo>
                    <a:lnTo>
                      <a:pt x="7411" y="56670"/>
                    </a:lnTo>
                    <a:lnTo>
                      <a:pt x="7697" y="57009"/>
                    </a:lnTo>
                    <a:lnTo>
                      <a:pt x="8000" y="57339"/>
                    </a:lnTo>
                    <a:lnTo>
                      <a:pt x="8303" y="57660"/>
                    </a:lnTo>
                    <a:lnTo>
                      <a:pt x="8615" y="57972"/>
                    </a:lnTo>
                    <a:lnTo>
                      <a:pt x="8945" y="58275"/>
                    </a:lnTo>
                    <a:lnTo>
                      <a:pt x="9275" y="58570"/>
                    </a:lnTo>
                    <a:lnTo>
                      <a:pt x="9614" y="58855"/>
                    </a:lnTo>
                    <a:lnTo>
                      <a:pt x="9970" y="59131"/>
                    </a:lnTo>
                    <a:lnTo>
                      <a:pt x="10327" y="59399"/>
                    </a:lnTo>
                    <a:lnTo>
                      <a:pt x="10693" y="59649"/>
                    </a:lnTo>
                    <a:lnTo>
                      <a:pt x="11067" y="59898"/>
                    </a:lnTo>
                    <a:lnTo>
                      <a:pt x="11460" y="60130"/>
                    </a:lnTo>
                    <a:lnTo>
                      <a:pt x="11852" y="60344"/>
                    </a:lnTo>
                    <a:lnTo>
                      <a:pt x="12253" y="60549"/>
                    </a:lnTo>
                    <a:lnTo>
                      <a:pt x="12672" y="60745"/>
                    </a:lnTo>
                    <a:lnTo>
                      <a:pt x="13092" y="60924"/>
                    </a:lnTo>
                    <a:lnTo>
                      <a:pt x="13528" y="61084"/>
                    </a:lnTo>
                    <a:lnTo>
                      <a:pt x="13965" y="61236"/>
                    </a:lnTo>
                    <a:lnTo>
                      <a:pt x="14420" y="61370"/>
                    </a:lnTo>
                    <a:lnTo>
                      <a:pt x="14884" y="61495"/>
                    </a:lnTo>
                    <a:lnTo>
                      <a:pt x="15357" y="61593"/>
                    </a:lnTo>
                    <a:lnTo>
                      <a:pt x="15838" y="61682"/>
                    </a:lnTo>
                    <a:lnTo>
                      <a:pt x="16329" y="61753"/>
                    </a:lnTo>
                    <a:lnTo>
                      <a:pt x="16828" y="61807"/>
                    </a:lnTo>
                    <a:lnTo>
                      <a:pt x="17345" y="61833"/>
                    </a:lnTo>
                    <a:lnTo>
                      <a:pt x="17345" y="61833"/>
                    </a:lnTo>
                    <a:lnTo>
                      <a:pt x="17345" y="61833"/>
                    </a:lnTo>
                    <a:lnTo>
                      <a:pt x="17354" y="61833"/>
                    </a:lnTo>
                    <a:lnTo>
                      <a:pt x="17354" y="61833"/>
                    </a:lnTo>
                    <a:lnTo>
                      <a:pt x="17702" y="61842"/>
                    </a:lnTo>
                    <a:lnTo>
                      <a:pt x="17702" y="61842"/>
                    </a:lnTo>
                    <a:lnTo>
                      <a:pt x="17952" y="61842"/>
                    </a:lnTo>
                    <a:lnTo>
                      <a:pt x="18183" y="61833"/>
                    </a:lnTo>
                    <a:lnTo>
                      <a:pt x="18424" y="61807"/>
                    </a:lnTo>
                    <a:lnTo>
                      <a:pt x="18647" y="61780"/>
                    </a:lnTo>
                    <a:lnTo>
                      <a:pt x="18870" y="61744"/>
                    </a:lnTo>
                    <a:lnTo>
                      <a:pt x="19084" y="61700"/>
                    </a:lnTo>
                    <a:lnTo>
                      <a:pt x="19298" y="61646"/>
                    </a:lnTo>
                    <a:lnTo>
                      <a:pt x="19494" y="61584"/>
                    </a:lnTo>
                    <a:lnTo>
                      <a:pt x="19699" y="61512"/>
                    </a:lnTo>
                    <a:lnTo>
                      <a:pt x="19895" y="61441"/>
                    </a:lnTo>
                    <a:lnTo>
                      <a:pt x="20083" y="61352"/>
                    </a:lnTo>
                    <a:lnTo>
                      <a:pt x="20261" y="61263"/>
                    </a:lnTo>
                    <a:lnTo>
                      <a:pt x="20439" y="61165"/>
                    </a:lnTo>
                    <a:lnTo>
                      <a:pt x="20618" y="61058"/>
                    </a:lnTo>
                    <a:lnTo>
                      <a:pt x="20778" y="60951"/>
                    </a:lnTo>
                    <a:lnTo>
                      <a:pt x="20948" y="60826"/>
                    </a:lnTo>
                    <a:lnTo>
                      <a:pt x="21099" y="60701"/>
                    </a:lnTo>
                    <a:lnTo>
                      <a:pt x="21251" y="60567"/>
                    </a:lnTo>
                    <a:lnTo>
                      <a:pt x="21403" y="60424"/>
                    </a:lnTo>
                    <a:lnTo>
                      <a:pt x="21545" y="60282"/>
                    </a:lnTo>
                    <a:lnTo>
                      <a:pt x="21679" y="60121"/>
                    </a:lnTo>
                    <a:lnTo>
                      <a:pt x="21813" y="59961"/>
                    </a:lnTo>
                    <a:lnTo>
                      <a:pt x="21946" y="59800"/>
                    </a:lnTo>
                    <a:lnTo>
                      <a:pt x="22071" y="59622"/>
                    </a:lnTo>
                    <a:lnTo>
                      <a:pt x="22187" y="59444"/>
                    </a:lnTo>
                    <a:lnTo>
                      <a:pt x="22303" y="59256"/>
                    </a:lnTo>
                    <a:lnTo>
                      <a:pt x="22410" y="59069"/>
                    </a:lnTo>
                    <a:lnTo>
                      <a:pt x="22517" y="58873"/>
                    </a:lnTo>
                    <a:lnTo>
                      <a:pt x="22615" y="58668"/>
                    </a:lnTo>
                    <a:lnTo>
                      <a:pt x="22713" y="58454"/>
                    </a:lnTo>
                    <a:lnTo>
                      <a:pt x="22811" y="58240"/>
                    </a:lnTo>
                    <a:lnTo>
                      <a:pt x="22901" y="58017"/>
                    </a:lnTo>
                    <a:lnTo>
                      <a:pt x="22981" y="57794"/>
                    </a:lnTo>
                    <a:lnTo>
                      <a:pt x="23061" y="57562"/>
                    </a:lnTo>
                    <a:lnTo>
                      <a:pt x="23141" y="57330"/>
                    </a:lnTo>
                    <a:lnTo>
                      <a:pt x="23213" y="57080"/>
                    </a:lnTo>
                    <a:lnTo>
                      <a:pt x="23338" y="56581"/>
                    </a:lnTo>
                    <a:lnTo>
                      <a:pt x="23454" y="56064"/>
                    </a:lnTo>
                    <a:lnTo>
                      <a:pt x="23561" y="55529"/>
                    </a:lnTo>
                    <a:lnTo>
                      <a:pt x="23641" y="54967"/>
                    </a:lnTo>
                    <a:lnTo>
                      <a:pt x="23721" y="54396"/>
                    </a:lnTo>
                    <a:lnTo>
                      <a:pt x="23775" y="53799"/>
                    </a:lnTo>
                    <a:lnTo>
                      <a:pt x="23819" y="53192"/>
                    </a:lnTo>
                    <a:lnTo>
                      <a:pt x="23855" y="52568"/>
                    </a:lnTo>
                    <a:lnTo>
                      <a:pt x="23873" y="51935"/>
                    </a:lnTo>
                    <a:lnTo>
                      <a:pt x="23873" y="51284"/>
                    </a:lnTo>
                    <a:lnTo>
                      <a:pt x="23873" y="50615"/>
                    </a:lnTo>
                    <a:lnTo>
                      <a:pt x="23855" y="49938"/>
                    </a:lnTo>
                    <a:lnTo>
                      <a:pt x="23828" y="49251"/>
                    </a:lnTo>
                    <a:lnTo>
                      <a:pt x="23783" y="48546"/>
                    </a:lnTo>
                    <a:lnTo>
                      <a:pt x="23739" y="47833"/>
                    </a:lnTo>
                    <a:lnTo>
                      <a:pt x="23676" y="47120"/>
                    </a:lnTo>
                    <a:lnTo>
                      <a:pt x="23614" y="46388"/>
                    </a:lnTo>
                    <a:lnTo>
                      <a:pt x="23534" y="45648"/>
                    </a:lnTo>
                    <a:lnTo>
                      <a:pt x="23445" y="44908"/>
                    </a:lnTo>
                    <a:lnTo>
                      <a:pt x="23355" y="44150"/>
                    </a:lnTo>
                    <a:lnTo>
                      <a:pt x="23248" y="43401"/>
                    </a:lnTo>
                    <a:lnTo>
                      <a:pt x="23141" y="42634"/>
                    </a:lnTo>
                    <a:lnTo>
                      <a:pt x="23025" y="41867"/>
                    </a:lnTo>
                    <a:lnTo>
                      <a:pt x="22901" y="41100"/>
                    </a:lnTo>
                    <a:lnTo>
                      <a:pt x="22776" y="40325"/>
                    </a:lnTo>
                    <a:lnTo>
                      <a:pt x="22642" y="39549"/>
                    </a:lnTo>
                    <a:lnTo>
                      <a:pt x="22357" y="37988"/>
                    </a:lnTo>
                    <a:lnTo>
                      <a:pt x="22053" y="36437"/>
                    </a:lnTo>
                    <a:lnTo>
                      <a:pt x="21741" y="34885"/>
                    </a:lnTo>
                    <a:lnTo>
                      <a:pt x="21411" y="33351"/>
                    </a:lnTo>
                    <a:lnTo>
                      <a:pt x="21073" y="31826"/>
                    </a:lnTo>
                    <a:lnTo>
                      <a:pt x="20734" y="30328"/>
                    </a:lnTo>
                    <a:lnTo>
                      <a:pt x="20386" y="28866"/>
                    </a:lnTo>
                    <a:lnTo>
                      <a:pt x="20047" y="27430"/>
                    </a:lnTo>
                    <a:lnTo>
                      <a:pt x="19387" y="24692"/>
                    </a:lnTo>
                    <a:lnTo>
                      <a:pt x="19387" y="24692"/>
                    </a:lnTo>
                    <a:lnTo>
                      <a:pt x="18897" y="22757"/>
                    </a:lnTo>
                    <a:lnTo>
                      <a:pt x="18504" y="21224"/>
                    </a:lnTo>
                    <a:lnTo>
                      <a:pt x="18041" y="19387"/>
                    </a:lnTo>
                    <a:lnTo>
                      <a:pt x="17532" y="17327"/>
                    </a:lnTo>
                    <a:lnTo>
                      <a:pt x="16988" y="15079"/>
                    </a:lnTo>
                    <a:lnTo>
                      <a:pt x="16436" y="12725"/>
                    </a:lnTo>
                    <a:lnTo>
                      <a:pt x="16159" y="11530"/>
                    </a:lnTo>
                    <a:lnTo>
                      <a:pt x="15883" y="10327"/>
                    </a:lnTo>
                    <a:lnTo>
                      <a:pt x="15883" y="10327"/>
                    </a:lnTo>
                    <a:lnTo>
                      <a:pt x="15802" y="11432"/>
                    </a:lnTo>
                    <a:lnTo>
                      <a:pt x="15731" y="12592"/>
                    </a:lnTo>
                    <a:lnTo>
                      <a:pt x="15678" y="13778"/>
                    </a:lnTo>
                    <a:lnTo>
                      <a:pt x="15624" y="14972"/>
                    </a:lnTo>
                    <a:lnTo>
                      <a:pt x="15588" y="16167"/>
                    </a:lnTo>
                    <a:lnTo>
                      <a:pt x="15562" y="17353"/>
                    </a:lnTo>
                    <a:lnTo>
                      <a:pt x="15544" y="18495"/>
                    </a:lnTo>
                    <a:lnTo>
                      <a:pt x="15535" y="19592"/>
                    </a:lnTo>
                    <a:lnTo>
                      <a:pt x="15526" y="21554"/>
                    </a:lnTo>
                    <a:lnTo>
                      <a:pt x="15535" y="23123"/>
                    </a:lnTo>
                    <a:lnTo>
                      <a:pt x="15553" y="24532"/>
                    </a:lnTo>
                    <a:lnTo>
                      <a:pt x="15553" y="24532"/>
                    </a:lnTo>
                    <a:lnTo>
                      <a:pt x="15241" y="23560"/>
                    </a:lnTo>
                    <a:lnTo>
                      <a:pt x="14866" y="22356"/>
                    </a:lnTo>
                    <a:lnTo>
                      <a:pt x="14465" y="20983"/>
                    </a:lnTo>
                    <a:lnTo>
                      <a:pt x="14055" y="19520"/>
                    </a:lnTo>
                    <a:lnTo>
                      <a:pt x="13850" y="18780"/>
                    </a:lnTo>
                    <a:lnTo>
                      <a:pt x="13653" y="18049"/>
                    </a:lnTo>
                    <a:lnTo>
                      <a:pt x="13475" y="17327"/>
                    </a:lnTo>
                    <a:lnTo>
                      <a:pt x="13306" y="16640"/>
                    </a:lnTo>
                    <a:lnTo>
                      <a:pt x="13145" y="15980"/>
                    </a:lnTo>
                    <a:lnTo>
                      <a:pt x="13011" y="15356"/>
                    </a:lnTo>
                    <a:lnTo>
                      <a:pt x="12895" y="14794"/>
                    </a:lnTo>
                    <a:lnTo>
                      <a:pt x="12806" y="14295"/>
                    </a:lnTo>
                    <a:lnTo>
                      <a:pt x="12806" y="14295"/>
                    </a:lnTo>
                    <a:lnTo>
                      <a:pt x="12396" y="11566"/>
                    </a:lnTo>
                    <a:lnTo>
                      <a:pt x="12111" y="9631"/>
                    </a:lnTo>
                    <a:lnTo>
                      <a:pt x="11807" y="7500"/>
                    </a:lnTo>
                    <a:lnTo>
                      <a:pt x="11495" y="5324"/>
                    </a:lnTo>
                    <a:lnTo>
                      <a:pt x="11210" y="3246"/>
                    </a:lnTo>
                    <a:lnTo>
                      <a:pt x="10978" y="1427"/>
                    </a:lnTo>
                    <a:lnTo>
                      <a:pt x="10880" y="651"/>
                    </a:lnTo>
                    <a:lnTo>
                      <a:pt x="10809" y="0"/>
                    </a:lnTo>
                    <a:lnTo>
                      <a:pt x="1080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1237;p28"/>
              <p:cNvSpPr/>
              <p:nvPr/>
            </p:nvSpPr>
            <p:spPr>
              <a:xfrm>
                <a:off x="4156075" y="3371900"/>
                <a:ext cx="703825" cy="566725"/>
              </a:xfrm>
              <a:custGeom>
                <a:avLst/>
                <a:gdLst/>
                <a:ahLst/>
                <a:cxnLst/>
                <a:rect l="l" t="t" r="r" b="b"/>
                <a:pathLst>
                  <a:path w="28153" h="22669" extrusionOk="0">
                    <a:moveTo>
                      <a:pt x="1829" y="1"/>
                    </a:moveTo>
                    <a:lnTo>
                      <a:pt x="1642" y="10"/>
                    </a:lnTo>
                    <a:lnTo>
                      <a:pt x="1463" y="37"/>
                    </a:lnTo>
                    <a:lnTo>
                      <a:pt x="1285" y="81"/>
                    </a:lnTo>
                    <a:lnTo>
                      <a:pt x="1115" y="144"/>
                    </a:lnTo>
                    <a:lnTo>
                      <a:pt x="955" y="224"/>
                    </a:lnTo>
                    <a:lnTo>
                      <a:pt x="803" y="313"/>
                    </a:lnTo>
                    <a:lnTo>
                      <a:pt x="670" y="420"/>
                    </a:lnTo>
                    <a:lnTo>
                      <a:pt x="536" y="536"/>
                    </a:lnTo>
                    <a:lnTo>
                      <a:pt x="420" y="670"/>
                    </a:lnTo>
                    <a:lnTo>
                      <a:pt x="313" y="812"/>
                    </a:lnTo>
                    <a:lnTo>
                      <a:pt x="224" y="964"/>
                    </a:lnTo>
                    <a:lnTo>
                      <a:pt x="143" y="1125"/>
                    </a:lnTo>
                    <a:lnTo>
                      <a:pt x="81" y="1294"/>
                    </a:lnTo>
                    <a:lnTo>
                      <a:pt x="36" y="1472"/>
                    </a:lnTo>
                    <a:lnTo>
                      <a:pt x="10" y="1651"/>
                    </a:lnTo>
                    <a:lnTo>
                      <a:pt x="1" y="1838"/>
                    </a:lnTo>
                    <a:lnTo>
                      <a:pt x="10" y="2025"/>
                    </a:lnTo>
                    <a:lnTo>
                      <a:pt x="36" y="2212"/>
                    </a:lnTo>
                    <a:lnTo>
                      <a:pt x="81" y="2391"/>
                    </a:lnTo>
                    <a:lnTo>
                      <a:pt x="143" y="2560"/>
                    </a:lnTo>
                    <a:lnTo>
                      <a:pt x="224" y="2721"/>
                    </a:lnTo>
                    <a:lnTo>
                      <a:pt x="313" y="2872"/>
                    </a:lnTo>
                    <a:lnTo>
                      <a:pt x="420" y="3006"/>
                    </a:lnTo>
                    <a:lnTo>
                      <a:pt x="536" y="3140"/>
                    </a:lnTo>
                    <a:lnTo>
                      <a:pt x="670" y="3256"/>
                    </a:lnTo>
                    <a:lnTo>
                      <a:pt x="803" y="3363"/>
                    </a:lnTo>
                    <a:lnTo>
                      <a:pt x="955" y="3461"/>
                    </a:lnTo>
                    <a:lnTo>
                      <a:pt x="1115" y="3532"/>
                    </a:lnTo>
                    <a:lnTo>
                      <a:pt x="1285" y="3595"/>
                    </a:lnTo>
                    <a:lnTo>
                      <a:pt x="1463" y="3639"/>
                    </a:lnTo>
                    <a:lnTo>
                      <a:pt x="1642" y="3666"/>
                    </a:lnTo>
                    <a:lnTo>
                      <a:pt x="1829" y="3675"/>
                    </a:lnTo>
                    <a:lnTo>
                      <a:pt x="15972" y="3675"/>
                    </a:lnTo>
                    <a:lnTo>
                      <a:pt x="24666" y="21626"/>
                    </a:lnTo>
                    <a:lnTo>
                      <a:pt x="24729" y="21750"/>
                    </a:lnTo>
                    <a:lnTo>
                      <a:pt x="24800" y="21857"/>
                    </a:lnTo>
                    <a:lnTo>
                      <a:pt x="24880" y="21964"/>
                    </a:lnTo>
                    <a:lnTo>
                      <a:pt x="24960" y="22071"/>
                    </a:lnTo>
                    <a:lnTo>
                      <a:pt x="25050" y="22161"/>
                    </a:lnTo>
                    <a:lnTo>
                      <a:pt x="25148" y="22250"/>
                    </a:lnTo>
                    <a:lnTo>
                      <a:pt x="25246" y="22321"/>
                    </a:lnTo>
                    <a:lnTo>
                      <a:pt x="25353" y="22393"/>
                    </a:lnTo>
                    <a:lnTo>
                      <a:pt x="25469" y="22455"/>
                    </a:lnTo>
                    <a:lnTo>
                      <a:pt x="25576" y="22508"/>
                    </a:lnTo>
                    <a:lnTo>
                      <a:pt x="25701" y="22553"/>
                    </a:lnTo>
                    <a:lnTo>
                      <a:pt x="25816" y="22598"/>
                    </a:lnTo>
                    <a:lnTo>
                      <a:pt x="25941" y="22624"/>
                    </a:lnTo>
                    <a:lnTo>
                      <a:pt x="26066" y="22651"/>
                    </a:lnTo>
                    <a:lnTo>
                      <a:pt x="26200" y="22660"/>
                    </a:lnTo>
                    <a:lnTo>
                      <a:pt x="26325" y="22669"/>
                    </a:lnTo>
                    <a:lnTo>
                      <a:pt x="26423" y="22660"/>
                    </a:lnTo>
                    <a:lnTo>
                      <a:pt x="26521" y="22651"/>
                    </a:lnTo>
                    <a:lnTo>
                      <a:pt x="26619" y="22642"/>
                    </a:lnTo>
                    <a:lnTo>
                      <a:pt x="26726" y="22624"/>
                    </a:lnTo>
                    <a:lnTo>
                      <a:pt x="26824" y="22598"/>
                    </a:lnTo>
                    <a:lnTo>
                      <a:pt x="26922" y="22562"/>
                    </a:lnTo>
                    <a:lnTo>
                      <a:pt x="27020" y="22526"/>
                    </a:lnTo>
                    <a:lnTo>
                      <a:pt x="27118" y="22482"/>
                    </a:lnTo>
                    <a:lnTo>
                      <a:pt x="27288" y="22393"/>
                    </a:lnTo>
                    <a:lnTo>
                      <a:pt x="27439" y="22285"/>
                    </a:lnTo>
                    <a:lnTo>
                      <a:pt x="27573" y="22170"/>
                    </a:lnTo>
                    <a:lnTo>
                      <a:pt x="27698" y="22036"/>
                    </a:lnTo>
                    <a:lnTo>
                      <a:pt x="27814" y="21893"/>
                    </a:lnTo>
                    <a:lnTo>
                      <a:pt x="27912" y="21750"/>
                    </a:lnTo>
                    <a:lnTo>
                      <a:pt x="27992" y="21590"/>
                    </a:lnTo>
                    <a:lnTo>
                      <a:pt x="28055" y="21429"/>
                    </a:lnTo>
                    <a:lnTo>
                      <a:pt x="28108" y="21260"/>
                    </a:lnTo>
                    <a:lnTo>
                      <a:pt x="28135" y="21082"/>
                    </a:lnTo>
                    <a:lnTo>
                      <a:pt x="28153" y="20912"/>
                    </a:lnTo>
                    <a:lnTo>
                      <a:pt x="28153" y="20734"/>
                    </a:lnTo>
                    <a:lnTo>
                      <a:pt x="28135" y="20556"/>
                    </a:lnTo>
                    <a:lnTo>
                      <a:pt x="28099" y="20377"/>
                    </a:lnTo>
                    <a:lnTo>
                      <a:pt x="28046" y="20199"/>
                    </a:lnTo>
                    <a:lnTo>
                      <a:pt x="27975" y="20029"/>
                    </a:lnTo>
                    <a:lnTo>
                      <a:pt x="18281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1238;p28"/>
              <p:cNvSpPr/>
              <p:nvPr/>
            </p:nvSpPr>
            <p:spPr>
              <a:xfrm>
                <a:off x="4943925" y="4580000"/>
                <a:ext cx="295425" cy="381900"/>
              </a:xfrm>
              <a:custGeom>
                <a:avLst/>
                <a:gdLst/>
                <a:ahLst/>
                <a:cxnLst/>
                <a:rect l="l" t="t" r="r" b="b"/>
                <a:pathLst>
                  <a:path w="11817" h="15276" extrusionOk="0">
                    <a:moveTo>
                      <a:pt x="7607" y="0"/>
                    </a:moveTo>
                    <a:lnTo>
                      <a:pt x="1" y="12761"/>
                    </a:lnTo>
                    <a:lnTo>
                      <a:pt x="4210" y="15276"/>
                    </a:lnTo>
                    <a:lnTo>
                      <a:pt x="11816" y="2515"/>
                    </a:lnTo>
                    <a:lnTo>
                      <a:pt x="76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1239;p28"/>
              <p:cNvSpPr/>
              <p:nvPr/>
            </p:nvSpPr>
            <p:spPr>
              <a:xfrm>
                <a:off x="5382675" y="4580000"/>
                <a:ext cx="295625" cy="381900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15276" extrusionOk="0">
                    <a:moveTo>
                      <a:pt x="4209" y="0"/>
                    </a:moveTo>
                    <a:lnTo>
                      <a:pt x="0" y="2515"/>
                    </a:lnTo>
                    <a:lnTo>
                      <a:pt x="7616" y="15276"/>
                    </a:lnTo>
                    <a:lnTo>
                      <a:pt x="11825" y="12761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1240;p28"/>
              <p:cNvSpPr/>
              <p:nvPr/>
            </p:nvSpPr>
            <p:spPr>
              <a:xfrm>
                <a:off x="4305675" y="2787600"/>
                <a:ext cx="2010650" cy="1005225"/>
              </a:xfrm>
              <a:custGeom>
                <a:avLst/>
                <a:gdLst/>
                <a:ahLst/>
                <a:cxnLst/>
                <a:rect l="l" t="t" r="r" b="b"/>
                <a:pathLst>
                  <a:path w="80426" h="40209" extrusionOk="0">
                    <a:moveTo>
                      <a:pt x="40227" y="0"/>
                    </a:moveTo>
                    <a:lnTo>
                      <a:pt x="40227" y="39950"/>
                    </a:lnTo>
                    <a:lnTo>
                      <a:pt x="9" y="39950"/>
                    </a:lnTo>
                    <a:lnTo>
                      <a:pt x="0" y="40209"/>
                    </a:lnTo>
                    <a:lnTo>
                      <a:pt x="80426" y="40209"/>
                    </a:lnTo>
                    <a:lnTo>
                      <a:pt x="80426" y="39683"/>
                    </a:lnTo>
                    <a:lnTo>
                      <a:pt x="80417" y="39166"/>
                    </a:lnTo>
                    <a:lnTo>
                      <a:pt x="80399" y="38648"/>
                    </a:lnTo>
                    <a:lnTo>
                      <a:pt x="80373" y="38140"/>
                    </a:lnTo>
                    <a:lnTo>
                      <a:pt x="80346" y="37623"/>
                    </a:lnTo>
                    <a:lnTo>
                      <a:pt x="80310" y="37115"/>
                    </a:lnTo>
                    <a:lnTo>
                      <a:pt x="80265" y="36606"/>
                    </a:lnTo>
                    <a:lnTo>
                      <a:pt x="80221" y="36098"/>
                    </a:lnTo>
                    <a:lnTo>
                      <a:pt x="80167" y="35590"/>
                    </a:lnTo>
                    <a:lnTo>
                      <a:pt x="80105" y="35081"/>
                    </a:lnTo>
                    <a:lnTo>
                      <a:pt x="80034" y="34582"/>
                    </a:lnTo>
                    <a:lnTo>
                      <a:pt x="79962" y="34083"/>
                    </a:lnTo>
                    <a:lnTo>
                      <a:pt x="79882" y="33583"/>
                    </a:lnTo>
                    <a:lnTo>
                      <a:pt x="79802" y="33093"/>
                    </a:lnTo>
                    <a:lnTo>
                      <a:pt x="79704" y="32594"/>
                    </a:lnTo>
                    <a:lnTo>
                      <a:pt x="79615" y="32103"/>
                    </a:lnTo>
                    <a:lnTo>
                      <a:pt x="79508" y="31613"/>
                    </a:lnTo>
                    <a:lnTo>
                      <a:pt x="79401" y="31122"/>
                    </a:lnTo>
                    <a:lnTo>
                      <a:pt x="79285" y="30641"/>
                    </a:lnTo>
                    <a:lnTo>
                      <a:pt x="79160" y="30159"/>
                    </a:lnTo>
                    <a:lnTo>
                      <a:pt x="79035" y="29678"/>
                    </a:lnTo>
                    <a:lnTo>
                      <a:pt x="78901" y="29196"/>
                    </a:lnTo>
                    <a:lnTo>
                      <a:pt x="78767" y="28723"/>
                    </a:lnTo>
                    <a:lnTo>
                      <a:pt x="78616" y="28251"/>
                    </a:lnTo>
                    <a:lnTo>
                      <a:pt x="78473" y="27778"/>
                    </a:lnTo>
                    <a:lnTo>
                      <a:pt x="78313" y="27314"/>
                    </a:lnTo>
                    <a:lnTo>
                      <a:pt x="78152" y="26842"/>
                    </a:lnTo>
                    <a:lnTo>
                      <a:pt x="77992" y="26378"/>
                    </a:lnTo>
                    <a:lnTo>
                      <a:pt x="77813" y="25923"/>
                    </a:lnTo>
                    <a:lnTo>
                      <a:pt x="77635" y="25460"/>
                    </a:lnTo>
                    <a:lnTo>
                      <a:pt x="77457" y="25005"/>
                    </a:lnTo>
                    <a:lnTo>
                      <a:pt x="77269" y="24559"/>
                    </a:lnTo>
                    <a:lnTo>
                      <a:pt x="77073" y="24104"/>
                    </a:lnTo>
                    <a:lnTo>
                      <a:pt x="76877" y="23658"/>
                    </a:lnTo>
                    <a:lnTo>
                      <a:pt x="76672" y="23212"/>
                    </a:lnTo>
                    <a:lnTo>
                      <a:pt x="76467" y="22775"/>
                    </a:lnTo>
                    <a:lnTo>
                      <a:pt x="76253" y="22338"/>
                    </a:lnTo>
                    <a:lnTo>
                      <a:pt x="76030" y="21902"/>
                    </a:lnTo>
                    <a:lnTo>
                      <a:pt x="75807" y="21474"/>
                    </a:lnTo>
                    <a:lnTo>
                      <a:pt x="75575" y="21037"/>
                    </a:lnTo>
                    <a:lnTo>
                      <a:pt x="75343" y="20617"/>
                    </a:lnTo>
                    <a:lnTo>
                      <a:pt x="75102" y="20189"/>
                    </a:lnTo>
                    <a:lnTo>
                      <a:pt x="74853" y="19770"/>
                    </a:lnTo>
                    <a:lnTo>
                      <a:pt x="74603" y="19360"/>
                    </a:lnTo>
                    <a:lnTo>
                      <a:pt x="74353" y="18941"/>
                    </a:lnTo>
                    <a:lnTo>
                      <a:pt x="74095" y="18531"/>
                    </a:lnTo>
                    <a:lnTo>
                      <a:pt x="73827" y="18129"/>
                    </a:lnTo>
                    <a:lnTo>
                      <a:pt x="73560" y="17728"/>
                    </a:lnTo>
                    <a:lnTo>
                      <a:pt x="73292" y="17327"/>
                    </a:lnTo>
                    <a:lnTo>
                      <a:pt x="73007" y="16935"/>
                    </a:lnTo>
                    <a:lnTo>
                      <a:pt x="72730" y="16542"/>
                    </a:lnTo>
                    <a:lnTo>
                      <a:pt x="72436" y="16150"/>
                    </a:lnTo>
                    <a:lnTo>
                      <a:pt x="72151" y="15766"/>
                    </a:lnTo>
                    <a:lnTo>
                      <a:pt x="71856" y="15383"/>
                    </a:lnTo>
                    <a:lnTo>
                      <a:pt x="71553" y="15008"/>
                    </a:lnTo>
                    <a:lnTo>
                      <a:pt x="71250" y="14634"/>
                    </a:lnTo>
                    <a:lnTo>
                      <a:pt x="70938" y="14259"/>
                    </a:lnTo>
                    <a:lnTo>
                      <a:pt x="70626" y="13894"/>
                    </a:lnTo>
                    <a:lnTo>
                      <a:pt x="70305" y="13528"/>
                    </a:lnTo>
                    <a:lnTo>
                      <a:pt x="69984" y="13171"/>
                    </a:lnTo>
                    <a:lnTo>
                      <a:pt x="69654" y="12815"/>
                    </a:lnTo>
                    <a:lnTo>
                      <a:pt x="69324" y="12467"/>
                    </a:lnTo>
                    <a:lnTo>
                      <a:pt x="68994" y="12119"/>
                    </a:lnTo>
                    <a:lnTo>
                      <a:pt x="68655" y="11771"/>
                    </a:lnTo>
                    <a:lnTo>
                      <a:pt x="68307" y="11433"/>
                    </a:lnTo>
                    <a:lnTo>
                      <a:pt x="67960" y="11103"/>
                    </a:lnTo>
                    <a:lnTo>
                      <a:pt x="67612" y="10773"/>
                    </a:lnTo>
                    <a:lnTo>
                      <a:pt x="67255" y="10443"/>
                    </a:lnTo>
                    <a:lnTo>
                      <a:pt x="66898" y="10122"/>
                    </a:lnTo>
                    <a:lnTo>
                      <a:pt x="66533" y="9801"/>
                    </a:lnTo>
                    <a:lnTo>
                      <a:pt x="66167" y="9489"/>
                    </a:lnTo>
                    <a:lnTo>
                      <a:pt x="65793" y="9176"/>
                    </a:lnTo>
                    <a:lnTo>
                      <a:pt x="65427" y="8873"/>
                    </a:lnTo>
                    <a:lnTo>
                      <a:pt x="65044" y="8570"/>
                    </a:lnTo>
                    <a:lnTo>
                      <a:pt x="64660" y="8276"/>
                    </a:lnTo>
                    <a:lnTo>
                      <a:pt x="64277" y="7981"/>
                    </a:lnTo>
                    <a:lnTo>
                      <a:pt x="63893" y="7696"/>
                    </a:lnTo>
                    <a:lnTo>
                      <a:pt x="63501" y="7420"/>
                    </a:lnTo>
                    <a:lnTo>
                      <a:pt x="63100" y="7134"/>
                    </a:lnTo>
                    <a:lnTo>
                      <a:pt x="62698" y="6867"/>
                    </a:lnTo>
                    <a:lnTo>
                      <a:pt x="62297" y="6599"/>
                    </a:lnTo>
                    <a:lnTo>
                      <a:pt x="61896" y="6332"/>
                    </a:lnTo>
                    <a:lnTo>
                      <a:pt x="61486" y="6073"/>
                    </a:lnTo>
                    <a:lnTo>
                      <a:pt x="61066" y="5815"/>
                    </a:lnTo>
                    <a:lnTo>
                      <a:pt x="60656" y="5565"/>
                    </a:lnTo>
                    <a:lnTo>
                      <a:pt x="60237" y="5324"/>
                    </a:lnTo>
                    <a:lnTo>
                      <a:pt x="59809" y="5083"/>
                    </a:lnTo>
                    <a:lnTo>
                      <a:pt x="59390" y="4851"/>
                    </a:lnTo>
                    <a:lnTo>
                      <a:pt x="58962" y="4620"/>
                    </a:lnTo>
                    <a:lnTo>
                      <a:pt x="58525" y="4397"/>
                    </a:lnTo>
                    <a:lnTo>
                      <a:pt x="58088" y="4174"/>
                    </a:lnTo>
                    <a:lnTo>
                      <a:pt x="57651" y="3960"/>
                    </a:lnTo>
                    <a:lnTo>
                      <a:pt x="57214" y="3755"/>
                    </a:lnTo>
                    <a:lnTo>
                      <a:pt x="56768" y="3550"/>
                    </a:lnTo>
                    <a:lnTo>
                      <a:pt x="56322" y="3353"/>
                    </a:lnTo>
                    <a:lnTo>
                      <a:pt x="55876" y="3157"/>
                    </a:lnTo>
                    <a:lnTo>
                      <a:pt x="55422" y="2970"/>
                    </a:lnTo>
                    <a:lnTo>
                      <a:pt x="54967" y="2783"/>
                    </a:lnTo>
                    <a:lnTo>
                      <a:pt x="54503" y="2604"/>
                    </a:lnTo>
                    <a:lnTo>
                      <a:pt x="54048" y="2435"/>
                    </a:lnTo>
                    <a:lnTo>
                      <a:pt x="53585" y="2274"/>
                    </a:lnTo>
                    <a:lnTo>
                      <a:pt x="53121" y="2105"/>
                    </a:lnTo>
                    <a:lnTo>
                      <a:pt x="52648" y="1953"/>
                    </a:lnTo>
                    <a:lnTo>
                      <a:pt x="52176" y="1802"/>
                    </a:lnTo>
                    <a:lnTo>
                      <a:pt x="51703" y="1659"/>
                    </a:lnTo>
                    <a:lnTo>
                      <a:pt x="51231" y="1525"/>
                    </a:lnTo>
                    <a:lnTo>
                      <a:pt x="50749" y="1392"/>
                    </a:lnTo>
                    <a:lnTo>
                      <a:pt x="50267" y="1267"/>
                    </a:lnTo>
                    <a:lnTo>
                      <a:pt x="49786" y="1142"/>
                    </a:lnTo>
                    <a:lnTo>
                      <a:pt x="49304" y="1026"/>
                    </a:lnTo>
                    <a:lnTo>
                      <a:pt x="48814" y="919"/>
                    </a:lnTo>
                    <a:lnTo>
                      <a:pt x="48323" y="812"/>
                    </a:lnTo>
                    <a:lnTo>
                      <a:pt x="47833" y="714"/>
                    </a:lnTo>
                    <a:lnTo>
                      <a:pt x="47343" y="625"/>
                    </a:lnTo>
                    <a:lnTo>
                      <a:pt x="46843" y="535"/>
                    </a:lnTo>
                    <a:lnTo>
                      <a:pt x="46344" y="464"/>
                    </a:lnTo>
                    <a:lnTo>
                      <a:pt x="45844" y="384"/>
                    </a:lnTo>
                    <a:lnTo>
                      <a:pt x="45345" y="321"/>
                    </a:lnTo>
                    <a:lnTo>
                      <a:pt x="44837" y="259"/>
                    </a:lnTo>
                    <a:lnTo>
                      <a:pt x="44337" y="205"/>
                    </a:lnTo>
                    <a:lnTo>
                      <a:pt x="43829" y="152"/>
                    </a:lnTo>
                    <a:lnTo>
                      <a:pt x="43321" y="116"/>
                    </a:lnTo>
                    <a:lnTo>
                      <a:pt x="42804" y="81"/>
                    </a:lnTo>
                    <a:lnTo>
                      <a:pt x="42295" y="45"/>
                    </a:lnTo>
                    <a:lnTo>
                      <a:pt x="41778" y="27"/>
                    </a:lnTo>
                    <a:lnTo>
                      <a:pt x="41261" y="9"/>
                    </a:lnTo>
                    <a:lnTo>
                      <a:pt x="40744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1241;p28"/>
              <p:cNvSpPr/>
              <p:nvPr/>
            </p:nvSpPr>
            <p:spPr>
              <a:xfrm>
                <a:off x="4305675" y="3764950"/>
                <a:ext cx="2010650" cy="1033100"/>
              </a:xfrm>
              <a:custGeom>
                <a:avLst/>
                <a:gdLst/>
                <a:ahLst/>
                <a:cxnLst/>
                <a:rect l="l" t="t" r="r" b="b"/>
                <a:pathLst>
                  <a:path w="80426" h="41324" extrusionOk="0">
                    <a:moveTo>
                      <a:pt x="0" y="0"/>
                    </a:moveTo>
                    <a:lnTo>
                      <a:pt x="0" y="1115"/>
                    </a:lnTo>
                    <a:lnTo>
                      <a:pt x="9" y="1632"/>
                    </a:lnTo>
                    <a:lnTo>
                      <a:pt x="18" y="2149"/>
                    </a:lnTo>
                    <a:lnTo>
                      <a:pt x="36" y="2667"/>
                    </a:lnTo>
                    <a:lnTo>
                      <a:pt x="54" y="3184"/>
                    </a:lnTo>
                    <a:lnTo>
                      <a:pt x="89" y="3692"/>
                    </a:lnTo>
                    <a:lnTo>
                      <a:pt x="125" y="4209"/>
                    </a:lnTo>
                    <a:lnTo>
                      <a:pt x="161" y="4718"/>
                    </a:lnTo>
                    <a:lnTo>
                      <a:pt x="214" y="5226"/>
                    </a:lnTo>
                    <a:lnTo>
                      <a:pt x="268" y="5725"/>
                    </a:lnTo>
                    <a:lnTo>
                      <a:pt x="330" y="6234"/>
                    </a:lnTo>
                    <a:lnTo>
                      <a:pt x="393" y="6733"/>
                    </a:lnTo>
                    <a:lnTo>
                      <a:pt x="464" y="7232"/>
                    </a:lnTo>
                    <a:lnTo>
                      <a:pt x="544" y="7732"/>
                    </a:lnTo>
                    <a:lnTo>
                      <a:pt x="633" y="8231"/>
                    </a:lnTo>
                    <a:lnTo>
                      <a:pt x="723" y="8722"/>
                    </a:lnTo>
                    <a:lnTo>
                      <a:pt x="821" y="9212"/>
                    </a:lnTo>
                    <a:lnTo>
                      <a:pt x="928" y="9702"/>
                    </a:lnTo>
                    <a:lnTo>
                      <a:pt x="1035" y="10193"/>
                    </a:lnTo>
                    <a:lnTo>
                      <a:pt x="1151" y="10674"/>
                    </a:lnTo>
                    <a:lnTo>
                      <a:pt x="1267" y="11165"/>
                    </a:lnTo>
                    <a:lnTo>
                      <a:pt x="1400" y="11637"/>
                    </a:lnTo>
                    <a:lnTo>
                      <a:pt x="1525" y="12119"/>
                    </a:lnTo>
                    <a:lnTo>
                      <a:pt x="1668" y="12592"/>
                    </a:lnTo>
                    <a:lnTo>
                      <a:pt x="1810" y="13073"/>
                    </a:lnTo>
                    <a:lnTo>
                      <a:pt x="1962" y="13537"/>
                    </a:lnTo>
                    <a:lnTo>
                      <a:pt x="2114" y="14010"/>
                    </a:lnTo>
                    <a:lnTo>
                      <a:pt x="2274" y="14473"/>
                    </a:lnTo>
                    <a:lnTo>
                      <a:pt x="2444" y="14937"/>
                    </a:lnTo>
                    <a:lnTo>
                      <a:pt x="2613" y="15401"/>
                    </a:lnTo>
                    <a:lnTo>
                      <a:pt x="2791" y="15855"/>
                    </a:lnTo>
                    <a:lnTo>
                      <a:pt x="2979" y="16310"/>
                    </a:lnTo>
                    <a:lnTo>
                      <a:pt x="3166" y="16765"/>
                    </a:lnTo>
                    <a:lnTo>
                      <a:pt x="3362" y="17211"/>
                    </a:lnTo>
                    <a:lnTo>
                      <a:pt x="3558" y="17657"/>
                    </a:lnTo>
                    <a:lnTo>
                      <a:pt x="3763" y="18103"/>
                    </a:lnTo>
                    <a:lnTo>
                      <a:pt x="3969" y="18548"/>
                    </a:lnTo>
                    <a:lnTo>
                      <a:pt x="4183" y="18985"/>
                    </a:lnTo>
                    <a:lnTo>
                      <a:pt x="4405" y="19422"/>
                    </a:lnTo>
                    <a:lnTo>
                      <a:pt x="4628" y="19850"/>
                    </a:lnTo>
                    <a:lnTo>
                      <a:pt x="4860" y="20278"/>
                    </a:lnTo>
                    <a:lnTo>
                      <a:pt x="5092" y="20706"/>
                    </a:lnTo>
                    <a:lnTo>
                      <a:pt x="5333" y="21126"/>
                    </a:lnTo>
                    <a:lnTo>
                      <a:pt x="5574" y="21545"/>
                    </a:lnTo>
                    <a:lnTo>
                      <a:pt x="5823" y="21964"/>
                    </a:lnTo>
                    <a:lnTo>
                      <a:pt x="6082" y="22374"/>
                    </a:lnTo>
                    <a:lnTo>
                      <a:pt x="6341" y="22784"/>
                    </a:lnTo>
                    <a:lnTo>
                      <a:pt x="6608" y="23194"/>
                    </a:lnTo>
                    <a:lnTo>
                      <a:pt x="6876" y="23596"/>
                    </a:lnTo>
                    <a:lnTo>
                      <a:pt x="7143" y="23997"/>
                    </a:lnTo>
                    <a:lnTo>
                      <a:pt x="7420" y="24389"/>
                    </a:lnTo>
                    <a:lnTo>
                      <a:pt x="7705" y="24782"/>
                    </a:lnTo>
                    <a:lnTo>
                      <a:pt x="7990" y="25174"/>
                    </a:lnTo>
                    <a:lnTo>
                      <a:pt x="8285" y="25558"/>
                    </a:lnTo>
                    <a:lnTo>
                      <a:pt x="8579" y="25941"/>
                    </a:lnTo>
                    <a:lnTo>
                      <a:pt x="8882" y="26316"/>
                    </a:lnTo>
                    <a:lnTo>
                      <a:pt x="9185" y="26690"/>
                    </a:lnTo>
                    <a:lnTo>
                      <a:pt x="9497" y="27065"/>
                    </a:lnTo>
                    <a:lnTo>
                      <a:pt x="9809" y="27430"/>
                    </a:lnTo>
                    <a:lnTo>
                      <a:pt x="10130" y="27787"/>
                    </a:lnTo>
                    <a:lnTo>
                      <a:pt x="10451" y="28153"/>
                    </a:lnTo>
                    <a:lnTo>
                      <a:pt x="10781" y="28500"/>
                    </a:lnTo>
                    <a:lnTo>
                      <a:pt x="11111" y="28857"/>
                    </a:lnTo>
                    <a:lnTo>
                      <a:pt x="11441" y="29205"/>
                    </a:lnTo>
                    <a:lnTo>
                      <a:pt x="11780" y="29544"/>
                    </a:lnTo>
                    <a:lnTo>
                      <a:pt x="12128" y="29882"/>
                    </a:lnTo>
                    <a:lnTo>
                      <a:pt x="12476" y="30221"/>
                    </a:lnTo>
                    <a:lnTo>
                      <a:pt x="12823" y="30551"/>
                    </a:lnTo>
                    <a:lnTo>
                      <a:pt x="13180" y="30881"/>
                    </a:lnTo>
                    <a:lnTo>
                      <a:pt x="13537" y="31202"/>
                    </a:lnTo>
                    <a:lnTo>
                      <a:pt x="13902" y="31514"/>
                    </a:lnTo>
                    <a:lnTo>
                      <a:pt x="14268" y="31835"/>
                    </a:lnTo>
                    <a:lnTo>
                      <a:pt x="14643" y="32139"/>
                    </a:lnTo>
                    <a:lnTo>
                      <a:pt x="15017" y="32451"/>
                    </a:lnTo>
                    <a:lnTo>
                      <a:pt x="15392" y="32745"/>
                    </a:lnTo>
                    <a:lnTo>
                      <a:pt x="15775" y="33039"/>
                    </a:lnTo>
                    <a:lnTo>
                      <a:pt x="16159" y="33334"/>
                    </a:lnTo>
                    <a:lnTo>
                      <a:pt x="16551" y="33619"/>
                    </a:lnTo>
                    <a:lnTo>
                      <a:pt x="16943" y="33904"/>
                    </a:lnTo>
                    <a:lnTo>
                      <a:pt x="17336" y="34181"/>
                    </a:lnTo>
                    <a:lnTo>
                      <a:pt x="17737" y="34457"/>
                    </a:lnTo>
                    <a:lnTo>
                      <a:pt x="18138" y="34725"/>
                    </a:lnTo>
                    <a:lnTo>
                      <a:pt x="18548" y="34992"/>
                    </a:lnTo>
                    <a:lnTo>
                      <a:pt x="18959" y="35251"/>
                    </a:lnTo>
                    <a:lnTo>
                      <a:pt x="19369" y="35500"/>
                    </a:lnTo>
                    <a:lnTo>
                      <a:pt x="19788" y="35750"/>
                    </a:lnTo>
                    <a:lnTo>
                      <a:pt x="20207" y="36000"/>
                    </a:lnTo>
                    <a:lnTo>
                      <a:pt x="20626" y="36232"/>
                    </a:lnTo>
                    <a:lnTo>
                      <a:pt x="21054" y="36472"/>
                    </a:lnTo>
                    <a:lnTo>
                      <a:pt x="21482" y="36704"/>
                    </a:lnTo>
                    <a:lnTo>
                      <a:pt x="21910" y="36927"/>
                    </a:lnTo>
                    <a:lnTo>
                      <a:pt x="22347" y="37141"/>
                    </a:lnTo>
                    <a:lnTo>
                      <a:pt x="22784" y="37355"/>
                    </a:lnTo>
                    <a:lnTo>
                      <a:pt x="23230" y="37569"/>
                    </a:lnTo>
                    <a:lnTo>
                      <a:pt x="23667" y="37774"/>
                    </a:lnTo>
                    <a:lnTo>
                      <a:pt x="24122" y="37971"/>
                    </a:lnTo>
                    <a:lnTo>
                      <a:pt x="24568" y="38167"/>
                    </a:lnTo>
                    <a:lnTo>
                      <a:pt x="25022" y="38354"/>
                    </a:lnTo>
                    <a:lnTo>
                      <a:pt x="25477" y="38532"/>
                    </a:lnTo>
                    <a:lnTo>
                      <a:pt x="25932" y="38711"/>
                    </a:lnTo>
                    <a:lnTo>
                      <a:pt x="26396" y="38880"/>
                    </a:lnTo>
                    <a:lnTo>
                      <a:pt x="26859" y="39050"/>
                    </a:lnTo>
                    <a:lnTo>
                      <a:pt x="27323" y="39210"/>
                    </a:lnTo>
                    <a:lnTo>
                      <a:pt x="27796" y="39371"/>
                    </a:lnTo>
                    <a:lnTo>
                      <a:pt x="28259" y="39513"/>
                    </a:lnTo>
                    <a:lnTo>
                      <a:pt x="28732" y="39665"/>
                    </a:lnTo>
                    <a:lnTo>
                      <a:pt x="29214" y="39799"/>
                    </a:lnTo>
                    <a:lnTo>
                      <a:pt x="29686" y="39932"/>
                    </a:lnTo>
                    <a:lnTo>
                      <a:pt x="30168" y="40057"/>
                    </a:lnTo>
                    <a:lnTo>
                      <a:pt x="30658" y="40182"/>
                    </a:lnTo>
                    <a:lnTo>
                      <a:pt x="31140" y="40298"/>
                    </a:lnTo>
                    <a:lnTo>
                      <a:pt x="31630" y="40405"/>
                    </a:lnTo>
                    <a:lnTo>
                      <a:pt x="32121" y="40503"/>
                    </a:lnTo>
                    <a:lnTo>
                      <a:pt x="32611" y="40601"/>
                    </a:lnTo>
                    <a:lnTo>
                      <a:pt x="33102" y="40699"/>
                    </a:lnTo>
                    <a:lnTo>
                      <a:pt x="33601" y="40780"/>
                    </a:lnTo>
                    <a:lnTo>
                      <a:pt x="34100" y="40860"/>
                    </a:lnTo>
                    <a:lnTo>
                      <a:pt x="34600" y="40931"/>
                    </a:lnTo>
                    <a:lnTo>
                      <a:pt x="35099" y="41002"/>
                    </a:lnTo>
                    <a:lnTo>
                      <a:pt x="35607" y="41065"/>
                    </a:lnTo>
                    <a:lnTo>
                      <a:pt x="36107" y="41118"/>
                    </a:lnTo>
                    <a:lnTo>
                      <a:pt x="36615" y="41163"/>
                    </a:lnTo>
                    <a:lnTo>
                      <a:pt x="37132" y="41208"/>
                    </a:lnTo>
                    <a:lnTo>
                      <a:pt x="37640" y="41243"/>
                    </a:lnTo>
                    <a:lnTo>
                      <a:pt x="38158" y="41270"/>
                    </a:lnTo>
                    <a:lnTo>
                      <a:pt x="38666" y="41297"/>
                    </a:lnTo>
                    <a:lnTo>
                      <a:pt x="39183" y="41315"/>
                    </a:lnTo>
                    <a:lnTo>
                      <a:pt x="39700" y="41324"/>
                    </a:lnTo>
                    <a:lnTo>
                      <a:pt x="40744" y="41324"/>
                    </a:lnTo>
                    <a:lnTo>
                      <a:pt x="41261" y="41315"/>
                    </a:lnTo>
                    <a:lnTo>
                      <a:pt x="41778" y="41297"/>
                    </a:lnTo>
                    <a:lnTo>
                      <a:pt x="42295" y="41270"/>
                    </a:lnTo>
                    <a:lnTo>
                      <a:pt x="42804" y="41243"/>
                    </a:lnTo>
                    <a:lnTo>
                      <a:pt x="43321" y="41208"/>
                    </a:lnTo>
                    <a:lnTo>
                      <a:pt x="43829" y="41163"/>
                    </a:lnTo>
                    <a:lnTo>
                      <a:pt x="44337" y="41118"/>
                    </a:lnTo>
                    <a:lnTo>
                      <a:pt x="44837" y="41065"/>
                    </a:lnTo>
                    <a:lnTo>
                      <a:pt x="45345" y="41002"/>
                    </a:lnTo>
                    <a:lnTo>
                      <a:pt x="45844" y="40931"/>
                    </a:lnTo>
                    <a:lnTo>
                      <a:pt x="46344" y="40860"/>
                    </a:lnTo>
                    <a:lnTo>
                      <a:pt x="46843" y="40780"/>
                    </a:lnTo>
                    <a:lnTo>
                      <a:pt x="47343" y="40699"/>
                    </a:lnTo>
                    <a:lnTo>
                      <a:pt x="47833" y="40601"/>
                    </a:lnTo>
                    <a:lnTo>
                      <a:pt x="48323" y="40503"/>
                    </a:lnTo>
                    <a:lnTo>
                      <a:pt x="48814" y="40405"/>
                    </a:lnTo>
                    <a:lnTo>
                      <a:pt x="49304" y="40298"/>
                    </a:lnTo>
                    <a:lnTo>
                      <a:pt x="49786" y="40182"/>
                    </a:lnTo>
                    <a:lnTo>
                      <a:pt x="50267" y="40057"/>
                    </a:lnTo>
                    <a:lnTo>
                      <a:pt x="50749" y="39932"/>
                    </a:lnTo>
                    <a:lnTo>
                      <a:pt x="51231" y="39799"/>
                    </a:lnTo>
                    <a:lnTo>
                      <a:pt x="51703" y="39665"/>
                    </a:lnTo>
                    <a:lnTo>
                      <a:pt x="52176" y="39513"/>
                    </a:lnTo>
                    <a:lnTo>
                      <a:pt x="52648" y="39371"/>
                    </a:lnTo>
                    <a:lnTo>
                      <a:pt x="53121" y="39210"/>
                    </a:lnTo>
                    <a:lnTo>
                      <a:pt x="53585" y="39050"/>
                    </a:lnTo>
                    <a:lnTo>
                      <a:pt x="54048" y="38880"/>
                    </a:lnTo>
                    <a:lnTo>
                      <a:pt x="54503" y="38711"/>
                    </a:lnTo>
                    <a:lnTo>
                      <a:pt x="54967" y="38532"/>
                    </a:lnTo>
                    <a:lnTo>
                      <a:pt x="55422" y="38354"/>
                    </a:lnTo>
                    <a:lnTo>
                      <a:pt x="55876" y="38167"/>
                    </a:lnTo>
                    <a:lnTo>
                      <a:pt x="56322" y="37971"/>
                    </a:lnTo>
                    <a:lnTo>
                      <a:pt x="56768" y="37774"/>
                    </a:lnTo>
                    <a:lnTo>
                      <a:pt x="57214" y="37569"/>
                    </a:lnTo>
                    <a:lnTo>
                      <a:pt x="57651" y="37355"/>
                    </a:lnTo>
                    <a:lnTo>
                      <a:pt x="58088" y="37141"/>
                    </a:lnTo>
                    <a:lnTo>
                      <a:pt x="58525" y="36927"/>
                    </a:lnTo>
                    <a:lnTo>
                      <a:pt x="58962" y="36704"/>
                    </a:lnTo>
                    <a:lnTo>
                      <a:pt x="59390" y="36472"/>
                    </a:lnTo>
                    <a:lnTo>
                      <a:pt x="59809" y="36232"/>
                    </a:lnTo>
                    <a:lnTo>
                      <a:pt x="60237" y="36000"/>
                    </a:lnTo>
                    <a:lnTo>
                      <a:pt x="60656" y="35750"/>
                    </a:lnTo>
                    <a:lnTo>
                      <a:pt x="61066" y="35500"/>
                    </a:lnTo>
                    <a:lnTo>
                      <a:pt x="61486" y="35251"/>
                    </a:lnTo>
                    <a:lnTo>
                      <a:pt x="61896" y="34992"/>
                    </a:lnTo>
                    <a:lnTo>
                      <a:pt x="62297" y="34725"/>
                    </a:lnTo>
                    <a:lnTo>
                      <a:pt x="62698" y="34457"/>
                    </a:lnTo>
                    <a:lnTo>
                      <a:pt x="63100" y="34181"/>
                    </a:lnTo>
                    <a:lnTo>
                      <a:pt x="63501" y="33904"/>
                    </a:lnTo>
                    <a:lnTo>
                      <a:pt x="63893" y="33619"/>
                    </a:lnTo>
                    <a:lnTo>
                      <a:pt x="64277" y="33334"/>
                    </a:lnTo>
                    <a:lnTo>
                      <a:pt x="64660" y="33039"/>
                    </a:lnTo>
                    <a:lnTo>
                      <a:pt x="65044" y="32745"/>
                    </a:lnTo>
                    <a:lnTo>
                      <a:pt x="65427" y="32451"/>
                    </a:lnTo>
                    <a:lnTo>
                      <a:pt x="65793" y="32139"/>
                    </a:lnTo>
                    <a:lnTo>
                      <a:pt x="66167" y="31835"/>
                    </a:lnTo>
                    <a:lnTo>
                      <a:pt x="66533" y="31514"/>
                    </a:lnTo>
                    <a:lnTo>
                      <a:pt x="66898" y="31202"/>
                    </a:lnTo>
                    <a:lnTo>
                      <a:pt x="67255" y="30881"/>
                    </a:lnTo>
                    <a:lnTo>
                      <a:pt x="67612" y="30551"/>
                    </a:lnTo>
                    <a:lnTo>
                      <a:pt x="67960" y="30221"/>
                    </a:lnTo>
                    <a:lnTo>
                      <a:pt x="68307" y="29882"/>
                    </a:lnTo>
                    <a:lnTo>
                      <a:pt x="68655" y="29544"/>
                    </a:lnTo>
                    <a:lnTo>
                      <a:pt x="68994" y="29205"/>
                    </a:lnTo>
                    <a:lnTo>
                      <a:pt x="69324" y="28857"/>
                    </a:lnTo>
                    <a:lnTo>
                      <a:pt x="69654" y="28500"/>
                    </a:lnTo>
                    <a:lnTo>
                      <a:pt x="69984" y="28153"/>
                    </a:lnTo>
                    <a:lnTo>
                      <a:pt x="70305" y="27787"/>
                    </a:lnTo>
                    <a:lnTo>
                      <a:pt x="70626" y="27430"/>
                    </a:lnTo>
                    <a:lnTo>
                      <a:pt x="70938" y="27065"/>
                    </a:lnTo>
                    <a:lnTo>
                      <a:pt x="71250" y="26690"/>
                    </a:lnTo>
                    <a:lnTo>
                      <a:pt x="71553" y="26316"/>
                    </a:lnTo>
                    <a:lnTo>
                      <a:pt x="71856" y="25941"/>
                    </a:lnTo>
                    <a:lnTo>
                      <a:pt x="72151" y="25558"/>
                    </a:lnTo>
                    <a:lnTo>
                      <a:pt x="72436" y="25174"/>
                    </a:lnTo>
                    <a:lnTo>
                      <a:pt x="72730" y="24782"/>
                    </a:lnTo>
                    <a:lnTo>
                      <a:pt x="73007" y="24389"/>
                    </a:lnTo>
                    <a:lnTo>
                      <a:pt x="73292" y="23997"/>
                    </a:lnTo>
                    <a:lnTo>
                      <a:pt x="73560" y="23596"/>
                    </a:lnTo>
                    <a:lnTo>
                      <a:pt x="73827" y="23194"/>
                    </a:lnTo>
                    <a:lnTo>
                      <a:pt x="74095" y="22784"/>
                    </a:lnTo>
                    <a:lnTo>
                      <a:pt x="74353" y="22374"/>
                    </a:lnTo>
                    <a:lnTo>
                      <a:pt x="74603" y="21964"/>
                    </a:lnTo>
                    <a:lnTo>
                      <a:pt x="74853" y="21545"/>
                    </a:lnTo>
                    <a:lnTo>
                      <a:pt x="75102" y="21126"/>
                    </a:lnTo>
                    <a:lnTo>
                      <a:pt x="75343" y="20706"/>
                    </a:lnTo>
                    <a:lnTo>
                      <a:pt x="75575" y="20278"/>
                    </a:lnTo>
                    <a:lnTo>
                      <a:pt x="75807" y="19850"/>
                    </a:lnTo>
                    <a:lnTo>
                      <a:pt x="76030" y="19422"/>
                    </a:lnTo>
                    <a:lnTo>
                      <a:pt x="76253" y="18985"/>
                    </a:lnTo>
                    <a:lnTo>
                      <a:pt x="76467" y="18548"/>
                    </a:lnTo>
                    <a:lnTo>
                      <a:pt x="76672" y="18103"/>
                    </a:lnTo>
                    <a:lnTo>
                      <a:pt x="76877" y="17657"/>
                    </a:lnTo>
                    <a:lnTo>
                      <a:pt x="77073" y="17211"/>
                    </a:lnTo>
                    <a:lnTo>
                      <a:pt x="77269" y="16765"/>
                    </a:lnTo>
                    <a:lnTo>
                      <a:pt x="77457" y="16310"/>
                    </a:lnTo>
                    <a:lnTo>
                      <a:pt x="77635" y="15855"/>
                    </a:lnTo>
                    <a:lnTo>
                      <a:pt x="77813" y="15401"/>
                    </a:lnTo>
                    <a:lnTo>
                      <a:pt x="77992" y="14937"/>
                    </a:lnTo>
                    <a:lnTo>
                      <a:pt x="78152" y="14473"/>
                    </a:lnTo>
                    <a:lnTo>
                      <a:pt x="78313" y="14010"/>
                    </a:lnTo>
                    <a:lnTo>
                      <a:pt x="78473" y="13537"/>
                    </a:lnTo>
                    <a:lnTo>
                      <a:pt x="78616" y="13073"/>
                    </a:lnTo>
                    <a:lnTo>
                      <a:pt x="78767" y="12592"/>
                    </a:lnTo>
                    <a:lnTo>
                      <a:pt x="78901" y="12119"/>
                    </a:lnTo>
                    <a:lnTo>
                      <a:pt x="79035" y="11637"/>
                    </a:lnTo>
                    <a:lnTo>
                      <a:pt x="79160" y="11165"/>
                    </a:lnTo>
                    <a:lnTo>
                      <a:pt x="79285" y="10674"/>
                    </a:lnTo>
                    <a:lnTo>
                      <a:pt x="79401" y="10193"/>
                    </a:lnTo>
                    <a:lnTo>
                      <a:pt x="79508" y="9702"/>
                    </a:lnTo>
                    <a:lnTo>
                      <a:pt x="79615" y="9212"/>
                    </a:lnTo>
                    <a:lnTo>
                      <a:pt x="79704" y="8722"/>
                    </a:lnTo>
                    <a:lnTo>
                      <a:pt x="79802" y="8231"/>
                    </a:lnTo>
                    <a:lnTo>
                      <a:pt x="79882" y="7732"/>
                    </a:lnTo>
                    <a:lnTo>
                      <a:pt x="79962" y="7232"/>
                    </a:lnTo>
                    <a:lnTo>
                      <a:pt x="80034" y="6733"/>
                    </a:lnTo>
                    <a:lnTo>
                      <a:pt x="80105" y="6234"/>
                    </a:lnTo>
                    <a:lnTo>
                      <a:pt x="80167" y="5725"/>
                    </a:lnTo>
                    <a:lnTo>
                      <a:pt x="80221" y="5226"/>
                    </a:lnTo>
                    <a:lnTo>
                      <a:pt x="80265" y="4718"/>
                    </a:lnTo>
                    <a:lnTo>
                      <a:pt x="80310" y="4209"/>
                    </a:lnTo>
                    <a:lnTo>
                      <a:pt x="80346" y="3692"/>
                    </a:lnTo>
                    <a:lnTo>
                      <a:pt x="80373" y="3184"/>
                    </a:lnTo>
                    <a:lnTo>
                      <a:pt x="80399" y="2667"/>
                    </a:lnTo>
                    <a:lnTo>
                      <a:pt x="80417" y="2149"/>
                    </a:lnTo>
                    <a:lnTo>
                      <a:pt x="80426" y="1632"/>
                    </a:lnTo>
                    <a:lnTo>
                      <a:pt x="80426" y="1115"/>
                    </a:lnTo>
                    <a:lnTo>
                      <a:pt x="8042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1242;p28"/>
              <p:cNvSpPr/>
              <p:nvPr/>
            </p:nvSpPr>
            <p:spPr>
              <a:xfrm>
                <a:off x="5394025" y="4856000"/>
                <a:ext cx="620675" cy="620875"/>
              </a:xfrm>
              <a:custGeom>
                <a:avLst/>
                <a:gdLst/>
                <a:ahLst/>
                <a:cxnLst/>
                <a:rect l="l" t="t" r="r" b="b"/>
                <a:pathLst>
                  <a:path w="24827" h="24835" extrusionOk="0">
                    <a:moveTo>
                      <a:pt x="12405" y="5083"/>
                    </a:moveTo>
                    <a:lnTo>
                      <a:pt x="12788" y="5092"/>
                    </a:lnTo>
                    <a:lnTo>
                      <a:pt x="13154" y="5119"/>
                    </a:lnTo>
                    <a:lnTo>
                      <a:pt x="13529" y="5163"/>
                    </a:lnTo>
                    <a:lnTo>
                      <a:pt x="13885" y="5235"/>
                    </a:lnTo>
                    <a:lnTo>
                      <a:pt x="14242" y="5315"/>
                    </a:lnTo>
                    <a:lnTo>
                      <a:pt x="14590" y="5413"/>
                    </a:lnTo>
                    <a:lnTo>
                      <a:pt x="14929" y="5529"/>
                    </a:lnTo>
                    <a:lnTo>
                      <a:pt x="15258" y="5663"/>
                    </a:lnTo>
                    <a:lnTo>
                      <a:pt x="15588" y="5805"/>
                    </a:lnTo>
                    <a:lnTo>
                      <a:pt x="15901" y="5966"/>
                    </a:lnTo>
                    <a:lnTo>
                      <a:pt x="16213" y="6144"/>
                    </a:lnTo>
                    <a:lnTo>
                      <a:pt x="16507" y="6331"/>
                    </a:lnTo>
                    <a:lnTo>
                      <a:pt x="16792" y="6537"/>
                    </a:lnTo>
                    <a:lnTo>
                      <a:pt x="17069" y="6759"/>
                    </a:lnTo>
                    <a:lnTo>
                      <a:pt x="17336" y="6991"/>
                    </a:lnTo>
                    <a:lnTo>
                      <a:pt x="17595" y="7232"/>
                    </a:lnTo>
                    <a:lnTo>
                      <a:pt x="17836" y="7482"/>
                    </a:lnTo>
                    <a:lnTo>
                      <a:pt x="18067" y="7749"/>
                    </a:lnTo>
                    <a:lnTo>
                      <a:pt x="18281" y="8026"/>
                    </a:lnTo>
                    <a:lnTo>
                      <a:pt x="18487" y="8320"/>
                    </a:lnTo>
                    <a:lnTo>
                      <a:pt x="18683" y="8614"/>
                    </a:lnTo>
                    <a:lnTo>
                      <a:pt x="18852" y="8917"/>
                    </a:lnTo>
                    <a:lnTo>
                      <a:pt x="19022" y="9238"/>
                    </a:lnTo>
                    <a:lnTo>
                      <a:pt x="19164" y="9560"/>
                    </a:lnTo>
                    <a:lnTo>
                      <a:pt x="19298" y="9898"/>
                    </a:lnTo>
                    <a:lnTo>
                      <a:pt x="19414" y="10237"/>
                    </a:lnTo>
                    <a:lnTo>
                      <a:pt x="19512" y="10585"/>
                    </a:lnTo>
                    <a:lnTo>
                      <a:pt x="19592" y="10942"/>
                    </a:lnTo>
                    <a:lnTo>
                      <a:pt x="19655" y="11298"/>
                    </a:lnTo>
                    <a:lnTo>
                      <a:pt x="19699" y="11664"/>
                    </a:lnTo>
                    <a:lnTo>
                      <a:pt x="19735" y="12039"/>
                    </a:lnTo>
                    <a:lnTo>
                      <a:pt x="19744" y="12413"/>
                    </a:lnTo>
                    <a:lnTo>
                      <a:pt x="19735" y="12797"/>
                    </a:lnTo>
                    <a:lnTo>
                      <a:pt x="19699" y="13162"/>
                    </a:lnTo>
                    <a:lnTo>
                      <a:pt x="19655" y="13537"/>
                    </a:lnTo>
                    <a:lnTo>
                      <a:pt x="19592" y="13893"/>
                    </a:lnTo>
                    <a:lnTo>
                      <a:pt x="19512" y="14250"/>
                    </a:lnTo>
                    <a:lnTo>
                      <a:pt x="19414" y="14598"/>
                    </a:lnTo>
                    <a:lnTo>
                      <a:pt x="19298" y="14937"/>
                    </a:lnTo>
                    <a:lnTo>
                      <a:pt x="19164" y="15267"/>
                    </a:lnTo>
                    <a:lnTo>
                      <a:pt x="19022" y="15597"/>
                    </a:lnTo>
                    <a:lnTo>
                      <a:pt x="18852" y="15909"/>
                    </a:lnTo>
                    <a:lnTo>
                      <a:pt x="18683" y="16212"/>
                    </a:lnTo>
                    <a:lnTo>
                      <a:pt x="18487" y="16515"/>
                    </a:lnTo>
                    <a:lnTo>
                      <a:pt x="18281" y="16800"/>
                    </a:lnTo>
                    <a:lnTo>
                      <a:pt x="18067" y="17077"/>
                    </a:lnTo>
                    <a:lnTo>
                      <a:pt x="17836" y="17344"/>
                    </a:lnTo>
                    <a:lnTo>
                      <a:pt x="17595" y="17594"/>
                    </a:lnTo>
                    <a:lnTo>
                      <a:pt x="17336" y="17835"/>
                    </a:lnTo>
                    <a:lnTo>
                      <a:pt x="17069" y="18067"/>
                    </a:lnTo>
                    <a:lnTo>
                      <a:pt x="16792" y="18290"/>
                    </a:lnTo>
                    <a:lnTo>
                      <a:pt x="16507" y="18495"/>
                    </a:lnTo>
                    <a:lnTo>
                      <a:pt x="16213" y="18682"/>
                    </a:lnTo>
                    <a:lnTo>
                      <a:pt x="15901" y="18860"/>
                    </a:lnTo>
                    <a:lnTo>
                      <a:pt x="15588" y="19021"/>
                    </a:lnTo>
                    <a:lnTo>
                      <a:pt x="15258" y="19164"/>
                    </a:lnTo>
                    <a:lnTo>
                      <a:pt x="14929" y="19297"/>
                    </a:lnTo>
                    <a:lnTo>
                      <a:pt x="14590" y="19413"/>
                    </a:lnTo>
                    <a:lnTo>
                      <a:pt x="14242" y="19511"/>
                    </a:lnTo>
                    <a:lnTo>
                      <a:pt x="13885" y="19592"/>
                    </a:lnTo>
                    <a:lnTo>
                      <a:pt x="13529" y="19654"/>
                    </a:lnTo>
                    <a:lnTo>
                      <a:pt x="13154" y="19708"/>
                    </a:lnTo>
                    <a:lnTo>
                      <a:pt x="12788" y="19734"/>
                    </a:lnTo>
                    <a:lnTo>
                      <a:pt x="12405" y="19743"/>
                    </a:lnTo>
                    <a:lnTo>
                      <a:pt x="12030" y="19734"/>
                    </a:lnTo>
                    <a:lnTo>
                      <a:pt x="11656" y="19708"/>
                    </a:lnTo>
                    <a:lnTo>
                      <a:pt x="11290" y="19654"/>
                    </a:lnTo>
                    <a:lnTo>
                      <a:pt x="10934" y="19592"/>
                    </a:lnTo>
                    <a:lnTo>
                      <a:pt x="10577" y="19511"/>
                    </a:lnTo>
                    <a:lnTo>
                      <a:pt x="10229" y="19413"/>
                    </a:lnTo>
                    <a:lnTo>
                      <a:pt x="9890" y="19297"/>
                    </a:lnTo>
                    <a:lnTo>
                      <a:pt x="9560" y="19164"/>
                    </a:lnTo>
                    <a:lnTo>
                      <a:pt x="9230" y="19021"/>
                    </a:lnTo>
                    <a:lnTo>
                      <a:pt x="8918" y="18860"/>
                    </a:lnTo>
                    <a:lnTo>
                      <a:pt x="8606" y="18682"/>
                    </a:lnTo>
                    <a:lnTo>
                      <a:pt x="8312" y="18495"/>
                    </a:lnTo>
                    <a:lnTo>
                      <a:pt x="8026" y="18290"/>
                    </a:lnTo>
                    <a:lnTo>
                      <a:pt x="7750" y="18067"/>
                    </a:lnTo>
                    <a:lnTo>
                      <a:pt x="7483" y="17835"/>
                    </a:lnTo>
                    <a:lnTo>
                      <a:pt x="7233" y="17594"/>
                    </a:lnTo>
                    <a:lnTo>
                      <a:pt x="6983" y="17344"/>
                    </a:lnTo>
                    <a:lnTo>
                      <a:pt x="6760" y="17077"/>
                    </a:lnTo>
                    <a:lnTo>
                      <a:pt x="6537" y="16800"/>
                    </a:lnTo>
                    <a:lnTo>
                      <a:pt x="6332" y="16515"/>
                    </a:lnTo>
                    <a:lnTo>
                      <a:pt x="6145" y="16212"/>
                    </a:lnTo>
                    <a:lnTo>
                      <a:pt x="5967" y="15909"/>
                    </a:lnTo>
                    <a:lnTo>
                      <a:pt x="5806" y="15597"/>
                    </a:lnTo>
                    <a:lnTo>
                      <a:pt x="5663" y="15267"/>
                    </a:lnTo>
                    <a:lnTo>
                      <a:pt x="5530" y="14937"/>
                    </a:lnTo>
                    <a:lnTo>
                      <a:pt x="5414" y="14598"/>
                    </a:lnTo>
                    <a:lnTo>
                      <a:pt x="5316" y="14250"/>
                    </a:lnTo>
                    <a:lnTo>
                      <a:pt x="5235" y="13893"/>
                    </a:lnTo>
                    <a:lnTo>
                      <a:pt x="5173" y="13537"/>
                    </a:lnTo>
                    <a:lnTo>
                      <a:pt x="5119" y="13162"/>
                    </a:lnTo>
                    <a:lnTo>
                      <a:pt x="5093" y="12797"/>
                    </a:lnTo>
                    <a:lnTo>
                      <a:pt x="5084" y="12413"/>
                    </a:lnTo>
                    <a:lnTo>
                      <a:pt x="5093" y="12039"/>
                    </a:lnTo>
                    <a:lnTo>
                      <a:pt x="5119" y="11664"/>
                    </a:lnTo>
                    <a:lnTo>
                      <a:pt x="5173" y="11298"/>
                    </a:lnTo>
                    <a:lnTo>
                      <a:pt x="5235" y="10942"/>
                    </a:lnTo>
                    <a:lnTo>
                      <a:pt x="5316" y="10585"/>
                    </a:lnTo>
                    <a:lnTo>
                      <a:pt x="5414" y="10237"/>
                    </a:lnTo>
                    <a:lnTo>
                      <a:pt x="5530" y="9898"/>
                    </a:lnTo>
                    <a:lnTo>
                      <a:pt x="5663" y="9560"/>
                    </a:lnTo>
                    <a:lnTo>
                      <a:pt x="5806" y="9238"/>
                    </a:lnTo>
                    <a:lnTo>
                      <a:pt x="5967" y="8917"/>
                    </a:lnTo>
                    <a:lnTo>
                      <a:pt x="6145" y="8614"/>
                    </a:lnTo>
                    <a:lnTo>
                      <a:pt x="6332" y="8320"/>
                    </a:lnTo>
                    <a:lnTo>
                      <a:pt x="6537" y="8026"/>
                    </a:lnTo>
                    <a:lnTo>
                      <a:pt x="6760" y="7749"/>
                    </a:lnTo>
                    <a:lnTo>
                      <a:pt x="6983" y="7482"/>
                    </a:lnTo>
                    <a:lnTo>
                      <a:pt x="7233" y="7232"/>
                    </a:lnTo>
                    <a:lnTo>
                      <a:pt x="7483" y="6991"/>
                    </a:lnTo>
                    <a:lnTo>
                      <a:pt x="7750" y="6759"/>
                    </a:lnTo>
                    <a:lnTo>
                      <a:pt x="8026" y="6537"/>
                    </a:lnTo>
                    <a:lnTo>
                      <a:pt x="8312" y="6331"/>
                    </a:lnTo>
                    <a:lnTo>
                      <a:pt x="8606" y="6144"/>
                    </a:lnTo>
                    <a:lnTo>
                      <a:pt x="8918" y="5966"/>
                    </a:lnTo>
                    <a:lnTo>
                      <a:pt x="9230" y="5805"/>
                    </a:lnTo>
                    <a:lnTo>
                      <a:pt x="9560" y="5663"/>
                    </a:lnTo>
                    <a:lnTo>
                      <a:pt x="9890" y="5529"/>
                    </a:lnTo>
                    <a:lnTo>
                      <a:pt x="10229" y="5413"/>
                    </a:lnTo>
                    <a:lnTo>
                      <a:pt x="10577" y="5315"/>
                    </a:lnTo>
                    <a:lnTo>
                      <a:pt x="10934" y="5235"/>
                    </a:lnTo>
                    <a:lnTo>
                      <a:pt x="11290" y="5163"/>
                    </a:lnTo>
                    <a:lnTo>
                      <a:pt x="11656" y="5119"/>
                    </a:lnTo>
                    <a:lnTo>
                      <a:pt x="12030" y="5092"/>
                    </a:lnTo>
                    <a:lnTo>
                      <a:pt x="12405" y="5083"/>
                    </a:lnTo>
                    <a:close/>
                    <a:moveTo>
                      <a:pt x="12084" y="0"/>
                    </a:moveTo>
                    <a:lnTo>
                      <a:pt x="11772" y="9"/>
                    </a:lnTo>
                    <a:lnTo>
                      <a:pt x="11451" y="36"/>
                    </a:lnTo>
                    <a:lnTo>
                      <a:pt x="11139" y="62"/>
                    </a:lnTo>
                    <a:lnTo>
                      <a:pt x="10827" y="98"/>
                    </a:lnTo>
                    <a:lnTo>
                      <a:pt x="10514" y="143"/>
                    </a:lnTo>
                    <a:lnTo>
                      <a:pt x="10211" y="187"/>
                    </a:lnTo>
                    <a:lnTo>
                      <a:pt x="9908" y="250"/>
                    </a:lnTo>
                    <a:lnTo>
                      <a:pt x="9605" y="312"/>
                    </a:lnTo>
                    <a:lnTo>
                      <a:pt x="9311" y="392"/>
                    </a:lnTo>
                    <a:lnTo>
                      <a:pt x="9007" y="464"/>
                    </a:lnTo>
                    <a:lnTo>
                      <a:pt x="8713" y="553"/>
                    </a:lnTo>
                    <a:lnTo>
                      <a:pt x="8428" y="651"/>
                    </a:lnTo>
                    <a:lnTo>
                      <a:pt x="8142" y="749"/>
                    </a:lnTo>
                    <a:lnTo>
                      <a:pt x="7857" y="856"/>
                    </a:lnTo>
                    <a:lnTo>
                      <a:pt x="7581" y="972"/>
                    </a:lnTo>
                    <a:lnTo>
                      <a:pt x="7304" y="1097"/>
                    </a:lnTo>
                    <a:lnTo>
                      <a:pt x="7028" y="1222"/>
                    </a:lnTo>
                    <a:lnTo>
                      <a:pt x="6760" y="1355"/>
                    </a:lnTo>
                    <a:lnTo>
                      <a:pt x="6493" y="1498"/>
                    </a:lnTo>
                    <a:lnTo>
                      <a:pt x="6234" y="1641"/>
                    </a:lnTo>
                    <a:lnTo>
                      <a:pt x="5975" y="1792"/>
                    </a:lnTo>
                    <a:lnTo>
                      <a:pt x="5717" y="1953"/>
                    </a:lnTo>
                    <a:lnTo>
                      <a:pt x="5467" y="2122"/>
                    </a:lnTo>
                    <a:lnTo>
                      <a:pt x="5226" y="2292"/>
                    </a:lnTo>
                    <a:lnTo>
                      <a:pt x="4986" y="2461"/>
                    </a:lnTo>
                    <a:lnTo>
                      <a:pt x="4745" y="2649"/>
                    </a:lnTo>
                    <a:lnTo>
                      <a:pt x="4513" y="2836"/>
                    </a:lnTo>
                    <a:lnTo>
                      <a:pt x="4290" y="3023"/>
                    </a:lnTo>
                    <a:lnTo>
                      <a:pt x="4067" y="3228"/>
                    </a:lnTo>
                    <a:lnTo>
                      <a:pt x="3844" y="3424"/>
                    </a:lnTo>
                    <a:lnTo>
                      <a:pt x="3630" y="3638"/>
                    </a:lnTo>
                    <a:lnTo>
                      <a:pt x="3425" y="3852"/>
                    </a:lnTo>
                    <a:lnTo>
                      <a:pt x="3220" y="4066"/>
                    </a:lnTo>
                    <a:lnTo>
                      <a:pt x="3024" y="4289"/>
                    </a:lnTo>
                    <a:lnTo>
                      <a:pt x="2828" y="4521"/>
                    </a:lnTo>
                    <a:lnTo>
                      <a:pt x="2649" y="4753"/>
                    </a:lnTo>
                    <a:lnTo>
                      <a:pt x="2462" y="4985"/>
                    </a:lnTo>
                    <a:lnTo>
                      <a:pt x="2284" y="5226"/>
                    </a:lnTo>
                    <a:lnTo>
                      <a:pt x="2114" y="5475"/>
                    </a:lnTo>
                    <a:lnTo>
                      <a:pt x="1954" y="5725"/>
                    </a:lnTo>
                    <a:lnTo>
                      <a:pt x="1793" y="5975"/>
                    </a:lnTo>
                    <a:lnTo>
                      <a:pt x="1642" y="6233"/>
                    </a:lnTo>
                    <a:lnTo>
                      <a:pt x="1499" y="6501"/>
                    </a:lnTo>
                    <a:lnTo>
                      <a:pt x="1356" y="6759"/>
                    </a:lnTo>
                    <a:lnTo>
                      <a:pt x="1223" y="7036"/>
                    </a:lnTo>
                    <a:lnTo>
                      <a:pt x="1098" y="7303"/>
                    </a:lnTo>
                    <a:lnTo>
                      <a:pt x="973" y="7580"/>
                    </a:lnTo>
                    <a:lnTo>
                      <a:pt x="857" y="7865"/>
                    </a:lnTo>
                    <a:lnTo>
                      <a:pt x="750" y="8151"/>
                    </a:lnTo>
                    <a:lnTo>
                      <a:pt x="652" y="8436"/>
                    </a:lnTo>
                    <a:lnTo>
                      <a:pt x="554" y="8721"/>
                    </a:lnTo>
                    <a:lnTo>
                      <a:pt x="473" y="9016"/>
                    </a:lnTo>
                    <a:lnTo>
                      <a:pt x="393" y="9310"/>
                    </a:lnTo>
                    <a:lnTo>
                      <a:pt x="313" y="9613"/>
                    </a:lnTo>
                    <a:lnTo>
                      <a:pt x="251" y="9916"/>
                    </a:lnTo>
                    <a:lnTo>
                      <a:pt x="197" y="10219"/>
                    </a:lnTo>
                    <a:lnTo>
                      <a:pt x="144" y="10523"/>
                    </a:lnTo>
                    <a:lnTo>
                      <a:pt x="99" y="10835"/>
                    </a:lnTo>
                    <a:lnTo>
                      <a:pt x="63" y="11147"/>
                    </a:lnTo>
                    <a:lnTo>
                      <a:pt x="37" y="11459"/>
                    </a:lnTo>
                    <a:lnTo>
                      <a:pt x="19" y="11780"/>
                    </a:lnTo>
                    <a:lnTo>
                      <a:pt x="1" y="12101"/>
                    </a:lnTo>
                    <a:lnTo>
                      <a:pt x="1" y="12413"/>
                    </a:lnTo>
                    <a:lnTo>
                      <a:pt x="1" y="12734"/>
                    </a:lnTo>
                    <a:lnTo>
                      <a:pt x="19" y="13055"/>
                    </a:lnTo>
                    <a:lnTo>
                      <a:pt x="37" y="13367"/>
                    </a:lnTo>
                    <a:lnTo>
                      <a:pt x="63" y="13688"/>
                    </a:lnTo>
                    <a:lnTo>
                      <a:pt x="99" y="14000"/>
                    </a:lnTo>
                    <a:lnTo>
                      <a:pt x="144" y="14304"/>
                    </a:lnTo>
                    <a:lnTo>
                      <a:pt x="197" y="14616"/>
                    </a:lnTo>
                    <a:lnTo>
                      <a:pt x="251" y="14919"/>
                    </a:lnTo>
                    <a:lnTo>
                      <a:pt x="313" y="15222"/>
                    </a:lnTo>
                    <a:lnTo>
                      <a:pt x="393" y="15516"/>
                    </a:lnTo>
                    <a:lnTo>
                      <a:pt x="473" y="15811"/>
                    </a:lnTo>
                    <a:lnTo>
                      <a:pt x="554" y="16105"/>
                    </a:lnTo>
                    <a:lnTo>
                      <a:pt x="652" y="16399"/>
                    </a:lnTo>
                    <a:lnTo>
                      <a:pt x="750" y="16685"/>
                    </a:lnTo>
                    <a:lnTo>
                      <a:pt x="857" y="16970"/>
                    </a:lnTo>
                    <a:lnTo>
                      <a:pt x="973" y="17246"/>
                    </a:lnTo>
                    <a:lnTo>
                      <a:pt x="1098" y="17523"/>
                    </a:lnTo>
                    <a:lnTo>
                      <a:pt x="1223" y="17799"/>
                    </a:lnTo>
                    <a:lnTo>
                      <a:pt x="1356" y="18067"/>
                    </a:lnTo>
                    <a:lnTo>
                      <a:pt x="1499" y="18334"/>
                    </a:lnTo>
                    <a:lnTo>
                      <a:pt x="1642" y="18593"/>
                    </a:lnTo>
                    <a:lnTo>
                      <a:pt x="1793" y="18851"/>
                    </a:lnTo>
                    <a:lnTo>
                      <a:pt x="1954" y="19110"/>
                    </a:lnTo>
                    <a:lnTo>
                      <a:pt x="2114" y="19360"/>
                    </a:lnTo>
                    <a:lnTo>
                      <a:pt x="2284" y="19600"/>
                    </a:lnTo>
                    <a:lnTo>
                      <a:pt x="2462" y="19841"/>
                    </a:lnTo>
                    <a:lnTo>
                      <a:pt x="2649" y="20082"/>
                    </a:lnTo>
                    <a:lnTo>
                      <a:pt x="2828" y="20314"/>
                    </a:lnTo>
                    <a:lnTo>
                      <a:pt x="3024" y="20537"/>
                    </a:lnTo>
                    <a:lnTo>
                      <a:pt x="3220" y="20760"/>
                    </a:lnTo>
                    <a:lnTo>
                      <a:pt x="3425" y="20983"/>
                    </a:lnTo>
                    <a:lnTo>
                      <a:pt x="3630" y="21197"/>
                    </a:lnTo>
                    <a:lnTo>
                      <a:pt x="3844" y="21402"/>
                    </a:lnTo>
                    <a:lnTo>
                      <a:pt x="4067" y="21607"/>
                    </a:lnTo>
                    <a:lnTo>
                      <a:pt x="4290" y="21803"/>
                    </a:lnTo>
                    <a:lnTo>
                      <a:pt x="4513" y="21999"/>
                    </a:lnTo>
                    <a:lnTo>
                      <a:pt x="4745" y="22187"/>
                    </a:lnTo>
                    <a:lnTo>
                      <a:pt x="4986" y="22365"/>
                    </a:lnTo>
                    <a:lnTo>
                      <a:pt x="5226" y="22543"/>
                    </a:lnTo>
                    <a:lnTo>
                      <a:pt x="5467" y="22713"/>
                    </a:lnTo>
                    <a:lnTo>
                      <a:pt x="5717" y="22873"/>
                    </a:lnTo>
                    <a:lnTo>
                      <a:pt x="5975" y="23034"/>
                    </a:lnTo>
                    <a:lnTo>
                      <a:pt x="6234" y="23185"/>
                    </a:lnTo>
                    <a:lnTo>
                      <a:pt x="6493" y="23337"/>
                    </a:lnTo>
                    <a:lnTo>
                      <a:pt x="6760" y="23471"/>
                    </a:lnTo>
                    <a:lnTo>
                      <a:pt x="7028" y="23604"/>
                    </a:lnTo>
                    <a:lnTo>
                      <a:pt x="7304" y="23738"/>
                    </a:lnTo>
                    <a:lnTo>
                      <a:pt x="7581" y="23854"/>
                    </a:lnTo>
                    <a:lnTo>
                      <a:pt x="7857" y="23970"/>
                    </a:lnTo>
                    <a:lnTo>
                      <a:pt x="8142" y="24077"/>
                    </a:lnTo>
                    <a:lnTo>
                      <a:pt x="8428" y="24175"/>
                    </a:lnTo>
                    <a:lnTo>
                      <a:pt x="8713" y="24273"/>
                    </a:lnTo>
                    <a:lnTo>
                      <a:pt x="9007" y="24362"/>
                    </a:lnTo>
                    <a:lnTo>
                      <a:pt x="9311" y="24443"/>
                    </a:lnTo>
                    <a:lnTo>
                      <a:pt x="9605" y="24514"/>
                    </a:lnTo>
                    <a:lnTo>
                      <a:pt x="9908" y="24576"/>
                    </a:lnTo>
                    <a:lnTo>
                      <a:pt x="10211" y="24639"/>
                    </a:lnTo>
                    <a:lnTo>
                      <a:pt x="10514" y="24692"/>
                    </a:lnTo>
                    <a:lnTo>
                      <a:pt x="10827" y="24728"/>
                    </a:lnTo>
                    <a:lnTo>
                      <a:pt x="11139" y="24764"/>
                    </a:lnTo>
                    <a:lnTo>
                      <a:pt x="11451" y="24799"/>
                    </a:lnTo>
                    <a:lnTo>
                      <a:pt x="11772" y="24817"/>
                    </a:lnTo>
                    <a:lnTo>
                      <a:pt x="12084" y="24826"/>
                    </a:lnTo>
                    <a:lnTo>
                      <a:pt x="12405" y="24835"/>
                    </a:lnTo>
                    <a:lnTo>
                      <a:pt x="12726" y="24826"/>
                    </a:lnTo>
                    <a:lnTo>
                      <a:pt x="13047" y="24817"/>
                    </a:lnTo>
                    <a:lnTo>
                      <a:pt x="13368" y="24799"/>
                    </a:lnTo>
                    <a:lnTo>
                      <a:pt x="13680" y="24764"/>
                    </a:lnTo>
                    <a:lnTo>
                      <a:pt x="13992" y="24728"/>
                    </a:lnTo>
                    <a:lnTo>
                      <a:pt x="14295" y="24692"/>
                    </a:lnTo>
                    <a:lnTo>
                      <a:pt x="14608" y="24639"/>
                    </a:lnTo>
                    <a:lnTo>
                      <a:pt x="14911" y="24576"/>
                    </a:lnTo>
                    <a:lnTo>
                      <a:pt x="15214" y="24514"/>
                    </a:lnTo>
                    <a:lnTo>
                      <a:pt x="15508" y="24443"/>
                    </a:lnTo>
                    <a:lnTo>
                      <a:pt x="15811" y="24362"/>
                    </a:lnTo>
                    <a:lnTo>
                      <a:pt x="16097" y="24273"/>
                    </a:lnTo>
                    <a:lnTo>
                      <a:pt x="16391" y="24175"/>
                    </a:lnTo>
                    <a:lnTo>
                      <a:pt x="16676" y="24077"/>
                    </a:lnTo>
                    <a:lnTo>
                      <a:pt x="16962" y="23970"/>
                    </a:lnTo>
                    <a:lnTo>
                      <a:pt x="17238" y="23854"/>
                    </a:lnTo>
                    <a:lnTo>
                      <a:pt x="17515" y="23738"/>
                    </a:lnTo>
                    <a:lnTo>
                      <a:pt x="17791" y="23604"/>
                    </a:lnTo>
                    <a:lnTo>
                      <a:pt x="18059" y="23471"/>
                    </a:lnTo>
                    <a:lnTo>
                      <a:pt x="18326" y="23337"/>
                    </a:lnTo>
                    <a:lnTo>
                      <a:pt x="18594" y="23185"/>
                    </a:lnTo>
                    <a:lnTo>
                      <a:pt x="18843" y="23034"/>
                    </a:lnTo>
                    <a:lnTo>
                      <a:pt x="19102" y="22873"/>
                    </a:lnTo>
                    <a:lnTo>
                      <a:pt x="19352" y="22713"/>
                    </a:lnTo>
                    <a:lnTo>
                      <a:pt x="19592" y="22543"/>
                    </a:lnTo>
                    <a:lnTo>
                      <a:pt x="19842" y="22365"/>
                    </a:lnTo>
                    <a:lnTo>
                      <a:pt x="20074" y="22187"/>
                    </a:lnTo>
                    <a:lnTo>
                      <a:pt x="20306" y="21999"/>
                    </a:lnTo>
                    <a:lnTo>
                      <a:pt x="20538" y="21803"/>
                    </a:lnTo>
                    <a:lnTo>
                      <a:pt x="20760" y="21607"/>
                    </a:lnTo>
                    <a:lnTo>
                      <a:pt x="20975" y="21402"/>
                    </a:lnTo>
                    <a:lnTo>
                      <a:pt x="21189" y="21197"/>
                    </a:lnTo>
                    <a:lnTo>
                      <a:pt x="21394" y="20983"/>
                    </a:lnTo>
                    <a:lnTo>
                      <a:pt x="21599" y="20760"/>
                    </a:lnTo>
                    <a:lnTo>
                      <a:pt x="21795" y="20537"/>
                    </a:lnTo>
                    <a:lnTo>
                      <a:pt x="21991" y="20314"/>
                    </a:lnTo>
                    <a:lnTo>
                      <a:pt x="22178" y="20082"/>
                    </a:lnTo>
                    <a:lnTo>
                      <a:pt x="22357" y="19841"/>
                    </a:lnTo>
                    <a:lnTo>
                      <a:pt x="22535" y="19600"/>
                    </a:lnTo>
                    <a:lnTo>
                      <a:pt x="22704" y="19360"/>
                    </a:lnTo>
                    <a:lnTo>
                      <a:pt x="22874" y="19110"/>
                    </a:lnTo>
                    <a:lnTo>
                      <a:pt x="23026" y="18851"/>
                    </a:lnTo>
                    <a:lnTo>
                      <a:pt x="23177" y="18593"/>
                    </a:lnTo>
                    <a:lnTo>
                      <a:pt x="23329" y="18334"/>
                    </a:lnTo>
                    <a:lnTo>
                      <a:pt x="23471" y="18067"/>
                    </a:lnTo>
                    <a:lnTo>
                      <a:pt x="23605" y="17799"/>
                    </a:lnTo>
                    <a:lnTo>
                      <a:pt x="23730" y="17523"/>
                    </a:lnTo>
                    <a:lnTo>
                      <a:pt x="23846" y="17246"/>
                    </a:lnTo>
                    <a:lnTo>
                      <a:pt x="23962" y="16970"/>
                    </a:lnTo>
                    <a:lnTo>
                      <a:pt x="24069" y="16685"/>
                    </a:lnTo>
                    <a:lnTo>
                      <a:pt x="24176" y="16399"/>
                    </a:lnTo>
                    <a:lnTo>
                      <a:pt x="24265" y="16105"/>
                    </a:lnTo>
                    <a:lnTo>
                      <a:pt x="24354" y="15811"/>
                    </a:lnTo>
                    <a:lnTo>
                      <a:pt x="24434" y="15516"/>
                    </a:lnTo>
                    <a:lnTo>
                      <a:pt x="24506" y="15222"/>
                    </a:lnTo>
                    <a:lnTo>
                      <a:pt x="24577" y="14919"/>
                    </a:lnTo>
                    <a:lnTo>
                      <a:pt x="24631" y="14616"/>
                    </a:lnTo>
                    <a:lnTo>
                      <a:pt x="24684" y="14304"/>
                    </a:lnTo>
                    <a:lnTo>
                      <a:pt x="24729" y="14000"/>
                    </a:lnTo>
                    <a:lnTo>
                      <a:pt x="24764" y="13688"/>
                    </a:lnTo>
                    <a:lnTo>
                      <a:pt x="24791" y="13367"/>
                    </a:lnTo>
                    <a:lnTo>
                      <a:pt x="24809" y="13055"/>
                    </a:lnTo>
                    <a:lnTo>
                      <a:pt x="24818" y="12734"/>
                    </a:lnTo>
                    <a:lnTo>
                      <a:pt x="24827" y="12413"/>
                    </a:lnTo>
                    <a:lnTo>
                      <a:pt x="24818" y="12101"/>
                    </a:lnTo>
                    <a:lnTo>
                      <a:pt x="24809" y="11780"/>
                    </a:lnTo>
                    <a:lnTo>
                      <a:pt x="24791" y="11459"/>
                    </a:lnTo>
                    <a:lnTo>
                      <a:pt x="24764" y="11147"/>
                    </a:lnTo>
                    <a:lnTo>
                      <a:pt x="24729" y="10835"/>
                    </a:lnTo>
                    <a:lnTo>
                      <a:pt x="24684" y="10523"/>
                    </a:lnTo>
                    <a:lnTo>
                      <a:pt x="24631" y="10219"/>
                    </a:lnTo>
                    <a:lnTo>
                      <a:pt x="24577" y="9916"/>
                    </a:lnTo>
                    <a:lnTo>
                      <a:pt x="24506" y="9613"/>
                    </a:lnTo>
                    <a:lnTo>
                      <a:pt x="24434" y="9310"/>
                    </a:lnTo>
                    <a:lnTo>
                      <a:pt x="24354" y="9016"/>
                    </a:lnTo>
                    <a:lnTo>
                      <a:pt x="24265" y="8721"/>
                    </a:lnTo>
                    <a:lnTo>
                      <a:pt x="24176" y="8436"/>
                    </a:lnTo>
                    <a:lnTo>
                      <a:pt x="24069" y="8151"/>
                    </a:lnTo>
                    <a:lnTo>
                      <a:pt x="23962" y="7865"/>
                    </a:lnTo>
                    <a:lnTo>
                      <a:pt x="23846" y="7580"/>
                    </a:lnTo>
                    <a:lnTo>
                      <a:pt x="23730" y="7303"/>
                    </a:lnTo>
                    <a:lnTo>
                      <a:pt x="23605" y="7036"/>
                    </a:lnTo>
                    <a:lnTo>
                      <a:pt x="23471" y="6759"/>
                    </a:lnTo>
                    <a:lnTo>
                      <a:pt x="23329" y="6501"/>
                    </a:lnTo>
                    <a:lnTo>
                      <a:pt x="23177" y="6233"/>
                    </a:lnTo>
                    <a:lnTo>
                      <a:pt x="23026" y="5975"/>
                    </a:lnTo>
                    <a:lnTo>
                      <a:pt x="22874" y="5725"/>
                    </a:lnTo>
                    <a:lnTo>
                      <a:pt x="22704" y="5475"/>
                    </a:lnTo>
                    <a:lnTo>
                      <a:pt x="22535" y="5226"/>
                    </a:lnTo>
                    <a:lnTo>
                      <a:pt x="22357" y="4985"/>
                    </a:lnTo>
                    <a:lnTo>
                      <a:pt x="22178" y="4753"/>
                    </a:lnTo>
                    <a:lnTo>
                      <a:pt x="21991" y="4521"/>
                    </a:lnTo>
                    <a:lnTo>
                      <a:pt x="21795" y="4289"/>
                    </a:lnTo>
                    <a:lnTo>
                      <a:pt x="21599" y="4066"/>
                    </a:lnTo>
                    <a:lnTo>
                      <a:pt x="21394" y="3852"/>
                    </a:lnTo>
                    <a:lnTo>
                      <a:pt x="21189" y="3638"/>
                    </a:lnTo>
                    <a:lnTo>
                      <a:pt x="20975" y="3424"/>
                    </a:lnTo>
                    <a:lnTo>
                      <a:pt x="20760" y="3228"/>
                    </a:lnTo>
                    <a:lnTo>
                      <a:pt x="20538" y="3023"/>
                    </a:lnTo>
                    <a:lnTo>
                      <a:pt x="20306" y="2836"/>
                    </a:lnTo>
                    <a:lnTo>
                      <a:pt x="20074" y="2649"/>
                    </a:lnTo>
                    <a:lnTo>
                      <a:pt x="19842" y="2461"/>
                    </a:lnTo>
                    <a:lnTo>
                      <a:pt x="19592" y="2292"/>
                    </a:lnTo>
                    <a:lnTo>
                      <a:pt x="19352" y="2122"/>
                    </a:lnTo>
                    <a:lnTo>
                      <a:pt x="19102" y="1953"/>
                    </a:lnTo>
                    <a:lnTo>
                      <a:pt x="18843" y="1792"/>
                    </a:lnTo>
                    <a:lnTo>
                      <a:pt x="18594" y="1641"/>
                    </a:lnTo>
                    <a:lnTo>
                      <a:pt x="18326" y="1498"/>
                    </a:lnTo>
                    <a:lnTo>
                      <a:pt x="18059" y="1355"/>
                    </a:lnTo>
                    <a:lnTo>
                      <a:pt x="17791" y="1222"/>
                    </a:lnTo>
                    <a:lnTo>
                      <a:pt x="17515" y="1097"/>
                    </a:lnTo>
                    <a:lnTo>
                      <a:pt x="17238" y="972"/>
                    </a:lnTo>
                    <a:lnTo>
                      <a:pt x="16962" y="856"/>
                    </a:lnTo>
                    <a:lnTo>
                      <a:pt x="16676" y="749"/>
                    </a:lnTo>
                    <a:lnTo>
                      <a:pt x="16391" y="651"/>
                    </a:lnTo>
                    <a:lnTo>
                      <a:pt x="16097" y="553"/>
                    </a:lnTo>
                    <a:lnTo>
                      <a:pt x="15811" y="464"/>
                    </a:lnTo>
                    <a:lnTo>
                      <a:pt x="15508" y="392"/>
                    </a:lnTo>
                    <a:lnTo>
                      <a:pt x="15214" y="312"/>
                    </a:lnTo>
                    <a:lnTo>
                      <a:pt x="14911" y="250"/>
                    </a:lnTo>
                    <a:lnTo>
                      <a:pt x="14608" y="187"/>
                    </a:lnTo>
                    <a:lnTo>
                      <a:pt x="14295" y="143"/>
                    </a:lnTo>
                    <a:lnTo>
                      <a:pt x="13992" y="98"/>
                    </a:lnTo>
                    <a:lnTo>
                      <a:pt x="13680" y="62"/>
                    </a:lnTo>
                    <a:lnTo>
                      <a:pt x="13368" y="36"/>
                    </a:lnTo>
                    <a:lnTo>
                      <a:pt x="13047" y="9"/>
                    </a:lnTo>
                    <a:lnTo>
                      <a:pt x="12726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1243;p28"/>
              <p:cNvSpPr/>
              <p:nvPr/>
            </p:nvSpPr>
            <p:spPr>
              <a:xfrm>
                <a:off x="4607525" y="4856000"/>
                <a:ext cx="620900" cy="620875"/>
              </a:xfrm>
              <a:custGeom>
                <a:avLst/>
                <a:gdLst/>
                <a:ahLst/>
                <a:cxnLst/>
                <a:rect l="l" t="t" r="r" b="b"/>
                <a:pathLst>
                  <a:path w="24836" h="24835" extrusionOk="0">
                    <a:moveTo>
                      <a:pt x="12413" y="5083"/>
                    </a:moveTo>
                    <a:lnTo>
                      <a:pt x="12797" y="5092"/>
                    </a:lnTo>
                    <a:lnTo>
                      <a:pt x="13162" y="5119"/>
                    </a:lnTo>
                    <a:lnTo>
                      <a:pt x="13537" y="5163"/>
                    </a:lnTo>
                    <a:lnTo>
                      <a:pt x="13894" y="5235"/>
                    </a:lnTo>
                    <a:lnTo>
                      <a:pt x="14250" y="5315"/>
                    </a:lnTo>
                    <a:lnTo>
                      <a:pt x="14598" y="5413"/>
                    </a:lnTo>
                    <a:lnTo>
                      <a:pt x="14937" y="5529"/>
                    </a:lnTo>
                    <a:lnTo>
                      <a:pt x="15267" y="5663"/>
                    </a:lnTo>
                    <a:lnTo>
                      <a:pt x="15597" y="5805"/>
                    </a:lnTo>
                    <a:lnTo>
                      <a:pt x="15909" y="5966"/>
                    </a:lnTo>
                    <a:lnTo>
                      <a:pt x="16212" y="6144"/>
                    </a:lnTo>
                    <a:lnTo>
                      <a:pt x="16515" y="6331"/>
                    </a:lnTo>
                    <a:lnTo>
                      <a:pt x="16801" y="6537"/>
                    </a:lnTo>
                    <a:lnTo>
                      <a:pt x="17077" y="6759"/>
                    </a:lnTo>
                    <a:lnTo>
                      <a:pt x="17345" y="6991"/>
                    </a:lnTo>
                    <a:lnTo>
                      <a:pt x="17594" y="7232"/>
                    </a:lnTo>
                    <a:lnTo>
                      <a:pt x="17844" y="7482"/>
                    </a:lnTo>
                    <a:lnTo>
                      <a:pt x="18067" y="7749"/>
                    </a:lnTo>
                    <a:lnTo>
                      <a:pt x="18290" y="8026"/>
                    </a:lnTo>
                    <a:lnTo>
                      <a:pt x="18495" y="8320"/>
                    </a:lnTo>
                    <a:lnTo>
                      <a:pt x="18682" y="8614"/>
                    </a:lnTo>
                    <a:lnTo>
                      <a:pt x="18861" y="8917"/>
                    </a:lnTo>
                    <a:lnTo>
                      <a:pt x="19021" y="9238"/>
                    </a:lnTo>
                    <a:lnTo>
                      <a:pt x="19164" y="9560"/>
                    </a:lnTo>
                    <a:lnTo>
                      <a:pt x="19298" y="9898"/>
                    </a:lnTo>
                    <a:lnTo>
                      <a:pt x="19413" y="10237"/>
                    </a:lnTo>
                    <a:lnTo>
                      <a:pt x="19512" y="10585"/>
                    </a:lnTo>
                    <a:lnTo>
                      <a:pt x="19592" y="10942"/>
                    </a:lnTo>
                    <a:lnTo>
                      <a:pt x="19663" y="11298"/>
                    </a:lnTo>
                    <a:lnTo>
                      <a:pt x="19708" y="11664"/>
                    </a:lnTo>
                    <a:lnTo>
                      <a:pt x="19735" y="12039"/>
                    </a:lnTo>
                    <a:lnTo>
                      <a:pt x="19743" y="12413"/>
                    </a:lnTo>
                    <a:lnTo>
                      <a:pt x="19735" y="12797"/>
                    </a:lnTo>
                    <a:lnTo>
                      <a:pt x="19708" y="13162"/>
                    </a:lnTo>
                    <a:lnTo>
                      <a:pt x="19663" y="13537"/>
                    </a:lnTo>
                    <a:lnTo>
                      <a:pt x="19592" y="13893"/>
                    </a:lnTo>
                    <a:lnTo>
                      <a:pt x="19512" y="14250"/>
                    </a:lnTo>
                    <a:lnTo>
                      <a:pt x="19413" y="14598"/>
                    </a:lnTo>
                    <a:lnTo>
                      <a:pt x="19298" y="14937"/>
                    </a:lnTo>
                    <a:lnTo>
                      <a:pt x="19164" y="15267"/>
                    </a:lnTo>
                    <a:lnTo>
                      <a:pt x="19021" y="15597"/>
                    </a:lnTo>
                    <a:lnTo>
                      <a:pt x="18861" y="15909"/>
                    </a:lnTo>
                    <a:lnTo>
                      <a:pt x="18682" y="16212"/>
                    </a:lnTo>
                    <a:lnTo>
                      <a:pt x="18495" y="16515"/>
                    </a:lnTo>
                    <a:lnTo>
                      <a:pt x="18290" y="16800"/>
                    </a:lnTo>
                    <a:lnTo>
                      <a:pt x="18067" y="17077"/>
                    </a:lnTo>
                    <a:lnTo>
                      <a:pt x="17844" y="17344"/>
                    </a:lnTo>
                    <a:lnTo>
                      <a:pt x="17594" y="17594"/>
                    </a:lnTo>
                    <a:lnTo>
                      <a:pt x="17345" y="17835"/>
                    </a:lnTo>
                    <a:lnTo>
                      <a:pt x="17077" y="18067"/>
                    </a:lnTo>
                    <a:lnTo>
                      <a:pt x="16801" y="18290"/>
                    </a:lnTo>
                    <a:lnTo>
                      <a:pt x="16515" y="18495"/>
                    </a:lnTo>
                    <a:lnTo>
                      <a:pt x="16212" y="18682"/>
                    </a:lnTo>
                    <a:lnTo>
                      <a:pt x="15909" y="18860"/>
                    </a:lnTo>
                    <a:lnTo>
                      <a:pt x="15597" y="19021"/>
                    </a:lnTo>
                    <a:lnTo>
                      <a:pt x="15267" y="19164"/>
                    </a:lnTo>
                    <a:lnTo>
                      <a:pt x="14937" y="19297"/>
                    </a:lnTo>
                    <a:lnTo>
                      <a:pt x="14598" y="19413"/>
                    </a:lnTo>
                    <a:lnTo>
                      <a:pt x="14250" y="19511"/>
                    </a:lnTo>
                    <a:lnTo>
                      <a:pt x="13894" y="19592"/>
                    </a:lnTo>
                    <a:lnTo>
                      <a:pt x="13537" y="19654"/>
                    </a:lnTo>
                    <a:lnTo>
                      <a:pt x="13162" y="19708"/>
                    </a:lnTo>
                    <a:lnTo>
                      <a:pt x="12797" y="19734"/>
                    </a:lnTo>
                    <a:lnTo>
                      <a:pt x="12413" y="19743"/>
                    </a:lnTo>
                    <a:lnTo>
                      <a:pt x="12039" y="19734"/>
                    </a:lnTo>
                    <a:lnTo>
                      <a:pt x="11664" y="19708"/>
                    </a:lnTo>
                    <a:lnTo>
                      <a:pt x="11299" y="19654"/>
                    </a:lnTo>
                    <a:lnTo>
                      <a:pt x="10942" y="19592"/>
                    </a:lnTo>
                    <a:lnTo>
                      <a:pt x="10585" y="19511"/>
                    </a:lnTo>
                    <a:lnTo>
                      <a:pt x="10238" y="19413"/>
                    </a:lnTo>
                    <a:lnTo>
                      <a:pt x="9899" y="19297"/>
                    </a:lnTo>
                    <a:lnTo>
                      <a:pt x="9560" y="19164"/>
                    </a:lnTo>
                    <a:lnTo>
                      <a:pt x="9239" y="19021"/>
                    </a:lnTo>
                    <a:lnTo>
                      <a:pt x="8927" y="18860"/>
                    </a:lnTo>
                    <a:lnTo>
                      <a:pt x="8615" y="18682"/>
                    </a:lnTo>
                    <a:lnTo>
                      <a:pt x="8320" y="18495"/>
                    </a:lnTo>
                    <a:lnTo>
                      <a:pt x="8035" y="18290"/>
                    </a:lnTo>
                    <a:lnTo>
                      <a:pt x="7758" y="18067"/>
                    </a:lnTo>
                    <a:lnTo>
                      <a:pt x="7491" y="17835"/>
                    </a:lnTo>
                    <a:lnTo>
                      <a:pt x="7232" y="17594"/>
                    </a:lnTo>
                    <a:lnTo>
                      <a:pt x="6992" y="17344"/>
                    </a:lnTo>
                    <a:lnTo>
                      <a:pt x="6760" y="17077"/>
                    </a:lnTo>
                    <a:lnTo>
                      <a:pt x="6546" y="16800"/>
                    </a:lnTo>
                    <a:lnTo>
                      <a:pt x="6341" y="16515"/>
                    </a:lnTo>
                    <a:lnTo>
                      <a:pt x="6153" y="16212"/>
                    </a:lnTo>
                    <a:lnTo>
                      <a:pt x="5975" y="15909"/>
                    </a:lnTo>
                    <a:lnTo>
                      <a:pt x="5815" y="15597"/>
                    </a:lnTo>
                    <a:lnTo>
                      <a:pt x="5663" y="15267"/>
                    </a:lnTo>
                    <a:lnTo>
                      <a:pt x="5529" y="14937"/>
                    </a:lnTo>
                    <a:lnTo>
                      <a:pt x="5422" y="14598"/>
                    </a:lnTo>
                    <a:lnTo>
                      <a:pt x="5315" y="14250"/>
                    </a:lnTo>
                    <a:lnTo>
                      <a:pt x="5235" y="13893"/>
                    </a:lnTo>
                    <a:lnTo>
                      <a:pt x="5172" y="13537"/>
                    </a:lnTo>
                    <a:lnTo>
                      <a:pt x="5128" y="13162"/>
                    </a:lnTo>
                    <a:lnTo>
                      <a:pt x="5101" y="12797"/>
                    </a:lnTo>
                    <a:lnTo>
                      <a:pt x="5092" y="12413"/>
                    </a:lnTo>
                    <a:lnTo>
                      <a:pt x="5101" y="12039"/>
                    </a:lnTo>
                    <a:lnTo>
                      <a:pt x="5128" y="11664"/>
                    </a:lnTo>
                    <a:lnTo>
                      <a:pt x="5172" y="11298"/>
                    </a:lnTo>
                    <a:lnTo>
                      <a:pt x="5235" y="10942"/>
                    </a:lnTo>
                    <a:lnTo>
                      <a:pt x="5315" y="10585"/>
                    </a:lnTo>
                    <a:lnTo>
                      <a:pt x="5422" y="10237"/>
                    </a:lnTo>
                    <a:lnTo>
                      <a:pt x="5529" y="9898"/>
                    </a:lnTo>
                    <a:lnTo>
                      <a:pt x="5663" y="9560"/>
                    </a:lnTo>
                    <a:lnTo>
                      <a:pt x="5815" y="9238"/>
                    </a:lnTo>
                    <a:lnTo>
                      <a:pt x="5975" y="8917"/>
                    </a:lnTo>
                    <a:lnTo>
                      <a:pt x="6153" y="8614"/>
                    </a:lnTo>
                    <a:lnTo>
                      <a:pt x="6341" y="8320"/>
                    </a:lnTo>
                    <a:lnTo>
                      <a:pt x="6546" y="8026"/>
                    </a:lnTo>
                    <a:lnTo>
                      <a:pt x="6760" y="7749"/>
                    </a:lnTo>
                    <a:lnTo>
                      <a:pt x="6992" y="7482"/>
                    </a:lnTo>
                    <a:lnTo>
                      <a:pt x="7232" y="7232"/>
                    </a:lnTo>
                    <a:lnTo>
                      <a:pt x="7491" y="6991"/>
                    </a:lnTo>
                    <a:lnTo>
                      <a:pt x="7758" y="6759"/>
                    </a:lnTo>
                    <a:lnTo>
                      <a:pt x="8035" y="6537"/>
                    </a:lnTo>
                    <a:lnTo>
                      <a:pt x="8320" y="6331"/>
                    </a:lnTo>
                    <a:lnTo>
                      <a:pt x="8615" y="6144"/>
                    </a:lnTo>
                    <a:lnTo>
                      <a:pt x="8927" y="5966"/>
                    </a:lnTo>
                    <a:lnTo>
                      <a:pt x="9239" y="5805"/>
                    </a:lnTo>
                    <a:lnTo>
                      <a:pt x="9560" y="5663"/>
                    </a:lnTo>
                    <a:lnTo>
                      <a:pt x="9899" y="5529"/>
                    </a:lnTo>
                    <a:lnTo>
                      <a:pt x="10238" y="5413"/>
                    </a:lnTo>
                    <a:lnTo>
                      <a:pt x="10585" y="5315"/>
                    </a:lnTo>
                    <a:lnTo>
                      <a:pt x="10942" y="5235"/>
                    </a:lnTo>
                    <a:lnTo>
                      <a:pt x="11299" y="5163"/>
                    </a:lnTo>
                    <a:lnTo>
                      <a:pt x="11664" y="5119"/>
                    </a:lnTo>
                    <a:lnTo>
                      <a:pt x="12039" y="5092"/>
                    </a:lnTo>
                    <a:lnTo>
                      <a:pt x="12413" y="5083"/>
                    </a:lnTo>
                    <a:close/>
                    <a:moveTo>
                      <a:pt x="12092" y="0"/>
                    </a:moveTo>
                    <a:lnTo>
                      <a:pt x="11780" y="9"/>
                    </a:lnTo>
                    <a:lnTo>
                      <a:pt x="11459" y="36"/>
                    </a:lnTo>
                    <a:lnTo>
                      <a:pt x="11147" y="62"/>
                    </a:lnTo>
                    <a:lnTo>
                      <a:pt x="10835" y="98"/>
                    </a:lnTo>
                    <a:lnTo>
                      <a:pt x="10532" y="143"/>
                    </a:lnTo>
                    <a:lnTo>
                      <a:pt x="10220" y="187"/>
                    </a:lnTo>
                    <a:lnTo>
                      <a:pt x="9917" y="250"/>
                    </a:lnTo>
                    <a:lnTo>
                      <a:pt x="9613" y="312"/>
                    </a:lnTo>
                    <a:lnTo>
                      <a:pt x="9319" y="392"/>
                    </a:lnTo>
                    <a:lnTo>
                      <a:pt x="9016" y="464"/>
                    </a:lnTo>
                    <a:lnTo>
                      <a:pt x="8730" y="553"/>
                    </a:lnTo>
                    <a:lnTo>
                      <a:pt x="8436" y="651"/>
                    </a:lnTo>
                    <a:lnTo>
                      <a:pt x="8151" y="749"/>
                    </a:lnTo>
                    <a:lnTo>
                      <a:pt x="7866" y="856"/>
                    </a:lnTo>
                    <a:lnTo>
                      <a:pt x="7589" y="972"/>
                    </a:lnTo>
                    <a:lnTo>
                      <a:pt x="7313" y="1097"/>
                    </a:lnTo>
                    <a:lnTo>
                      <a:pt x="7036" y="1222"/>
                    </a:lnTo>
                    <a:lnTo>
                      <a:pt x="6769" y="1355"/>
                    </a:lnTo>
                    <a:lnTo>
                      <a:pt x="6501" y="1498"/>
                    </a:lnTo>
                    <a:lnTo>
                      <a:pt x="6243" y="1641"/>
                    </a:lnTo>
                    <a:lnTo>
                      <a:pt x="5984" y="1792"/>
                    </a:lnTo>
                    <a:lnTo>
                      <a:pt x="5725" y="1953"/>
                    </a:lnTo>
                    <a:lnTo>
                      <a:pt x="5476" y="2122"/>
                    </a:lnTo>
                    <a:lnTo>
                      <a:pt x="5235" y="2292"/>
                    </a:lnTo>
                    <a:lnTo>
                      <a:pt x="4994" y="2461"/>
                    </a:lnTo>
                    <a:lnTo>
                      <a:pt x="4753" y="2649"/>
                    </a:lnTo>
                    <a:lnTo>
                      <a:pt x="4521" y="2836"/>
                    </a:lnTo>
                    <a:lnTo>
                      <a:pt x="4290" y="3023"/>
                    </a:lnTo>
                    <a:lnTo>
                      <a:pt x="4067" y="3228"/>
                    </a:lnTo>
                    <a:lnTo>
                      <a:pt x="3853" y="3424"/>
                    </a:lnTo>
                    <a:lnTo>
                      <a:pt x="3639" y="3638"/>
                    </a:lnTo>
                    <a:lnTo>
                      <a:pt x="3434" y="3852"/>
                    </a:lnTo>
                    <a:lnTo>
                      <a:pt x="3228" y="4066"/>
                    </a:lnTo>
                    <a:lnTo>
                      <a:pt x="3032" y="4289"/>
                    </a:lnTo>
                    <a:lnTo>
                      <a:pt x="2836" y="4521"/>
                    </a:lnTo>
                    <a:lnTo>
                      <a:pt x="2649" y="4753"/>
                    </a:lnTo>
                    <a:lnTo>
                      <a:pt x="2470" y="4985"/>
                    </a:lnTo>
                    <a:lnTo>
                      <a:pt x="2292" y="5226"/>
                    </a:lnTo>
                    <a:lnTo>
                      <a:pt x="2123" y="5475"/>
                    </a:lnTo>
                    <a:lnTo>
                      <a:pt x="1953" y="5725"/>
                    </a:lnTo>
                    <a:lnTo>
                      <a:pt x="1802" y="5975"/>
                    </a:lnTo>
                    <a:lnTo>
                      <a:pt x="1650" y="6233"/>
                    </a:lnTo>
                    <a:lnTo>
                      <a:pt x="1499" y="6501"/>
                    </a:lnTo>
                    <a:lnTo>
                      <a:pt x="1356" y="6759"/>
                    </a:lnTo>
                    <a:lnTo>
                      <a:pt x="1222" y="7036"/>
                    </a:lnTo>
                    <a:lnTo>
                      <a:pt x="1097" y="7303"/>
                    </a:lnTo>
                    <a:lnTo>
                      <a:pt x="972" y="7580"/>
                    </a:lnTo>
                    <a:lnTo>
                      <a:pt x="865" y="7865"/>
                    </a:lnTo>
                    <a:lnTo>
                      <a:pt x="749" y="8151"/>
                    </a:lnTo>
                    <a:lnTo>
                      <a:pt x="651" y="8436"/>
                    </a:lnTo>
                    <a:lnTo>
                      <a:pt x="562" y="8721"/>
                    </a:lnTo>
                    <a:lnTo>
                      <a:pt x="473" y="9016"/>
                    </a:lnTo>
                    <a:lnTo>
                      <a:pt x="393" y="9310"/>
                    </a:lnTo>
                    <a:lnTo>
                      <a:pt x="321" y="9613"/>
                    </a:lnTo>
                    <a:lnTo>
                      <a:pt x="250" y="9916"/>
                    </a:lnTo>
                    <a:lnTo>
                      <a:pt x="197" y="10219"/>
                    </a:lnTo>
                    <a:lnTo>
                      <a:pt x="143" y="10523"/>
                    </a:lnTo>
                    <a:lnTo>
                      <a:pt x="98" y="10835"/>
                    </a:lnTo>
                    <a:lnTo>
                      <a:pt x="63" y="11147"/>
                    </a:lnTo>
                    <a:lnTo>
                      <a:pt x="36" y="11459"/>
                    </a:lnTo>
                    <a:lnTo>
                      <a:pt x="18" y="11780"/>
                    </a:lnTo>
                    <a:lnTo>
                      <a:pt x="0" y="12101"/>
                    </a:lnTo>
                    <a:lnTo>
                      <a:pt x="0" y="12413"/>
                    </a:lnTo>
                    <a:lnTo>
                      <a:pt x="0" y="12734"/>
                    </a:lnTo>
                    <a:lnTo>
                      <a:pt x="18" y="13055"/>
                    </a:lnTo>
                    <a:lnTo>
                      <a:pt x="36" y="13367"/>
                    </a:lnTo>
                    <a:lnTo>
                      <a:pt x="63" y="13688"/>
                    </a:lnTo>
                    <a:lnTo>
                      <a:pt x="98" y="14000"/>
                    </a:lnTo>
                    <a:lnTo>
                      <a:pt x="143" y="14304"/>
                    </a:lnTo>
                    <a:lnTo>
                      <a:pt x="197" y="14616"/>
                    </a:lnTo>
                    <a:lnTo>
                      <a:pt x="250" y="14919"/>
                    </a:lnTo>
                    <a:lnTo>
                      <a:pt x="321" y="15222"/>
                    </a:lnTo>
                    <a:lnTo>
                      <a:pt x="393" y="15516"/>
                    </a:lnTo>
                    <a:lnTo>
                      <a:pt x="473" y="15811"/>
                    </a:lnTo>
                    <a:lnTo>
                      <a:pt x="562" y="16105"/>
                    </a:lnTo>
                    <a:lnTo>
                      <a:pt x="651" y="16399"/>
                    </a:lnTo>
                    <a:lnTo>
                      <a:pt x="749" y="16685"/>
                    </a:lnTo>
                    <a:lnTo>
                      <a:pt x="865" y="16970"/>
                    </a:lnTo>
                    <a:lnTo>
                      <a:pt x="972" y="17246"/>
                    </a:lnTo>
                    <a:lnTo>
                      <a:pt x="1097" y="17523"/>
                    </a:lnTo>
                    <a:lnTo>
                      <a:pt x="1222" y="17799"/>
                    </a:lnTo>
                    <a:lnTo>
                      <a:pt x="1356" y="18067"/>
                    </a:lnTo>
                    <a:lnTo>
                      <a:pt x="1499" y="18334"/>
                    </a:lnTo>
                    <a:lnTo>
                      <a:pt x="1650" y="18593"/>
                    </a:lnTo>
                    <a:lnTo>
                      <a:pt x="1802" y="18851"/>
                    </a:lnTo>
                    <a:lnTo>
                      <a:pt x="1953" y="19110"/>
                    </a:lnTo>
                    <a:lnTo>
                      <a:pt x="2123" y="19360"/>
                    </a:lnTo>
                    <a:lnTo>
                      <a:pt x="2292" y="19600"/>
                    </a:lnTo>
                    <a:lnTo>
                      <a:pt x="2470" y="19841"/>
                    </a:lnTo>
                    <a:lnTo>
                      <a:pt x="2649" y="20082"/>
                    </a:lnTo>
                    <a:lnTo>
                      <a:pt x="2836" y="20314"/>
                    </a:lnTo>
                    <a:lnTo>
                      <a:pt x="3032" y="20537"/>
                    </a:lnTo>
                    <a:lnTo>
                      <a:pt x="3228" y="20760"/>
                    </a:lnTo>
                    <a:lnTo>
                      <a:pt x="3434" y="20983"/>
                    </a:lnTo>
                    <a:lnTo>
                      <a:pt x="3639" y="21197"/>
                    </a:lnTo>
                    <a:lnTo>
                      <a:pt x="3853" y="21402"/>
                    </a:lnTo>
                    <a:lnTo>
                      <a:pt x="4067" y="21607"/>
                    </a:lnTo>
                    <a:lnTo>
                      <a:pt x="4290" y="21803"/>
                    </a:lnTo>
                    <a:lnTo>
                      <a:pt x="4521" y="21999"/>
                    </a:lnTo>
                    <a:lnTo>
                      <a:pt x="4753" y="22187"/>
                    </a:lnTo>
                    <a:lnTo>
                      <a:pt x="4994" y="22365"/>
                    </a:lnTo>
                    <a:lnTo>
                      <a:pt x="5235" y="22543"/>
                    </a:lnTo>
                    <a:lnTo>
                      <a:pt x="5476" y="22713"/>
                    </a:lnTo>
                    <a:lnTo>
                      <a:pt x="5725" y="22873"/>
                    </a:lnTo>
                    <a:lnTo>
                      <a:pt x="5984" y="23034"/>
                    </a:lnTo>
                    <a:lnTo>
                      <a:pt x="6243" y="23185"/>
                    </a:lnTo>
                    <a:lnTo>
                      <a:pt x="6501" y="23337"/>
                    </a:lnTo>
                    <a:lnTo>
                      <a:pt x="6769" y="23471"/>
                    </a:lnTo>
                    <a:lnTo>
                      <a:pt x="7036" y="23604"/>
                    </a:lnTo>
                    <a:lnTo>
                      <a:pt x="7313" y="23738"/>
                    </a:lnTo>
                    <a:lnTo>
                      <a:pt x="7589" y="23854"/>
                    </a:lnTo>
                    <a:lnTo>
                      <a:pt x="7866" y="23970"/>
                    </a:lnTo>
                    <a:lnTo>
                      <a:pt x="8151" y="24077"/>
                    </a:lnTo>
                    <a:lnTo>
                      <a:pt x="8436" y="24175"/>
                    </a:lnTo>
                    <a:lnTo>
                      <a:pt x="8730" y="24273"/>
                    </a:lnTo>
                    <a:lnTo>
                      <a:pt x="9016" y="24362"/>
                    </a:lnTo>
                    <a:lnTo>
                      <a:pt x="9319" y="24443"/>
                    </a:lnTo>
                    <a:lnTo>
                      <a:pt x="9613" y="24514"/>
                    </a:lnTo>
                    <a:lnTo>
                      <a:pt x="9917" y="24576"/>
                    </a:lnTo>
                    <a:lnTo>
                      <a:pt x="10220" y="24639"/>
                    </a:lnTo>
                    <a:lnTo>
                      <a:pt x="10532" y="24692"/>
                    </a:lnTo>
                    <a:lnTo>
                      <a:pt x="10835" y="24728"/>
                    </a:lnTo>
                    <a:lnTo>
                      <a:pt x="11147" y="24764"/>
                    </a:lnTo>
                    <a:lnTo>
                      <a:pt x="11459" y="24799"/>
                    </a:lnTo>
                    <a:lnTo>
                      <a:pt x="11780" y="24817"/>
                    </a:lnTo>
                    <a:lnTo>
                      <a:pt x="12092" y="24826"/>
                    </a:lnTo>
                    <a:lnTo>
                      <a:pt x="12413" y="24835"/>
                    </a:lnTo>
                    <a:lnTo>
                      <a:pt x="12734" y="24826"/>
                    </a:lnTo>
                    <a:lnTo>
                      <a:pt x="13055" y="24817"/>
                    </a:lnTo>
                    <a:lnTo>
                      <a:pt x="13376" y="24799"/>
                    </a:lnTo>
                    <a:lnTo>
                      <a:pt x="13689" y="24764"/>
                    </a:lnTo>
                    <a:lnTo>
                      <a:pt x="14001" y="24728"/>
                    </a:lnTo>
                    <a:lnTo>
                      <a:pt x="14304" y="24692"/>
                    </a:lnTo>
                    <a:lnTo>
                      <a:pt x="14616" y="24639"/>
                    </a:lnTo>
                    <a:lnTo>
                      <a:pt x="14919" y="24576"/>
                    </a:lnTo>
                    <a:lnTo>
                      <a:pt x="15222" y="24514"/>
                    </a:lnTo>
                    <a:lnTo>
                      <a:pt x="15517" y="24443"/>
                    </a:lnTo>
                    <a:lnTo>
                      <a:pt x="15820" y="24362"/>
                    </a:lnTo>
                    <a:lnTo>
                      <a:pt x="16105" y="24273"/>
                    </a:lnTo>
                    <a:lnTo>
                      <a:pt x="16399" y="24175"/>
                    </a:lnTo>
                    <a:lnTo>
                      <a:pt x="16685" y="24077"/>
                    </a:lnTo>
                    <a:lnTo>
                      <a:pt x="16970" y="23970"/>
                    </a:lnTo>
                    <a:lnTo>
                      <a:pt x="17247" y="23854"/>
                    </a:lnTo>
                    <a:lnTo>
                      <a:pt x="17523" y="23738"/>
                    </a:lnTo>
                    <a:lnTo>
                      <a:pt x="17799" y="23604"/>
                    </a:lnTo>
                    <a:lnTo>
                      <a:pt x="18067" y="23471"/>
                    </a:lnTo>
                    <a:lnTo>
                      <a:pt x="18334" y="23337"/>
                    </a:lnTo>
                    <a:lnTo>
                      <a:pt x="18593" y="23185"/>
                    </a:lnTo>
                    <a:lnTo>
                      <a:pt x="18852" y="23034"/>
                    </a:lnTo>
                    <a:lnTo>
                      <a:pt x="19110" y="22873"/>
                    </a:lnTo>
                    <a:lnTo>
                      <a:pt x="19360" y="22713"/>
                    </a:lnTo>
                    <a:lnTo>
                      <a:pt x="19601" y="22543"/>
                    </a:lnTo>
                    <a:lnTo>
                      <a:pt x="19842" y="22365"/>
                    </a:lnTo>
                    <a:lnTo>
                      <a:pt x="20082" y="22187"/>
                    </a:lnTo>
                    <a:lnTo>
                      <a:pt x="20314" y="21999"/>
                    </a:lnTo>
                    <a:lnTo>
                      <a:pt x="20546" y="21803"/>
                    </a:lnTo>
                    <a:lnTo>
                      <a:pt x="20769" y="21607"/>
                    </a:lnTo>
                    <a:lnTo>
                      <a:pt x="20983" y="21402"/>
                    </a:lnTo>
                    <a:lnTo>
                      <a:pt x="21197" y="21197"/>
                    </a:lnTo>
                    <a:lnTo>
                      <a:pt x="21402" y="20983"/>
                    </a:lnTo>
                    <a:lnTo>
                      <a:pt x="21607" y="20760"/>
                    </a:lnTo>
                    <a:lnTo>
                      <a:pt x="21803" y="20537"/>
                    </a:lnTo>
                    <a:lnTo>
                      <a:pt x="22000" y="20314"/>
                    </a:lnTo>
                    <a:lnTo>
                      <a:pt x="22187" y="20082"/>
                    </a:lnTo>
                    <a:lnTo>
                      <a:pt x="22365" y="19841"/>
                    </a:lnTo>
                    <a:lnTo>
                      <a:pt x="22543" y="19600"/>
                    </a:lnTo>
                    <a:lnTo>
                      <a:pt x="22713" y="19360"/>
                    </a:lnTo>
                    <a:lnTo>
                      <a:pt x="22873" y="19110"/>
                    </a:lnTo>
                    <a:lnTo>
                      <a:pt x="23034" y="18851"/>
                    </a:lnTo>
                    <a:lnTo>
                      <a:pt x="23186" y="18593"/>
                    </a:lnTo>
                    <a:lnTo>
                      <a:pt x="23337" y="18334"/>
                    </a:lnTo>
                    <a:lnTo>
                      <a:pt x="23471" y="18067"/>
                    </a:lnTo>
                    <a:lnTo>
                      <a:pt x="23605" y="17799"/>
                    </a:lnTo>
                    <a:lnTo>
                      <a:pt x="23738" y="17523"/>
                    </a:lnTo>
                    <a:lnTo>
                      <a:pt x="23854" y="17246"/>
                    </a:lnTo>
                    <a:lnTo>
                      <a:pt x="23970" y="16970"/>
                    </a:lnTo>
                    <a:lnTo>
                      <a:pt x="24077" y="16685"/>
                    </a:lnTo>
                    <a:lnTo>
                      <a:pt x="24175" y="16399"/>
                    </a:lnTo>
                    <a:lnTo>
                      <a:pt x="24273" y="16105"/>
                    </a:lnTo>
                    <a:lnTo>
                      <a:pt x="24363" y="15811"/>
                    </a:lnTo>
                    <a:lnTo>
                      <a:pt x="24443" y="15516"/>
                    </a:lnTo>
                    <a:lnTo>
                      <a:pt x="24514" y="15222"/>
                    </a:lnTo>
                    <a:lnTo>
                      <a:pt x="24577" y="14919"/>
                    </a:lnTo>
                    <a:lnTo>
                      <a:pt x="24639" y="14616"/>
                    </a:lnTo>
                    <a:lnTo>
                      <a:pt x="24693" y="14304"/>
                    </a:lnTo>
                    <a:lnTo>
                      <a:pt x="24728" y="14000"/>
                    </a:lnTo>
                    <a:lnTo>
                      <a:pt x="24764" y="13688"/>
                    </a:lnTo>
                    <a:lnTo>
                      <a:pt x="24800" y="13367"/>
                    </a:lnTo>
                    <a:lnTo>
                      <a:pt x="24817" y="13055"/>
                    </a:lnTo>
                    <a:lnTo>
                      <a:pt x="24826" y="12734"/>
                    </a:lnTo>
                    <a:lnTo>
                      <a:pt x="24835" y="12413"/>
                    </a:lnTo>
                    <a:lnTo>
                      <a:pt x="24826" y="12101"/>
                    </a:lnTo>
                    <a:lnTo>
                      <a:pt x="24817" y="11780"/>
                    </a:lnTo>
                    <a:lnTo>
                      <a:pt x="24800" y="11459"/>
                    </a:lnTo>
                    <a:lnTo>
                      <a:pt x="24764" y="11147"/>
                    </a:lnTo>
                    <a:lnTo>
                      <a:pt x="24728" y="10835"/>
                    </a:lnTo>
                    <a:lnTo>
                      <a:pt x="24693" y="10523"/>
                    </a:lnTo>
                    <a:lnTo>
                      <a:pt x="24639" y="10219"/>
                    </a:lnTo>
                    <a:lnTo>
                      <a:pt x="24577" y="9916"/>
                    </a:lnTo>
                    <a:lnTo>
                      <a:pt x="24514" y="9613"/>
                    </a:lnTo>
                    <a:lnTo>
                      <a:pt x="24443" y="9310"/>
                    </a:lnTo>
                    <a:lnTo>
                      <a:pt x="24363" y="9016"/>
                    </a:lnTo>
                    <a:lnTo>
                      <a:pt x="24273" y="8721"/>
                    </a:lnTo>
                    <a:lnTo>
                      <a:pt x="24175" y="8436"/>
                    </a:lnTo>
                    <a:lnTo>
                      <a:pt x="24077" y="8151"/>
                    </a:lnTo>
                    <a:lnTo>
                      <a:pt x="23970" y="7865"/>
                    </a:lnTo>
                    <a:lnTo>
                      <a:pt x="23854" y="7580"/>
                    </a:lnTo>
                    <a:lnTo>
                      <a:pt x="23738" y="7303"/>
                    </a:lnTo>
                    <a:lnTo>
                      <a:pt x="23605" y="7036"/>
                    </a:lnTo>
                    <a:lnTo>
                      <a:pt x="23471" y="6759"/>
                    </a:lnTo>
                    <a:lnTo>
                      <a:pt x="23337" y="6501"/>
                    </a:lnTo>
                    <a:lnTo>
                      <a:pt x="23186" y="6233"/>
                    </a:lnTo>
                    <a:lnTo>
                      <a:pt x="23034" y="5975"/>
                    </a:lnTo>
                    <a:lnTo>
                      <a:pt x="22873" y="5725"/>
                    </a:lnTo>
                    <a:lnTo>
                      <a:pt x="22713" y="5475"/>
                    </a:lnTo>
                    <a:lnTo>
                      <a:pt x="22543" y="5226"/>
                    </a:lnTo>
                    <a:lnTo>
                      <a:pt x="22365" y="4985"/>
                    </a:lnTo>
                    <a:lnTo>
                      <a:pt x="22187" y="4753"/>
                    </a:lnTo>
                    <a:lnTo>
                      <a:pt x="22000" y="4521"/>
                    </a:lnTo>
                    <a:lnTo>
                      <a:pt x="21803" y="4289"/>
                    </a:lnTo>
                    <a:lnTo>
                      <a:pt x="21607" y="4066"/>
                    </a:lnTo>
                    <a:lnTo>
                      <a:pt x="21402" y="3852"/>
                    </a:lnTo>
                    <a:lnTo>
                      <a:pt x="21197" y="3638"/>
                    </a:lnTo>
                    <a:lnTo>
                      <a:pt x="20983" y="3424"/>
                    </a:lnTo>
                    <a:lnTo>
                      <a:pt x="20769" y="3228"/>
                    </a:lnTo>
                    <a:lnTo>
                      <a:pt x="20546" y="3023"/>
                    </a:lnTo>
                    <a:lnTo>
                      <a:pt x="20314" y="2836"/>
                    </a:lnTo>
                    <a:lnTo>
                      <a:pt x="20082" y="2649"/>
                    </a:lnTo>
                    <a:lnTo>
                      <a:pt x="19842" y="2461"/>
                    </a:lnTo>
                    <a:lnTo>
                      <a:pt x="19601" y="2292"/>
                    </a:lnTo>
                    <a:lnTo>
                      <a:pt x="19360" y="2122"/>
                    </a:lnTo>
                    <a:lnTo>
                      <a:pt x="19110" y="1953"/>
                    </a:lnTo>
                    <a:lnTo>
                      <a:pt x="18852" y="1792"/>
                    </a:lnTo>
                    <a:lnTo>
                      <a:pt x="18593" y="1641"/>
                    </a:lnTo>
                    <a:lnTo>
                      <a:pt x="18334" y="1498"/>
                    </a:lnTo>
                    <a:lnTo>
                      <a:pt x="18067" y="1355"/>
                    </a:lnTo>
                    <a:lnTo>
                      <a:pt x="17799" y="1222"/>
                    </a:lnTo>
                    <a:lnTo>
                      <a:pt x="17523" y="1097"/>
                    </a:lnTo>
                    <a:lnTo>
                      <a:pt x="17247" y="972"/>
                    </a:lnTo>
                    <a:lnTo>
                      <a:pt x="16970" y="856"/>
                    </a:lnTo>
                    <a:lnTo>
                      <a:pt x="16685" y="749"/>
                    </a:lnTo>
                    <a:lnTo>
                      <a:pt x="16399" y="651"/>
                    </a:lnTo>
                    <a:lnTo>
                      <a:pt x="16105" y="553"/>
                    </a:lnTo>
                    <a:lnTo>
                      <a:pt x="15820" y="464"/>
                    </a:lnTo>
                    <a:lnTo>
                      <a:pt x="15517" y="392"/>
                    </a:lnTo>
                    <a:lnTo>
                      <a:pt x="15222" y="312"/>
                    </a:lnTo>
                    <a:lnTo>
                      <a:pt x="14919" y="250"/>
                    </a:lnTo>
                    <a:lnTo>
                      <a:pt x="14616" y="187"/>
                    </a:lnTo>
                    <a:lnTo>
                      <a:pt x="14304" y="143"/>
                    </a:lnTo>
                    <a:lnTo>
                      <a:pt x="14001" y="98"/>
                    </a:lnTo>
                    <a:lnTo>
                      <a:pt x="13689" y="62"/>
                    </a:lnTo>
                    <a:lnTo>
                      <a:pt x="13376" y="36"/>
                    </a:lnTo>
                    <a:lnTo>
                      <a:pt x="13055" y="9"/>
                    </a:lnTo>
                    <a:lnTo>
                      <a:pt x="127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1244;p28"/>
              <p:cNvSpPr/>
              <p:nvPr/>
            </p:nvSpPr>
            <p:spPr>
              <a:xfrm>
                <a:off x="4829350" y="5070450"/>
                <a:ext cx="177250" cy="177025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7081" extrusionOk="0">
                    <a:moveTo>
                      <a:pt x="3362" y="1"/>
                    </a:moveTo>
                    <a:lnTo>
                      <a:pt x="3184" y="18"/>
                    </a:lnTo>
                    <a:lnTo>
                      <a:pt x="3005" y="36"/>
                    </a:lnTo>
                    <a:lnTo>
                      <a:pt x="2827" y="72"/>
                    </a:lnTo>
                    <a:lnTo>
                      <a:pt x="2658" y="108"/>
                    </a:lnTo>
                    <a:lnTo>
                      <a:pt x="2488" y="152"/>
                    </a:lnTo>
                    <a:lnTo>
                      <a:pt x="2328" y="215"/>
                    </a:lnTo>
                    <a:lnTo>
                      <a:pt x="2167" y="277"/>
                    </a:lnTo>
                    <a:lnTo>
                      <a:pt x="2007" y="348"/>
                    </a:lnTo>
                    <a:lnTo>
                      <a:pt x="1855" y="420"/>
                    </a:lnTo>
                    <a:lnTo>
                      <a:pt x="1703" y="509"/>
                    </a:lnTo>
                    <a:lnTo>
                      <a:pt x="1561" y="598"/>
                    </a:lnTo>
                    <a:lnTo>
                      <a:pt x="1418" y="696"/>
                    </a:lnTo>
                    <a:lnTo>
                      <a:pt x="1284" y="803"/>
                    </a:lnTo>
                    <a:lnTo>
                      <a:pt x="1159" y="910"/>
                    </a:lnTo>
                    <a:lnTo>
                      <a:pt x="1035" y="1035"/>
                    </a:lnTo>
                    <a:lnTo>
                      <a:pt x="919" y="1151"/>
                    </a:lnTo>
                    <a:lnTo>
                      <a:pt x="812" y="1285"/>
                    </a:lnTo>
                    <a:lnTo>
                      <a:pt x="705" y="1418"/>
                    </a:lnTo>
                    <a:lnTo>
                      <a:pt x="607" y="1552"/>
                    </a:lnTo>
                    <a:lnTo>
                      <a:pt x="508" y="1695"/>
                    </a:lnTo>
                    <a:lnTo>
                      <a:pt x="428" y="1846"/>
                    </a:lnTo>
                    <a:lnTo>
                      <a:pt x="348" y="1998"/>
                    </a:lnTo>
                    <a:lnTo>
                      <a:pt x="277" y="2159"/>
                    </a:lnTo>
                    <a:lnTo>
                      <a:pt x="214" y="2319"/>
                    </a:lnTo>
                    <a:lnTo>
                      <a:pt x="161" y="2480"/>
                    </a:lnTo>
                    <a:lnTo>
                      <a:pt x="107" y="2649"/>
                    </a:lnTo>
                    <a:lnTo>
                      <a:pt x="72" y="2818"/>
                    </a:lnTo>
                    <a:lnTo>
                      <a:pt x="36" y="2997"/>
                    </a:lnTo>
                    <a:lnTo>
                      <a:pt x="18" y="3175"/>
                    </a:lnTo>
                    <a:lnTo>
                      <a:pt x="0" y="3354"/>
                    </a:lnTo>
                    <a:lnTo>
                      <a:pt x="0" y="3541"/>
                    </a:lnTo>
                    <a:lnTo>
                      <a:pt x="0" y="3719"/>
                    </a:lnTo>
                    <a:lnTo>
                      <a:pt x="18" y="3897"/>
                    </a:lnTo>
                    <a:lnTo>
                      <a:pt x="36" y="4076"/>
                    </a:lnTo>
                    <a:lnTo>
                      <a:pt x="72" y="4254"/>
                    </a:lnTo>
                    <a:lnTo>
                      <a:pt x="107" y="4424"/>
                    </a:lnTo>
                    <a:lnTo>
                      <a:pt x="161" y="4593"/>
                    </a:lnTo>
                    <a:lnTo>
                      <a:pt x="214" y="4754"/>
                    </a:lnTo>
                    <a:lnTo>
                      <a:pt x="277" y="4914"/>
                    </a:lnTo>
                    <a:lnTo>
                      <a:pt x="348" y="5075"/>
                    </a:lnTo>
                    <a:lnTo>
                      <a:pt x="428" y="5226"/>
                    </a:lnTo>
                    <a:lnTo>
                      <a:pt x="508" y="5378"/>
                    </a:lnTo>
                    <a:lnTo>
                      <a:pt x="607" y="5520"/>
                    </a:lnTo>
                    <a:lnTo>
                      <a:pt x="705" y="5654"/>
                    </a:lnTo>
                    <a:lnTo>
                      <a:pt x="812" y="5788"/>
                    </a:lnTo>
                    <a:lnTo>
                      <a:pt x="919" y="5922"/>
                    </a:lnTo>
                    <a:lnTo>
                      <a:pt x="1035" y="6047"/>
                    </a:lnTo>
                    <a:lnTo>
                      <a:pt x="1159" y="6163"/>
                    </a:lnTo>
                    <a:lnTo>
                      <a:pt x="1284" y="6270"/>
                    </a:lnTo>
                    <a:lnTo>
                      <a:pt x="1418" y="6377"/>
                    </a:lnTo>
                    <a:lnTo>
                      <a:pt x="1561" y="6475"/>
                    </a:lnTo>
                    <a:lnTo>
                      <a:pt x="1703" y="6573"/>
                    </a:lnTo>
                    <a:lnTo>
                      <a:pt x="1855" y="6653"/>
                    </a:lnTo>
                    <a:lnTo>
                      <a:pt x="2007" y="6733"/>
                    </a:lnTo>
                    <a:lnTo>
                      <a:pt x="2167" y="6805"/>
                    </a:lnTo>
                    <a:lnTo>
                      <a:pt x="2328" y="6867"/>
                    </a:lnTo>
                    <a:lnTo>
                      <a:pt x="2488" y="6920"/>
                    </a:lnTo>
                    <a:lnTo>
                      <a:pt x="2658" y="6974"/>
                    </a:lnTo>
                    <a:lnTo>
                      <a:pt x="2827" y="7010"/>
                    </a:lnTo>
                    <a:lnTo>
                      <a:pt x="3005" y="7045"/>
                    </a:lnTo>
                    <a:lnTo>
                      <a:pt x="3184" y="7063"/>
                    </a:lnTo>
                    <a:lnTo>
                      <a:pt x="3362" y="7081"/>
                    </a:lnTo>
                    <a:lnTo>
                      <a:pt x="3728" y="7081"/>
                    </a:lnTo>
                    <a:lnTo>
                      <a:pt x="3906" y="7063"/>
                    </a:lnTo>
                    <a:lnTo>
                      <a:pt x="4084" y="7045"/>
                    </a:lnTo>
                    <a:lnTo>
                      <a:pt x="4263" y="7010"/>
                    </a:lnTo>
                    <a:lnTo>
                      <a:pt x="4432" y="6974"/>
                    </a:lnTo>
                    <a:lnTo>
                      <a:pt x="4602" y="6920"/>
                    </a:lnTo>
                    <a:lnTo>
                      <a:pt x="4762" y="6867"/>
                    </a:lnTo>
                    <a:lnTo>
                      <a:pt x="4923" y="6805"/>
                    </a:lnTo>
                    <a:lnTo>
                      <a:pt x="5083" y="6733"/>
                    </a:lnTo>
                    <a:lnTo>
                      <a:pt x="5235" y="6653"/>
                    </a:lnTo>
                    <a:lnTo>
                      <a:pt x="5386" y="6573"/>
                    </a:lnTo>
                    <a:lnTo>
                      <a:pt x="5529" y="6475"/>
                    </a:lnTo>
                    <a:lnTo>
                      <a:pt x="5663" y="6377"/>
                    </a:lnTo>
                    <a:lnTo>
                      <a:pt x="5796" y="6270"/>
                    </a:lnTo>
                    <a:lnTo>
                      <a:pt x="5930" y="6163"/>
                    </a:lnTo>
                    <a:lnTo>
                      <a:pt x="6055" y="6047"/>
                    </a:lnTo>
                    <a:lnTo>
                      <a:pt x="6171" y="5922"/>
                    </a:lnTo>
                    <a:lnTo>
                      <a:pt x="6278" y="5788"/>
                    </a:lnTo>
                    <a:lnTo>
                      <a:pt x="6385" y="5654"/>
                    </a:lnTo>
                    <a:lnTo>
                      <a:pt x="6483" y="5520"/>
                    </a:lnTo>
                    <a:lnTo>
                      <a:pt x="6581" y="5378"/>
                    </a:lnTo>
                    <a:lnTo>
                      <a:pt x="6661" y="5226"/>
                    </a:lnTo>
                    <a:lnTo>
                      <a:pt x="6742" y="5075"/>
                    </a:lnTo>
                    <a:lnTo>
                      <a:pt x="6813" y="4914"/>
                    </a:lnTo>
                    <a:lnTo>
                      <a:pt x="6875" y="4754"/>
                    </a:lnTo>
                    <a:lnTo>
                      <a:pt x="6929" y="4593"/>
                    </a:lnTo>
                    <a:lnTo>
                      <a:pt x="6982" y="4424"/>
                    </a:lnTo>
                    <a:lnTo>
                      <a:pt x="7018" y="4254"/>
                    </a:lnTo>
                    <a:lnTo>
                      <a:pt x="7045" y="4076"/>
                    </a:lnTo>
                    <a:lnTo>
                      <a:pt x="7072" y="3897"/>
                    </a:lnTo>
                    <a:lnTo>
                      <a:pt x="7089" y="3719"/>
                    </a:lnTo>
                    <a:lnTo>
                      <a:pt x="7089" y="3541"/>
                    </a:lnTo>
                    <a:lnTo>
                      <a:pt x="7089" y="3354"/>
                    </a:lnTo>
                    <a:lnTo>
                      <a:pt x="7072" y="3175"/>
                    </a:lnTo>
                    <a:lnTo>
                      <a:pt x="7045" y="2997"/>
                    </a:lnTo>
                    <a:lnTo>
                      <a:pt x="7018" y="2818"/>
                    </a:lnTo>
                    <a:lnTo>
                      <a:pt x="6982" y="2649"/>
                    </a:lnTo>
                    <a:lnTo>
                      <a:pt x="6929" y="2480"/>
                    </a:lnTo>
                    <a:lnTo>
                      <a:pt x="6875" y="2319"/>
                    </a:lnTo>
                    <a:lnTo>
                      <a:pt x="6813" y="2159"/>
                    </a:lnTo>
                    <a:lnTo>
                      <a:pt x="6742" y="1998"/>
                    </a:lnTo>
                    <a:lnTo>
                      <a:pt x="6661" y="1846"/>
                    </a:lnTo>
                    <a:lnTo>
                      <a:pt x="6581" y="1695"/>
                    </a:lnTo>
                    <a:lnTo>
                      <a:pt x="6483" y="1552"/>
                    </a:lnTo>
                    <a:lnTo>
                      <a:pt x="6385" y="1418"/>
                    </a:lnTo>
                    <a:lnTo>
                      <a:pt x="6278" y="1285"/>
                    </a:lnTo>
                    <a:lnTo>
                      <a:pt x="6171" y="1151"/>
                    </a:lnTo>
                    <a:lnTo>
                      <a:pt x="6055" y="1035"/>
                    </a:lnTo>
                    <a:lnTo>
                      <a:pt x="5930" y="910"/>
                    </a:lnTo>
                    <a:lnTo>
                      <a:pt x="5796" y="803"/>
                    </a:lnTo>
                    <a:lnTo>
                      <a:pt x="5663" y="696"/>
                    </a:lnTo>
                    <a:lnTo>
                      <a:pt x="5529" y="598"/>
                    </a:lnTo>
                    <a:lnTo>
                      <a:pt x="5386" y="509"/>
                    </a:lnTo>
                    <a:lnTo>
                      <a:pt x="5235" y="420"/>
                    </a:lnTo>
                    <a:lnTo>
                      <a:pt x="5083" y="348"/>
                    </a:lnTo>
                    <a:lnTo>
                      <a:pt x="4923" y="277"/>
                    </a:lnTo>
                    <a:lnTo>
                      <a:pt x="4762" y="215"/>
                    </a:lnTo>
                    <a:lnTo>
                      <a:pt x="4602" y="152"/>
                    </a:lnTo>
                    <a:lnTo>
                      <a:pt x="4432" y="108"/>
                    </a:lnTo>
                    <a:lnTo>
                      <a:pt x="4263" y="72"/>
                    </a:lnTo>
                    <a:lnTo>
                      <a:pt x="4084" y="36"/>
                    </a:lnTo>
                    <a:lnTo>
                      <a:pt x="3906" y="18"/>
                    </a:lnTo>
                    <a:lnTo>
                      <a:pt x="37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1245;p28"/>
              <p:cNvSpPr/>
              <p:nvPr/>
            </p:nvSpPr>
            <p:spPr>
              <a:xfrm>
                <a:off x="5615850" y="5070450"/>
                <a:ext cx="177250" cy="177025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7081" extrusionOk="0">
                    <a:moveTo>
                      <a:pt x="3362" y="1"/>
                    </a:moveTo>
                    <a:lnTo>
                      <a:pt x="3184" y="18"/>
                    </a:lnTo>
                    <a:lnTo>
                      <a:pt x="3006" y="36"/>
                    </a:lnTo>
                    <a:lnTo>
                      <a:pt x="2827" y="72"/>
                    </a:lnTo>
                    <a:lnTo>
                      <a:pt x="2658" y="108"/>
                    </a:lnTo>
                    <a:lnTo>
                      <a:pt x="2489" y="152"/>
                    </a:lnTo>
                    <a:lnTo>
                      <a:pt x="2319" y="215"/>
                    </a:lnTo>
                    <a:lnTo>
                      <a:pt x="2159" y="277"/>
                    </a:lnTo>
                    <a:lnTo>
                      <a:pt x="2007" y="348"/>
                    </a:lnTo>
                    <a:lnTo>
                      <a:pt x="1855" y="420"/>
                    </a:lnTo>
                    <a:lnTo>
                      <a:pt x="1704" y="509"/>
                    </a:lnTo>
                    <a:lnTo>
                      <a:pt x="1561" y="598"/>
                    </a:lnTo>
                    <a:lnTo>
                      <a:pt x="1419" y="696"/>
                    </a:lnTo>
                    <a:lnTo>
                      <a:pt x="1285" y="803"/>
                    </a:lnTo>
                    <a:lnTo>
                      <a:pt x="1160" y="910"/>
                    </a:lnTo>
                    <a:lnTo>
                      <a:pt x="1035" y="1035"/>
                    </a:lnTo>
                    <a:lnTo>
                      <a:pt x="919" y="1151"/>
                    </a:lnTo>
                    <a:lnTo>
                      <a:pt x="803" y="1285"/>
                    </a:lnTo>
                    <a:lnTo>
                      <a:pt x="705" y="1418"/>
                    </a:lnTo>
                    <a:lnTo>
                      <a:pt x="607" y="1552"/>
                    </a:lnTo>
                    <a:lnTo>
                      <a:pt x="509" y="1695"/>
                    </a:lnTo>
                    <a:lnTo>
                      <a:pt x="429" y="1846"/>
                    </a:lnTo>
                    <a:lnTo>
                      <a:pt x="348" y="1998"/>
                    </a:lnTo>
                    <a:lnTo>
                      <a:pt x="277" y="2159"/>
                    </a:lnTo>
                    <a:lnTo>
                      <a:pt x="215" y="2319"/>
                    </a:lnTo>
                    <a:lnTo>
                      <a:pt x="161" y="2480"/>
                    </a:lnTo>
                    <a:lnTo>
                      <a:pt x="108" y="2649"/>
                    </a:lnTo>
                    <a:lnTo>
                      <a:pt x="72" y="2818"/>
                    </a:lnTo>
                    <a:lnTo>
                      <a:pt x="45" y="2997"/>
                    </a:lnTo>
                    <a:lnTo>
                      <a:pt x="18" y="3175"/>
                    </a:lnTo>
                    <a:lnTo>
                      <a:pt x="1" y="3354"/>
                    </a:lnTo>
                    <a:lnTo>
                      <a:pt x="1" y="3541"/>
                    </a:lnTo>
                    <a:lnTo>
                      <a:pt x="1" y="3719"/>
                    </a:lnTo>
                    <a:lnTo>
                      <a:pt x="18" y="3897"/>
                    </a:lnTo>
                    <a:lnTo>
                      <a:pt x="45" y="4076"/>
                    </a:lnTo>
                    <a:lnTo>
                      <a:pt x="72" y="4254"/>
                    </a:lnTo>
                    <a:lnTo>
                      <a:pt x="108" y="4424"/>
                    </a:lnTo>
                    <a:lnTo>
                      <a:pt x="161" y="4593"/>
                    </a:lnTo>
                    <a:lnTo>
                      <a:pt x="215" y="4754"/>
                    </a:lnTo>
                    <a:lnTo>
                      <a:pt x="277" y="4914"/>
                    </a:lnTo>
                    <a:lnTo>
                      <a:pt x="348" y="5075"/>
                    </a:lnTo>
                    <a:lnTo>
                      <a:pt x="429" y="5226"/>
                    </a:lnTo>
                    <a:lnTo>
                      <a:pt x="509" y="5378"/>
                    </a:lnTo>
                    <a:lnTo>
                      <a:pt x="607" y="5520"/>
                    </a:lnTo>
                    <a:lnTo>
                      <a:pt x="705" y="5654"/>
                    </a:lnTo>
                    <a:lnTo>
                      <a:pt x="803" y="5788"/>
                    </a:lnTo>
                    <a:lnTo>
                      <a:pt x="919" y="5922"/>
                    </a:lnTo>
                    <a:lnTo>
                      <a:pt x="1035" y="6047"/>
                    </a:lnTo>
                    <a:lnTo>
                      <a:pt x="1160" y="6163"/>
                    </a:lnTo>
                    <a:lnTo>
                      <a:pt x="1285" y="6270"/>
                    </a:lnTo>
                    <a:lnTo>
                      <a:pt x="1419" y="6377"/>
                    </a:lnTo>
                    <a:lnTo>
                      <a:pt x="1561" y="6475"/>
                    </a:lnTo>
                    <a:lnTo>
                      <a:pt x="1704" y="6573"/>
                    </a:lnTo>
                    <a:lnTo>
                      <a:pt x="1855" y="6653"/>
                    </a:lnTo>
                    <a:lnTo>
                      <a:pt x="2007" y="6733"/>
                    </a:lnTo>
                    <a:lnTo>
                      <a:pt x="2159" y="6805"/>
                    </a:lnTo>
                    <a:lnTo>
                      <a:pt x="2319" y="6867"/>
                    </a:lnTo>
                    <a:lnTo>
                      <a:pt x="2489" y="6920"/>
                    </a:lnTo>
                    <a:lnTo>
                      <a:pt x="2658" y="6974"/>
                    </a:lnTo>
                    <a:lnTo>
                      <a:pt x="2827" y="7010"/>
                    </a:lnTo>
                    <a:lnTo>
                      <a:pt x="3006" y="7045"/>
                    </a:lnTo>
                    <a:lnTo>
                      <a:pt x="3184" y="7063"/>
                    </a:lnTo>
                    <a:lnTo>
                      <a:pt x="3362" y="7081"/>
                    </a:lnTo>
                    <a:lnTo>
                      <a:pt x="3728" y="7081"/>
                    </a:lnTo>
                    <a:lnTo>
                      <a:pt x="3906" y="7063"/>
                    </a:lnTo>
                    <a:lnTo>
                      <a:pt x="4085" y="7045"/>
                    </a:lnTo>
                    <a:lnTo>
                      <a:pt x="4254" y="7010"/>
                    </a:lnTo>
                    <a:lnTo>
                      <a:pt x="4433" y="6974"/>
                    </a:lnTo>
                    <a:lnTo>
                      <a:pt x="4593" y="6920"/>
                    </a:lnTo>
                    <a:lnTo>
                      <a:pt x="4763" y="6867"/>
                    </a:lnTo>
                    <a:lnTo>
                      <a:pt x="4923" y="6805"/>
                    </a:lnTo>
                    <a:lnTo>
                      <a:pt x="5075" y="6733"/>
                    </a:lnTo>
                    <a:lnTo>
                      <a:pt x="5235" y="6653"/>
                    </a:lnTo>
                    <a:lnTo>
                      <a:pt x="5378" y="6573"/>
                    </a:lnTo>
                    <a:lnTo>
                      <a:pt x="5520" y="6475"/>
                    </a:lnTo>
                    <a:lnTo>
                      <a:pt x="5663" y="6377"/>
                    </a:lnTo>
                    <a:lnTo>
                      <a:pt x="5797" y="6270"/>
                    </a:lnTo>
                    <a:lnTo>
                      <a:pt x="5922" y="6163"/>
                    </a:lnTo>
                    <a:lnTo>
                      <a:pt x="6047" y="6047"/>
                    </a:lnTo>
                    <a:lnTo>
                      <a:pt x="6163" y="5922"/>
                    </a:lnTo>
                    <a:lnTo>
                      <a:pt x="6278" y="5788"/>
                    </a:lnTo>
                    <a:lnTo>
                      <a:pt x="6385" y="5654"/>
                    </a:lnTo>
                    <a:lnTo>
                      <a:pt x="6484" y="5520"/>
                    </a:lnTo>
                    <a:lnTo>
                      <a:pt x="6573" y="5378"/>
                    </a:lnTo>
                    <a:lnTo>
                      <a:pt x="6662" y="5226"/>
                    </a:lnTo>
                    <a:lnTo>
                      <a:pt x="6733" y="5075"/>
                    </a:lnTo>
                    <a:lnTo>
                      <a:pt x="6805" y="4914"/>
                    </a:lnTo>
                    <a:lnTo>
                      <a:pt x="6876" y="4754"/>
                    </a:lnTo>
                    <a:lnTo>
                      <a:pt x="6929" y="4593"/>
                    </a:lnTo>
                    <a:lnTo>
                      <a:pt x="6974" y="4424"/>
                    </a:lnTo>
                    <a:lnTo>
                      <a:pt x="7019" y="4254"/>
                    </a:lnTo>
                    <a:lnTo>
                      <a:pt x="7045" y="4076"/>
                    </a:lnTo>
                    <a:lnTo>
                      <a:pt x="7072" y="3897"/>
                    </a:lnTo>
                    <a:lnTo>
                      <a:pt x="7081" y="3719"/>
                    </a:lnTo>
                    <a:lnTo>
                      <a:pt x="7090" y="3541"/>
                    </a:lnTo>
                    <a:lnTo>
                      <a:pt x="7081" y="3354"/>
                    </a:lnTo>
                    <a:lnTo>
                      <a:pt x="7072" y="3175"/>
                    </a:lnTo>
                    <a:lnTo>
                      <a:pt x="7045" y="2997"/>
                    </a:lnTo>
                    <a:lnTo>
                      <a:pt x="7019" y="2818"/>
                    </a:lnTo>
                    <a:lnTo>
                      <a:pt x="6974" y="2649"/>
                    </a:lnTo>
                    <a:lnTo>
                      <a:pt x="6929" y="2480"/>
                    </a:lnTo>
                    <a:lnTo>
                      <a:pt x="6876" y="2319"/>
                    </a:lnTo>
                    <a:lnTo>
                      <a:pt x="6805" y="2159"/>
                    </a:lnTo>
                    <a:lnTo>
                      <a:pt x="6733" y="1998"/>
                    </a:lnTo>
                    <a:lnTo>
                      <a:pt x="6662" y="1846"/>
                    </a:lnTo>
                    <a:lnTo>
                      <a:pt x="6573" y="1695"/>
                    </a:lnTo>
                    <a:lnTo>
                      <a:pt x="6484" y="1552"/>
                    </a:lnTo>
                    <a:lnTo>
                      <a:pt x="6385" y="1418"/>
                    </a:lnTo>
                    <a:lnTo>
                      <a:pt x="6278" y="1285"/>
                    </a:lnTo>
                    <a:lnTo>
                      <a:pt x="6163" y="1151"/>
                    </a:lnTo>
                    <a:lnTo>
                      <a:pt x="6047" y="1035"/>
                    </a:lnTo>
                    <a:lnTo>
                      <a:pt x="5922" y="910"/>
                    </a:lnTo>
                    <a:lnTo>
                      <a:pt x="5797" y="803"/>
                    </a:lnTo>
                    <a:lnTo>
                      <a:pt x="5663" y="696"/>
                    </a:lnTo>
                    <a:lnTo>
                      <a:pt x="5520" y="598"/>
                    </a:lnTo>
                    <a:lnTo>
                      <a:pt x="5378" y="509"/>
                    </a:lnTo>
                    <a:lnTo>
                      <a:pt x="5235" y="420"/>
                    </a:lnTo>
                    <a:lnTo>
                      <a:pt x="5075" y="348"/>
                    </a:lnTo>
                    <a:lnTo>
                      <a:pt x="4923" y="277"/>
                    </a:lnTo>
                    <a:lnTo>
                      <a:pt x="4763" y="215"/>
                    </a:lnTo>
                    <a:lnTo>
                      <a:pt x="4593" y="152"/>
                    </a:lnTo>
                    <a:lnTo>
                      <a:pt x="4433" y="108"/>
                    </a:lnTo>
                    <a:lnTo>
                      <a:pt x="4254" y="72"/>
                    </a:lnTo>
                    <a:lnTo>
                      <a:pt x="4085" y="36"/>
                    </a:lnTo>
                    <a:lnTo>
                      <a:pt x="3906" y="18"/>
                    </a:lnTo>
                    <a:lnTo>
                      <a:pt x="3728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1246;p28"/>
              <p:cNvSpPr/>
              <p:nvPr/>
            </p:nvSpPr>
            <p:spPr>
              <a:xfrm>
                <a:off x="5311325" y="3764950"/>
                <a:ext cx="1005000" cy="1033100"/>
              </a:xfrm>
              <a:custGeom>
                <a:avLst/>
                <a:gdLst/>
                <a:ahLst/>
                <a:cxnLst/>
                <a:rect l="l" t="t" r="r" b="b"/>
                <a:pathLst>
                  <a:path w="40200" h="41324" extrusionOk="0">
                    <a:moveTo>
                      <a:pt x="1" y="0"/>
                    </a:moveTo>
                    <a:lnTo>
                      <a:pt x="1" y="41324"/>
                    </a:lnTo>
                    <a:lnTo>
                      <a:pt x="518" y="41324"/>
                    </a:lnTo>
                    <a:lnTo>
                      <a:pt x="1035" y="41315"/>
                    </a:lnTo>
                    <a:lnTo>
                      <a:pt x="1552" y="41297"/>
                    </a:lnTo>
                    <a:lnTo>
                      <a:pt x="2069" y="41270"/>
                    </a:lnTo>
                    <a:lnTo>
                      <a:pt x="2578" y="41243"/>
                    </a:lnTo>
                    <a:lnTo>
                      <a:pt x="3095" y="41208"/>
                    </a:lnTo>
                    <a:lnTo>
                      <a:pt x="3603" y="41163"/>
                    </a:lnTo>
                    <a:lnTo>
                      <a:pt x="4111" y="41118"/>
                    </a:lnTo>
                    <a:lnTo>
                      <a:pt x="4611" y="41065"/>
                    </a:lnTo>
                    <a:lnTo>
                      <a:pt x="5119" y="41002"/>
                    </a:lnTo>
                    <a:lnTo>
                      <a:pt x="5618" y="40931"/>
                    </a:lnTo>
                    <a:lnTo>
                      <a:pt x="6118" y="40860"/>
                    </a:lnTo>
                    <a:lnTo>
                      <a:pt x="6617" y="40780"/>
                    </a:lnTo>
                    <a:lnTo>
                      <a:pt x="7117" y="40699"/>
                    </a:lnTo>
                    <a:lnTo>
                      <a:pt x="7607" y="40601"/>
                    </a:lnTo>
                    <a:lnTo>
                      <a:pt x="8097" y="40503"/>
                    </a:lnTo>
                    <a:lnTo>
                      <a:pt x="8588" y="40405"/>
                    </a:lnTo>
                    <a:lnTo>
                      <a:pt x="9078" y="40298"/>
                    </a:lnTo>
                    <a:lnTo>
                      <a:pt x="9560" y="40182"/>
                    </a:lnTo>
                    <a:lnTo>
                      <a:pt x="10041" y="40057"/>
                    </a:lnTo>
                    <a:lnTo>
                      <a:pt x="10523" y="39932"/>
                    </a:lnTo>
                    <a:lnTo>
                      <a:pt x="11005" y="39799"/>
                    </a:lnTo>
                    <a:lnTo>
                      <a:pt x="11477" y="39665"/>
                    </a:lnTo>
                    <a:lnTo>
                      <a:pt x="11950" y="39513"/>
                    </a:lnTo>
                    <a:lnTo>
                      <a:pt x="12422" y="39371"/>
                    </a:lnTo>
                    <a:lnTo>
                      <a:pt x="12895" y="39210"/>
                    </a:lnTo>
                    <a:lnTo>
                      <a:pt x="13359" y="39050"/>
                    </a:lnTo>
                    <a:lnTo>
                      <a:pt x="13822" y="38880"/>
                    </a:lnTo>
                    <a:lnTo>
                      <a:pt x="14277" y="38711"/>
                    </a:lnTo>
                    <a:lnTo>
                      <a:pt x="14741" y="38532"/>
                    </a:lnTo>
                    <a:lnTo>
                      <a:pt x="15196" y="38354"/>
                    </a:lnTo>
                    <a:lnTo>
                      <a:pt x="15650" y="38167"/>
                    </a:lnTo>
                    <a:lnTo>
                      <a:pt x="16096" y="37971"/>
                    </a:lnTo>
                    <a:lnTo>
                      <a:pt x="16542" y="37774"/>
                    </a:lnTo>
                    <a:lnTo>
                      <a:pt x="16988" y="37569"/>
                    </a:lnTo>
                    <a:lnTo>
                      <a:pt x="17425" y="37355"/>
                    </a:lnTo>
                    <a:lnTo>
                      <a:pt x="17862" y="37141"/>
                    </a:lnTo>
                    <a:lnTo>
                      <a:pt x="18299" y="36927"/>
                    </a:lnTo>
                    <a:lnTo>
                      <a:pt x="18736" y="36704"/>
                    </a:lnTo>
                    <a:lnTo>
                      <a:pt x="19164" y="36472"/>
                    </a:lnTo>
                    <a:lnTo>
                      <a:pt x="19583" y="36232"/>
                    </a:lnTo>
                    <a:lnTo>
                      <a:pt x="20011" y="36000"/>
                    </a:lnTo>
                    <a:lnTo>
                      <a:pt x="20430" y="35750"/>
                    </a:lnTo>
                    <a:lnTo>
                      <a:pt x="20840" y="35500"/>
                    </a:lnTo>
                    <a:lnTo>
                      <a:pt x="21260" y="35251"/>
                    </a:lnTo>
                    <a:lnTo>
                      <a:pt x="21670" y="34992"/>
                    </a:lnTo>
                    <a:lnTo>
                      <a:pt x="22071" y="34725"/>
                    </a:lnTo>
                    <a:lnTo>
                      <a:pt x="22472" y="34457"/>
                    </a:lnTo>
                    <a:lnTo>
                      <a:pt x="22874" y="34181"/>
                    </a:lnTo>
                    <a:lnTo>
                      <a:pt x="23275" y="33904"/>
                    </a:lnTo>
                    <a:lnTo>
                      <a:pt x="23667" y="33619"/>
                    </a:lnTo>
                    <a:lnTo>
                      <a:pt x="24051" y="33334"/>
                    </a:lnTo>
                    <a:lnTo>
                      <a:pt x="24434" y="33039"/>
                    </a:lnTo>
                    <a:lnTo>
                      <a:pt x="24818" y="32745"/>
                    </a:lnTo>
                    <a:lnTo>
                      <a:pt x="25201" y="32451"/>
                    </a:lnTo>
                    <a:lnTo>
                      <a:pt x="25567" y="32139"/>
                    </a:lnTo>
                    <a:lnTo>
                      <a:pt x="25941" y="31835"/>
                    </a:lnTo>
                    <a:lnTo>
                      <a:pt x="26307" y="31514"/>
                    </a:lnTo>
                    <a:lnTo>
                      <a:pt x="26672" y="31202"/>
                    </a:lnTo>
                    <a:lnTo>
                      <a:pt x="27029" y="30881"/>
                    </a:lnTo>
                    <a:lnTo>
                      <a:pt x="27386" y="30551"/>
                    </a:lnTo>
                    <a:lnTo>
                      <a:pt x="27734" y="30221"/>
                    </a:lnTo>
                    <a:lnTo>
                      <a:pt x="28081" y="29882"/>
                    </a:lnTo>
                    <a:lnTo>
                      <a:pt x="28429" y="29544"/>
                    </a:lnTo>
                    <a:lnTo>
                      <a:pt x="28768" y="29205"/>
                    </a:lnTo>
                    <a:lnTo>
                      <a:pt x="29098" y="28857"/>
                    </a:lnTo>
                    <a:lnTo>
                      <a:pt x="29428" y="28500"/>
                    </a:lnTo>
                    <a:lnTo>
                      <a:pt x="29758" y="28153"/>
                    </a:lnTo>
                    <a:lnTo>
                      <a:pt x="30079" y="27787"/>
                    </a:lnTo>
                    <a:lnTo>
                      <a:pt x="30400" y="27430"/>
                    </a:lnTo>
                    <a:lnTo>
                      <a:pt x="30712" y="27065"/>
                    </a:lnTo>
                    <a:lnTo>
                      <a:pt x="31024" y="26690"/>
                    </a:lnTo>
                    <a:lnTo>
                      <a:pt x="31327" y="26316"/>
                    </a:lnTo>
                    <a:lnTo>
                      <a:pt x="31630" y="25941"/>
                    </a:lnTo>
                    <a:lnTo>
                      <a:pt x="31925" y="25558"/>
                    </a:lnTo>
                    <a:lnTo>
                      <a:pt x="32210" y="25174"/>
                    </a:lnTo>
                    <a:lnTo>
                      <a:pt x="32504" y="24782"/>
                    </a:lnTo>
                    <a:lnTo>
                      <a:pt x="32781" y="24389"/>
                    </a:lnTo>
                    <a:lnTo>
                      <a:pt x="33066" y="23997"/>
                    </a:lnTo>
                    <a:lnTo>
                      <a:pt x="33334" y="23596"/>
                    </a:lnTo>
                    <a:lnTo>
                      <a:pt x="33601" y="23194"/>
                    </a:lnTo>
                    <a:lnTo>
                      <a:pt x="33869" y="22784"/>
                    </a:lnTo>
                    <a:lnTo>
                      <a:pt x="34127" y="22374"/>
                    </a:lnTo>
                    <a:lnTo>
                      <a:pt x="34377" y="21964"/>
                    </a:lnTo>
                    <a:lnTo>
                      <a:pt x="34627" y="21545"/>
                    </a:lnTo>
                    <a:lnTo>
                      <a:pt x="34876" y="21126"/>
                    </a:lnTo>
                    <a:lnTo>
                      <a:pt x="35117" y="20706"/>
                    </a:lnTo>
                    <a:lnTo>
                      <a:pt x="35349" y="20278"/>
                    </a:lnTo>
                    <a:lnTo>
                      <a:pt x="35581" y="19850"/>
                    </a:lnTo>
                    <a:lnTo>
                      <a:pt x="35804" y="19422"/>
                    </a:lnTo>
                    <a:lnTo>
                      <a:pt x="36027" y="18985"/>
                    </a:lnTo>
                    <a:lnTo>
                      <a:pt x="36241" y="18548"/>
                    </a:lnTo>
                    <a:lnTo>
                      <a:pt x="36446" y="18103"/>
                    </a:lnTo>
                    <a:lnTo>
                      <a:pt x="36651" y="17657"/>
                    </a:lnTo>
                    <a:lnTo>
                      <a:pt x="36847" y="17211"/>
                    </a:lnTo>
                    <a:lnTo>
                      <a:pt x="37043" y="16765"/>
                    </a:lnTo>
                    <a:lnTo>
                      <a:pt x="37231" y="16310"/>
                    </a:lnTo>
                    <a:lnTo>
                      <a:pt x="37409" y="15855"/>
                    </a:lnTo>
                    <a:lnTo>
                      <a:pt x="37587" y="15401"/>
                    </a:lnTo>
                    <a:lnTo>
                      <a:pt x="37766" y="14937"/>
                    </a:lnTo>
                    <a:lnTo>
                      <a:pt x="37926" y="14473"/>
                    </a:lnTo>
                    <a:lnTo>
                      <a:pt x="38087" y="14010"/>
                    </a:lnTo>
                    <a:lnTo>
                      <a:pt x="38247" y="13537"/>
                    </a:lnTo>
                    <a:lnTo>
                      <a:pt x="38390" y="13073"/>
                    </a:lnTo>
                    <a:lnTo>
                      <a:pt x="38541" y="12592"/>
                    </a:lnTo>
                    <a:lnTo>
                      <a:pt x="38675" y="12119"/>
                    </a:lnTo>
                    <a:lnTo>
                      <a:pt x="38809" y="11637"/>
                    </a:lnTo>
                    <a:lnTo>
                      <a:pt x="38934" y="11165"/>
                    </a:lnTo>
                    <a:lnTo>
                      <a:pt x="39059" y="10674"/>
                    </a:lnTo>
                    <a:lnTo>
                      <a:pt x="39175" y="10193"/>
                    </a:lnTo>
                    <a:lnTo>
                      <a:pt x="39282" y="9702"/>
                    </a:lnTo>
                    <a:lnTo>
                      <a:pt x="39389" y="9212"/>
                    </a:lnTo>
                    <a:lnTo>
                      <a:pt x="39478" y="8722"/>
                    </a:lnTo>
                    <a:lnTo>
                      <a:pt x="39576" y="8231"/>
                    </a:lnTo>
                    <a:lnTo>
                      <a:pt x="39656" y="7732"/>
                    </a:lnTo>
                    <a:lnTo>
                      <a:pt x="39736" y="7232"/>
                    </a:lnTo>
                    <a:lnTo>
                      <a:pt x="39808" y="6733"/>
                    </a:lnTo>
                    <a:lnTo>
                      <a:pt x="39879" y="6234"/>
                    </a:lnTo>
                    <a:lnTo>
                      <a:pt x="39941" y="5725"/>
                    </a:lnTo>
                    <a:lnTo>
                      <a:pt x="39995" y="5226"/>
                    </a:lnTo>
                    <a:lnTo>
                      <a:pt x="40039" y="4718"/>
                    </a:lnTo>
                    <a:lnTo>
                      <a:pt x="40084" y="4209"/>
                    </a:lnTo>
                    <a:lnTo>
                      <a:pt x="40120" y="3692"/>
                    </a:lnTo>
                    <a:lnTo>
                      <a:pt x="40147" y="3184"/>
                    </a:lnTo>
                    <a:lnTo>
                      <a:pt x="40173" y="2667"/>
                    </a:lnTo>
                    <a:lnTo>
                      <a:pt x="40191" y="2149"/>
                    </a:lnTo>
                    <a:lnTo>
                      <a:pt x="40200" y="1632"/>
                    </a:lnTo>
                    <a:lnTo>
                      <a:pt x="40200" y="1115"/>
                    </a:lnTo>
                    <a:lnTo>
                      <a:pt x="4020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5" name="Google Shape;1836;p35"/>
          <p:cNvGrpSpPr/>
          <p:nvPr/>
        </p:nvGrpSpPr>
        <p:grpSpPr>
          <a:xfrm>
            <a:off x="2091548" y="112921"/>
            <a:ext cx="1502342" cy="1668250"/>
            <a:chOff x="2317775" y="238125"/>
            <a:chExt cx="2984450" cy="5238750"/>
          </a:xfrm>
        </p:grpSpPr>
        <p:sp>
          <p:nvSpPr>
            <p:cNvPr id="476" name="Google Shape;1837;p35"/>
            <p:cNvSpPr/>
            <p:nvPr/>
          </p:nvSpPr>
          <p:spPr>
            <a:xfrm>
              <a:off x="4038425" y="1863025"/>
              <a:ext cx="76325" cy="113275"/>
            </a:xfrm>
            <a:custGeom>
              <a:avLst/>
              <a:gdLst/>
              <a:ahLst/>
              <a:cxnLst/>
              <a:rect l="l" t="t" r="r" b="b"/>
              <a:pathLst>
                <a:path w="3053" h="4531" extrusionOk="0">
                  <a:moveTo>
                    <a:pt x="1037" y="1"/>
                  </a:moveTo>
                  <a:lnTo>
                    <a:pt x="0" y="4531"/>
                  </a:lnTo>
                  <a:lnTo>
                    <a:pt x="125" y="4425"/>
                  </a:lnTo>
                  <a:lnTo>
                    <a:pt x="442" y="4118"/>
                  </a:lnTo>
                  <a:lnTo>
                    <a:pt x="893" y="3677"/>
                  </a:lnTo>
                  <a:lnTo>
                    <a:pt x="1152" y="3418"/>
                  </a:lnTo>
                  <a:lnTo>
                    <a:pt x="1430" y="3130"/>
                  </a:lnTo>
                  <a:lnTo>
                    <a:pt x="1699" y="2832"/>
                  </a:lnTo>
                  <a:lnTo>
                    <a:pt x="1968" y="2525"/>
                  </a:lnTo>
                  <a:lnTo>
                    <a:pt x="2227" y="2218"/>
                  </a:lnTo>
                  <a:lnTo>
                    <a:pt x="2467" y="1920"/>
                  </a:lnTo>
                  <a:lnTo>
                    <a:pt x="2668" y="1623"/>
                  </a:lnTo>
                  <a:lnTo>
                    <a:pt x="2764" y="1479"/>
                  </a:lnTo>
                  <a:lnTo>
                    <a:pt x="2851" y="1335"/>
                  </a:lnTo>
                  <a:lnTo>
                    <a:pt x="2918" y="1200"/>
                  </a:lnTo>
                  <a:lnTo>
                    <a:pt x="2975" y="1076"/>
                  </a:lnTo>
                  <a:lnTo>
                    <a:pt x="3023" y="951"/>
                  </a:lnTo>
                  <a:lnTo>
                    <a:pt x="3052" y="836"/>
                  </a:lnTo>
                  <a:lnTo>
                    <a:pt x="1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838;p35"/>
            <p:cNvSpPr/>
            <p:nvPr/>
          </p:nvSpPr>
          <p:spPr>
            <a:xfrm>
              <a:off x="3035925" y="1863025"/>
              <a:ext cx="76575" cy="113275"/>
            </a:xfrm>
            <a:custGeom>
              <a:avLst/>
              <a:gdLst/>
              <a:ahLst/>
              <a:cxnLst/>
              <a:rect l="l" t="t" r="r" b="b"/>
              <a:pathLst>
                <a:path w="3063" h="4531" extrusionOk="0">
                  <a:moveTo>
                    <a:pt x="2026" y="1"/>
                  </a:moveTo>
                  <a:lnTo>
                    <a:pt x="0" y="836"/>
                  </a:lnTo>
                  <a:lnTo>
                    <a:pt x="29" y="951"/>
                  </a:lnTo>
                  <a:lnTo>
                    <a:pt x="77" y="1076"/>
                  </a:lnTo>
                  <a:lnTo>
                    <a:pt x="144" y="1200"/>
                  </a:lnTo>
                  <a:lnTo>
                    <a:pt x="212" y="1335"/>
                  </a:lnTo>
                  <a:lnTo>
                    <a:pt x="298" y="1479"/>
                  </a:lnTo>
                  <a:lnTo>
                    <a:pt x="384" y="1623"/>
                  </a:lnTo>
                  <a:lnTo>
                    <a:pt x="595" y="1920"/>
                  </a:lnTo>
                  <a:lnTo>
                    <a:pt x="835" y="2218"/>
                  </a:lnTo>
                  <a:lnTo>
                    <a:pt x="1095" y="2525"/>
                  </a:lnTo>
                  <a:lnTo>
                    <a:pt x="1363" y="2832"/>
                  </a:lnTo>
                  <a:lnTo>
                    <a:pt x="1632" y="3130"/>
                  </a:lnTo>
                  <a:lnTo>
                    <a:pt x="1910" y="3418"/>
                  </a:lnTo>
                  <a:lnTo>
                    <a:pt x="2169" y="3677"/>
                  </a:lnTo>
                  <a:lnTo>
                    <a:pt x="2621" y="4118"/>
                  </a:lnTo>
                  <a:lnTo>
                    <a:pt x="2937" y="4425"/>
                  </a:lnTo>
                  <a:lnTo>
                    <a:pt x="3062" y="4531"/>
                  </a:lnTo>
                  <a:lnTo>
                    <a:pt x="2026" y="1"/>
                  </a:lnTo>
                  <a:close/>
                </a:path>
              </a:pathLst>
            </a:custGeom>
            <a:solidFill>
              <a:srgbClr val="4F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839;p35"/>
            <p:cNvSpPr/>
            <p:nvPr/>
          </p:nvSpPr>
          <p:spPr>
            <a:xfrm>
              <a:off x="3035925" y="1863025"/>
              <a:ext cx="76575" cy="113275"/>
            </a:xfrm>
            <a:custGeom>
              <a:avLst/>
              <a:gdLst/>
              <a:ahLst/>
              <a:cxnLst/>
              <a:rect l="l" t="t" r="r" b="b"/>
              <a:pathLst>
                <a:path w="3063" h="4531" fill="none" extrusionOk="0">
                  <a:moveTo>
                    <a:pt x="3062" y="4531"/>
                  </a:moveTo>
                  <a:lnTo>
                    <a:pt x="3062" y="4531"/>
                  </a:lnTo>
                  <a:lnTo>
                    <a:pt x="2937" y="4425"/>
                  </a:lnTo>
                  <a:lnTo>
                    <a:pt x="2621" y="4118"/>
                  </a:lnTo>
                  <a:lnTo>
                    <a:pt x="2169" y="3677"/>
                  </a:lnTo>
                  <a:lnTo>
                    <a:pt x="1910" y="3418"/>
                  </a:lnTo>
                  <a:lnTo>
                    <a:pt x="1632" y="3130"/>
                  </a:lnTo>
                  <a:lnTo>
                    <a:pt x="1363" y="2832"/>
                  </a:lnTo>
                  <a:lnTo>
                    <a:pt x="1095" y="2525"/>
                  </a:lnTo>
                  <a:lnTo>
                    <a:pt x="835" y="2218"/>
                  </a:lnTo>
                  <a:lnTo>
                    <a:pt x="595" y="1920"/>
                  </a:lnTo>
                  <a:lnTo>
                    <a:pt x="384" y="1623"/>
                  </a:lnTo>
                  <a:lnTo>
                    <a:pt x="298" y="1479"/>
                  </a:lnTo>
                  <a:lnTo>
                    <a:pt x="212" y="1335"/>
                  </a:lnTo>
                  <a:lnTo>
                    <a:pt x="144" y="1200"/>
                  </a:lnTo>
                  <a:lnTo>
                    <a:pt x="77" y="1076"/>
                  </a:lnTo>
                  <a:lnTo>
                    <a:pt x="29" y="951"/>
                  </a:lnTo>
                  <a:lnTo>
                    <a:pt x="0" y="836"/>
                  </a:lnTo>
                  <a:lnTo>
                    <a:pt x="2026" y="1"/>
                  </a:lnTo>
                  <a:lnTo>
                    <a:pt x="3062" y="45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840;p35"/>
            <p:cNvSpPr/>
            <p:nvPr/>
          </p:nvSpPr>
          <p:spPr>
            <a:xfrm>
              <a:off x="2975450" y="238125"/>
              <a:ext cx="705225" cy="553575"/>
            </a:xfrm>
            <a:custGeom>
              <a:avLst/>
              <a:gdLst/>
              <a:ahLst/>
              <a:cxnLst/>
              <a:rect l="l" t="t" r="r" b="b"/>
              <a:pathLst>
                <a:path w="28209" h="22143" extrusionOk="0">
                  <a:moveTo>
                    <a:pt x="16903" y="0"/>
                  </a:moveTo>
                  <a:lnTo>
                    <a:pt x="16250" y="29"/>
                  </a:lnTo>
                  <a:lnTo>
                    <a:pt x="15588" y="77"/>
                  </a:lnTo>
                  <a:lnTo>
                    <a:pt x="14916" y="144"/>
                  </a:lnTo>
                  <a:lnTo>
                    <a:pt x="14234" y="240"/>
                  </a:lnTo>
                  <a:lnTo>
                    <a:pt x="13543" y="355"/>
                  </a:lnTo>
                  <a:lnTo>
                    <a:pt x="12843" y="489"/>
                  </a:lnTo>
                  <a:lnTo>
                    <a:pt x="12142" y="633"/>
                  </a:lnTo>
                  <a:lnTo>
                    <a:pt x="11441" y="806"/>
                  </a:lnTo>
                  <a:lnTo>
                    <a:pt x="10731" y="989"/>
                  </a:lnTo>
                  <a:lnTo>
                    <a:pt x="10040" y="1190"/>
                  </a:lnTo>
                  <a:lnTo>
                    <a:pt x="9368" y="1411"/>
                  </a:lnTo>
                  <a:lnTo>
                    <a:pt x="8706" y="1641"/>
                  </a:lnTo>
                  <a:lnTo>
                    <a:pt x="8063" y="1891"/>
                  </a:lnTo>
                  <a:lnTo>
                    <a:pt x="7439" y="2150"/>
                  </a:lnTo>
                  <a:lnTo>
                    <a:pt x="6834" y="2428"/>
                  </a:lnTo>
                  <a:lnTo>
                    <a:pt x="6537" y="2572"/>
                  </a:lnTo>
                  <a:lnTo>
                    <a:pt x="6249" y="2726"/>
                  </a:lnTo>
                  <a:lnTo>
                    <a:pt x="5961" y="2879"/>
                  </a:lnTo>
                  <a:lnTo>
                    <a:pt x="5683" y="3033"/>
                  </a:lnTo>
                  <a:lnTo>
                    <a:pt x="5404" y="3196"/>
                  </a:lnTo>
                  <a:lnTo>
                    <a:pt x="5136" y="3359"/>
                  </a:lnTo>
                  <a:lnTo>
                    <a:pt x="4867" y="3532"/>
                  </a:lnTo>
                  <a:lnTo>
                    <a:pt x="4608" y="3705"/>
                  </a:lnTo>
                  <a:lnTo>
                    <a:pt x="4358" y="3878"/>
                  </a:lnTo>
                  <a:lnTo>
                    <a:pt x="4109" y="4060"/>
                  </a:lnTo>
                  <a:lnTo>
                    <a:pt x="3869" y="4242"/>
                  </a:lnTo>
                  <a:lnTo>
                    <a:pt x="3629" y="4434"/>
                  </a:lnTo>
                  <a:lnTo>
                    <a:pt x="3398" y="4626"/>
                  </a:lnTo>
                  <a:lnTo>
                    <a:pt x="3178" y="4828"/>
                  </a:lnTo>
                  <a:lnTo>
                    <a:pt x="2957" y="5029"/>
                  </a:lnTo>
                  <a:lnTo>
                    <a:pt x="2755" y="5231"/>
                  </a:lnTo>
                  <a:lnTo>
                    <a:pt x="2544" y="5442"/>
                  </a:lnTo>
                  <a:lnTo>
                    <a:pt x="2352" y="5663"/>
                  </a:lnTo>
                  <a:lnTo>
                    <a:pt x="2160" y="5874"/>
                  </a:lnTo>
                  <a:lnTo>
                    <a:pt x="1978" y="6104"/>
                  </a:lnTo>
                  <a:lnTo>
                    <a:pt x="1805" y="6325"/>
                  </a:lnTo>
                  <a:lnTo>
                    <a:pt x="1642" y="6555"/>
                  </a:lnTo>
                  <a:lnTo>
                    <a:pt x="1479" y="6795"/>
                  </a:lnTo>
                  <a:lnTo>
                    <a:pt x="1325" y="7035"/>
                  </a:lnTo>
                  <a:lnTo>
                    <a:pt x="1181" y="7285"/>
                  </a:lnTo>
                  <a:lnTo>
                    <a:pt x="1047" y="7525"/>
                  </a:lnTo>
                  <a:lnTo>
                    <a:pt x="912" y="7784"/>
                  </a:lnTo>
                  <a:lnTo>
                    <a:pt x="797" y="8043"/>
                  </a:lnTo>
                  <a:lnTo>
                    <a:pt x="682" y="8302"/>
                  </a:lnTo>
                  <a:lnTo>
                    <a:pt x="577" y="8571"/>
                  </a:lnTo>
                  <a:lnTo>
                    <a:pt x="481" y="8840"/>
                  </a:lnTo>
                  <a:lnTo>
                    <a:pt x="394" y="9118"/>
                  </a:lnTo>
                  <a:lnTo>
                    <a:pt x="308" y="9396"/>
                  </a:lnTo>
                  <a:lnTo>
                    <a:pt x="241" y="9684"/>
                  </a:lnTo>
                  <a:lnTo>
                    <a:pt x="183" y="9972"/>
                  </a:lnTo>
                  <a:lnTo>
                    <a:pt x="125" y="10260"/>
                  </a:lnTo>
                  <a:lnTo>
                    <a:pt x="87" y="10567"/>
                  </a:lnTo>
                  <a:lnTo>
                    <a:pt x="49" y="10865"/>
                  </a:lnTo>
                  <a:lnTo>
                    <a:pt x="29" y="11172"/>
                  </a:lnTo>
                  <a:lnTo>
                    <a:pt x="10" y="11489"/>
                  </a:lnTo>
                  <a:lnTo>
                    <a:pt x="1" y="11805"/>
                  </a:lnTo>
                  <a:lnTo>
                    <a:pt x="10" y="12122"/>
                  </a:lnTo>
                  <a:lnTo>
                    <a:pt x="20" y="12448"/>
                  </a:lnTo>
                  <a:lnTo>
                    <a:pt x="49" y="12784"/>
                  </a:lnTo>
                  <a:lnTo>
                    <a:pt x="77" y="13120"/>
                  </a:lnTo>
                  <a:lnTo>
                    <a:pt x="125" y="13456"/>
                  </a:lnTo>
                  <a:lnTo>
                    <a:pt x="173" y="13802"/>
                  </a:lnTo>
                  <a:lnTo>
                    <a:pt x="241" y="14147"/>
                  </a:lnTo>
                  <a:lnTo>
                    <a:pt x="317" y="14502"/>
                  </a:lnTo>
                  <a:lnTo>
                    <a:pt x="404" y="14867"/>
                  </a:lnTo>
                  <a:lnTo>
                    <a:pt x="500" y="15222"/>
                  </a:lnTo>
                  <a:lnTo>
                    <a:pt x="596" y="15577"/>
                  </a:lnTo>
                  <a:lnTo>
                    <a:pt x="711" y="15913"/>
                  </a:lnTo>
                  <a:lnTo>
                    <a:pt x="826" y="16249"/>
                  </a:lnTo>
                  <a:lnTo>
                    <a:pt x="951" y="16566"/>
                  </a:lnTo>
                  <a:lnTo>
                    <a:pt x="1076" y="16873"/>
                  </a:lnTo>
                  <a:lnTo>
                    <a:pt x="1210" y="17171"/>
                  </a:lnTo>
                  <a:lnTo>
                    <a:pt x="1354" y="17459"/>
                  </a:lnTo>
                  <a:lnTo>
                    <a:pt x="1498" y="17737"/>
                  </a:lnTo>
                  <a:lnTo>
                    <a:pt x="1652" y="18006"/>
                  </a:lnTo>
                  <a:lnTo>
                    <a:pt x="1815" y="18265"/>
                  </a:lnTo>
                  <a:lnTo>
                    <a:pt x="1978" y="18514"/>
                  </a:lnTo>
                  <a:lnTo>
                    <a:pt x="2151" y="18754"/>
                  </a:lnTo>
                  <a:lnTo>
                    <a:pt x="2323" y="18985"/>
                  </a:lnTo>
                  <a:lnTo>
                    <a:pt x="2506" y="19205"/>
                  </a:lnTo>
                  <a:lnTo>
                    <a:pt x="2698" y="19416"/>
                  </a:lnTo>
                  <a:lnTo>
                    <a:pt x="2890" y="19628"/>
                  </a:lnTo>
                  <a:lnTo>
                    <a:pt x="3091" y="19820"/>
                  </a:lnTo>
                  <a:lnTo>
                    <a:pt x="3293" y="20002"/>
                  </a:lnTo>
                  <a:lnTo>
                    <a:pt x="3504" y="20184"/>
                  </a:lnTo>
                  <a:lnTo>
                    <a:pt x="3715" y="20347"/>
                  </a:lnTo>
                  <a:lnTo>
                    <a:pt x="3936" y="20511"/>
                  </a:lnTo>
                  <a:lnTo>
                    <a:pt x="4157" y="20664"/>
                  </a:lnTo>
                  <a:lnTo>
                    <a:pt x="4387" y="20808"/>
                  </a:lnTo>
                  <a:lnTo>
                    <a:pt x="4627" y="20943"/>
                  </a:lnTo>
                  <a:lnTo>
                    <a:pt x="4857" y="21067"/>
                  </a:lnTo>
                  <a:lnTo>
                    <a:pt x="5107" y="21192"/>
                  </a:lnTo>
                  <a:lnTo>
                    <a:pt x="5356" y="21298"/>
                  </a:lnTo>
                  <a:lnTo>
                    <a:pt x="5606" y="21403"/>
                  </a:lnTo>
                  <a:lnTo>
                    <a:pt x="5865" y="21499"/>
                  </a:lnTo>
                  <a:lnTo>
                    <a:pt x="6124" y="21595"/>
                  </a:lnTo>
                  <a:lnTo>
                    <a:pt x="6383" y="21672"/>
                  </a:lnTo>
                  <a:lnTo>
                    <a:pt x="6652" y="21749"/>
                  </a:lnTo>
                  <a:lnTo>
                    <a:pt x="6930" y="21816"/>
                  </a:lnTo>
                  <a:lnTo>
                    <a:pt x="7209" y="21883"/>
                  </a:lnTo>
                  <a:lnTo>
                    <a:pt x="7487" y="21941"/>
                  </a:lnTo>
                  <a:lnTo>
                    <a:pt x="7775" y="21989"/>
                  </a:lnTo>
                  <a:lnTo>
                    <a:pt x="8063" y="22027"/>
                  </a:lnTo>
                  <a:lnTo>
                    <a:pt x="8351" y="22065"/>
                  </a:lnTo>
                  <a:lnTo>
                    <a:pt x="8648" y="22094"/>
                  </a:lnTo>
                  <a:lnTo>
                    <a:pt x="8946" y="22113"/>
                  </a:lnTo>
                  <a:lnTo>
                    <a:pt x="9253" y="22133"/>
                  </a:lnTo>
                  <a:lnTo>
                    <a:pt x="9551" y="22142"/>
                  </a:lnTo>
                  <a:lnTo>
                    <a:pt x="9867" y="22142"/>
                  </a:lnTo>
                  <a:lnTo>
                    <a:pt x="10491" y="22133"/>
                  </a:lnTo>
                  <a:lnTo>
                    <a:pt x="11125" y="22104"/>
                  </a:lnTo>
                  <a:lnTo>
                    <a:pt x="11777" y="22056"/>
                  </a:lnTo>
                  <a:lnTo>
                    <a:pt x="12440" y="21989"/>
                  </a:lnTo>
                  <a:lnTo>
                    <a:pt x="13102" y="21893"/>
                  </a:lnTo>
                  <a:lnTo>
                    <a:pt x="13783" y="21787"/>
                  </a:lnTo>
                  <a:lnTo>
                    <a:pt x="14474" y="21662"/>
                  </a:lnTo>
                  <a:lnTo>
                    <a:pt x="15165" y="21518"/>
                  </a:lnTo>
                  <a:lnTo>
                    <a:pt x="15866" y="21365"/>
                  </a:lnTo>
                  <a:lnTo>
                    <a:pt x="16567" y="21192"/>
                  </a:lnTo>
                  <a:lnTo>
                    <a:pt x="17277" y="21010"/>
                  </a:lnTo>
                  <a:lnTo>
                    <a:pt x="17968" y="20818"/>
                  </a:lnTo>
                  <a:lnTo>
                    <a:pt x="18640" y="20616"/>
                  </a:lnTo>
                  <a:lnTo>
                    <a:pt x="19312" y="20395"/>
                  </a:lnTo>
                  <a:lnTo>
                    <a:pt x="19955" y="20175"/>
                  </a:lnTo>
                  <a:lnTo>
                    <a:pt x="20588" y="19935"/>
                  </a:lnTo>
                  <a:lnTo>
                    <a:pt x="21202" y="19685"/>
                  </a:lnTo>
                  <a:lnTo>
                    <a:pt x="21797" y="19426"/>
                  </a:lnTo>
                  <a:lnTo>
                    <a:pt x="22373" y="19148"/>
                  </a:lnTo>
                  <a:lnTo>
                    <a:pt x="22930" y="18860"/>
                  </a:lnTo>
                  <a:lnTo>
                    <a:pt x="23199" y="18706"/>
                  </a:lnTo>
                  <a:lnTo>
                    <a:pt x="23458" y="18553"/>
                  </a:lnTo>
                  <a:lnTo>
                    <a:pt x="23717" y="18399"/>
                  </a:lnTo>
                  <a:lnTo>
                    <a:pt x="23976" y="18236"/>
                  </a:lnTo>
                  <a:lnTo>
                    <a:pt x="24216" y="18073"/>
                  </a:lnTo>
                  <a:lnTo>
                    <a:pt x="24456" y="17900"/>
                  </a:lnTo>
                  <a:lnTo>
                    <a:pt x="24696" y="17727"/>
                  </a:lnTo>
                  <a:lnTo>
                    <a:pt x="24926" y="17545"/>
                  </a:lnTo>
                  <a:lnTo>
                    <a:pt x="25147" y="17372"/>
                  </a:lnTo>
                  <a:lnTo>
                    <a:pt x="25358" y="17180"/>
                  </a:lnTo>
                  <a:lnTo>
                    <a:pt x="25569" y="16988"/>
                  </a:lnTo>
                  <a:lnTo>
                    <a:pt x="25771" y="16796"/>
                  </a:lnTo>
                  <a:lnTo>
                    <a:pt x="25963" y="16604"/>
                  </a:lnTo>
                  <a:lnTo>
                    <a:pt x="26145" y="16393"/>
                  </a:lnTo>
                  <a:lnTo>
                    <a:pt x="26328" y="16192"/>
                  </a:lnTo>
                  <a:lnTo>
                    <a:pt x="26500" y="15980"/>
                  </a:lnTo>
                  <a:lnTo>
                    <a:pt x="26664" y="15760"/>
                  </a:lnTo>
                  <a:lnTo>
                    <a:pt x="26827" y="15539"/>
                  </a:lnTo>
                  <a:lnTo>
                    <a:pt x="26971" y="15318"/>
                  </a:lnTo>
                  <a:lnTo>
                    <a:pt x="27115" y="15088"/>
                  </a:lnTo>
                  <a:lnTo>
                    <a:pt x="27249" y="14848"/>
                  </a:lnTo>
                  <a:lnTo>
                    <a:pt x="27374" y="14608"/>
                  </a:lnTo>
                  <a:lnTo>
                    <a:pt x="27489" y="14368"/>
                  </a:lnTo>
                  <a:lnTo>
                    <a:pt x="27604" y="14118"/>
                  </a:lnTo>
                  <a:lnTo>
                    <a:pt x="27700" y="13859"/>
                  </a:lnTo>
                  <a:lnTo>
                    <a:pt x="27796" y="13600"/>
                  </a:lnTo>
                  <a:lnTo>
                    <a:pt x="27873" y="13331"/>
                  </a:lnTo>
                  <a:lnTo>
                    <a:pt x="27950" y="13063"/>
                  </a:lnTo>
                  <a:lnTo>
                    <a:pt x="28017" y="12784"/>
                  </a:lnTo>
                  <a:lnTo>
                    <a:pt x="28074" y="12506"/>
                  </a:lnTo>
                  <a:lnTo>
                    <a:pt x="28113" y="12218"/>
                  </a:lnTo>
                  <a:lnTo>
                    <a:pt x="28151" y="11921"/>
                  </a:lnTo>
                  <a:lnTo>
                    <a:pt x="28180" y="11623"/>
                  </a:lnTo>
                  <a:lnTo>
                    <a:pt x="28199" y="11325"/>
                  </a:lnTo>
                  <a:lnTo>
                    <a:pt x="28209" y="11009"/>
                  </a:lnTo>
                  <a:lnTo>
                    <a:pt x="28199" y="10692"/>
                  </a:lnTo>
                  <a:lnTo>
                    <a:pt x="28190" y="10375"/>
                  </a:lnTo>
                  <a:lnTo>
                    <a:pt x="28170" y="10049"/>
                  </a:lnTo>
                  <a:lnTo>
                    <a:pt x="28132" y="9713"/>
                  </a:lnTo>
                  <a:lnTo>
                    <a:pt x="28094" y="9377"/>
                  </a:lnTo>
                  <a:lnTo>
                    <a:pt x="28036" y="9032"/>
                  </a:lnTo>
                  <a:lnTo>
                    <a:pt x="27969" y="8676"/>
                  </a:lnTo>
                  <a:lnTo>
                    <a:pt x="27892" y="8321"/>
                  </a:lnTo>
                  <a:lnTo>
                    <a:pt x="27806" y="7957"/>
                  </a:lnTo>
                  <a:lnTo>
                    <a:pt x="27710" y="7582"/>
                  </a:lnTo>
                  <a:lnTo>
                    <a:pt x="27604" y="7227"/>
                  </a:lnTo>
                  <a:lnTo>
                    <a:pt x="27499" y="6882"/>
                  </a:lnTo>
                  <a:lnTo>
                    <a:pt x="27383" y="6546"/>
                  </a:lnTo>
                  <a:lnTo>
                    <a:pt x="27259" y="6210"/>
                  </a:lnTo>
                  <a:lnTo>
                    <a:pt x="27124" y="5893"/>
                  </a:lnTo>
                  <a:lnTo>
                    <a:pt x="26990" y="5586"/>
                  </a:lnTo>
                  <a:lnTo>
                    <a:pt x="26846" y="5279"/>
                  </a:lnTo>
                  <a:lnTo>
                    <a:pt x="26692" y="4991"/>
                  </a:lnTo>
                  <a:lnTo>
                    <a:pt x="26539" y="4713"/>
                  </a:lnTo>
                  <a:lnTo>
                    <a:pt x="26376" y="4434"/>
                  </a:lnTo>
                  <a:lnTo>
                    <a:pt x="26203" y="4175"/>
                  </a:lnTo>
                  <a:lnTo>
                    <a:pt x="26030" y="3926"/>
                  </a:lnTo>
                  <a:lnTo>
                    <a:pt x="25848" y="3676"/>
                  </a:lnTo>
                  <a:lnTo>
                    <a:pt x="25665" y="3436"/>
                  </a:lnTo>
                  <a:lnTo>
                    <a:pt x="25473" y="3215"/>
                  </a:lnTo>
                  <a:lnTo>
                    <a:pt x="25272" y="2995"/>
                  </a:lnTo>
                  <a:lnTo>
                    <a:pt x="25070" y="2783"/>
                  </a:lnTo>
                  <a:lnTo>
                    <a:pt x="24859" y="2582"/>
                  </a:lnTo>
                  <a:lnTo>
                    <a:pt x="24648" y="2380"/>
                  </a:lnTo>
                  <a:lnTo>
                    <a:pt x="24427" y="2198"/>
                  </a:lnTo>
                  <a:lnTo>
                    <a:pt x="24206" y="2025"/>
                  </a:lnTo>
                  <a:lnTo>
                    <a:pt x="23976" y="1852"/>
                  </a:lnTo>
                  <a:lnTo>
                    <a:pt x="23746" y="1689"/>
                  </a:lnTo>
                  <a:lnTo>
                    <a:pt x="23506" y="1536"/>
                  </a:lnTo>
                  <a:lnTo>
                    <a:pt x="23266" y="1392"/>
                  </a:lnTo>
                  <a:lnTo>
                    <a:pt x="23016" y="1257"/>
                  </a:lnTo>
                  <a:lnTo>
                    <a:pt x="22767" y="1123"/>
                  </a:lnTo>
                  <a:lnTo>
                    <a:pt x="22508" y="1008"/>
                  </a:lnTo>
                  <a:lnTo>
                    <a:pt x="22249" y="893"/>
                  </a:lnTo>
                  <a:lnTo>
                    <a:pt x="21980" y="777"/>
                  </a:lnTo>
                  <a:lnTo>
                    <a:pt x="21711" y="681"/>
                  </a:lnTo>
                  <a:lnTo>
                    <a:pt x="21433" y="585"/>
                  </a:lnTo>
                  <a:lnTo>
                    <a:pt x="21154" y="499"/>
                  </a:lnTo>
                  <a:lnTo>
                    <a:pt x="20876" y="422"/>
                  </a:lnTo>
                  <a:lnTo>
                    <a:pt x="20588" y="355"/>
                  </a:lnTo>
                  <a:lnTo>
                    <a:pt x="20300" y="288"/>
                  </a:lnTo>
                  <a:lnTo>
                    <a:pt x="20012" y="230"/>
                  </a:lnTo>
                  <a:lnTo>
                    <a:pt x="19715" y="173"/>
                  </a:lnTo>
                  <a:lnTo>
                    <a:pt x="19417" y="134"/>
                  </a:lnTo>
                  <a:lnTo>
                    <a:pt x="19110" y="96"/>
                  </a:lnTo>
                  <a:lnTo>
                    <a:pt x="18803" y="58"/>
                  </a:lnTo>
                  <a:lnTo>
                    <a:pt x="18496" y="38"/>
                  </a:lnTo>
                  <a:lnTo>
                    <a:pt x="18189" y="19"/>
                  </a:lnTo>
                  <a:lnTo>
                    <a:pt x="178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841;p35"/>
            <p:cNvSpPr/>
            <p:nvPr/>
          </p:nvSpPr>
          <p:spPr>
            <a:xfrm>
              <a:off x="2975450" y="238125"/>
              <a:ext cx="705225" cy="553575"/>
            </a:xfrm>
            <a:custGeom>
              <a:avLst/>
              <a:gdLst/>
              <a:ahLst/>
              <a:cxnLst/>
              <a:rect l="l" t="t" r="r" b="b"/>
              <a:pathLst>
                <a:path w="28209" h="22143" fill="none" extrusionOk="0">
                  <a:moveTo>
                    <a:pt x="27806" y="7957"/>
                  </a:moveTo>
                  <a:lnTo>
                    <a:pt x="27806" y="7957"/>
                  </a:lnTo>
                  <a:lnTo>
                    <a:pt x="27892" y="8321"/>
                  </a:lnTo>
                  <a:lnTo>
                    <a:pt x="27969" y="8676"/>
                  </a:lnTo>
                  <a:lnTo>
                    <a:pt x="28036" y="9032"/>
                  </a:lnTo>
                  <a:lnTo>
                    <a:pt x="28094" y="9377"/>
                  </a:lnTo>
                  <a:lnTo>
                    <a:pt x="28132" y="9713"/>
                  </a:lnTo>
                  <a:lnTo>
                    <a:pt x="28170" y="10049"/>
                  </a:lnTo>
                  <a:lnTo>
                    <a:pt x="28190" y="10375"/>
                  </a:lnTo>
                  <a:lnTo>
                    <a:pt x="28199" y="10692"/>
                  </a:lnTo>
                  <a:lnTo>
                    <a:pt x="28209" y="11009"/>
                  </a:lnTo>
                  <a:lnTo>
                    <a:pt x="28199" y="11325"/>
                  </a:lnTo>
                  <a:lnTo>
                    <a:pt x="28180" y="11623"/>
                  </a:lnTo>
                  <a:lnTo>
                    <a:pt x="28151" y="11921"/>
                  </a:lnTo>
                  <a:lnTo>
                    <a:pt x="28113" y="12218"/>
                  </a:lnTo>
                  <a:lnTo>
                    <a:pt x="28074" y="12506"/>
                  </a:lnTo>
                  <a:lnTo>
                    <a:pt x="28017" y="12784"/>
                  </a:lnTo>
                  <a:lnTo>
                    <a:pt x="27950" y="13063"/>
                  </a:lnTo>
                  <a:lnTo>
                    <a:pt x="27873" y="13331"/>
                  </a:lnTo>
                  <a:lnTo>
                    <a:pt x="27796" y="13600"/>
                  </a:lnTo>
                  <a:lnTo>
                    <a:pt x="27700" y="13859"/>
                  </a:lnTo>
                  <a:lnTo>
                    <a:pt x="27604" y="14118"/>
                  </a:lnTo>
                  <a:lnTo>
                    <a:pt x="27489" y="14368"/>
                  </a:lnTo>
                  <a:lnTo>
                    <a:pt x="27374" y="14608"/>
                  </a:lnTo>
                  <a:lnTo>
                    <a:pt x="27249" y="14848"/>
                  </a:lnTo>
                  <a:lnTo>
                    <a:pt x="27115" y="15088"/>
                  </a:lnTo>
                  <a:lnTo>
                    <a:pt x="26971" y="15318"/>
                  </a:lnTo>
                  <a:lnTo>
                    <a:pt x="26827" y="15539"/>
                  </a:lnTo>
                  <a:lnTo>
                    <a:pt x="26664" y="15760"/>
                  </a:lnTo>
                  <a:lnTo>
                    <a:pt x="26500" y="15980"/>
                  </a:lnTo>
                  <a:lnTo>
                    <a:pt x="26328" y="16192"/>
                  </a:lnTo>
                  <a:lnTo>
                    <a:pt x="26145" y="16393"/>
                  </a:lnTo>
                  <a:lnTo>
                    <a:pt x="25963" y="16604"/>
                  </a:lnTo>
                  <a:lnTo>
                    <a:pt x="25771" y="16796"/>
                  </a:lnTo>
                  <a:lnTo>
                    <a:pt x="25569" y="16988"/>
                  </a:lnTo>
                  <a:lnTo>
                    <a:pt x="25358" y="17180"/>
                  </a:lnTo>
                  <a:lnTo>
                    <a:pt x="25147" y="17372"/>
                  </a:lnTo>
                  <a:lnTo>
                    <a:pt x="24926" y="17545"/>
                  </a:lnTo>
                  <a:lnTo>
                    <a:pt x="24696" y="17727"/>
                  </a:lnTo>
                  <a:lnTo>
                    <a:pt x="24456" y="17900"/>
                  </a:lnTo>
                  <a:lnTo>
                    <a:pt x="24216" y="18073"/>
                  </a:lnTo>
                  <a:lnTo>
                    <a:pt x="23976" y="18236"/>
                  </a:lnTo>
                  <a:lnTo>
                    <a:pt x="23717" y="18399"/>
                  </a:lnTo>
                  <a:lnTo>
                    <a:pt x="23458" y="18553"/>
                  </a:lnTo>
                  <a:lnTo>
                    <a:pt x="23199" y="18706"/>
                  </a:lnTo>
                  <a:lnTo>
                    <a:pt x="22930" y="18860"/>
                  </a:lnTo>
                  <a:lnTo>
                    <a:pt x="22373" y="19148"/>
                  </a:lnTo>
                  <a:lnTo>
                    <a:pt x="21797" y="19426"/>
                  </a:lnTo>
                  <a:lnTo>
                    <a:pt x="21202" y="19685"/>
                  </a:lnTo>
                  <a:lnTo>
                    <a:pt x="20588" y="19935"/>
                  </a:lnTo>
                  <a:lnTo>
                    <a:pt x="19955" y="20175"/>
                  </a:lnTo>
                  <a:lnTo>
                    <a:pt x="19312" y="20395"/>
                  </a:lnTo>
                  <a:lnTo>
                    <a:pt x="18640" y="20616"/>
                  </a:lnTo>
                  <a:lnTo>
                    <a:pt x="17968" y="20818"/>
                  </a:lnTo>
                  <a:lnTo>
                    <a:pt x="17277" y="21010"/>
                  </a:lnTo>
                  <a:lnTo>
                    <a:pt x="16567" y="21192"/>
                  </a:lnTo>
                  <a:lnTo>
                    <a:pt x="16567" y="21192"/>
                  </a:lnTo>
                  <a:lnTo>
                    <a:pt x="15866" y="21365"/>
                  </a:lnTo>
                  <a:lnTo>
                    <a:pt x="15165" y="21518"/>
                  </a:lnTo>
                  <a:lnTo>
                    <a:pt x="14474" y="21662"/>
                  </a:lnTo>
                  <a:lnTo>
                    <a:pt x="13783" y="21787"/>
                  </a:lnTo>
                  <a:lnTo>
                    <a:pt x="13102" y="21893"/>
                  </a:lnTo>
                  <a:lnTo>
                    <a:pt x="12440" y="21989"/>
                  </a:lnTo>
                  <a:lnTo>
                    <a:pt x="11777" y="22056"/>
                  </a:lnTo>
                  <a:lnTo>
                    <a:pt x="11125" y="22104"/>
                  </a:lnTo>
                  <a:lnTo>
                    <a:pt x="10491" y="22133"/>
                  </a:lnTo>
                  <a:lnTo>
                    <a:pt x="9867" y="22142"/>
                  </a:lnTo>
                  <a:lnTo>
                    <a:pt x="9551" y="22142"/>
                  </a:lnTo>
                  <a:lnTo>
                    <a:pt x="9253" y="22133"/>
                  </a:lnTo>
                  <a:lnTo>
                    <a:pt x="8946" y="22113"/>
                  </a:lnTo>
                  <a:lnTo>
                    <a:pt x="8648" y="22094"/>
                  </a:lnTo>
                  <a:lnTo>
                    <a:pt x="8351" y="22065"/>
                  </a:lnTo>
                  <a:lnTo>
                    <a:pt x="8063" y="22027"/>
                  </a:lnTo>
                  <a:lnTo>
                    <a:pt x="7775" y="21989"/>
                  </a:lnTo>
                  <a:lnTo>
                    <a:pt x="7487" y="21941"/>
                  </a:lnTo>
                  <a:lnTo>
                    <a:pt x="7209" y="21883"/>
                  </a:lnTo>
                  <a:lnTo>
                    <a:pt x="6930" y="21816"/>
                  </a:lnTo>
                  <a:lnTo>
                    <a:pt x="6652" y="21749"/>
                  </a:lnTo>
                  <a:lnTo>
                    <a:pt x="6383" y="21672"/>
                  </a:lnTo>
                  <a:lnTo>
                    <a:pt x="6124" y="21595"/>
                  </a:lnTo>
                  <a:lnTo>
                    <a:pt x="5865" y="21499"/>
                  </a:lnTo>
                  <a:lnTo>
                    <a:pt x="5606" y="21403"/>
                  </a:lnTo>
                  <a:lnTo>
                    <a:pt x="5356" y="21298"/>
                  </a:lnTo>
                  <a:lnTo>
                    <a:pt x="5107" y="21192"/>
                  </a:lnTo>
                  <a:lnTo>
                    <a:pt x="4857" y="21067"/>
                  </a:lnTo>
                  <a:lnTo>
                    <a:pt x="4627" y="20943"/>
                  </a:lnTo>
                  <a:lnTo>
                    <a:pt x="4387" y="20808"/>
                  </a:lnTo>
                  <a:lnTo>
                    <a:pt x="4157" y="20664"/>
                  </a:lnTo>
                  <a:lnTo>
                    <a:pt x="3936" y="20511"/>
                  </a:lnTo>
                  <a:lnTo>
                    <a:pt x="3715" y="20347"/>
                  </a:lnTo>
                  <a:lnTo>
                    <a:pt x="3504" y="20184"/>
                  </a:lnTo>
                  <a:lnTo>
                    <a:pt x="3293" y="20002"/>
                  </a:lnTo>
                  <a:lnTo>
                    <a:pt x="3091" y="19820"/>
                  </a:lnTo>
                  <a:lnTo>
                    <a:pt x="2890" y="19628"/>
                  </a:lnTo>
                  <a:lnTo>
                    <a:pt x="2698" y="19416"/>
                  </a:lnTo>
                  <a:lnTo>
                    <a:pt x="2506" y="19205"/>
                  </a:lnTo>
                  <a:lnTo>
                    <a:pt x="2323" y="18985"/>
                  </a:lnTo>
                  <a:lnTo>
                    <a:pt x="2151" y="18754"/>
                  </a:lnTo>
                  <a:lnTo>
                    <a:pt x="1978" y="18514"/>
                  </a:lnTo>
                  <a:lnTo>
                    <a:pt x="1815" y="18265"/>
                  </a:lnTo>
                  <a:lnTo>
                    <a:pt x="1652" y="18006"/>
                  </a:lnTo>
                  <a:lnTo>
                    <a:pt x="1498" y="17737"/>
                  </a:lnTo>
                  <a:lnTo>
                    <a:pt x="1354" y="17459"/>
                  </a:lnTo>
                  <a:lnTo>
                    <a:pt x="1210" y="17171"/>
                  </a:lnTo>
                  <a:lnTo>
                    <a:pt x="1076" y="16873"/>
                  </a:lnTo>
                  <a:lnTo>
                    <a:pt x="951" y="16566"/>
                  </a:lnTo>
                  <a:lnTo>
                    <a:pt x="826" y="16249"/>
                  </a:lnTo>
                  <a:lnTo>
                    <a:pt x="711" y="15913"/>
                  </a:lnTo>
                  <a:lnTo>
                    <a:pt x="596" y="15577"/>
                  </a:lnTo>
                  <a:lnTo>
                    <a:pt x="500" y="15222"/>
                  </a:lnTo>
                  <a:lnTo>
                    <a:pt x="404" y="14867"/>
                  </a:lnTo>
                  <a:lnTo>
                    <a:pt x="404" y="14867"/>
                  </a:lnTo>
                  <a:lnTo>
                    <a:pt x="317" y="14502"/>
                  </a:lnTo>
                  <a:lnTo>
                    <a:pt x="241" y="14147"/>
                  </a:lnTo>
                  <a:lnTo>
                    <a:pt x="173" y="13802"/>
                  </a:lnTo>
                  <a:lnTo>
                    <a:pt x="125" y="13456"/>
                  </a:lnTo>
                  <a:lnTo>
                    <a:pt x="77" y="13120"/>
                  </a:lnTo>
                  <a:lnTo>
                    <a:pt x="49" y="12784"/>
                  </a:lnTo>
                  <a:lnTo>
                    <a:pt x="20" y="12448"/>
                  </a:lnTo>
                  <a:lnTo>
                    <a:pt x="10" y="12122"/>
                  </a:lnTo>
                  <a:lnTo>
                    <a:pt x="1" y="11805"/>
                  </a:lnTo>
                  <a:lnTo>
                    <a:pt x="10" y="11489"/>
                  </a:lnTo>
                  <a:lnTo>
                    <a:pt x="29" y="11172"/>
                  </a:lnTo>
                  <a:lnTo>
                    <a:pt x="49" y="10865"/>
                  </a:lnTo>
                  <a:lnTo>
                    <a:pt x="87" y="10567"/>
                  </a:lnTo>
                  <a:lnTo>
                    <a:pt x="125" y="10260"/>
                  </a:lnTo>
                  <a:lnTo>
                    <a:pt x="183" y="9972"/>
                  </a:lnTo>
                  <a:lnTo>
                    <a:pt x="241" y="9684"/>
                  </a:lnTo>
                  <a:lnTo>
                    <a:pt x="308" y="9396"/>
                  </a:lnTo>
                  <a:lnTo>
                    <a:pt x="394" y="9118"/>
                  </a:lnTo>
                  <a:lnTo>
                    <a:pt x="481" y="8840"/>
                  </a:lnTo>
                  <a:lnTo>
                    <a:pt x="577" y="8571"/>
                  </a:lnTo>
                  <a:lnTo>
                    <a:pt x="682" y="8302"/>
                  </a:lnTo>
                  <a:lnTo>
                    <a:pt x="797" y="8043"/>
                  </a:lnTo>
                  <a:lnTo>
                    <a:pt x="912" y="7784"/>
                  </a:lnTo>
                  <a:lnTo>
                    <a:pt x="1047" y="7525"/>
                  </a:lnTo>
                  <a:lnTo>
                    <a:pt x="1181" y="7285"/>
                  </a:lnTo>
                  <a:lnTo>
                    <a:pt x="1325" y="7035"/>
                  </a:lnTo>
                  <a:lnTo>
                    <a:pt x="1479" y="6795"/>
                  </a:lnTo>
                  <a:lnTo>
                    <a:pt x="1642" y="6555"/>
                  </a:lnTo>
                  <a:lnTo>
                    <a:pt x="1805" y="6325"/>
                  </a:lnTo>
                  <a:lnTo>
                    <a:pt x="1978" y="6104"/>
                  </a:lnTo>
                  <a:lnTo>
                    <a:pt x="2160" y="5874"/>
                  </a:lnTo>
                  <a:lnTo>
                    <a:pt x="2352" y="5663"/>
                  </a:lnTo>
                  <a:lnTo>
                    <a:pt x="2544" y="5442"/>
                  </a:lnTo>
                  <a:lnTo>
                    <a:pt x="2755" y="5231"/>
                  </a:lnTo>
                  <a:lnTo>
                    <a:pt x="2957" y="5029"/>
                  </a:lnTo>
                  <a:lnTo>
                    <a:pt x="3178" y="4828"/>
                  </a:lnTo>
                  <a:lnTo>
                    <a:pt x="3398" y="4626"/>
                  </a:lnTo>
                  <a:lnTo>
                    <a:pt x="3629" y="4434"/>
                  </a:lnTo>
                  <a:lnTo>
                    <a:pt x="3869" y="4242"/>
                  </a:lnTo>
                  <a:lnTo>
                    <a:pt x="4109" y="4060"/>
                  </a:lnTo>
                  <a:lnTo>
                    <a:pt x="4358" y="3878"/>
                  </a:lnTo>
                  <a:lnTo>
                    <a:pt x="4608" y="3705"/>
                  </a:lnTo>
                  <a:lnTo>
                    <a:pt x="4867" y="3532"/>
                  </a:lnTo>
                  <a:lnTo>
                    <a:pt x="5136" y="3359"/>
                  </a:lnTo>
                  <a:lnTo>
                    <a:pt x="5404" y="3196"/>
                  </a:lnTo>
                  <a:lnTo>
                    <a:pt x="5683" y="3033"/>
                  </a:lnTo>
                  <a:lnTo>
                    <a:pt x="5961" y="2879"/>
                  </a:lnTo>
                  <a:lnTo>
                    <a:pt x="6249" y="2726"/>
                  </a:lnTo>
                  <a:lnTo>
                    <a:pt x="6537" y="2572"/>
                  </a:lnTo>
                  <a:lnTo>
                    <a:pt x="6834" y="2428"/>
                  </a:lnTo>
                  <a:lnTo>
                    <a:pt x="7439" y="2150"/>
                  </a:lnTo>
                  <a:lnTo>
                    <a:pt x="8063" y="1891"/>
                  </a:lnTo>
                  <a:lnTo>
                    <a:pt x="8706" y="1641"/>
                  </a:lnTo>
                  <a:lnTo>
                    <a:pt x="9368" y="1411"/>
                  </a:lnTo>
                  <a:lnTo>
                    <a:pt x="10040" y="1190"/>
                  </a:lnTo>
                  <a:lnTo>
                    <a:pt x="10731" y="989"/>
                  </a:lnTo>
                  <a:lnTo>
                    <a:pt x="11441" y="806"/>
                  </a:lnTo>
                  <a:lnTo>
                    <a:pt x="11441" y="806"/>
                  </a:lnTo>
                  <a:lnTo>
                    <a:pt x="12142" y="633"/>
                  </a:lnTo>
                  <a:lnTo>
                    <a:pt x="12843" y="489"/>
                  </a:lnTo>
                  <a:lnTo>
                    <a:pt x="13543" y="355"/>
                  </a:lnTo>
                  <a:lnTo>
                    <a:pt x="14234" y="240"/>
                  </a:lnTo>
                  <a:lnTo>
                    <a:pt x="14916" y="144"/>
                  </a:lnTo>
                  <a:lnTo>
                    <a:pt x="15588" y="77"/>
                  </a:lnTo>
                  <a:lnTo>
                    <a:pt x="16250" y="29"/>
                  </a:lnTo>
                  <a:lnTo>
                    <a:pt x="16903" y="0"/>
                  </a:lnTo>
                  <a:lnTo>
                    <a:pt x="17229" y="0"/>
                  </a:lnTo>
                  <a:lnTo>
                    <a:pt x="17555" y="0"/>
                  </a:lnTo>
                  <a:lnTo>
                    <a:pt x="17872" y="0"/>
                  </a:lnTo>
                  <a:lnTo>
                    <a:pt x="18189" y="19"/>
                  </a:lnTo>
                  <a:lnTo>
                    <a:pt x="18496" y="38"/>
                  </a:lnTo>
                  <a:lnTo>
                    <a:pt x="18803" y="58"/>
                  </a:lnTo>
                  <a:lnTo>
                    <a:pt x="19110" y="96"/>
                  </a:lnTo>
                  <a:lnTo>
                    <a:pt x="19417" y="134"/>
                  </a:lnTo>
                  <a:lnTo>
                    <a:pt x="19715" y="173"/>
                  </a:lnTo>
                  <a:lnTo>
                    <a:pt x="20012" y="230"/>
                  </a:lnTo>
                  <a:lnTo>
                    <a:pt x="20300" y="288"/>
                  </a:lnTo>
                  <a:lnTo>
                    <a:pt x="20588" y="355"/>
                  </a:lnTo>
                  <a:lnTo>
                    <a:pt x="20876" y="422"/>
                  </a:lnTo>
                  <a:lnTo>
                    <a:pt x="21154" y="499"/>
                  </a:lnTo>
                  <a:lnTo>
                    <a:pt x="21433" y="585"/>
                  </a:lnTo>
                  <a:lnTo>
                    <a:pt x="21711" y="681"/>
                  </a:lnTo>
                  <a:lnTo>
                    <a:pt x="21980" y="777"/>
                  </a:lnTo>
                  <a:lnTo>
                    <a:pt x="22249" y="893"/>
                  </a:lnTo>
                  <a:lnTo>
                    <a:pt x="22508" y="1008"/>
                  </a:lnTo>
                  <a:lnTo>
                    <a:pt x="22767" y="1123"/>
                  </a:lnTo>
                  <a:lnTo>
                    <a:pt x="23016" y="1257"/>
                  </a:lnTo>
                  <a:lnTo>
                    <a:pt x="23266" y="1392"/>
                  </a:lnTo>
                  <a:lnTo>
                    <a:pt x="23506" y="1536"/>
                  </a:lnTo>
                  <a:lnTo>
                    <a:pt x="23746" y="1689"/>
                  </a:lnTo>
                  <a:lnTo>
                    <a:pt x="23976" y="1852"/>
                  </a:lnTo>
                  <a:lnTo>
                    <a:pt x="24206" y="2025"/>
                  </a:lnTo>
                  <a:lnTo>
                    <a:pt x="24427" y="2198"/>
                  </a:lnTo>
                  <a:lnTo>
                    <a:pt x="24648" y="2380"/>
                  </a:lnTo>
                  <a:lnTo>
                    <a:pt x="24859" y="2582"/>
                  </a:lnTo>
                  <a:lnTo>
                    <a:pt x="25070" y="2783"/>
                  </a:lnTo>
                  <a:lnTo>
                    <a:pt x="25272" y="2995"/>
                  </a:lnTo>
                  <a:lnTo>
                    <a:pt x="25473" y="3215"/>
                  </a:lnTo>
                  <a:lnTo>
                    <a:pt x="25665" y="3436"/>
                  </a:lnTo>
                  <a:lnTo>
                    <a:pt x="25848" y="3676"/>
                  </a:lnTo>
                  <a:lnTo>
                    <a:pt x="26030" y="3926"/>
                  </a:lnTo>
                  <a:lnTo>
                    <a:pt x="26203" y="4175"/>
                  </a:lnTo>
                  <a:lnTo>
                    <a:pt x="26376" y="4434"/>
                  </a:lnTo>
                  <a:lnTo>
                    <a:pt x="26539" y="4713"/>
                  </a:lnTo>
                  <a:lnTo>
                    <a:pt x="26692" y="4991"/>
                  </a:lnTo>
                  <a:lnTo>
                    <a:pt x="26846" y="5279"/>
                  </a:lnTo>
                  <a:lnTo>
                    <a:pt x="26990" y="5586"/>
                  </a:lnTo>
                  <a:lnTo>
                    <a:pt x="27124" y="5893"/>
                  </a:lnTo>
                  <a:lnTo>
                    <a:pt x="27259" y="6210"/>
                  </a:lnTo>
                  <a:lnTo>
                    <a:pt x="27383" y="6546"/>
                  </a:lnTo>
                  <a:lnTo>
                    <a:pt x="27499" y="6882"/>
                  </a:lnTo>
                  <a:lnTo>
                    <a:pt x="27604" y="7227"/>
                  </a:lnTo>
                  <a:lnTo>
                    <a:pt x="27710" y="7582"/>
                  </a:lnTo>
                  <a:lnTo>
                    <a:pt x="27806" y="79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842;p35"/>
            <p:cNvSpPr/>
            <p:nvPr/>
          </p:nvSpPr>
          <p:spPr>
            <a:xfrm>
              <a:off x="2598500" y="2187675"/>
              <a:ext cx="1984150" cy="1123450"/>
            </a:xfrm>
            <a:custGeom>
              <a:avLst/>
              <a:gdLst/>
              <a:ahLst/>
              <a:cxnLst/>
              <a:rect l="l" t="t" r="r" b="b"/>
              <a:pathLst>
                <a:path w="79366" h="44938" extrusionOk="0">
                  <a:moveTo>
                    <a:pt x="30771" y="1"/>
                  </a:moveTo>
                  <a:lnTo>
                    <a:pt x="30790" y="519"/>
                  </a:lnTo>
                  <a:lnTo>
                    <a:pt x="30810" y="1114"/>
                  </a:lnTo>
                  <a:lnTo>
                    <a:pt x="30810" y="1891"/>
                  </a:lnTo>
                  <a:lnTo>
                    <a:pt x="30800" y="2832"/>
                  </a:lnTo>
                  <a:lnTo>
                    <a:pt x="30781" y="3341"/>
                  </a:lnTo>
                  <a:lnTo>
                    <a:pt x="30762" y="3888"/>
                  </a:lnTo>
                  <a:lnTo>
                    <a:pt x="30733" y="4454"/>
                  </a:lnTo>
                  <a:lnTo>
                    <a:pt x="30694" y="5030"/>
                  </a:lnTo>
                  <a:lnTo>
                    <a:pt x="30646" y="5625"/>
                  </a:lnTo>
                  <a:lnTo>
                    <a:pt x="30589" y="6239"/>
                  </a:lnTo>
                  <a:lnTo>
                    <a:pt x="30512" y="6853"/>
                  </a:lnTo>
                  <a:lnTo>
                    <a:pt x="30426" y="7468"/>
                  </a:lnTo>
                  <a:lnTo>
                    <a:pt x="30330" y="8092"/>
                  </a:lnTo>
                  <a:lnTo>
                    <a:pt x="30215" y="8706"/>
                  </a:lnTo>
                  <a:lnTo>
                    <a:pt x="30080" y="9301"/>
                  </a:lnTo>
                  <a:lnTo>
                    <a:pt x="29936" y="9896"/>
                  </a:lnTo>
                  <a:lnTo>
                    <a:pt x="29859" y="10184"/>
                  </a:lnTo>
                  <a:lnTo>
                    <a:pt x="29773" y="10472"/>
                  </a:lnTo>
                  <a:lnTo>
                    <a:pt x="29677" y="10750"/>
                  </a:lnTo>
                  <a:lnTo>
                    <a:pt x="29591" y="11029"/>
                  </a:lnTo>
                  <a:lnTo>
                    <a:pt x="29485" y="11297"/>
                  </a:lnTo>
                  <a:lnTo>
                    <a:pt x="29379" y="11556"/>
                  </a:lnTo>
                  <a:lnTo>
                    <a:pt x="29274" y="11806"/>
                  </a:lnTo>
                  <a:lnTo>
                    <a:pt x="29159" y="12055"/>
                  </a:lnTo>
                  <a:lnTo>
                    <a:pt x="29034" y="12295"/>
                  </a:lnTo>
                  <a:lnTo>
                    <a:pt x="28909" y="12526"/>
                  </a:lnTo>
                  <a:lnTo>
                    <a:pt x="28775" y="12747"/>
                  </a:lnTo>
                  <a:lnTo>
                    <a:pt x="28640" y="12958"/>
                  </a:lnTo>
                  <a:lnTo>
                    <a:pt x="28496" y="13159"/>
                  </a:lnTo>
                  <a:lnTo>
                    <a:pt x="28343" y="13351"/>
                  </a:lnTo>
                  <a:lnTo>
                    <a:pt x="28189" y="13534"/>
                  </a:lnTo>
                  <a:lnTo>
                    <a:pt x="28026" y="13706"/>
                  </a:lnTo>
                  <a:lnTo>
                    <a:pt x="27853" y="13860"/>
                  </a:lnTo>
                  <a:lnTo>
                    <a:pt x="27681" y="14004"/>
                  </a:lnTo>
                  <a:lnTo>
                    <a:pt x="27498" y="14138"/>
                  </a:lnTo>
                  <a:lnTo>
                    <a:pt x="27306" y="14253"/>
                  </a:lnTo>
                  <a:lnTo>
                    <a:pt x="26913" y="14465"/>
                  </a:lnTo>
                  <a:lnTo>
                    <a:pt x="26500" y="14676"/>
                  </a:lnTo>
                  <a:lnTo>
                    <a:pt x="26087" y="14868"/>
                  </a:lnTo>
                  <a:lnTo>
                    <a:pt x="25656" y="15060"/>
                  </a:lnTo>
                  <a:lnTo>
                    <a:pt x="25214" y="15232"/>
                  </a:lnTo>
                  <a:lnTo>
                    <a:pt x="24763" y="15405"/>
                  </a:lnTo>
                  <a:lnTo>
                    <a:pt x="24302" y="15559"/>
                  </a:lnTo>
                  <a:lnTo>
                    <a:pt x="23842" y="15712"/>
                  </a:lnTo>
                  <a:lnTo>
                    <a:pt x="23362" y="15856"/>
                  </a:lnTo>
                  <a:lnTo>
                    <a:pt x="22882" y="15991"/>
                  </a:lnTo>
                  <a:lnTo>
                    <a:pt x="22402" y="16125"/>
                  </a:lnTo>
                  <a:lnTo>
                    <a:pt x="21912" y="16250"/>
                  </a:lnTo>
                  <a:lnTo>
                    <a:pt x="20933" y="16480"/>
                  </a:lnTo>
                  <a:lnTo>
                    <a:pt x="19945" y="16701"/>
                  </a:lnTo>
                  <a:lnTo>
                    <a:pt x="18956" y="16902"/>
                  </a:lnTo>
                  <a:lnTo>
                    <a:pt x="17977" y="17094"/>
                  </a:lnTo>
                  <a:lnTo>
                    <a:pt x="16086" y="17459"/>
                  </a:lnTo>
                  <a:lnTo>
                    <a:pt x="15175" y="17651"/>
                  </a:lnTo>
                  <a:lnTo>
                    <a:pt x="14311" y="17843"/>
                  </a:lnTo>
                  <a:lnTo>
                    <a:pt x="13898" y="17939"/>
                  </a:lnTo>
                  <a:lnTo>
                    <a:pt x="13495" y="18045"/>
                  </a:lnTo>
                  <a:lnTo>
                    <a:pt x="13102" y="18150"/>
                  </a:lnTo>
                  <a:lnTo>
                    <a:pt x="12727" y="18256"/>
                  </a:lnTo>
                  <a:lnTo>
                    <a:pt x="12353" y="18371"/>
                  </a:lnTo>
                  <a:lnTo>
                    <a:pt x="11959" y="18505"/>
                  </a:lnTo>
                  <a:lnTo>
                    <a:pt x="11556" y="18640"/>
                  </a:lnTo>
                  <a:lnTo>
                    <a:pt x="11144" y="18793"/>
                  </a:lnTo>
                  <a:lnTo>
                    <a:pt x="10721" y="18956"/>
                  </a:lnTo>
                  <a:lnTo>
                    <a:pt x="10289" y="19139"/>
                  </a:lnTo>
                  <a:lnTo>
                    <a:pt x="9848" y="19331"/>
                  </a:lnTo>
                  <a:lnTo>
                    <a:pt x="9397" y="19542"/>
                  </a:lnTo>
                  <a:lnTo>
                    <a:pt x="8946" y="19763"/>
                  </a:lnTo>
                  <a:lnTo>
                    <a:pt x="8495" y="20003"/>
                  </a:lnTo>
                  <a:lnTo>
                    <a:pt x="8043" y="20252"/>
                  </a:lnTo>
                  <a:lnTo>
                    <a:pt x="7592" y="20521"/>
                  </a:lnTo>
                  <a:lnTo>
                    <a:pt x="7141" y="20809"/>
                  </a:lnTo>
                  <a:lnTo>
                    <a:pt x="6700" y="21116"/>
                  </a:lnTo>
                  <a:lnTo>
                    <a:pt x="6258" y="21442"/>
                  </a:lnTo>
                  <a:lnTo>
                    <a:pt x="5817" y="21788"/>
                  </a:lnTo>
                  <a:lnTo>
                    <a:pt x="5394" y="22152"/>
                  </a:lnTo>
                  <a:lnTo>
                    <a:pt x="4972" y="22527"/>
                  </a:lnTo>
                  <a:lnTo>
                    <a:pt x="4771" y="22728"/>
                  </a:lnTo>
                  <a:lnTo>
                    <a:pt x="4569" y="22930"/>
                  </a:lnTo>
                  <a:lnTo>
                    <a:pt x="4368" y="23141"/>
                  </a:lnTo>
                  <a:lnTo>
                    <a:pt x="4176" y="23362"/>
                  </a:lnTo>
                  <a:lnTo>
                    <a:pt x="3984" y="23583"/>
                  </a:lnTo>
                  <a:lnTo>
                    <a:pt x="3801" y="23803"/>
                  </a:lnTo>
                  <a:lnTo>
                    <a:pt x="3609" y="24034"/>
                  </a:lnTo>
                  <a:lnTo>
                    <a:pt x="3437" y="24274"/>
                  </a:lnTo>
                  <a:lnTo>
                    <a:pt x="3254" y="24514"/>
                  </a:lnTo>
                  <a:lnTo>
                    <a:pt x="3081" y="24763"/>
                  </a:lnTo>
                  <a:lnTo>
                    <a:pt x="2918" y="25013"/>
                  </a:lnTo>
                  <a:lnTo>
                    <a:pt x="2755" y="25272"/>
                  </a:lnTo>
                  <a:lnTo>
                    <a:pt x="2601" y="25540"/>
                  </a:lnTo>
                  <a:lnTo>
                    <a:pt x="2448" y="25809"/>
                  </a:lnTo>
                  <a:lnTo>
                    <a:pt x="2304" y="26088"/>
                  </a:lnTo>
                  <a:lnTo>
                    <a:pt x="2160" y="26375"/>
                  </a:lnTo>
                  <a:lnTo>
                    <a:pt x="2026" y="26663"/>
                  </a:lnTo>
                  <a:lnTo>
                    <a:pt x="1901" y="26961"/>
                  </a:lnTo>
                  <a:lnTo>
                    <a:pt x="1776" y="27268"/>
                  </a:lnTo>
                  <a:lnTo>
                    <a:pt x="1661" y="27575"/>
                  </a:lnTo>
                  <a:lnTo>
                    <a:pt x="1546" y="27892"/>
                  </a:lnTo>
                  <a:lnTo>
                    <a:pt x="1450" y="28209"/>
                  </a:lnTo>
                  <a:lnTo>
                    <a:pt x="1344" y="28545"/>
                  </a:lnTo>
                  <a:lnTo>
                    <a:pt x="1258" y="28871"/>
                  </a:lnTo>
                  <a:lnTo>
                    <a:pt x="1181" y="29216"/>
                  </a:lnTo>
                  <a:lnTo>
                    <a:pt x="1104" y="29572"/>
                  </a:lnTo>
                  <a:lnTo>
                    <a:pt x="1037" y="29927"/>
                  </a:lnTo>
                  <a:lnTo>
                    <a:pt x="979" y="30282"/>
                  </a:lnTo>
                  <a:lnTo>
                    <a:pt x="893" y="30877"/>
                  </a:lnTo>
                  <a:lnTo>
                    <a:pt x="807" y="31482"/>
                  </a:lnTo>
                  <a:lnTo>
                    <a:pt x="663" y="32720"/>
                  </a:lnTo>
                  <a:lnTo>
                    <a:pt x="538" y="33967"/>
                  </a:lnTo>
                  <a:lnTo>
                    <a:pt x="423" y="35225"/>
                  </a:lnTo>
                  <a:lnTo>
                    <a:pt x="336" y="36463"/>
                  </a:lnTo>
                  <a:lnTo>
                    <a:pt x="250" y="37682"/>
                  </a:lnTo>
                  <a:lnTo>
                    <a:pt x="183" y="38853"/>
                  </a:lnTo>
                  <a:lnTo>
                    <a:pt x="135" y="39966"/>
                  </a:lnTo>
                  <a:lnTo>
                    <a:pt x="87" y="41003"/>
                  </a:lnTo>
                  <a:lnTo>
                    <a:pt x="58" y="41953"/>
                  </a:lnTo>
                  <a:lnTo>
                    <a:pt x="20" y="43536"/>
                  </a:lnTo>
                  <a:lnTo>
                    <a:pt x="0" y="44563"/>
                  </a:lnTo>
                  <a:lnTo>
                    <a:pt x="0" y="44938"/>
                  </a:lnTo>
                  <a:lnTo>
                    <a:pt x="79365" y="44938"/>
                  </a:lnTo>
                  <a:lnTo>
                    <a:pt x="79365" y="44563"/>
                  </a:lnTo>
                  <a:lnTo>
                    <a:pt x="79346" y="43536"/>
                  </a:lnTo>
                  <a:lnTo>
                    <a:pt x="79307" y="41953"/>
                  </a:lnTo>
                  <a:lnTo>
                    <a:pt x="79269" y="41003"/>
                  </a:lnTo>
                  <a:lnTo>
                    <a:pt x="79231" y="39966"/>
                  </a:lnTo>
                  <a:lnTo>
                    <a:pt x="79183" y="38853"/>
                  </a:lnTo>
                  <a:lnTo>
                    <a:pt x="79116" y="37682"/>
                  </a:lnTo>
                  <a:lnTo>
                    <a:pt x="79029" y="36463"/>
                  </a:lnTo>
                  <a:lnTo>
                    <a:pt x="78943" y="35225"/>
                  </a:lnTo>
                  <a:lnTo>
                    <a:pt x="78828" y="33967"/>
                  </a:lnTo>
                  <a:lnTo>
                    <a:pt x="78703" y="32720"/>
                  </a:lnTo>
                  <a:lnTo>
                    <a:pt x="78559" y="31482"/>
                  </a:lnTo>
                  <a:lnTo>
                    <a:pt x="78472" y="30877"/>
                  </a:lnTo>
                  <a:lnTo>
                    <a:pt x="78386" y="30282"/>
                  </a:lnTo>
                  <a:lnTo>
                    <a:pt x="78329" y="29927"/>
                  </a:lnTo>
                  <a:lnTo>
                    <a:pt x="78261" y="29572"/>
                  </a:lnTo>
                  <a:lnTo>
                    <a:pt x="78185" y="29216"/>
                  </a:lnTo>
                  <a:lnTo>
                    <a:pt x="78108" y="28871"/>
                  </a:lnTo>
                  <a:lnTo>
                    <a:pt x="78012" y="28545"/>
                  </a:lnTo>
                  <a:lnTo>
                    <a:pt x="77916" y="28209"/>
                  </a:lnTo>
                  <a:lnTo>
                    <a:pt x="77820" y="27892"/>
                  </a:lnTo>
                  <a:lnTo>
                    <a:pt x="77705" y="27575"/>
                  </a:lnTo>
                  <a:lnTo>
                    <a:pt x="77589" y="27268"/>
                  </a:lnTo>
                  <a:lnTo>
                    <a:pt x="77465" y="26961"/>
                  </a:lnTo>
                  <a:lnTo>
                    <a:pt x="77340" y="26663"/>
                  </a:lnTo>
                  <a:lnTo>
                    <a:pt x="77206" y="26375"/>
                  </a:lnTo>
                  <a:lnTo>
                    <a:pt x="77062" y="26088"/>
                  </a:lnTo>
                  <a:lnTo>
                    <a:pt x="76918" y="25809"/>
                  </a:lnTo>
                  <a:lnTo>
                    <a:pt x="76764" y="25540"/>
                  </a:lnTo>
                  <a:lnTo>
                    <a:pt x="76610" y="25272"/>
                  </a:lnTo>
                  <a:lnTo>
                    <a:pt x="76447" y="25013"/>
                  </a:lnTo>
                  <a:lnTo>
                    <a:pt x="76284" y="24763"/>
                  </a:lnTo>
                  <a:lnTo>
                    <a:pt x="76111" y="24514"/>
                  </a:lnTo>
                  <a:lnTo>
                    <a:pt x="75929" y="24274"/>
                  </a:lnTo>
                  <a:lnTo>
                    <a:pt x="75756" y="24034"/>
                  </a:lnTo>
                  <a:lnTo>
                    <a:pt x="75574" y="23803"/>
                  </a:lnTo>
                  <a:lnTo>
                    <a:pt x="75382" y="23583"/>
                  </a:lnTo>
                  <a:lnTo>
                    <a:pt x="75190" y="23362"/>
                  </a:lnTo>
                  <a:lnTo>
                    <a:pt x="74998" y="23141"/>
                  </a:lnTo>
                  <a:lnTo>
                    <a:pt x="74796" y="22930"/>
                  </a:lnTo>
                  <a:lnTo>
                    <a:pt x="74595" y="22728"/>
                  </a:lnTo>
                  <a:lnTo>
                    <a:pt x="74393" y="22527"/>
                  </a:lnTo>
                  <a:lnTo>
                    <a:pt x="73971" y="22152"/>
                  </a:lnTo>
                  <a:lnTo>
                    <a:pt x="73549" y="21788"/>
                  </a:lnTo>
                  <a:lnTo>
                    <a:pt x="73107" y="21442"/>
                  </a:lnTo>
                  <a:lnTo>
                    <a:pt x="72666" y="21116"/>
                  </a:lnTo>
                  <a:lnTo>
                    <a:pt x="72224" y="20809"/>
                  </a:lnTo>
                  <a:lnTo>
                    <a:pt x="71773" y="20521"/>
                  </a:lnTo>
                  <a:lnTo>
                    <a:pt x="71322" y="20252"/>
                  </a:lnTo>
                  <a:lnTo>
                    <a:pt x="70871" y="20003"/>
                  </a:lnTo>
                  <a:lnTo>
                    <a:pt x="70420" y="19763"/>
                  </a:lnTo>
                  <a:lnTo>
                    <a:pt x="69969" y="19542"/>
                  </a:lnTo>
                  <a:lnTo>
                    <a:pt x="69518" y="19331"/>
                  </a:lnTo>
                  <a:lnTo>
                    <a:pt x="69086" y="19139"/>
                  </a:lnTo>
                  <a:lnTo>
                    <a:pt x="68644" y="18956"/>
                  </a:lnTo>
                  <a:lnTo>
                    <a:pt x="68222" y="18793"/>
                  </a:lnTo>
                  <a:lnTo>
                    <a:pt x="67809" y="18640"/>
                  </a:lnTo>
                  <a:lnTo>
                    <a:pt x="67406" y="18505"/>
                  </a:lnTo>
                  <a:lnTo>
                    <a:pt x="67013" y="18371"/>
                  </a:lnTo>
                  <a:lnTo>
                    <a:pt x="66638" y="18256"/>
                  </a:lnTo>
                  <a:lnTo>
                    <a:pt x="66264" y="18150"/>
                  </a:lnTo>
                  <a:lnTo>
                    <a:pt x="65870" y="18045"/>
                  </a:lnTo>
                  <a:lnTo>
                    <a:pt x="65467" y="17939"/>
                  </a:lnTo>
                  <a:lnTo>
                    <a:pt x="65055" y="17843"/>
                  </a:lnTo>
                  <a:lnTo>
                    <a:pt x="64181" y="17651"/>
                  </a:lnTo>
                  <a:lnTo>
                    <a:pt x="63279" y="17459"/>
                  </a:lnTo>
                  <a:lnTo>
                    <a:pt x="61388" y="17094"/>
                  </a:lnTo>
                  <a:lnTo>
                    <a:pt x="60409" y="16902"/>
                  </a:lnTo>
                  <a:lnTo>
                    <a:pt x="59421" y="16701"/>
                  </a:lnTo>
                  <a:lnTo>
                    <a:pt x="58432" y="16480"/>
                  </a:lnTo>
                  <a:lnTo>
                    <a:pt x="57444" y="16250"/>
                  </a:lnTo>
                  <a:lnTo>
                    <a:pt x="56964" y="16125"/>
                  </a:lnTo>
                  <a:lnTo>
                    <a:pt x="56474" y="15991"/>
                  </a:lnTo>
                  <a:lnTo>
                    <a:pt x="55994" y="15856"/>
                  </a:lnTo>
                  <a:lnTo>
                    <a:pt x="55524" y="15712"/>
                  </a:lnTo>
                  <a:lnTo>
                    <a:pt x="55054" y="15559"/>
                  </a:lnTo>
                  <a:lnTo>
                    <a:pt x="54603" y="15405"/>
                  </a:lnTo>
                  <a:lnTo>
                    <a:pt x="54152" y="15232"/>
                  </a:lnTo>
                  <a:lnTo>
                    <a:pt x="53710" y="15060"/>
                  </a:lnTo>
                  <a:lnTo>
                    <a:pt x="53278" y="14868"/>
                  </a:lnTo>
                  <a:lnTo>
                    <a:pt x="52856" y="14676"/>
                  </a:lnTo>
                  <a:lnTo>
                    <a:pt x="52453" y="14465"/>
                  </a:lnTo>
                  <a:lnTo>
                    <a:pt x="52059" y="14253"/>
                  </a:lnTo>
                  <a:lnTo>
                    <a:pt x="51867" y="14138"/>
                  </a:lnTo>
                  <a:lnTo>
                    <a:pt x="51685" y="14004"/>
                  </a:lnTo>
                  <a:lnTo>
                    <a:pt x="51512" y="13860"/>
                  </a:lnTo>
                  <a:lnTo>
                    <a:pt x="51339" y="13706"/>
                  </a:lnTo>
                  <a:lnTo>
                    <a:pt x="51176" y="13534"/>
                  </a:lnTo>
                  <a:lnTo>
                    <a:pt x="51023" y="13351"/>
                  </a:lnTo>
                  <a:lnTo>
                    <a:pt x="50869" y="13159"/>
                  </a:lnTo>
                  <a:lnTo>
                    <a:pt x="50725" y="12958"/>
                  </a:lnTo>
                  <a:lnTo>
                    <a:pt x="50591" y="12747"/>
                  </a:lnTo>
                  <a:lnTo>
                    <a:pt x="50456" y="12526"/>
                  </a:lnTo>
                  <a:lnTo>
                    <a:pt x="50332" y="12295"/>
                  </a:lnTo>
                  <a:lnTo>
                    <a:pt x="50207" y="12055"/>
                  </a:lnTo>
                  <a:lnTo>
                    <a:pt x="50092" y="11806"/>
                  </a:lnTo>
                  <a:lnTo>
                    <a:pt x="49976" y="11556"/>
                  </a:lnTo>
                  <a:lnTo>
                    <a:pt x="49880" y="11297"/>
                  </a:lnTo>
                  <a:lnTo>
                    <a:pt x="49775" y="11029"/>
                  </a:lnTo>
                  <a:lnTo>
                    <a:pt x="49679" y="10750"/>
                  </a:lnTo>
                  <a:lnTo>
                    <a:pt x="49593" y="10472"/>
                  </a:lnTo>
                  <a:lnTo>
                    <a:pt x="49506" y="10184"/>
                  </a:lnTo>
                  <a:lnTo>
                    <a:pt x="49429" y="9896"/>
                  </a:lnTo>
                  <a:lnTo>
                    <a:pt x="49276" y="9301"/>
                  </a:lnTo>
                  <a:lnTo>
                    <a:pt x="49151" y="8706"/>
                  </a:lnTo>
                  <a:lnTo>
                    <a:pt x="49036" y="8092"/>
                  </a:lnTo>
                  <a:lnTo>
                    <a:pt x="48930" y="7468"/>
                  </a:lnTo>
                  <a:lnTo>
                    <a:pt x="48854" y="6853"/>
                  </a:lnTo>
                  <a:lnTo>
                    <a:pt x="48777" y="6239"/>
                  </a:lnTo>
                  <a:lnTo>
                    <a:pt x="48719" y="5625"/>
                  </a:lnTo>
                  <a:lnTo>
                    <a:pt x="48671" y="5030"/>
                  </a:lnTo>
                  <a:lnTo>
                    <a:pt x="48633" y="4454"/>
                  </a:lnTo>
                  <a:lnTo>
                    <a:pt x="48594" y="3888"/>
                  </a:lnTo>
                  <a:lnTo>
                    <a:pt x="48575" y="3341"/>
                  </a:lnTo>
                  <a:lnTo>
                    <a:pt x="48566" y="2832"/>
                  </a:lnTo>
                  <a:lnTo>
                    <a:pt x="48546" y="1891"/>
                  </a:lnTo>
                  <a:lnTo>
                    <a:pt x="48556" y="1114"/>
                  </a:lnTo>
                  <a:lnTo>
                    <a:pt x="48566" y="519"/>
                  </a:lnTo>
                  <a:lnTo>
                    <a:pt x="48585" y="1"/>
                  </a:lnTo>
                  <a:close/>
                </a:path>
              </a:pathLst>
            </a:custGeom>
            <a:solidFill>
              <a:srgbClr val="F4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843;p35"/>
            <p:cNvSpPr/>
            <p:nvPr/>
          </p:nvSpPr>
          <p:spPr>
            <a:xfrm>
              <a:off x="2598500" y="2187675"/>
              <a:ext cx="1984150" cy="1123450"/>
            </a:xfrm>
            <a:custGeom>
              <a:avLst/>
              <a:gdLst/>
              <a:ahLst/>
              <a:cxnLst/>
              <a:rect l="l" t="t" r="r" b="b"/>
              <a:pathLst>
                <a:path w="79366" h="44938" fill="none" extrusionOk="0">
                  <a:moveTo>
                    <a:pt x="78386" y="30282"/>
                  </a:moveTo>
                  <a:lnTo>
                    <a:pt x="78386" y="30282"/>
                  </a:lnTo>
                  <a:lnTo>
                    <a:pt x="78329" y="29927"/>
                  </a:lnTo>
                  <a:lnTo>
                    <a:pt x="78261" y="29572"/>
                  </a:lnTo>
                  <a:lnTo>
                    <a:pt x="78185" y="29216"/>
                  </a:lnTo>
                  <a:lnTo>
                    <a:pt x="78108" y="28871"/>
                  </a:lnTo>
                  <a:lnTo>
                    <a:pt x="78012" y="28545"/>
                  </a:lnTo>
                  <a:lnTo>
                    <a:pt x="77916" y="28209"/>
                  </a:lnTo>
                  <a:lnTo>
                    <a:pt x="77820" y="27892"/>
                  </a:lnTo>
                  <a:lnTo>
                    <a:pt x="77705" y="27575"/>
                  </a:lnTo>
                  <a:lnTo>
                    <a:pt x="77589" y="27268"/>
                  </a:lnTo>
                  <a:lnTo>
                    <a:pt x="77465" y="26961"/>
                  </a:lnTo>
                  <a:lnTo>
                    <a:pt x="77340" y="26663"/>
                  </a:lnTo>
                  <a:lnTo>
                    <a:pt x="77206" y="26375"/>
                  </a:lnTo>
                  <a:lnTo>
                    <a:pt x="77062" y="26088"/>
                  </a:lnTo>
                  <a:lnTo>
                    <a:pt x="76918" y="25809"/>
                  </a:lnTo>
                  <a:lnTo>
                    <a:pt x="76764" y="25540"/>
                  </a:lnTo>
                  <a:lnTo>
                    <a:pt x="76610" y="25272"/>
                  </a:lnTo>
                  <a:lnTo>
                    <a:pt x="76447" y="25013"/>
                  </a:lnTo>
                  <a:lnTo>
                    <a:pt x="76284" y="24763"/>
                  </a:lnTo>
                  <a:lnTo>
                    <a:pt x="76111" y="24514"/>
                  </a:lnTo>
                  <a:lnTo>
                    <a:pt x="75929" y="24274"/>
                  </a:lnTo>
                  <a:lnTo>
                    <a:pt x="75756" y="24034"/>
                  </a:lnTo>
                  <a:lnTo>
                    <a:pt x="75574" y="23803"/>
                  </a:lnTo>
                  <a:lnTo>
                    <a:pt x="75382" y="23583"/>
                  </a:lnTo>
                  <a:lnTo>
                    <a:pt x="75190" y="23362"/>
                  </a:lnTo>
                  <a:lnTo>
                    <a:pt x="74998" y="23141"/>
                  </a:lnTo>
                  <a:lnTo>
                    <a:pt x="74796" y="22930"/>
                  </a:lnTo>
                  <a:lnTo>
                    <a:pt x="74595" y="22728"/>
                  </a:lnTo>
                  <a:lnTo>
                    <a:pt x="74393" y="22527"/>
                  </a:lnTo>
                  <a:lnTo>
                    <a:pt x="73971" y="22152"/>
                  </a:lnTo>
                  <a:lnTo>
                    <a:pt x="73549" y="21788"/>
                  </a:lnTo>
                  <a:lnTo>
                    <a:pt x="73107" y="21442"/>
                  </a:lnTo>
                  <a:lnTo>
                    <a:pt x="72666" y="21116"/>
                  </a:lnTo>
                  <a:lnTo>
                    <a:pt x="72224" y="20809"/>
                  </a:lnTo>
                  <a:lnTo>
                    <a:pt x="71773" y="20521"/>
                  </a:lnTo>
                  <a:lnTo>
                    <a:pt x="71322" y="20252"/>
                  </a:lnTo>
                  <a:lnTo>
                    <a:pt x="70871" y="20003"/>
                  </a:lnTo>
                  <a:lnTo>
                    <a:pt x="70420" y="19763"/>
                  </a:lnTo>
                  <a:lnTo>
                    <a:pt x="69969" y="19542"/>
                  </a:lnTo>
                  <a:lnTo>
                    <a:pt x="69518" y="19331"/>
                  </a:lnTo>
                  <a:lnTo>
                    <a:pt x="69086" y="19139"/>
                  </a:lnTo>
                  <a:lnTo>
                    <a:pt x="68644" y="18956"/>
                  </a:lnTo>
                  <a:lnTo>
                    <a:pt x="68222" y="18793"/>
                  </a:lnTo>
                  <a:lnTo>
                    <a:pt x="67809" y="18640"/>
                  </a:lnTo>
                  <a:lnTo>
                    <a:pt x="67406" y="18505"/>
                  </a:lnTo>
                  <a:lnTo>
                    <a:pt x="67013" y="18371"/>
                  </a:lnTo>
                  <a:lnTo>
                    <a:pt x="66638" y="18256"/>
                  </a:lnTo>
                  <a:lnTo>
                    <a:pt x="66638" y="18256"/>
                  </a:lnTo>
                  <a:lnTo>
                    <a:pt x="66264" y="18150"/>
                  </a:lnTo>
                  <a:lnTo>
                    <a:pt x="65870" y="18045"/>
                  </a:lnTo>
                  <a:lnTo>
                    <a:pt x="65467" y="17939"/>
                  </a:lnTo>
                  <a:lnTo>
                    <a:pt x="65055" y="17843"/>
                  </a:lnTo>
                  <a:lnTo>
                    <a:pt x="64181" y="17651"/>
                  </a:lnTo>
                  <a:lnTo>
                    <a:pt x="63279" y="17459"/>
                  </a:lnTo>
                  <a:lnTo>
                    <a:pt x="61388" y="17094"/>
                  </a:lnTo>
                  <a:lnTo>
                    <a:pt x="60409" y="16902"/>
                  </a:lnTo>
                  <a:lnTo>
                    <a:pt x="59421" y="16701"/>
                  </a:lnTo>
                  <a:lnTo>
                    <a:pt x="58432" y="16480"/>
                  </a:lnTo>
                  <a:lnTo>
                    <a:pt x="57444" y="16250"/>
                  </a:lnTo>
                  <a:lnTo>
                    <a:pt x="56964" y="16125"/>
                  </a:lnTo>
                  <a:lnTo>
                    <a:pt x="56474" y="15991"/>
                  </a:lnTo>
                  <a:lnTo>
                    <a:pt x="55994" y="15856"/>
                  </a:lnTo>
                  <a:lnTo>
                    <a:pt x="55524" y="15712"/>
                  </a:lnTo>
                  <a:lnTo>
                    <a:pt x="55054" y="15559"/>
                  </a:lnTo>
                  <a:lnTo>
                    <a:pt x="54603" y="15405"/>
                  </a:lnTo>
                  <a:lnTo>
                    <a:pt x="54152" y="15232"/>
                  </a:lnTo>
                  <a:lnTo>
                    <a:pt x="53710" y="15060"/>
                  </a:lnTo>
                  <a:lnTo>
                    <a:pt x="53278" y="14868"/>
                  </a:lnTo>
                  <a:lnTo>
                    <a:pt x="52856" y="14676"/>
                  </a:lnTo>
                  <a:lnTo>
                    <a:pt x="52453" y="14465"/>
                  </a:lnTo>
                  <a:lnTo>
                    <a:pt x="52059" y="14253"/>
                  </a:lnTo>
                  <a:lnTo>
                    <a:pt x="52059" y="14253"/>
                  </a:lnTo>
                  <a:lnTo>
                    <a:pt x="51867" y="14138"/>
                  </a:lnTo>
                  <a:lnTo>
                    <a:pt x="51685" y="14004"/>
                  </a:lnTo>
                  <a:lnTo>
                    <a:pt x="51512" y="13860"/>
                  </a:lnTo>
                  <a:lnTo>
                    <a:pt x="51339" y="13706"/>
                  </a:lnTo>
                  <a:lnTo>
                    <a:pt x="51176" y="13534"/>
                  </a:lnTo>
                  <a:lnTo>
                    <a:pt x="51023" y="13351"/>
                  </a:lnTo>
                  <a:lnTo>
                    <a:pt x="50869" y="13159"/>
                  </a:lnTo>
                  <a:lnTo>
                    <a:pt x="50725" y="12958"/>
                  </a:lnTo>
                  <a:lnTo>
                    <a:pt x="50591" y="12747"/>
                  </a:lnTo>
                  <a:lnTo>
                    <a:pt x="50456" y="12526"/>
                  </a:lnTo>
                  <a:lnTo>
                    <a:pt x="50332" y="12295"/>
                  </a:lnTo>
                  <a:lnTo>
                    <a:pt x="50207" y="12055"/>
                  </a:lnTo>
                  <a:lnTo>
                    <a:pt x="50092" y="11806"/>
                  </a:lnTo>
                  <a:lnTo>
                    <a:pt x="49976" y="11556"/>
                  </a:lnTo>
                  <a:lnTo>
                    <a:pt x="49880" y="11297"/>
                  </a:lnTo>
                  <a:lnTo>
                    <a:pt x="49775" y="11029"/>
                  </a:lnTo>
                  <a:lnTo>
                    <a:pt x="49679" y="10750"/>
                  </a:lnTo>
                  <a:lnTo>
                    <a:pt x="49593" y="10472"/>
                  </a:lnTo>
                  <a:lnTo>
                    <a:pt x="49506" y="10184"/>
                  </a:lnTo>
                  <a:lnTo>
                    <a:pt x="49429" y="9896"/>
                  </a:lnTo>
                  <a:lnTo>
                    <a:pt x="49276" y="9301"/>
                  </a:lnTo>
                  <a:lnTo>
                    <a:pt x="49151" y="8706"/>
                  </a:lnTo>
                  <a:lnTo>
                    <a:pt x="49036" y="8092"/>
                  </a:lnTo>
                  <a:lnTo>
                    <a:pt x="48930" y="7468"/>
                  </a:lnTo>
                  <a:lnTo>
                    <a:pt x="48854" y="6853"/>
                  </a:lnTo>
                  <a:lnTo>
                    <a:pt x="48777" y="6239"/>
                  </a:lnTo>
                  <a:lnTo>
                    <a:pt x="48719" y="5625"/>
                  </a:lnTo>
                  <a:lnTo>
                    <a:pt x="48671" y="5030"/>
                  </a:lnTo>
                  <a:lnTo>
                    <a:pt x="48633" y="4454"/>
                  </a:lnTo>
                  <a:lnTo>
                    <a:pt x="48594" y="3888"/>
                  </a:lnTo>
                  <a:lnTo>
                    <a:pt x="48575" y="3341"/>
                  </a:lnTo>
                  <a:lnTo>
                    <a:pt x="48566" y="2832"/>
                  </a:lnTo>
                  <a:lnTo>
                    <a:pt x="48546" y="1891"/>
                  </a:lnTo>
                  <a:lnTo>
                    <a:pt x="48556" y="1114"/>
                  </a:lnTo>
                  <a:lnTo>
                    <a:pt x="48566" y="519"/>
                  </a:lnTo>
                  <a:lnTo>
                    <a:pt x="48585" y="1"/>
                  </a:lnTo>
                  <a:lnTo>
                    <a:pt x="39678" y="1"/>
                  </a:lnTo>
                  <a:lnTo>
                    <a:pt x="30771" y="1"/>
                  </a:lnTo>
                  <a:lnTo>
                    <a:pt x="30771" y="1"/>
                  </a:lnTo>
                  <a:lnTo>
                    <a:pt x="30790" y="519"/>
                  </a:lnTo>
                  <a:lnTo>
                    <a:pt x="30810" y="1114"/>
                  </a:lnTo>
                  <a:lnTo>
                    <a:pt x="30810" y="1891"/>
                  </a:lnTo>
                  <a:lnTo>
                    <a:pt x="30800" y="2832"/>
                  </a:lnTo>
                  <a:lnTo>
                    <a:pt x="30781" y="3341"/>
                  </a:lnTo>
                  <a:lnTo>
                    <a:pt x="30762" y="3888"/>
                  </a:lnTo>
                  <a:lnTo>
                    <a:pt x="30733" y="4454"/>
                  </a:lnTo>
                  <a:lnTo>
                    <a:pt x="30694" y="5030"/>
                  </a:lnTo>
                  <a:lnTo>
                    <a:pt x="30646" y="5625"/>
                  </a:lnTo>
                  <a:lnTo>
                    <a:pt x="30589" y="6239"/>
                  </a:lnTo>
                  <a:lnTo>
                    <a:pt x="30512" y="6853"/>
                  </a:lnTo>
                  <a:lnTo>
                    <a:pt x="30426" y="7468"/>
                  </a:lnTo>
                  <a:lnTo>
                    <a:pt x="30330" y="8092"/>
                  </a:lnTo>
                  <a:lnTo>
                    <a:pt x="30215" y="8706"/>
                  </a:lnTo>
                  <a:lnTo>
                    <a:pt x="30080" y="9301"/>
                  </a:lnTo>
                  <a:lnTo>
                    <a:pt x="29936" y="9896"/>
                  </a:lnTo>
                  <a:lnTo>
                    <a:pt x="29859" y="10184"/>
                  </a:lnTo>
                  <a:lnTo>
                    <a:pt x="29773" y="10472"/>
                  </a:lnTo>
                  <a:lnTo>
                    <a:pt x="29677" y="10750"/>
                  </a:lnTo>
                  <a:lnTo>
                    <a:pt x="29591" y="11029"/>
                  </a:lnTo>
                  <a:lnTo>
                    <a:pt x="29485" y="11297"/>
                  </a:lnTo>
                  <a:lnTo>
                    <a:pt x="29379" y="11556"/>
                  </a:lnTo>
                  <a:lnTo>
                    <a:pt x="29274" y="11806"/>
                  </a:lnTo>
                  <a:lnTo>
                    <a:pt x="29159" y="12055"/>
                  </a:lnTo>
                  <a:lnTo>
                    <a:pt x="29034" y="12295"/>
                  </a:lnTo>
                  <a:lnTo>
                    <a:pt x="28909" y="12526"/>
                  </a:lnTo>
                  <a:lnTo>
                    <a:pt x="28775" y="12747"/>
                  </a:lnTo>
                  <a:lnTo>
                    <a:pt x="28640" y="12958"/>
                  </a:lnTo>
                  <a:lnTo>
                    <a:pt x="28496" y="13159"/>
                  </a:lnTo>
                  <a:lnTo>
                    <a:pt x="28343" y="13351"/>
                  </a:lnTo>
                  <a:lnTo>
                    <a:pt x="28189" y="13534"/>
                  </a:lnTo>
                  <a:lnTo>
                    <a:pt x="28026" y="13706"/>
                  </a:lnTo>
                  <a:lnTo>
                    <a:pt x="27853" y="13860"/>
                  </a:lnTo>
                  <a:lnTo>
                    <a:pt x="27681" y="14004"/>
                  </a:lnTo>
                  <a:lnTo>
                    <a:pt x="27498" y="14138"/>
                  </a:lnTo>
                  <a:lnTo>
                    <a:pt x="27306" y="14253"/>
                  </a:lnTo>
                  <a:lnTo>
                    <a:pt x="27306" y="14253"/>
                  </a:lnTo>
                  <a:lnTo>
                    <a:pt x="26913" y="14465"/>
                  </a:lnTo>
                  <a:lnTo>
                    <a:pt x="26500" y="14676"/>
                  </a:lnTo>
                  <a:lnTo>
                    <a:pt x="26087" y="14868"/>
                  </a:lnTo>
                  <a:lnTo>
                    <a:pt x="25656" y="15060"/>
                  </a:lnTo>
                  <a:lnTo>
                    <a:pt x="25214" y="15232"/>
                  </a:lnTo>
                  <a:lnTo>
                    <a:pt x="24763" y="15405"/>
                  </a:lnTo>
                  <a:lnTo>
                    <a:pt x="24302" y="15559"/>
                  </a:lnTo>
                  <a:lnTo>
                    <a:pt x="23842" y="15712"/>
                  </a:lnTo>
                  <a:lnTo>
                    <a:pt x="23362" y="15856"/>
                  </a:lnTo>
                  <a:lnTo>
                    <a:pt x="22882" y="15991"/>
                  </a:lnTo>
                  <a:lnTo>
                    <a:pt x="22402" y="16125"/>
                  </a:lnTo>
                  <a:lnTo>
                    <a:pt x="21912" y="16250"/>
                  </a:lnTo>
                  <a:lnTo>
                    <a:pt x="20933" y="16480"/>
                  </a:lnTo>
                  <a:lnTo>
                    <a:pt x="19945" y="16701"/>
                  </a:lnTo>
                  <a:lnTo>
                    <a:pt x="18956" y="16902"/>
                  </a:lnTo>
                  <a:lnTo>
                    <a:pt x="17977" y="17094"/>
                  </a:lnTo>
                  <a:lnTo>
                    <a:pt x="16086" y="17459"/>
                  </a:lnTo>
                  <a:lnTo>
                    <a:pt x="15175" y="17651"/>
                  </a:lnTo>
                  <a:lnTo>
                    <a:pt x="14311" y="17843"/>
                  </a:lnTo>
                  <a:lnTo>
                    <a:pt x="13898" y="17939"/>
                  </a:lnTo>
                  <a:lnTo>
                    <a:pt x="13495" y="18045"/>
                  </a:lnTo>
                  <a:lnTo>
                    <a:pt x="13102" y="18150"/>
                  </a:lnTo>
                  <a:lnTo>
                    <a:pt x="12727" y="18256"/>
                  </a:lnTo>
                  <a:lnTo>
                    <a:pt x="12727" y="18256"/>
                  </a:lnTo>
                  <a:lnTo>
                    <a:pt x="12353" y="18371"/>
                  </a:lnTo>
                  <a:lnTo>
                    <a:pt x="11959" y="18505"/>
                  </a:lnTo>
                  <a:lnTo>
                    <a:pt x="11556" y="18640"/>
                  </a:lnTo>
                  <a:lnTo>
                    <a:pt x="11144" y="18793"/>
                  </a:lnTo>
                  <a:lnTo>
                    <a:pt x="10721" y="18956"/>
                  </a:lnTo>
                  <a:lnTo>
                    <a:pt x="10289" y="19139"/>
                  </a:lnTo>
                  <a:lnTo>
                    <a:pt x="9848" y="19331"/>
                  </a:lnTo>
                  <a:lnTo>
                    <a:pt x="9397" y="19542"/>
                  </a:lnTo>
                  <a:lnTo>
                    <a:pt x="8946" y="19763"/>
                  </a:lnTo>
                  <a:lnTo>
                    <a:pt x="8495" y="20003"/>
                  </a:lnTo>
                  <a:lnTo>
                    <a:pt x="8043" y="20252"/>
                  </a:lnTo>
                  <a:lnTo>
                    <a:pt x="7592" y="20521"/>
                  </a:lnTo>
                  <a:lnTo>
                    <a:pt x="7141" y="20809"/>
                  </a:lnTo>
                  <a:lnTo>
                    <a:pt x="6700" y="21116"/>
                  </a:lnTo>
                  <a:lnTo>
                    <a:pt x="6258" y="21442"/>
                  </a:lnTo>
                  <a:lnTo>
                    <a:pt x="5817" y="21788"/>
                  </a:lnTo>
                  <a:lnTo>
                    <a:pt x="5394" y="22152"/>
                  </a:lnTo>
                  <a:lnTo>
                    <a:pt x="4972" y="22527"/>
                  </a:lnTo>
                  <a:lnTo>
                    <a:pt x="4771" y="22728"/>
                  </a:lnTo>
                  <a:lnTo>
                    <a:pt x="4569" y="22930"/>
                  </a:lnTo>
                  <a:lnTo>
                    <a:pt x="4368" y="23141"/>
                  </a:lnTo>
                  <a:lnTo>
                    <a:pt x="4176" y="23362"/>
                  </a:lnTo>
                  <a:lnTo>
                    <a:pt x="3984" y="23583"/>
                  </a:lnTo>
                  <a:lnTo>
                    <a:pt x="3801" y="23803"/>
                  </a:lnTo>
                  <a:lnTo>
                    <a:pt x="3609" y="24034"/>
                  </a:lnTo>
                  <a:lnTo>
                    <a:pt x="3437" y="24274"/>
                  </a:lnTo>
                  <a:lnTo>
                    <a:pt x="3254" y="24514"/>
                  </a:lnTo>
                  <a:lnTo>
                    <a:pt x="3081" y="24763"/>
                  </a:lnTo>
                  <a:lnTo>
                    <a:pt x="2918" y="25013"/>
                  </a:lnTo>
                  <a:lnTo>
                    <a:pt x="2755" y="25272"/>
                  </a:lnTo>
                  <a:lnTo>
                    <a:pt x="2601" y="25540"/>
                  </a:lnTo>
                  <a:lnTo>
                    <a:pt x="2448" y="25809"/>
                  </a:lnTo>
                  <a:lnTo>
                    <a:pt x="2304" y="26088"/>
                  </a:lnTo>
                  <a:lnTo>
                    <a:pt x="2160" y="26375"/>
                  </a:lnTo>
                  <a:lnTo>
                    <a:pt x="2026" y="26663"/>
                  </a:lnTo>
                  <a:lnTo>
                    <a:pt x="1901" y="26961"/>
                  </a:lnTo>
                  <a:lnTo>
                    <a:pt x="1776" y="27268"/>
                  </a:lnTo>
                  <a:lnTo>
                    <a:pt x="1661" y="27575"/>
                  </a:lnTo>
                  <a:lnTo>
                    <a:pt x="1546" y="27892"/>
                  </a:lnTo>
                  <a:lnTo>
                    <a:pt x="1450" y="28209"/>
                  </a:lnTo>
                  <a:lnTo>
                    <a:pt x="1344" y="28545"/>
                  </a:lnTo>
                  <a:lnTo>
                    <a:pt x="1258" y="28871"/>
                  </a:lnTo>
                  <a:lnTo>
                    <a:pt x="1181" y="29216"/>
                  </a:lnTo>
                  <a:lnTo>
                    <a:pt x="1104" y="29572"/>
                  </a:lnTo>
                  <a:lnTo>
                    <a:pt x="1037" y="29927"/>
                  </a:lnTo>
                  <a:lnTo>
                    <a:pt x="979" y="30282"/>
                  </a:lnTo>
                  <a:lnTo>
                    <a:pt x="979" y="30282"/>
                  </a:lnTo>
                  <a:lnTo>
                    <a:pt x="893" y="30877"/>
                  </a:lnTo>
                  <a:lnTo>
                    <a:pt x="807" y="31482"/>
                  </a:lnTo>
                  <a:lnTo>
                    <a:pt x="663" y="32720"/>
                  </a:lnTo>
                  <a:lnTo>
                    <a:pt x="538" y="33967"/>
                  </a:lnTo>
                  <a:lnTo>
                    <a:pt x="423" y="35225"/>
                  </a:lnTo>
                  <a:lnTo>
                    <a:pt x="336" y="36463"/>
                  </a:lnTo>
                  <a:lnTo>
                    <a:pt x="250" y="37682"/>
                  </a:lnTo>
                  <a:lnTo>
                    <a:pt x="183" y="38853"/>
                  </a:lnTo>
                  <a:lnTo>
                    <a:pt x="135" y="39966"/>
                  </a:lnTo>
                  <a:lnTo>
                    <a:pt x="87" y="41003"/>
                  </a:lnTo>
                  <a:lnTo>
                    <a:pt x="58" y="41953"/>
                  </a:lnTo>
                  <a:lnTo>
                    <a:pt x="20" y="43536"/>
                  </a:lnTo>
                  <a:lnTo>
                    <a:pt x="0" y="44563"/>
                  </a:lnTo>
                  <a:lnTo>
                    <a:pt x="0" y="44938"/>
                  </a:lnTo>
                  <a:lnTo>
                    <a:pt x="39678" y="44938"/>
                  </a:lnTo>
                  <a:lnTo>
                    <a:pt x="79365" y="44938"/>
                  </a:lnTo>
                  <a:lnTo>
                    <a:pt x="79365" y="44938"/>
                  </a:lnTo>
                  <a:lnTo>
                    <a:pt x="79365" y="44563"/>
                  </a:lnTo>
                  <a:lnTo>
                    <a:pt x="79346" y="43536"/>
                  </a:lnTo>
                  <a:lnTo>
                    <a:pt x="79307" y="41953"/>
                  </a:lnTo>
                  <a:lnTo>
                    <a:pt x="79269" y="41003"/>
                  </a:lnTo>
                  <a:lnTo>
                    <a:pt x="79231" y="39966"/>
                  </a:lnTo>
                  <a:lnTo>
                    <a:pt x="79183" y="38853"/>
                  </a:lnTo>
                  <a:lnTo>
                    <a:pt x="79116" y="37682"/>
                  </a:lnTo>
                  <a:lnTo>
                    <a:pt x="79029" y="36463"/>
                  </a:lnTo>
                  <a:lnTo>
                    <a:pt x="78943" y="35225"/>
                  </a:lnTo>
                  <a:lnTo>
                    <a:pt x="78828" y="33967"/>
                  </a:lnTo>
                  <a:lnTo>
                    <a:pt x="78703" y="32720"/>
                  </a:lnTo>
                  <a:lnTo>
                    <a:pt x="78559" y="31482"/>
                  </a:lnTo>
                  <a:lnTo>
                    <a:pt x="78472" y="30877"/>
                  </a:lnTo>
                  <a:lnTo>
                    <a:pt x="78386" y="302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844;p35"/>
            <p:cNvSpPr/>
            <p:nvPr/>
          </p:nvSpPr>
          <p:spPr>
            <a:xfrm>
              <a:off x="3349300" y="2187675"/>
              <a:ext cx="464800" cy="241900"/>
            </a:xfrm>
            <a:custGeom>
              <a:avLst/>
              <a:gdLst/>
              <a:ahLst/>
              <a:cxnLst/>
              <a:rect l="l" t="t" r="r" b="b"/>
              <a:pathLst>
                <a:path w="18592" h="9676" extrusionOk="0">
                  <a:moveTo>
                    <a:pt x="778" y="1"/>
                  </a:moveTo>
                  <a:lnTo>
                    <a:pt x="787" y="241"/>
                  </a:lnTo>
                  <a:lnTo>
                    <a:pt x="806" y="912"/>
                  </a:lnTo>
                  <a:lnTo>
                    <a:pt x="806" y="1392"/>
                  </a:lnTo>
                  <a:lnTo>
                    <a:pt x="816" y="1939"/>
                  </a:lnTo>
                  <a:lnTo>
                    <a:pt x="806" y="2563"/>
                  </a:lnTo>
                  <a:lnTo>
                    <a:pt x="787" y="3245"/>
                  </a:lnTo>
                  <a:lnTo>
                    <a:pt x="758" y="3974"/>
                  </a:lnTo>
                  <a:lnTo>
                    <a:pt x="710" y="4742"/>
                  </a:lnTo>
                  <a:lnTo>
                    <a:pt x="653" y="5539"/>
                  </a:lnTo>
                  <a:lnTo>
                    <a:pt x="566" y="6364"/>
                  </a:lnTo>
                  <a:lnTo>
                    <a:pt x="518" y="6777"/>
                  </a:lnTo>
                  <a:lnTo>
                    <a:pt x="470" y="7199"/>
                  </a:lnTo>
                  <a:lnTo>
                    <a:pt x="403" y="7612"/>
                  </a:lnTo>
                  <a:lnTo>
                    <a:pt x="336" y="8034"/>
                  </a:lnTo>
                  <a:lnTo>
                    <a:pt x="259" y="8447"/>
                  </a:lnTo>
                  <a:lnTo>
                    <a:pt x="183" y="8859"/>
                  </a:lnTo>
                  <a:lnTo>
                    <a:pt x="96" y="9263"/>
                  </a:lnTo>
                  <a:lnTo>
                    <a:pt x="0" y="9666"/>
                  </a:lnTo>
                  <a:lnTo>
                    <a:pt x="0" y="9675"/>
                  </a:lnTo>
                  <a:lnTo>
                    <a:pt x="461" y="9589"/>
                  </a:lnTo>
                  <a:lnTo>
                    <a:pt x="941" y="9483"/>
                  </a:lnTo>
                  <a:lnTo>
                    <a:pt x="1449" y="9368"/>
                  </a:lnTo>
                  <a:lnTo>
                    <a:pt x="1987" y="9243"/>
                  </a:lnTo>
                  <a:lnTo>
                    <a:pt x="2534" y="9109"/>
                  </a:lnTo>
                  <a:lnTo>
                    <a:pt x="3100" y="8955"/>
                  </a:lnTo>
                  <a:lnTo>
                    <a:pt x="3686" y="8802"/>
                  </a:lnTo>
                  <a:lnTo>
                    <a:pt x="4281" y="8629"/>
                  </a:lnTo>
                  <a:lnTo>
                    <a:pt x="4895" y="8456"/>
                  </a:lnTo>
                  <a:lnTo>
                    <a:pt x="5519" y="8264"/>
                  </a:lnTo>
                  <a:lnTo>
                    <a:pt x="6152" y="8072"/>
                  </a:lnTo>
                  <a:lnTo>
                    <a:pt x="6786" y="7871"/>
                  </a:lnTo>
                  <a:lnTo>
                    <a:pt x="7429" y="7650"/>
                  </a:lnTo>
                  <a:lnTo>
                    <a:pt x="8082" y="7429"/>
                  </a:lnTo>
                  <a:lnTo>
                    <a:pt x="8734" y="7199"/>
                  </a:lnTo>
                  <a:lnTo>
                    <a:pt x="9387" y="6969"/>
                  </a:lnTo>
                  <a:lnTo>
                    <a:pt x="10039" y="6719"/>
                  </a:lnTo>
                  <a:lnTo>
                    <a:pt x="10683" y="6470"/>
                  </a:lnTo>
                  <a:lnTo>
                    <a:pt x="11335" y="6210"/>
                  </a:lnTo>
                  <a:lnTo>
                    <a:pt x="11969" y="5942"/>
                  </a:lnTo>
                  <a:lnTo>
                    <a:pt x="12602" y="5673"/>
                  </a:lnTo>
                  <a:lnTo>
                    <a:pt x="13226" y="5395"/>
                  </a:lnTo>
                  <a:lnTo>
                    <a:pt x="13840" y="5116"/>
                  </a:lnTo>
                  <a:lnTo>
                    <a:pt x="14435" y="4828"/>
                  </a:lnTo>
                  <a:lnTo>
                    <a:pt x="15021" y="4540"/>
                  </a:lnTo>
                  <a:lnTo>
                    <a:pt x="15587" y="4243"/>
                  </a:lnTo>
                  <a:lnTo>
                    <a:pt x="16134" y="3936"/>
                  </a:lnTo>
                  <a:lnTo>
                    <a:pt x="16672" y="3638"/>
                  </a:lnTo>
                  <a:lnTo>
                    <a:pt x="17180" y="3321"/>
                  </a:lnTo>
                  <a:lnTo>
                    <a:pt x="17660" y="3014"/>
                  </a:lnTo>
                  <a:lnTo>
                    <a:pt x="18130" y="2698"/>
                  </a:lnTo>
                  <a:lnTo>
                    <a:pt x="18562" y="2381"/>
                  </a:lnTo>
                  <a:lnTo>
                    <a:pt x="18553" y="1411"/>
                  </a:lnTo>
                  <a:lnTo>
                    <a:pt x="18553" y="1392"/>
                  </a:lnTo>
                  <a:lnTo>
                    <a:pt x="18562" y="1028"/>
                  </a:lnTo>
                  <a:lnTo>
                    <a:pt x="18562" y="951"/>
                  </a:lnTo>
                  <a:lnTo>
                    <a:pt x="18572" y="682"/>
                  </a:lnTo>
                  <a:lnTo>
                    <a:pt x="18572" y="624"/>
                  </a:lnTo>
                  <a:lnTo>
                    <a:pt x="18582" y="404"/>
                  </a:lnTo>
                  <a:lnTo>
                    <a:pt x="18582" y="346"/>
                  </a:lnTo>
                  <a:lnTo>
                    <a:pt x="18582" y="193"/>
                  </a:lnTo>
                  <a:lnTo>
                    <a:pt x="18582" y="154"/>
                  </a:lnTo>
                  <a:lnTo>
                    <a:pt x="18591" y="68"/>
                  </a:lnTo>
                  <a:lnTo>
                    <a:pt x="18591" y="1"/>
                  </a:lnTo>
                  <a:close/>
                </a:path>
              </a:pathLst>
            </a:custGeom>
            <a:solidFill>
              <a:srgbClr val="EDB3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845;p35"/>
            <p:cNvSpPr/>
            <p:nvPr/>
          </p:nvSpPr>
          <p:spPr>
            <a:xfrm>
              <a:off x="3349300" y="2187675"/>
              <a:ext cx="464800" cy="241900"/>
            </a:xfrm>
            <a:custGeom>
              <a:avLst/>
              <a:gdLst/>
              <a:ahLst/>
              <a:cxnLst/>
              <a:rect l="l" t="t" r="r" b="b"/>
              <a:pathLst>
                <a:path w="18592" h="9676" fill="none" extrusionOk="0">
                  <a:moveTo>
                    <a:pt x="0" y="9666"/>
                  </a:moveTo>
                  <a:lnTo>
                    <a:pt x="0" y="9666"/>
                  </a:lnTo>
                  <a:lnTo>
                    <a:pt x="0" y="9675"/>
                  </a:lnTo>
                  <a:lnTo>
                    <a:pt x="0" y="9675"/>
                  </a:lnTo>
                  <a:lnTo>
                    <a:pt x="461" y="9589"/>
                  </a:lnTo>
                  <a:lnTo>
                    <a:pt x="941" y="9483"/>
                  </a:lnTo>
                  <a:lnTo>
                    <a:pt x="1449" y="9368"/>
                  </a:lnTo>
                  <a:lnTo>
                    <a:pt x="1987" y="9243"/>
                  </a:lnTo>
                  <a:lnTo>
                    <a:pt x="2534" y="9109"/>
                  </a:lnTo>
                  <a:lnTo>
                    <a:pt x="3100" y="8955"/>
                  </a:lnTo>
                  <a:lnTo>
                    <a:pt x="3686" y="8802"/>
                  </a:lnTo>
                  <a:lnTo>
                    <a:pt x="4281" y="8629"/>
                  </a:lnTo>
                  <a:lnTo>
                    <a:pt x="4895" y="8456"/>
                  </a:lnTo>
                  <a:lnTo>
                    <a:pt x="5519" y="8264"/>
                  </a:lnTo>
                  <a:lnTo>
                    <a:pt x="6152" y="8072"/>
                  </a:lnTo>
                  <a:lnTo>
                    <a:pt x="6786" y="7871"/>
                  </a:lnTo>
                  <a:lnTo>
                    <a:pt x="7429" y="7650"/>
                  </a:lnTo>
                  <a:lnTo>
                    <a:pt x="8082" y="7429"/>
                  </a:lnTo>
                  <a:lnTo>
                    <a:pt x="8734" y="7199"/>
                  </a:lnTo>
                  <a:lnTo>
                    <a:pt x="9387" y="6969"/>
                  </a:lnTo>
                  <a:lnTo>
                    <a:pt x="10039" y="6719"/>
                  </a:lnTo>
                  <a:lnTo>
                    <a:pt x="10683" y="6470"/>
                  </a:lnTo>
                  <a:lnTo>
                    <a:pt x="11335" y="6210"/>
                  </a:lnTo>
                  <a:lnTo>
                    <a:pt x="11969" y="5942"/>
                  </a:lnTo>
                  <a:lnTo>
                    <a:pt x="12602" y="5673"/>
                  </a:lnTo>
                  <a:lnTo>
                    <a:pt x="13226" y="5395"/>
                  </a:lnTo>
                  <a:lnTo>
                    <a:pt x="13840" y="5116"/>
                  </a:lnTo>
                  <a:lnTo>
                    <a:pt x="14435" y="4828"/>
                  </a:lnTo>
                  <a:lnTo>
                    <a:pt x="15021" y="4540"/>
                  </a:lnTo>
                  <a:lnTo>
                    <a:pt x="15587" y="4243"/>
                  </a:lnTo>
                  <a:lnTo>
                    <a:pt x="16134" y="3936"/>
                  </a:lnTo>
                  <a:lnTo>
                    <a:pt x="16672" y="3638"/>
                  </a:lnTo>
                  <a:lnTo>
                    <a:pt x="17180" y="3321"/>
                  </a:lnTo>
                  <a:lnTo>
                    <a:pt x="17660" y="3014"/>
                  </a:lnTo>
                  <a:lnTo>
                    <a:pt x="18130" y="2698"/>
                  </a:lnTo>
                  <a:lnTo>
                    <a:pt x="18562" y="2381"/>
                  </a:lnTo>
                  <a:lnTo>
                    <a:pt x="18562" y="2381"/>
                  </a:lnTo>
                  <a:lnTo>
                    <a:pt x="18553" y="1411"/>
                  </a:lnTo>
                  <a:lnTo>
                    <a:pt x="18553" y="1411"/>
                  </a:lnTo>
                  <a:lnTo>
                    <a:pt x="18553" y="1392"/>
                  </a:lnTo>
                  <a:lnTo>
                    <a:pt x="18553" y="1392"/>
                  </a:lnTo>
                  <a:lnTo>
                    <a:pt x="18562" y="1028"/>
                  </a:lnTo>
                  <a:lnTo>
                    <a:pt x="18562" y="1028"/>
                  </a:lnTo>
                  <a:lnTo>
                    <a:pt x="18562" y="951"/>
                  </a:lnTo>
                  <a:lnTo>
                    <a:pt x="18562" y="951"/>
                  </a:lnTo>
                  <a:lnTo>
                    <a:pt x="18572" y="682"/>
                  </a:lnTo>
                  <a:lnTo>
                    <a:pt x="18572" y="682"/>
                  </a:lnTo>
                  <a:lnTo>
                    <a:pt x="18572" y="624"/>
                  </a:lnTo>
                  <a:lnTo>
                    <a:pt x="18572" y="624"/>
                  </a:lnTo>
                  <a:lnTo>
                    <a:pt x="18582" y="404"/>
                  </a:lnTo>
                  <a:lnTo>
                    <a:pt x="18582" y="404"/>
                  </a:lnTo>
                  <a:lnTo>
                    <a:pt x="18582" y="346"/>
                  </a:lnTo>
                  <a:lnTo>
                    <a:pt x="18582" y="346"/>
                  </a:lnTo>
                  <a:lnTo>
                    <a:pt x="18582" y="193"/>
                  </a:lnTo>
                  <a:lnTo>
                    <a:pt x="18582" y="193"/>
                  </a:lnTo>
                  <a:lnTo>
                    <a:pt x="18582" y="154"/>
                  </a:lnTo>
                  <a:lnTo>
                    <a:pt x="18582" y="154"/>
                  </a:lnTo>
                  <a:lnTo>
                    <a:pt x="18591" y="68"/>
                  </a:lnTo>
                  <a:lnTo>
                    <a:pt x="18591" y="68"/>
                  </a:lnTo>
                  <a:lnTo>
                    <a:pt x="18591" y="1"/>
                  </a:lnTo>
                  <a:lnTo>
                    <a:pt x="9684" y="1"/>
                  </a:lnTo>
                  <a:lnTo>
                    <a:pt x="778" y="1"/>
                  </a:lnTo>
                  <a:lnTo>
                    <a:pt x="778" y="1"/>
                  </a:lnTo>
                  <a:lnTo>
                    <a:pt x="787" y="241"/>
                  </a:lnTo>
                  <a:lnTo>
                    <a:pt x="806" y="912"/>
                  </a:lnTo>
                  <a:lnTo>
                    <a:pt x="806" y="1392"/>
                  </a:lnTo>
                  <a:lnTo>
                    <a:pt x="816" y="1939"/>
                  </a:lnTo>
                  <a:lnTo>
                    <a:pt x="806" y="2563"/>
                  </a:lnTo>
                  <a:lnTo>
                    <a:pt x="787" y="3245"/>
                  </a:lnTo>
                  <a:lnTo>
                    <a:pt x="758" y="3974"/>
                  </a:lnTo>
                  <a:lnTo>
                    <a:pt x="710" y="4742"/>
                  </a:lnTo>
                  <a:lnTo>
                    <a:pt x="653" y="5539"/>
                  </a:lnTo>
                  <a:lnTo>
                    <a:pt x="566" y="6364"/>
                  </a:lnTo>
                  <a:lnTo>
                    <a:pt x="518" y="6777"/>
                  </a:lnTo>
                  <a:lnTo>
                    <a:pt x="470" y="7199"/>
                  </a:lnTo>
                  <a:lnTo>
                    <a:pt x="403" y="7612"/>
                  </a:lnTo>
                  <a:lnTo>
                    <a:pt x="336" y="8034"/>
                  </a:lnTo>
                  <a:lnTo>
                    <a:pt x="259" y="8447"/>
                  </a:lnTo>
                  <a:lnTo>
                    <a:pt x="183" y="8859"/>
                  </a:lnTo>
                  <a:lnTo>
                    <a:pt x="96" y="9263"/>
                  </a:lnTo>
                  <a:lnTo>
                    <a:pt x="0" y="96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846;p35"/>
            <p:cNvSpPr/>
            <p:nvPr/>
          </p:nvSpPr>
          <p:spPr>
            <a:xfrm>
              <a:off x="2878025" y="604025"/>
              <a:ext cx="1394850" cy="1709400"/>
            </a:xfrm>
            <a:custGeom>
              <a:avLst/>
              <a:gdLst/>
              <a:ahLst/>
              <a:cxnLst/>
              <a:rect l="l" t="t" r="r" b="b"/>
              <a:pathLst>
                <a:path w="55794" h="68376" extrusionOk="0">
                  <a:moveTo>
                    <a:pt x="27892" y="1"/>
                  </a:moveTo>
                  <a:lnTo>
                    <a:pt x="27326" y="10"/>
                  </a:lnTo>
                  <a:lnTo>
                    <a:pt x="26769" y="20"/>
                  </a:lnTo>
                  <a:lnTo>
                    <a:pt x="26222" y="39"/>
                  </a:lnTo>
                  <a:lnTo>
                    <a:pt x="25685" y="58"/>
                  </a:lnTo>
                  <a:lnTo>
                    <a:pt x="25147" y="97"/>
                  </a:lnTo>
                  <a:lnTo>
                    <a:pt x="24619" y="135"/>
                  </a:lnTo>
                  <a:lnTo>
                    <a:pt x="24101" y="183"/>
                  </a:lnTo>
                  <a:lnTo>
                    <a:pt x="23592" y="241"/>
                  </a:lnTo>
                  <a:lnTo>
                    <a:pt x="23084" y="308"/>
                  </a:lnTo>
                  <a:lnTo>
                    <a:pt x="22594" y="375"/>
                  </a:lnTo>
                  <a:lnTo>
                    <a:pt x="22105" y="452"/>
                  </a:lnTo>
                  <a:lnTo>
                    <a:pt x="21625" y="538"/>
                  </a:lnTo>
                  <a:lnTo>
                    <a:pt x="21145" y="625"/>
                  </a:lnTo>
                  <a:lnTo>
                    <a:pt x="20684" y="730"/>
                  </a:lnTo>
                  <a:lnTo>
                    <a:pt x="20224" y="836"/>
                  </a:lnTo>
                  <a:lnTo>
                    <a:pt x="19773" y="951"/>
                  </a:lnTo>
                  <a:lnTo>
                    <a:pt x="19321" y="1066"/>
                  </a:lnTo>
                  <a:lnTo>
                    <a:pt x="18880" y="1200"/>
                  </a:lnTo>
                  <a:lnTo>
                    <a:pt x="18448" y="1335"/>
                  </a:lnTo>
                  <a:lnTo>
                    <a:pt x="18026" y="1469"/>
                  </a:lnTo>
                  <a:lnTo>
                    <a:pt x="17603" y="1623"/>
                  </a:lnTo>
                  <a:lnTo>
                    <a:pt x="17191" y="1776"/>
                  </a:lnTo>
                  <a:lnTo>
                    <a:pt x="16788" y="1939"/>
                  </a:lnTo>
                  <a:lnTo>
                    <a:pt x="16384" y="2112"/>
                  </a:lnTo>
                  <a:lnTo>
                    <a:pt x="15991" y="2285"/>
                  </a:lnTo>
                  <a:lnTo>
                    <a:pt x="15607" y="2467"/>
                  </a:lnTo>
                  <a:lnTo>
                    <a:pt x="15223" y="2659"/>
                  </a:lnTo>
                  <a:lnTo>
                    <a:pt x="14849" y="2851"/>
                  </a:lnTo>
                  <a:lnTo>
                    <a:pt x="14475" y="3053"/>
                  </a:lnTo>
                  <a:lnTo>
                    <a:pt x="14110" y="3264"/>
                  </a:lnTo>
                  <a:lnTo>
                    <a:pt x="13755" y="3485"/>
                  </a:lnTo>
                  <a:lnTo>
                    <a:pt x="13400" y="3706"/>
                  </a:lnTo>
                  <a:lnTo>
                    <a:pt x="13054" y="3936"/>
                  </a:lnTo>
                  <a:lnTo>
                    <a:pt x="12718" y="4176"/>
                  </a:lnTo>
                  <a:lnTo>
                    <a:pt x="12382" y="4416"/>
                  </a:lnTo>
                  <a:lnTo>
                    <a:pt x="12046" y="4665"/>
                  </a:lnTo>
                  <a:lnTo>
                    <a:pt x="11730" y="4924"/>
                  </a:lnTo>
                  <a:lnTo>
                    <a:pt x="11403" y="5184"/>
                  </a:lnTo>
                  <a:lnTo>
                    <a:pt x="11096" y="5452"/>
                  </a:lnTo>
                  <a:lnTo>
                    <a:pt x="10779" y="5731"/>
                  </a:lnTo>
                  <a:lnTo>
                    <a:pt x="10482" y="6009"/>
                  </a:lnTo>
                  <a:lnTo>
                    <a:pt x="10184" y="6297"/>
                  </a:lnTo>
                  <a:lnTo>
                    <a:pt x="9887" y="6594"/>
                  </a:lnTo>
                  <a:lnTo>
                    <a:pt x="9599" y="6892"/>
                  </a:lnTo>
                  <a:lnTo>
                    <a:pt x="9311" y="7199"/>
                  </a:lnTo>
                  <a:lnTo>
                    <a:pt x="9033" y="7506"/>
                  </a:lnTo>
                  <a:lnTo>
                    <a:pt x="8754" y="7833"/>
                  </a:lnTo>
                  <a:lnTo>
                    <a:pt x="8485" y="8149"/>
                  </a:lnTo>
                  <a:lnTo>
                    <a:pt x="8217" y="8485"/>
                  </a:lnTo>
                  <a:lnTo>
                    <a:pt x="7958" y="8821"/>
                  </a:lnTo>
                  <a:lnTo>
                    <a:pt x="7698" y="9167"/>
                  </a:lnTo>
                  <a:lnTo>
                    <a:pt x="7449" y="9512"/>
                  </a:lnTo>
                  <a:lnTo>
                    <a:pt x="7199" y="9867"/>
                  </a:lnTo>
                  <a:lnTo>
                    <a:pt x="6950" y="10232"/>
                  </a:lnTo>
                  <a:lnTo>
                    <a:pt x="6710" y="10597"/>
                  </a:lnTo>
                  <a:lnTo>
                    <a:pt x="6470" y="10971"/>
                  </a:lnTo>
                  <a:lnTo>
                    <a:pt x="6240" y="11355"/>
                  </a:lnTo>
                  <a:lnTo>
                    <a:pt x="6009" y="11739"/>
                  </a:lnTo>
                  <a:lnTo>
                    <a:pt x="5788" y="12132"/>
                  </a:lnTo>
                  <a:lnTo>
                    <a:pt x="5568" y="12526"/>
                  </a:lnTo>
                  <a:lnTo>
                    <a:pt x="5347" y="12929"/>
                  </a:lnTo>
                  <a:lnTo>
                    <a:pt x="5126" y="13332"/>
                  </a:lnTo>
                  <a:lnTo>
                    <a:pt x="4714" y="14167"/>
                  </a:lnTo>
                  <a:lnTo>
                    <a:pt x="4522" y="14570"/>
                  </a:lnTo>
                  <a:lnTo>
                    <a:pt x="4349" y="14973"/>
                  </a:lnTo>
                  <a:lnTo>
                    <a:pt x="4186" y="15386"/>
                  </a:lnTo>
                  <a:lnTo>
                    <a:pt x="4032" y="15808"/>
                  </a:lnTo>
                  <a:lnTo>
                    <a:pt x="3879" y="16240"/>
                  </a:lnTo>
                  <a:lnTo>
                    <a:pt x="3744" y="16682"/>
                  </a:lnTo>
                  <a:lnTo>
                    <a:pt x="3619" y="17123"/>
                  </a:lnTo>
                  <a:lnTo>
                    <a:pt x="3504" y="17574"/>
                  </a:lnTo>
                  <a:lnTo>
                    <a:pt x="3399" y="18035"/>
                  </a:lnTo>
                  <a:lnTo>
                    <a:pt x="3303" y="18496"/>
                  </a:lnTo>
                  <a:lnTo>
                    <a:pt x="3216" y="18966"/>
                  </a:lnTo>
                  <a:lnTo>
                    <a:pt x="3130" y="19436"/>
                  </a:lnTo>
                  <a:lnTo>
                    <a:pt x="3063" y="19916"/>
                  </a:lnTo>
                  <a:lnTo>
                    <a:pt x="2996" y="20396"/>
                  </a:lnTo>
                  <a:lnTo>
                    <a:pt x="2938" y="20876"/>
                  </a:lnTo>
                  <a:lnTo>
                    <a:pt x="2890" y="21356"/>
                  </a:lnTo>
                  <a:lnTo>
                    <a:pt x="2852" y="21845"/>
                  </a:lnTo>
                  <a:lnTo>
                    <a:pt x="2813" y="22335"/>
                  </a:lnTo>
                  <a:lnTo>
                    <a:pt x="2784" y="22815"/>
                  </a:lnTo>
                  <a:lnTo>
                    <a:pt x="2756" y="23304"/>
                  </a:lnTo>
                  <a:lnTo>
                    <a:pt x="2746" y="23794"/>
                  </a:lnTo>
                  <a:lnTo>
                    <a:pt x="2727" y="24283"/>
                  </a:lnTo>
                  <a:lnTo>
                    <a:pt x="2727" y="25253"/>
                  </a:lnTo>
                  <a:lnTo>
                    <a:pt x="2736" y="26212"/>
                  </a:lnTo>
                  <a:lnTo>
                    <a:pt x="2775" y="27163"/>
                  </a:lnTo>
                  <a:lnTo>
                    <a:pt x="2823" y="28103"/>
                  </a:lnTo>
                  <a:lnTo>
                    <a:pt x="2880" y="29015"/>
                  </a:lnTo>
                  <a:lnTo>
                    <a:pt x="2957" y="29898"/>
                  </a:lnTo>
                  <a:lnTo>
                    <a:pt x="3043" y="30762"/>
                  </a:lnTo>
                  <a:lnTo>
                    <a:pt x="3139" y="31587"/>
                  </a:lnTo>
                  <a:lnTo>
                    <a:pt x="3235" y="32384"/>
                  </a:lnTo>
                  <a:lnTo>
                    <a:pt x="3341" y="33133"/>
                  </a:lnTo>
                  <a:lnTo>
                    <a:pt x="3437" y="33833"/>
                  </a:lnTo>
                  <a:lnTo>
                    <a:pt x="3543" y="34495"/>
                  </a:lnTo>
                  <a:lnTo>
                    <a:pt x="3648" y="35100"/>
                  </a:lnTo>
                  <a:lnTo>
                    <a:pt x="3831" y="36137"/>
                  </a:lnTo>
                  <a:lnTo>
                    <a:pt x="3994" y="36924"/>
                  </a:lnTo>
                  <a:lnTo>
                    <a:pt x="4099" y="37413"/>
                  </a:lnTo>
                  <a:lnTo>
                    <a:pt x="4138" y="37586"/>
                  </a:lnTo>
                  <a:lnTo>
                    <a:pt x="3879" y="37538"/>
                  </a:lnTo>
                  <a:lnTo>
                    <a:pt x="3639" y="37500"/>
                  </a:lnTo>
                  <a:lnTo>
                    <a:pt x="3399" y="37471"/>
                  </a:lnTo>
                  <a:lnTo>
                    <a:pt x="3178" y="37452"/>
                  </a:lnTo>
                  <a:lnTo>
                    <a:pt x="2746" y="37452"/>
                  </a:lnTo>
                  <a:lnTo>
                    <a:pt x="2554" y="37461"/>
                  </a:lnTo>
                  <a:lnTo>
                    <a:pt x="2362" y="37480"/>
                  </a:lnTo>
                  <a:lnTo>
                    <a:pt x="2180" y="37509"/>
                  </a:lnTo>
                  <a:lnTo>
                    <a:pt x="2007" y="37548"/>
                  </a:lnTo>
                  <a:lnTo>
                    <a:pt x="1834" y="37596"/>
                  </a:lnTo>
                  <a:lnTo>
                    <a:pt x="1681" y="37644"/>
                  </a:lnTo>
                  <a:lnTo>
                    <a:pt x="1537" y="37701"/>
                  </a:lnTo>
                  <a:lnTo>
                    <a:pt x="1393" y="37768"/>
                  </a:lnTo>
                  <a:lnTo>
                    <a:pt x="1258" y="37845"/>
                  </a:lnTo>
                  <a:lnTo>
                    <a:pt x="1134" y="37931"/>
                  </a:lnTo>
                  <a:lnTo>
                    <a:pt x="1009" y="38018"/>
                  </a:lnTo>
                  <a:lnTo>
                    <a:pt x="903" y="38114"/>
                  </a:lnTo>
                  <a:lnTo>
                    <a:pt x="798" y="38210"/>
                  </a:lnTo>
                  <a:lnTo>
                    <a:pt x="702" y="38315"/>
                  </a:lnTo>
                  <a:lnTo>
                    <a:pt x="606" y="38431"/>
                  </a:lnTo>
                  <a:lnTo>
                    <a:pt x="529" y="38546"/>
                  </a:lnTo>
                  <a:lnTo>
                    <a:pt x="452" y="38670"/>
                  </a:lnTo>
                  <a:lnTo>
                    <a:pt x="385" y="38805"/>
                  </a:lnTo>
                  <a:lnTo>
                    <a:pt x="318" y="38930"/>
                  </a:lnTo>
                  <a:lnTo>
                    <a:pt x="260" y="39074"/>
                  </a:lnTo>
                  <a:lnTo>
                    <a:pt x="212" y="39208"/>
                  </a:lnTo>
                  <a:lnTo>
                    <a:pt x="164" y="39362"/>
                  </a:lnTo>
                  <a:lnTo>
                    <a:pt x="126" y="39506"/>
                  </a:lnTo>
                  <a:lnTo>
                    <a:pt x="87" y="39659"/>
                  </a:lnTo>
                  <a:lnTo>
                    <a:pt x="59" y="39813"/>
                  </a:lnTo>
                  <a:lnTo>
                    <a:pt x="39" y="39976"/>
                  </a:lnTo>
                  <a:lnTo>
                    <a:pt x="11" y="40302"/>
                  </a:lnTo>
                  <a:lnTo>
                    <a:pt x="1" y="40638"/>
                  </a:lnTo>
                  <a:lnTo>
                    <a:pt x="11" y="40984"/>
                  </a:lnTo>
                  <a:lnTo>
                    <a:pt x="30" y="41329"/>
                  </a:lnTo>
                  <a:lnTo>
                    <a:pt x="78" y="41684"/>
                  </a:lnTo>
                  <a:lnTo>
                    <a:pt x="135" y="42039"/>
                  </a:lnTo>
                  <a:lnTo>
                    <a:pt x="212" y="42394"/>
                  </a:lnTo>
                  <a:lnTo>
                    <a:pt x="299" y="42740"/>
                  </a:lnTo>
                  <a:lnTo>
                    <a:pt x="404" y="43086"/>
                  </a:lnTo>
                  <a:lnTo>
                    <a:pt x="519" y="43431"/>
                  </a:lnTo>
                  <a:lnTo>
                    <a:pt x="634" y="43767"/>
                  </a:lnTo>
                  <a:lnTo>
                    <a:pt x="769" y="44084"/>
                  </a:lnTo>
                  <a:lnTo>
                    <a:pt x="913" y="44400"/>
                  </a:lnTo>
                  <a:lnTo>
                    <a:pt x="1057" y="44698"/>
                  </a:lnTo>
                  <a:lnTo>
                    <a:pt x="1210" y="44986"/>
                  </a:lnTo>
                  <a:lnTo>
                    <a:pt x="1373" y="45245"/>
                  </a:lnTo>
                  <a:lnTo>
                    <a:pt x="1853" y="46013"/>
                  </a:lnTo>
                  <a:lnTo>
                    <a:pt x="2218" y="46627"/>
                  </a:lnTo>
                  <a:lnTo>
                    <a:pt x="2372" y="46905"/>
                  </a:lnTo>
                  <a:lnTo>
                    <a:pt x="2516" y="47165"/>
                  </a:lnTo>
                  <a:lnTo>
                    <a:pt x="2631" y="47414"/>
                  </a:lnTo>
                  <a:lnTo>
                    <a:pt x="2746" y="47664"/>
                  </a:lnTo>
                  <a:lnTo>
                    <a:pt x="2861" y="47904"/>
                  </a:lnTo>
                  <a:lnTo>
                    <a:pt x="2957" y="48163"/>
                  </a:lnTo>
                  <a:lnTo>
                    <a:pt x="3168" y="48729"/>
                  </a:lnTo>
                  <a:lnTo>
                    <a:pt x="3408" y="49411"/>
                  </a:lnTo>
                  <a:lnTo>
                    <a:pt x="3696" y="50246"/>
                  </a:lnTo>
                  <a:lnTo>
                    <a:pt x="3821" y="50562"/>
                  </a:lnTo>
                  <a:lnTo>
                    <a:pt x="3946" y="50850"/>
                  </a:lnTo>
                  <a:lnTo>
                    <a:pt x="4090" y="51100"/>
                  </a:lnTo>
                  <a:lnTo>
                    <a:pt x="4234" y="51320"/>
                  </a:lnTo>
                  <a:lnTo>
                    <a:pt x="4387" y="51512"/>
                  </a:lnTo>
                  <a:lnTo>
                    <a:pt x="4541" y="51685"/>
                  </a:lnTo>
                  <a:lnTo>
                    <a:pt x="4694" y="51820"/>
                  </a:lnTo>
                  <a:lnTo>
                    <a:pt x="4867" y="51935"/>
                  </a:lnTo>
                  <a:lnTo>
                    <a:pt x="5030" y="52021"/>
                  </a:lnTo>
                  <a:lnTo>
                    <a:pt x="5203" y="52098"/>
                  </a:lnTo>
                  <a:lnTo>
                    <a:pt x="5366" y="52146"/>
                  </a:lnTo>
                  <a:lnTo>
                    <a:pt x="5539" y="52175"/>
                  </a:lnTo>
                  <a:lnTo>
                    <a:pt x="5712" y="52184"/>
                  </a:lnTo>
                  <a:lnTo>
                    <a:pt x="5884" y="52184"/>
                  </a:lnTo>
                  <a:lnTo>
                    <a:pt x="6048" y="52175"/>
                  </a:lnTo>
                  <a:lnTo>
                    <a:pt x="6211" y="52146"/>
                  </a:lnTo>
                  <a:lnTo>
                    <a:pt x="6374" y="52107"/>
                  </a:lnTo>
                  <a:lnTo>
                    <a:pt x="6528" y="52060"/>
                  </a:lnTo>
                  <a:lnTo>
                    <a:pt x="6681" y="52012"/>
                  </a:lnTo>
                  <a:lnTo>
                    <a:pt x="6825" y="51944"/>
                  </a:lnTo>
                  <a:lnTo>
                    <a:pt x="6959" y="51887"/>
                  </a:lnTo>
                  <a:lnTo>
                    <a:pt x="7094" y="51820"/>
                  </a:lnTo>
                  <a:lnTo>
                    <a:pt x="7324" y="51685"/>
                  </a:lnTo>
                  <a:lnTo>
                    <a:pt x="7516" y="51551"/>
                  </a:lnTo>
                  <a:lnTo>
                    <a:pt x="7670" y="51445"/>
                  </a:lnTo>
                  <a:lnTo>
                    <a:pt x="7794" y="51349"/>
                  </a:lnTo>
                  <a:lnTo>
                    <a:pt x="8102" y="52175"/>
                  </a:lnTo>
                  <a:lnTo>
                    <a:pt x="8255" y="52559"/>
                  </a:lnTo>
                  <a:lnTo>
                    <a:pt x="8399" y="52923"/>
                  </a:lnTo>
                  <a:lnTo>
                    <a:pt x="8553" y="53278"/>
                  </a:lnTo>
                  <a:lnTo>
                    <a:pt x="8716" y="53624"/>
                  </a:lnTo>
                  <a:lnTo>
                    <a:pt x="8869" y="53950"/>
                  </a:lnTo>
                  <a:lnTo>
                    <a:pt x="9042" y="54277"/>
                  </a:lnTo>
                  <a:lnTo>
                    <a:pt x="9205" y="54584"/>
                  </a:lnTo>
                  <a:lnTo>
                    <a:pt x="9388" y="54891"/>
                  </a:lnTo>
                  <a:lnTo>
                    <a:pt x="9570" y="55198"/>
                  </a:lnTo>
                  <a:lnTo>
                    <a:pt x="9762" y="55496"/>
                  </a:lnTo>
                  <a:lnTo>
                    <a:pt x="9973" y="55783"/>
                  </a:lnTo>
                  <a:lnTo>
                    <a:pt x="10184" y="56081"/>
                  </a:lnTo>
                  <a:lnTo>
                    <a:pt x="10415" y="56379"/>
                  </a:lnTo>
                  <a:lnTo>
                    <a:pt x="10655" y="56676"/>
                  </a:lnTo>
                  <a:lnTo>
                    <a:pt x="10914" y="56983"/>
                  </a:lnTo>
                  <a:lnTo>
                    <a:pt x="11182" y="57290"/>
                  </a:lnTo>
                  <a:lnTo>
                    <a:pt x="11470" y="57607"/>
                  </a:lnTo>
                  <a:lnTo>
                    <a:pt x="11778" y="57933"/>
                  </a:lnTo>
                  <a:lnTo>
                    <a:pt x="12104" y="58279"/>
                  </a:lnTo>
                  <a:lnTo>
                    <a:pt x="12449" y="58624"/>
                  </a:lnTo>
                  <a:lnTo>
                    <a:pt x="13198" y="59363"/>
                  </a:lnTo>
                  <a:lnTo>
                    <a:pt x="14043" y="60179"/>
                  </a:lnTo>
                  <a:lnTo>
                    <a:pt x="14993" y="61062"/>
                  </a:lnTo>
                  <a:lnTo>
                    <a:pt x="17220" y="63135"/>
                  </a:lnTo>
                  <a:lnTo>
                    <a:pt x="17747" y="63615"/>
                  </a:lnTo>
                  <a:lnTo>
                    <a:pt x="18256" y="64066"/>
                  </a:lnTo>
                  <a:lnTo>
                    <a:pt x="18746" y="64489"/>
                  </a:lnTo>
                  <a:lnTo>
                    <a:pt x="19216" y="64882"/>
                  </a:lnTo>
                  <a:lnTo>
                    <a:pt x="19657" y="65247"/>
                  </a:lnTo>
                  <a:lnTo>
                    <a:pt x="20089" y="65583"/>
                  </a:lnTo>
                  <a:lnTo>
                    <a:pt x="20512" y="65900"/>
                  </a:lnTo>
                  <a:lnTo>
                    <a:pt x="20905" y="66188"/>
                  </a:lnTo>
                  <a:lnTo>
                    <a:pt x="21289" y="66456"/>
                  </a:lnTo>
                  <a:lnTo>
                    <a:pt x="21663" y="66696"/>
                  </a:lnTo>
                  <a:lnTo>
                    <a:pt x="22018" y="66917"/>
                  </a:lnTo>
                  <a:lnTo>
                    <a:pt x="22364" y="67119"/>
                  </a:lnTo>
                  <a:lnTo>
                    <a:pt x="22690" y="67301"/>
                  </a:lnTo>
                  <a:lnTo>
                    <a:pt x="23017" y="67464"/>
                  </a:lnTo>
                  <a:lnTo>
                    <a:pt x="23324" y="67608"/>
                  </a:lnTo>
                  <a:lnTo>
                    <a:pt x="23621" y="67742"/>
                  </a:lnTo>
                  <a:lnTo>
                    <a:pt x="23919" y="67858"/>
                  </a:lnTo>
                  <a:lnTo>
                    <a:pt x="24207" y="67954"/>
                  </a:lnTo>
                  <a:lnTo>
                    <a:pt x="24485" y="68040"/>
                  </a:lnTo>
                  <a:lnTo>
                    <a:pt x="24754" y="68107"/>
                  </a:lnTo>
                  <a:lnTo>
                    <a:pt x="25023" y="68174"/>
                  </a:lnTo>
                  <a:lnTo>
                    <a:pt x="25291" y="68222"/>
                  </a:lnTo>
                  <a:lnTo>
                    <a:pt x="25550" y="68270"/>
                  </a:lnTo>
                  <a:lnTo>
                    <a:pt x="25810" y="68299"/>
                  </a:lnTo>
                  <a:lnTo>
                    <a:pt x="26069" y="68328"/>
                  </a:lnTo>
                  <a:lnTo>
                    <a:pt x="26328" y="68347"/>
                  </a:lnTo>
                  <a:lnTo>
                    <a:pt x="26837" y="68366"/>
                  </a:lnTo>
                  <a:lnTo>
                    <a:pt x="27355" y="68376"/>
                  </a:lnTo>
                  <a:lnTo>
                    <a:pt x="28430" y="68376"/>
                  </a:lnTo>
                  <a:lnTo>
                    <a:pt x="28948" y="68366"/>
                  </a:lnTo>
                  <a:lnTo>
                    <a:pt x="29466" y="68347"/>
                  </a:lnTo>
                  <a:lnTo>
                    <a:pt x="29716" y="68328"/>
                  </a:lnTo>
                  <a:lnTo>
                    <a:pt x="29975" y="68299"/>
                  </a:lnTo>
                  <a:lnTo>
                    <a:pt x="30234" y="68270"/>
                  </a:lnTo>
                  <a:lnTo>
                    <a:pt x="30493" y="68222"/>
                  </a:lnTo>
                  <a:lnTo>
                    <a:pt x="30752" y="68174"/>
                  </a:lnTo>
                  <a:lnTo>
                    <a:pt x="31021" y="68107"/>
                  </a:lnTo>
                  <a:lnTo>
                    <a:pt x="31300" y="68040"/>
                  </a:lnTo>
                  <a:lnTo>
                    <a:pt x="31568" y="67954"/>
                  </a:lnTo>
                  <a:lnTo>
                    <a:pt x="31856" y="67858"/>
                  </a:lnTo>
                  <a:lnTo>
                    <a:pt x="32154" y="67742"/>
                  </a:lnTo>
                  <a:lnTo>
                    <a:pt x="32451" y="67608"/>
                  </a:lnTo>
                  <a:lnTo>
                    <a:pt x="32758" y="67464"/>
                  </a:lnTo>
                  <a:lnTo>
                    <a:pt x="33085" y="67301"/>
                  </a:lnTo>
                  <a:lnTo>
                    <a:pt x="33411" y="67119"/>
                  </a:lnTo>
                  <a:lnTo>
                    <a:pt x="33757" y="66917"/>
                  </a:lnTo>
                  <a:lnTo>
                    <a:pt x="34112" y="66696"/>
                  </a:lnTo>
                  <a:lnTo>
                    <a:pt x="34486" y="66456"/>
                  </a:lnTo>
                  <a:lnTo>
                    <a:pt x="34870" y="66188"/>
                  </a:lnTo>
                  <a:lnTo>
                    <a:pt x="35263" y="65900"/>
                  </a:lnTo>
                  <a:lnTo>
                    <a:pt x="35686" y="65583"/>
                  </a:lnTo>
                  <a:lnTo>
                    <a:pt x="36118" y="65247"/>
                  </a:lnTo>
                  <a:lnTo>
                    <a:pt x="36569" y="64882"/>
                  </a:lnTo>
                  <a:lnTo>
                    <a:pt x="37039" y="64489"/>
                  </a:lnTo>
                  <a:lnTo>
                    <a:pt x="37529" y="64066"/>
                  </a:lnTo>
                  <a:lnTo>
                    <a:pt x="38037" y="63615"/>
                  </a:lnTo>
                  <a:lnTo>
                    <a:pt x="38565" y="63135"/>
                  </a:lnTo>
                  <a:lnTo>
                    <a:pt x="40811" y="61072"/>
                  </a:lnTo>
                  <a:lnTo>
                    <a:pt x="41761" y="60189"/>
                  </a:lnTo>
                  <a:lnTo>
                    <a:pt x="42606" y="59383"/>
                  </a:lnTo>
                  <a:lnTo>
                    <a:pt x="43364" y="58634"/>
                  </a:lnTo>
                  <a:lnTo>
                    <a:pt x="43710" y="58289"/>
                  </a:lnTo>
                  <a:lnTo>
                    <a:pt x="44026" y="57953"/>
                  </a:lnTo>
                  <a:lnTo>
                    <a:pt x="44333" y="57626"/>
                  </a:lnTo>
                  <a:lnTo>
                    <a:pt x="44621" y="57310"/>
                  </a:lnTo>
                  <a:lnTo>
                    <a:pt x="44900" y="56993"/>
                  </a:lnTo>
                  <a:lnTo>
                    <a:pt x="45149" y="56686"/>
                  </a:lnTo>
                  <a:lnTo>
                    <a:pt x="45389" y="56388"/>
                  </a:lnTo>
                  <a:lnTo>
                    <a:pt x="45620" y="56091"/>
                  </a:lnTo>
                  <a:lnTo>
                    <a:pt x="45831" y="55793"/>
                  </a:lnTo>
                  <a:lnTo>
                    <a:pt x="46042" y="55496"/>
                  </a:lnTo>
                  <a:lnTo>
                    <a:pt x="46234" y="55198"/>
                  </a:lnTo>
                  <a:lnTo>
                    <a:pt x="46416" y="54900"/>
                  </a:lnTo>
                  <a:lnTo>
                    <a:pt x="46589" y="54593"/>
                  </a:lnTo>
                  <a:lnTo>
                    <a:pt x="46762" y="54277"/>
                  </a:lnTo>
                  <a:lnTo>
                    <a:pt x="46925" y="53960"/>
                  </a:lnTo>
                  <a:lnTo>
                    <a:pt x="47088" y="53624"/>
                  </a:lnTo>
                  <a:lnTo>
                    <a:pt x="47242" y="53278"/>
                  </a:lnTo>
                  <a:lnTo>
                    <a:pt x="47395" y="52923"/>
                  </a:lnTo>
                  <a:lnTo>
                    <a:pt x="47549" y="52559"/>
                  </a:lnTo>
                  <a:lnTo>
                    <a:pt x="47702" y="52175"/>
                  </a:lnTo>
                  <a:lnTo>
                    <a:pt x="48009" y="51349"/>
                  </a:lnTo>
                  <a:lnTo>
                    <a:pt x="48134" y="51445"/>
                  </a:lnTo>
                  <a:lnTo>
                    <a:pt x="48278" y="51551"/>
                  </a:lnTo>
                  <a:lnTo>
                    <a:pt x="48470" y="51685"/>
                  </a:lnTo>
                  <a:lnTo>
                    <a:pt x="48700" y="51820"/>
                  </a:lnTo>
                  <a:lnTo>
                    <a:pt x="48835" y="51887"/>
                  </a:lnTo>
                  <a:lnTo>
                    <a:pt x="48969" y="51944"/>
                  </a:lnTo>
                  <a:lnTo>
                    <a:pt x="49113" y="52012"/>
                  </a:lnTo>
                  <a:lnTo>
                    <a:pt x="49267" y="52060"/>
                  </a:lnTo>
                  <a:lnTo>
                    <a:pt x="49420" y="52107"/>
                  </a:lnTo>
                  <a:lnTo>
                    <a:pt x="49583" y="52146"/>
                  </a:lnTo>
                  <a:lnTo>
                    <a:pt x="49747" y="52175"/>
                  </a:lnTo>
                  <a:lnTo>
                    <a:pt x="49919" y="52184"/>
                  </a:lnTo>
                  <a:lnTo>
                    <a:pt x="50083" y="52184"/>
                  </a:lnTo>
                  <a:lnTo>
                    <a:pt x="50255" y="52175"/>
                  </a:lnTo>
                  <a:lnTo>
                    <a:pt x="50428" y="52146"/>
                  </a:lnTo>
                  <a:lnTo>
                    <a:pt x="50601" y="52098"/>
                  </a:lnTo>
                  <a:lnTo>
                    <a:pt x="50764" y="52021"/>
                  </a:lnTo>
                  <a:lnTo>
                    <a:pt x="50937" y="51935"/>
                  </a:lnTo>
                  <a:lnTo>
                    <a:pt x="51100" y="51820"/>
                  </a:lnTo>
                  <a:lnTo>
                    <a:pt x="51253" y="51685"/>
                  </a:lnTo>
                  <a:lnTo>
                    <a:pt x="51417" y="51512"/>
                  </a:lnTo>
                  <a:lnTo>
                    <a:pt x="51561" y="51320"/>
                  </a:lnTo>
                  <a:lnTo>
                    <a:pt x="51705" y="51100"/>
                  </a:lnTo>
                  <a:lnTo>
                    <a:pt x="51849" y="50850"/>
                  </a:lnTo>
                  <a:lnTo>
                    <a:pt x="51973" y="50562"/>
                  </a:lnTo>
                  <a:lnTo>
                    <a:pt x="52098" y="50246"/>
                  </a:lnTo>
                  <a:lnTo>
                    <a:pt x="52386" y="49411"/>
                  </a:lnTo>
                  <a:lnTo>
                    <a:pt x="52626" y="48729"/>
                  </a:lnTo>
                  <a:lnTo>
                    <a:pt x="52837" y="48163"/>
                  </a:lnTo>
                  <a:lnTo>
                    <a:pt x="52943" y="47904"/>
                  </a:lnTo>
                  <a:lnTo>
                    <a:pt x="53048" y="47664"/>
                  </a:lnTo>
                  <a:lnTo>
                    <a:pt x="53163" y="47414"/>
                  </a:lnTo>
                  <a:lnTo>
                    <a:pt x="53288" y="47165"/>
                  </a:lnTo>
                  <a:lnTo>
                    <a:pt x="53423" y="46905"/>
                  </a:lnTo>
                  <a:lnTo>
                    <a:pt x="53576" y="46627"/>
                  </a:lnTo>
                  <a:lnTo>
                    <a:pt x="53941" y="46013"/>
                  </a:lnTo>
                  <a:lnTo>
                    <a:pt x="54421" y="45245"/>
                  </a:lnTo>
                  <a:lnTo>
                    <a:pt x="54574" y="44986"/>
                  </a:lnTo>
                  <a:lnTo>
                    <a:pt x="54737" y="44698"/>
                  </a:lnTo>
                  <a:lnTo>
                    <a:pt x="54881" y="44400"/>
                  </a:lnTo>
                  <a:lnTo>
                    <a:pt x="55025" y="44084"/>
                  </a:lnTo>
                  <a:lnTo>
                    <a:pt x="55160" y="43767"/>
                  </a:lnTo>
                  <a:lnTo>
                    <a:pt x="55275" y="43431"/>
                  </a:lnTo>
                  <a:lnTo>
                    <a:pt x="55390" y="43086"/>
                  </a:lnTo>
                  <a:lnTo>
                    <a:pt x="55496" y="42740"/>
                  </a:lnTo>
                  <a:lnTo>
                    <a:pt x="55582" y="42394"/>
                  </a:lnTo>
                  <a:lnTo>
                    <a:pt x="55659" y="42039"/>
                  </a:lnTo>
                  <a:lnTo>
                    <a:pt x="55716" y="41684"/>
                  </a:lnTo>
                  <a:lnTo>
                    <a:pt x="55764" y="41329"/>
                  </a:lnTo>
                  <a:lnTo>
                    <a:pt x="55784" y="40984"/>
                  </a:lnTo>
                  <a:lnTo>
                    <a:pt x="55793" y="40638"/>
                  </a:lnTo>
                  <a:lnTo>
                    <a:pt x="55784" y="40302"/>
                  </a:lnTo>
                  <a:lnTo>
                    <a:pt x="55755" y="39976"/>
                  </a:lnTo>
                  <a:lnTo>
                    <a:pt x="55736" y="39813"/>
                  </a:lnTo>
                  <a:lnTo>
                    <a:pt x="55707" y="39659"/>
                  </a:lnTo>
                  <a:lnTo>
                    <a:pt x="55668" y="39506"/>
                  </a:lnTo>
                  <a:lnTo>
                    <a:pt x="55630" y="39362"/>
                  </a:lnTo>
                  <a:lnTo>
                    <a:pt x="55592" y="39208"/>
                  </a:lnTo>
                  <a:lnTo>
                    <a:pt x="55534" y="39074"/>
                  </a:lnTo>
                  <a:lnTo>
                    <a:pt x="55477" y="38930"/>
                  </a:lnTo>
                  <a:lnTo>
                    <a:pt x="55419" y="38805"/>
                  </a:lnTo>
                  <a:lnTo>
                    <a:pt x="55342" y="38670"/>
                  </a:lnTo>
                  <a:lnTo>
                    <a:pt x="55265" y="38546"/>
                  </a:lnTo>
                  <a:lnTo>
                    <a:pt x="55189" y="38431"/>
                  </a:lnTo>
                  <a:lnTo>
                    <a:pt x="55093" y="38315"/>
                  </a:lnTo>
                  <a:lnTo>
                    <a:pt x="54997" y="38210"/>
                  </a:lnTo>
                  <a:lnTo>
                    <a:pt x="54891" y="38114"/>
                  </a:lnTo>
                  <a:lnTo>
                    <a:pt x="54785" y="38018"/>
                  </a:lnTo>
                  <a:lnTo>
                    <a:pt x="54661" y="37931"/>
                  </a:lnTo>
                  <a:lnTo>
                    <a:pt x="54536" y="37845"/>
                  </a:lnTo>
                  <a:lnTo>
                    <a:pt x="54402" y="37768"/>
                  </a:lnTo>
                  <a:lnTo>
                    <a:pt x="54258" y="37701"/>
                  </a:lnTo>
                  <a:lnTo>
                    <a:pt x="54114" y="37644"/>
                  </a:lnTo>
                  <a:lnTo>
                    <a:pt x="53960" y="37596"/>
                  </a:lnTo>
                  <a:lnTo>
                    <a:pt x="53787" y="37548"/>
                  </a:lnTo>
                  <a:lnTo>
                    <a:pt x="53615" y="37509"/>
                  </a:lnTo>
                  <a:lnTo>
                    <a:pt x="53432" y="37480"/>
                  </a:lnTo>
                  <a:lnTo>
                    <a:pt x="53240" y="37461"/>
                  </a:lnTo>
                  <a:lnTo>
                    <a:pt x="53048" y="37452"/>
                  </a:lnTo>
                  <a:lnTo>
                    <a:pt x="52616" y="37452"/>
                  </a:lnTo>
                  <a:lnTo>
                    <a:pt x="52396" y="37471"/>
                  </a:lnTo>
                  <a:lnTo>
                    <a:pt x="52156" y="37500"/>
                  </a:lnTo>
                  <a:lnTo>
                    <a:pt x="51916" y="37538"/>
                  </a:lnTo>
                  <a:lnTo>
                    <a:pt x="51657" y="37586"/>
                  </a:lnTo>
                  <a:lnTo>
                    <a:pt x="51695" y="37413"/>
                  </a:lnTo>
                  <a:lnTo>
                    <a:pt x="51801" y="36924"/>
                  </a:lnTo>
                  <a:lnTo>
                    <a:pt x="51964" y="36137"/>
                  </a:lnTo>
                  <a:lnTo>
                    <a:pt x="52146" y="35100"/>
                  </a:lnTo>
                  <a:lnTo>
                    <a:pt x="52252" y="34495"/>
                  </a:lnTo>
                  <a:lnTo>
                    <a:pt x="52357" y="33833"/>
                  </a:lnTo>
                  <a:lnTo>
                    <a:pt x="52453" y="33133"/>
                  </a:lnTo>
                  <a:lnTo>
                    <a:pt x="52559" y="32384"/>
                  </a:lnTo>
                  <a:lnTo>
                    <a:pt x="52655" y="31587"/>
                  </a:lnTo>
                  <a:lnTo>
                    <a:pt x="52751" y="30762"/>
                  </a:lnTo>
                  <a:lnTo>
                    <a:pt x="52837" y="29898"/>
                  </a:lnTo>
                  <a:lnTo>
                    <a:pt x="52914" y="29015"/>
                  </a:lnTo>
                  <a:lnTo>
                    <a:pt x="52971" y="28103"/>
                  </a:lnTo>
                  <a:lnTo>
                    <a:pt x="53019" y="27163"/>
                  </a:lnTo>
                  <a:lnTo>
                    <a:pt x="53058" y="26212"/>
                  </a:lnTo>
                  <a:lnTo>
                    <a:pt x="53067" y="25253"/>
                  </a:lnTo>
                  <a:lnTo>
                    <a:pt x="53058" y="24283"/>
                  </a:lnTo>
                  <a:lnTo>
                    <a:pt x="53048" y="23794"/>
                  </a:lnTo>
                  <a:lnTo>
                    <a:pt x="53029" y="23304"/>
                  </a:lnTo>
                  <a:lnTo>
                    <a:pt x="53010" y="22815"/>
                  </a:lnTo>
                  <a:lnTo>
                    <a:pt x="52981" y="22335"/>
                  </a:lnTo>
                  <a:lnTo>
                    <a:pt x="52943" y="21845"/>
                  </a:lnTo>
                  <a:lnTo>
                    <a:pt x="52904" y="21356"/>
                  </a:lnTo>
                  <a:lnTo>
                    <a:pt x="52856" y="20876"/>
                  </a:lnTo>
                  <a:lnTo>
                    <a:pt x="52799" y="20396"/>
                  </a:lnTo>
                  <a:lnTo>
                    <a:pt x="52732" y="19916"/>
                  </a:lnTo>
                  <a:lnTo>
                    <a:pt x="52655" y="19436"/>
                  </a:lnTo>
                  <a:lnTo>
                    <a:pt x="52578" y="18966"/>
                  </a:lnTo>
                  <a:lnTo>
                    <a:pt x="52492" y="18496"/>
                  </a:lnTo>
                  <a:lnTo>
                    <a:pt x="52396" y="18035"/>
                  </a:lnTo>
                  <a:lnTo>
                    <a:pt x="52290" y="17574"/>
                  </a:lnTo>
                  <a:lnTo>
                    <a:pt x="52165" y="17123"/>
                  </a:lnTo>
                  <a:lnTo>
                    <a:pt x="52040" y="16682"/>
                  </a:lnTo>
                  <a:lnTo>
                    <a:pt x="51906" y="16240"/>
                  </a:lnTo>
                  <a:lnTo>
                    <a:pt x="51762" y="15808"/>
                  </a:lnTo>
                  <a:lnTo>
                    <a:pt x="51609" y="15386"/>
                  </a:lnTo>
                  <a:lnTo>
                    <a:pt x="51445" y="14973"/>
                  </a:lnTo>
                  <a:lnTo>
                    <a:pt x="51273" y="14570"/>
                  </a:lnTo>
                  <a:lnTo>
                    <a:pt x="51081" y="14167"/>
                  </a:lnTo>
                  <a:lnTo>
                    <a:pt x="50668" y="13332"/>
                  </a:lnTo>
                  <a:lnTo>
                    <a:pt x="50447" y="12929"/>
                  </a:lnTo>
                  <a:lnTo>
                    <a:pt x="50227" y="12526"/>
                  </a:lnTo>
                  <a:lnTo>
                    <a:pt x="50006" y="12132"/>
                  </a:lnTo>
                  <a:lnTo>
                    <a:pt x="49785" y="11739"/>
                  </a:lnTo>
                  <a:lnTo>
                    <a:pt x="49555" y="11355"/>
                  </a:lnTo>
                  <a:lnTo>
                    <a:pt x="49315" y="10971"/>
                  </a:lnTo>
                  <a:lnTo>
                    <a:pt x="49084" y="10597"/>
                  </a:lnTo>
                  <a:lnTo>
                    <a:pt x="48844" y="10232"/>
                  </a:lnTo>
                  <a:lnTo>
                    <a:pt x="48595" y="9867"/>
                  </a:lnTo>
                  <a:lnTo>
                    <a:pt x="48345" y="9512"/>
                  </a:lnTo>
                  <a:lnTo>
                    <a:pt x="48096" y="9167"/>
                  </a:lnTo>
                  <a:lnTo>
                    <a:pt x="47837" y="8821"/>
                  </a:lnTo>
                  <a:lnTo>
                    <a:pt x="47577" y="8485"/>
                  </a:lnTo>
                  <a:lnTo>
                    <a:pt x="47309" y="8149"/>
                  </a:lnTo>
                  <a:lnTo>
                    <a:pt x="47040" y="7833"/>
                  </a:lnTo>
                  <a:lnTo>
                    <a:pt x="46762" y="7506"/>
                  </a:lnTo>
                  <a:lnTo>
                    <a:pt x="46483" y="7199"/>
                  </a:lnTo>
                  <a:lnTo>
                    <a:pt x="46195" y="6892"/>
                  </a:lnTo>
                  <a:lnTo>
                    <a:pt x="45907" y="6594"/>
                  </a:lnTo>
                  <a:lnTo>
                    <a:pt x="45610" y="6297"/>
                  </a:lnTo>
                  <a:lnTo>
                    <a:pt x="45312" y="6009"/>
                  </a:lnTo>
                  <a:lnTo>
                    <a:pt x="45005" y="5731"/>
                  </a:lnTo>
                  <a:lnTo>
                    <a:pt x="44698" y="5452"/>
                  </a:lnTo>
                  <a:lnTo>
                    <a:pt x="44391" y="5184"/>
                  </a:lnTo>
                  <a:lnTo>
                    <a:pt x="44065" y="4924"/>
                  </a:lnTo>
                  <a:lnTo>
                    <a:pt x="43738" y="4665"/>
                  </a:lnTo>
                  <a:lnTo>
                    <a:pt x="43412" y="4416"/>
                  </a:lnTo>
                  <a:lnTo>
                    <a:pt x="43076" y="4176"/>
                  </a:lnTo>
                  <a:lnTo>
                    <a:pt x="42740" y="3936"/>
                  </a:lnTo>
                  <a:lnTo>
                    <a:pt x="42385" y="3706"/>
                  </a:lnTo>
                  <a:lnTo>
                    <a:pt x="42040" y="3485"/>
                  </a:lnTo>
                  <a:lnTo>
                    <a:pt x="41675" y="3264"/>
                  </a:lnTo>
                  <a:lnTo>
                    <a:pt x="41320" y="3053"/>
                  </a:lnTo>
                  <a:lnTo>
                    <a:pt x="40945" y="2851"/>
                  </a:lnTo>
                  <a:lnTo>
                    <a:pt x="40571" y="2659"/>
                  </a:lnTo>
                  <a:lnTo>
                    <a:pt x="40187" y="2467"/>
                  </a:lnTo>
                  <a:lnTo>
                    <a:pt x="39803" y="2285"/>
                  </a:lnTo>
                  <a:lnTo>
                    <a:pt x="39410" y="2112"/>
                  </a:lnTo>
                  <a:lnTo>
                    <a:pt x="39007" y="1939"/>
                  </a:lnTo>
                  <a:lnTo>
                    <a:pt x="38604" y="1776"/>
                  </a:lnTo>
                  <a:lnTo>
                    <a:pt x="38181" y="1623"/>
                  </a:lnTo>
                  <a:lnTo>
                    <a:pt x="37768" y="1469"/>
                  </a:lnTo>
                  <a:lnTo>
                    <a:pt x="37337" y="1335"/>
                  </a:lnTo>
                  <a:lnTo>
                    <a:pt x="36905" y="1200"/>
                  </a:lnTo>
                  <a:lnTo>
                    <a:pt x="36463" y="1066"/>
                  </a:lnTo>
                  <a:lnTo>
                    <a:pt x="36022" y="951"/>
                  </a:lnTo>
                  <a:lnTo>
                    <a:pt x="35571" y="836"/>
                  </a:lnTo>
                  <a:lnTo>
                    <a:pt x="35110" y="730"/>
                  </a:lnTo>
                  <a:lnTo>
                    <a:pt x="34640" y="625"/>
                  </a:lnTo>
                  <a:lnTo>
                    <a:pt x="34169" y="538"/>
                  </a:lnTo>
                  <a:lnTo>
                    <a:pt x="33689" y="452"/>
                  </a:lnTo>
                  <a:lnTo>
                    <a:pt x="33200" y="375"/>
                  </a:lnTo>
                  <a:lnTo>
                    <a:pt x="32701" y="308"/>
                  </a:lnTo>
                  <a:lnTo>
                    <a:pt x="32192" y="241"/>
                  </a:lnTo>
                  <a:lnTo>
                    <a:pt x="31683" y="183"/>
                  </a:lnTo>
                  <a:lnTo>
                    <a:pt x="31165" y="135"/>
                  </a:lnTo>
                  <a:lnTo>
                    <a:pt x="30637" y="97"/>
                  </a:lnTo>
                  <a:lnTo>
                    <a:pt x="30109" y="58"/>
                  </a:lnTo>
                  <a:lnTo>
                    <a:pt x="29562" y="39"/>
                  </a:lnTo>
                  <a:lnTo>
                    <a:pt x="29015" y="20"/>
                  </a:lnTo>
                  <a:lnTo>
                    <a:pt x="28459" y="10"/>
                  </a:lnTo>
                  <a:lnTo>
                    <a:pt x="27892" y="1"/>
                  </a:lnTo>
                  <a:close/>
                </a:path>
              </a:pathLst>
            </a:custGeom>
            <a:solidFill>
              <a:srgbClr val="F4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847;p35"/>
            <p:cNvSpPr/>
            <p:nvPr/>
          </p:nvSpPr>
          <p:spPr>
            <a:xfrm>
              <a:off x="2878025" y="604025"/>
              <a:ext cx="1394850" cy="1709400"/>
            </a:xfrm>
            <a:custGeom>
              <a:avLst/>
              <a:gdLst/>
              <a:ahLst/>
              <a:cxnLst/>
              <a:rect l="l" t="t" r="r" b="b"/>
              <a:pathLst>
                <a:path w="55794" h="68376" fill="none" extrusionOk="0">
                  <a:moveTo>
                    <a:pt x="51657" y="37586"/>
                  </a:moveTo>
                  <a:lnTo>
                    <a:pt x="51657" y="37586"/>
                  </a:lnTo>
                  <a:lnTo>
                    <a:pt x="51695" y="37413"/>
                  </a:lnTo>
                  <a:lnTo>
                    <a:pt x="51801" y="36924"/>
                  </a:lnTo>
                  <a:lnTo>
                    <a:pt x="51964" y="36137"/>
                  </a:lnTo>
                  <a:lnTo>
                    <a:pt x="52146" y="35100"/>
                  </a:lnTo>
                  <a:lnTo>
                    <a:pt x="52252" y="34495"/>
                  </a:lnTo>
                  <a:lnTo>
                    <a:pt x="52357" y="33833"/>
                  </a:lnTo>
                  <a:lnTo>
                    <a:pt x="52453" y="33133"/>
                  </a:lnTo>
                  <a:lnTo>
                    <a:pt x="52559" y="32384"/>
                  </a:lnTo>
                  <a:lnTo>
                    <a:pt x="52655" y="31587"/>
                  </a:lnTo>
                  <a:lnTo>
                    <a:pt x="52751" y="30762"/>
                  </a:lnTo>
                  <a:lnTo>
                    <a:pt x="52837" y="29898"/>
                  </a:lnTo>
                  <a:lnTo>
                    <a:pt x="52914" y="29015"/>
                  </a:lnTo>
                  <a:lnTo>
                    <a:pt x="52971" y="28103"/>
                  </a:lnTo>
                  <a:lnTo>
                    <a:pt x="53019" y="27163"/>
                  </a:lnTo>
                  <a:lnTo>
                    <a:pt x="53058" y="26212"/>
                  </a:lnTo>
                  <a:lnTo>
                    <a:pt x="53067" y="25253"/>
                  </a:lnTo>
                  <a:lnTo>
                    <a:pt x="53058" y="24283"/>
                  </a:lnTo>
                  <a:lnTo>
                    <a:pt x="53048" y="23794"/>
                  </a:lnTo>
                  <a:lnTo>
                    <a:pt x="53029" y="23304"/>
                  </a:lnTo>
                  <a:lnTo>
                    <a:pt x="53010" y="22815"/>
                  </a:lnTo>
                  <a:lnTo>
                    <a:pt x="52981" y="22335"/>
                  </a:lnTo>
                  <a:lnTo>
                    <a:pt x="52943" y="21845"/>
                  </a:lnTo>
                  <a:lnTo>
                    <a:pt x="52904" y="21356"/>
                  </a:lnTo>
                  <a:lnTo>
                    <a:pt x="52856" y="20876"/>
                  </a:lnTo>
                  <a:lnTo>
                    <a:pt x="52799" y="20396"/>
                  </a:lnTo>
                  <a:lnTo>
                    <a:pt x="52732" y="19916"/>
                  </a:lnTo>
                  <a:lnTo>
                    <a:pt x="52655" y="19436"/>
                  </a:lnTo>
                  <a:lnTo>
                    <a:pt x="52578" y="18966"/>
                  </a:lnTo>
                  <a:lnTo>
                    <a:pt x="52492" y="18496"/>
                  </a:lnTo>
                  <a:lnTo>
                    <a:pt x="52396" y="18035"/>
                  </a:lnTo>
                  <a:lnTo>
                    <a:pt x="52290" y="17574"/>
                  </a:lnTo>
                  <a:lnTo>
                    <a:pt x="52165" y="17123"/>
                  </a:lnTo>
                  <a:lnTo>
                    <a:pt x="52040" y="16682"/>
                  </a:lnTo>
                  <a:lnTo>
                    <a:pt x="51906" y="16240"/>
                  </a:lnTo>
                  <a:lnTo>
                    <a:pt x="51762" y="15808"/>
                  </a:lnTo>
                  <a:lnTo>
                    <a:pt x="51609" y="15386"/>
                  </a:lnTo>
                  <a:lnTo>
                    <a:pt x="51445" y="14973"/>
                  </a:lnTo>
                  <a:lnTo>
                    <a:pt x="51273" y="14570"/>
                  </a:lnTo>
                  <a:lnTo>
                    <a:pt x="51081" y="14167"/>
                  </a:lnTo>
                  <a:lnTo>
                    <a:pt x="51081" y="14167"/>
                  </a:lnTo>
                  <a:lnTo>
                    <a:pt x="50668" y="13332"/>
                  </a:lnTo>
                  <a:lnTo>
                    <a:pt x="50447" y="12929"/>
                  </a:lnTo>
                  <a:lnTo>
                    <a:pt x="50227" y="12526"/>
                  </a:lnTo>
                  <a:lnTo>
                    <a:pt x="50006" y="12132"/>
                  </a:lnTo>
                  <a:lnTo>
                    <a:pt x="49785" y="11739"/>
                  </a:lnTo>
                  <a:lnTo>
                    <a:pt x="49555" y="11355"/>
                  </a:lnTo>
                  <a:lnTo>
                    <a:pt x="49315" y="10971"/>
                  </a:lnTo>
                  <a:lnTo>
                    <a:pt x="49084" y="10597"/>
                  </a:lnTo>
                  <a:lnTo>
                    <a:pt x="48844" y="10232"/>
                  </a:lnTo>
                  <a:lnTo>
                    <a:pt x="48595" y="9867"/>
                  </a:lnTo>
                  <a:lnTo>
                    <a:pt x="48345" y="9512"/>
                  </a:lnTo>
                  <a:lnTo>
                    <a:pt x="48096" y="9167"/>
                  </a:lnTo>
                  <a:lnTo>
                    <a:pt x="47837" y="8821"/>
                  </a:lnTo>
                  <a:lnTo>
                    <a:pt x="47577" y="8485"/>
                  </a:lnTo>
                  <a:lnTo>
                    <a:pt x="47309" y="8149"/>
                  </a:lnTo>
                  <a:lnTo>
                    <a:pt x="47040" y="7833"/>
                  </a:lnTo>
                  <a:lnTo>
                    <a:pt x="46762" y="7506"/>
                  </a:lnTo>
                  <a:lnTo>
                    <a:pt x="46483" y="7199"/>
                  </a:lnTo>
                  <a:lnTo>
                    <a:pt x="46195" y="6892"/>
                  </a:lnTo>
                  <a:lnTo>
                    <a:pt x="45907" y="6594"/>
                  </a:lnTo>
                  <a:lnTo>
                    <a:pt x="45610" y="6297"/>
                  </a:lnTo>
                  <a:lnTo>
                    <a:pt x="45312" y="6009"/>
                  </a:lnTo>
                  <a:lnTo>
                    <a:pt x="45005" y="5731"/>
                  </a:lnTo>
                  <a:lnTo>
                    <a:pt x="44698" y="5452"/>
                  </a:lnTo>
                  <a:lnTo>
                    <a:pt x="44391" y="5184"/>
                  </a:lnTo>
                  <a:lnTo>
                    <a:pt x="44065" y="4924"/>
                  </a:lnTo>
                  <a:lnTo>
                    <a:pt x="43738" y="4665"/>
                  </a:lnTo>
                  <a:lnTo>
                    <a:pt x="43412" y="4416"/>
                  </a:lnTo>
                  <a:lnTo>
                    <a:pt x="43076" y="4176"/>
                  </a:lnTo>
                  <a:lnTo>
                    <a:pt x="42740" y="3936"/>
                  </a:lnTo>
                  <a:lnTo>
                    <a:pt x="42385" y="3706"/>
                  </a:lnTo>
                  <a:lnTo>
                    <a:pt x="42040" y="3485"/>
                  </a:lnTo>
                  <a:lnTo>
                    <a:pt x="41675" y="3264"/>
                  </a:lnTo>
                  <a:lnTo>
                    <a:pt x="41320" y="3053"/>
                  </a:lnTo>
                  <a:lnTo>
                    <a:pt x="40945" y="2851"/>
                  </a:lnTo>
                  <a:lnTo>
                    <a:pt x="40571" y="2659"/>
                  </a:lnTo>
                  <a:lnTo>
                    <a:pt x="40187" y="2467"/>
                  </a:lnTo>
                  <a:lnTo>
                    <a:pt x="39803" y="2285"/>
                  </a:lnTo>
                  <a:lnTo>
                    <a:pt x="39410" y="2112"/>
                  </a:lnTo>
                  <a:lnTo>
                    <a:pt x="39007" y="1939"/>
                  </a:lnTo>
                  <a:lnTo>
                    <a:pt x="38604" y="1776"/>
                  </a:lnTo>
                  <a:lnTo>
                    <a:pt x="38181" y="1623"/>
                  </a:lnTo>
                  <a:lnTo>
                    <a:pt x="37768" y="1469"/>
                  </a:lnTo>
                  <a:lnTo>
                    <a:pt x="37337" y="1335"/>
                  </a:lnTo>
                  <a:lnTo>
                    <a:pt x="36905" y="1200"/>
                  </a:lnTo>
                  <a:lnTo>
                    <a:pt x="36463" y="1066"/>
                  </a:lnTo>
                  <a:lnTo>
                    <a:pt x="36022" y="951"/>
                  </a:lnTo>
                  <a:lnTo>
                    <a:pt x="35571" y="836"/>
                  </a:lnTo>
                  <a:lnTo>
                    <a:pt x="35110" y="730"/>
                  </a:lnTo>
                  <a:lnTo>
                    <a:pt x="34640" y="625"/>
                  </a:lnTo>
                  <a:lnTo>
                    <a:pt x="34169" y="538"/>
                  </a:lnTo>
                  <a:lnTo>
                    <a:pt x="33689" y="452"/>
                  </a:lnTo>
                  <a:lnTo>
                    <a:pt x="33200" y="375"/>
                  </a:lnTo>
                  <a:lnTo>
                    <a:pt x="32701" y="308"/>
                  </a:lnTo>
                  <a:lnTo>
                    <a:pt x="32192" y="241"/>
                  </a:lnTo>
                  <a:lnTo>
                    <a:pt x="31683" y="183"/>
                  </a:lnTo>
                  <a:lnTo>
                    <a:pt x="31165" y="135"/>
                  </a:lnTo>
                  <a:lnTo>
                    <a:pt x="30637" y="97"/>
                  </a:lnTo>
                  <a:lnTo>
                    <a:pt x="30109" y="58"/>
                  </a:lnTo>
                  <a:lnTo>
                    <a:pt x="29562" y="39"/>
                  </a:lnTo>
                  <a:lnTo>
                    <a:pt x="29015" y="20"/>
                  </a:lnTo>
                  <a:lnTo>
                    <a:pt x="28459" y="10"/>
                  </a:lnTo>
                  <a:lnTo>
                    <a:pt x="27892" y="1"/>
                  </a:lnTo>
                  <a:lnTo>
                    <a:pt x="27892" y="1"/>
                  </a:lnTo>
                  <a:lnTo>
                    <a:pt x="27326" y="10"/>
                  </a:lnTo>
                  <a:lnTo>
                    <a:pt x="26769" y="20"/>
                  </a:lnTo>
                  <a:lnTo>
                    <a:pt x="26222" y="39"/>
                  </a:lnTo>
                  <a:lnTo>
                    <a:pt x="25685" y="58"/>
                  </a:lnTo>
                  <a:lnTo>
                    <a:pt x="25147" y="97"/>
                  </a:lnTo>
                  <a:lnTo>
                    <a:pt x="24619" y="135"/>
                  </a:lnTo>
                  <a:lnTo>
                    <a:pt x="24101" y="183"/>
                  </a:lnTo>
                  <a:lnTo>
                    <a:pt x="23592" y="241"/>
                  </a:lnTo>
                  <a:lnTo>
                    <a:pt x="23084" y="308"/>
                  </a:lnTo>
                  <a:lnTo>
                    <a:pt x="22594" y="375"/>
                  </a:lnTo>
                  <a:lnTo>
                    <a:pt x="22105" y="452"/>
                  </a:lnTo>
                  <a:lnTo>
                    <a:pt x="21625" y="538"/>
                  </a:lnTo>
                  <a:lnTo>
                    <a:pt x="21145" y="625"/>
                  </a:lnTo>
                  <a:lnTo>
                    <a:pt x="20684" y="730"/>
                  </a:lnTo>
                  <a:lnTo>
                    <a:pt x="20224" y="836"/>
                  </a:lnTo>
                  <a:lnTo>
                    <a:pt x="19773" y="951"/>
                  </a:lnTo>
                  <a:lnTo>
                    <a:pt x="19321" y="1066"/>
                  </a:lnTo>
                  <a:lnTo>
                    <a:pt x="18880" y="1200"/>
                  </a:lnTo>
                  <a:lnTo>
                    <a:pt x="18448" y="1335"/>
                  </a:lnTo>
                  <a:lnTo>
                    <a:pt x="18026" y="1469"/>
                  </a:lnTo>
                  <a:lnTo>
                    <a:pt x="17603" y="1623"/>
                  </a:lnTo>
                  <a:lnTo>
                    <a:pt x="17191" y="1776"/>
                  </a:lnTo>
                  <a:lnTo>
                    <a:pt x="16788" y="1939"/>
                  </a:lnTo>
                  <a:lnTo>
                    <a:pt x="16384" y="2112"/>
                  </a:lnTo>
                  <a:lnTo>
                    <a:pt x="15991" y="2285"/>
                  </a:lnTo>
                  <a:lnTo>
                    <a:pt x="15607" y="2467"/>
                  </a:lnTo>
                  <a:lnTo>
                    <a:pt x="15223" y="2659"/>
                  </a:lnTo>
                  <a:lnTo>
                    <a:pt x="14849" y="2851"/>
                  </a:lnTo>
                  <a:lnTo>
                    <a:pt x="14475" y="3053"/>
                  </a:lnTo>
                  <a:lnTo>
                    <a:pt x="14110" y="3264"/>
                  </a:lnTo>
                  <a:lnTo>
                    <a:pt x="13755" y="3485"/>
                  </a:lnTo>
                  <a:lnTo>
                    <a:pt x="13400" y="3706"/>
                  </a:lnTo>
                  <a:lnTo>
                    <a:pt x="13054" y="3936"/>
                  </a:lnTo>
                  <a:lnTo>
                    <a:pt x="12718" y="4176"/>
                  </a:lnTo>
                  <a:lnTo>
                    <a:pt x="12382" y="4416"/>
                  </a:lnTo>
                  <a:lnTo>
                    <a:pt x="12046" y="4665"/>
                  </a:lnTo>
                  <a:lnTo>
                    <a:pt x="11730" y="4924"/>
                  </a:lnTo>
                  <a:lnTo>
                    <a:pt x="11403" y="5184"/>
                  </a:lnTo>
                  <a:lnTo>
                    <a:pt x="11096" y="5452"/>
                  </a:lnTo>
                  <a:lnTo>
                    <a:pt x="10779" y="5731"/>
                  </a:lnTo>
                  <a:lnTo>
                    <a:pt x="10482" y="6009"/>
                  </a:lnTo>
                  <a:lnTo>
                    <a:pt x="10184" y="6297"/>
                  </a:lnTo>
                  <a:lnTo>
                    <a:pt x="9887" y="6594"/>
                  </a:lnTo>
                  <a:lnTo>
                    <a:pt x="9599" y="6892"/>
                  </a:lnTo>
                  <a:lnTo>
                    <a:pt x="9311" y="7199"/>
                  </a:lnTo>
                  <a:lnTo>
                    <a:pt x="9033" y="7506"/>
                  </a:lnTo>
                  <a:lnTo>
                    <a:pt x="8754" y="7833"/>
                  </a:lnTo>
                  <a:lnTo>
                    <a:pt x="8485" y="8149"/>
                  </a:lnTo>
                  <a:lnTo>
                    <a:pt x="8217" y="8485"/>
                  </a:lnTo>
                  <a:lnTo>
                    <a:pt x="7958" y="8821"/>
                  </a:lnTo>
                  <a:lnTo>
                    <a:pt x="7698" y="9167"/>
                  </a:lnTo>
                  <a:lnTo>
                    <a:pt x="7449" y="9512"/>
                  </a:lnTo>
                  <a:lnTo>
                    <a:pt x="7199" y="9867"/>
                  </a:lnTo>
                  <a:lnTo>
                    <a:pt x="6950" y="10232"/>
                  </a:lnTo>
                  <a:lnTo>
                    <a:pt x="6710" y="10597"/>
                  </a:lnTo>
                  <a:lnTo>
                    <a:pt x="6470" y="10971"/>
                  </a:lnTo>
                  <a:lnTo>
                    <a:pt x="6240" y="11355"/>
                  </a:lnTo>
                  <a:lnTo>
                    <a:pt x="6009" y="11739"/>
                  </a:lnTo>
                  <a:lnTo>
                    <a:pt x="5788" y="12132"/>
                  </a:lnTo>
                  <a:lnTo>
                    <a:pt x="5568" y="12526"/>
                  </a:lnTo>
                  <a:lnTo>
                    <a:pt x="5347" y="12929"/>
                  </a:lnTo>
                  <a:lnTo>
                    <a:pt x="5126" y="13332"/>
                  </a:lnTo>
                  <a:lnTo>
                    <a:pt x="4714" y="14167"/>
                  </a:lnTo>
                  <a:lnTo>
                    <a:pt x="4714" y="14167"/>
                  </a:lnTo>
                  <a:lnTo>
                    <a:pt x="4522" y="14570"/>
                  </a:lnTo>
                  <a:lnTo>
                    <a:pt x="4349" y="14973"/>
                  </a:lnTo>
                  <a:lnTo>
                    <a:pt x="4186" y="15386"/>
                  </a:lnTo>
                  <a:lnTo>
                    <a:pt x="4032" y="15808"/>
                  </a:lnTo>
                  <a:lnTo>
                    <a:pt x="3879" y="16240"/>
                  </a:lnTo>
                  <a:lnTo>
                    <a:pt x="3744" y="16682"/>
                  </a:lnTo>
                  <a:lnTo>
                    <a:pt x="3619" y="17123"/>
                  </a:lnTo>
                  <a:lnTo>
                    <a:pt x="3504" y="17574"/>
                  </a:lnTo>
                  <a:lnTo>
                    <a:pt x="3399" y="18035"/>
                  </a:lnTo>
                  <a:lnTo>
                    <a:pt x="3303" y="18496"/>
                  </a:lnTo>
                  <a:lnTo>
                    <a:pt x="3216" y="18966"/>
                  </a:lnTo>
                  <a:lnTo>
                    <a:pt x="3130" y="19436"/>
                  </a:lnTo>
                  <a:lnTo>
                    <a:pt x="3063" y="19916"/>
                  </a:lnTo>
                  <a:lnTo>
                    <a:pt x="2996" y="20396"/>
                  </a:lnTo>
                  <a:lnTo>
                    <a:pt x="2938" y="20876"/>
                  </a:lnTo>
                  <a:lnTo>
                    <a:pt x="2890" y="21356"/>
                  </a:lnTo>
                  <a:lnTo>
                    <a:pt x="2852" y="21845"/>
                  </a:lnTo>
                  <a:lnTo>
                    <a:pt x="2813" y="22335"/>
                  </a:lnTo>
                  <a:lnTo>
                    <a:pt x="2784" y="22815"/>
                  </a:lnTo>
                  <a:lnTo>
                    <a:pt x="2756" y="23304"/>
                  </a:lnTo>
                  <a:lnTo>
                    <a:pt x="2746" y="23794"/>
                  </a:lnTo>
                  <a:lnTo>
                    <a:pt x="2727" y="24283"/>
                  </a:lnTo>
                  <a:lnTo>
                    <a:pt x="2727" y="25253"/>
                  </a:lnTo>
                  <a:lnTo>
                    <a:pt x="2736" y="26212"/>
                  </a:lnTo>
                  <a:lnTo>
                    <a:pt x="2775" y="27163"/>
                  </a:lnTo>
                  <a:lnTo>
                    <a:pt x="2823" y="28103"/>
                  </a:lnTo>
                  <a:lnTo>
                    <a:pt x="2880" y="29015"/>
                  </a:lnTo>
                  <a:lnTo>
                    <a:pt x="2957" y="29898"/>
                  </a:lnTo>
                  <a:lnTo>
                    <a:pt x="3043" y="30762"/>
                  </a:lnTo>
                  <a:lnTo>
                    <a:pt x="3139" y="31587"/>
                  </a:lnTo>
                  <a:lnTo>
                    <a:pt x="3235" y="32384"/>
                  </a:lnTo>
                  <a:lnTo>
                    <a:pt x="3341" y="33133"/>
                  </a:lnTo>
                  <a:lnTo>
                    <a:pt x="3437" y="33833"/>
                  </a:lnTo>
                  <a:lnTo>
                    <a:pt x="3543" y="34495"/>
                  </a:lnTo>
                  <a:lnTo>
                    <a:pt x="3648" y="35100"/>
                  </a:lnTo>
                  <a:lnTo>
                    <a:pt x="3831" y="36137"/>
                  </a:lnTo>
                  <a:lnTo>
                    <a:pt x="3994" y="36924"/>
                  </a:lnTo>
                  <a:lnTo>
                    <a:pt x="4099" y="37413"/>
                  </a:lnTo>
                  <a:lnTo>
                    <a:pt x="4138" y="37586"/>
                  </a:lnTo>
                  <a:lnTo>
                    <a:pt x="4138" y="37586"/>
                  </a:lnTo>
                  <a:lnTo>
                    <a:pt x="3879" y="37538"/>
                  </a:lnTo>
                  <a:lnTo>
                    <a:pt x="3639" y="37500"/>
                  </a:lnTo>
                  <a:lnTo>
                    <a:pt x="3399" y="37471"/>
                  </a:lnTo>
                  <a:lnTo>
                    <a:pt x="3178" y="37452"/>
                  </a:lnTo>
                  <a:lnTo>
                    <a:pt x="2957" y="37452"/>
                  </a:lnTo>
                  <a:lnTo>
                    <a:pt x="2746" y="37452"/>
                  </a:lnTo>
                  <a:lnTo>
                    <a:pt x="2554" y="37461"/>
                  </a:lnTo>
                  <a:lnTo>
                    <a:pt x="2362" y="37480"/>
                  </a:lnTo>
                  <a:lnTo>
                    <a:pt x="2180" y="37509"/>
                  </a:lnTo>
                  <a:lnTo>
                    <a:pt x="2007" y="37548"/>
                  </a:lnTo>
                  <a:lnTo>
                    <a:pt x="1834" y="37596"/>
                  </a:lnTo>
                  <a:lnTo>
                    <a:pt x="1681" y="37644"/>
                  </a:lnTo>
                  <a:lnTo>
                    <a:pt x="1537" y="37701"/>
                  </a:lnTo>
                  <a:lnTo>
                    <a:pt x="1393" y="37768"/>
                  </a:lnTo>
                  <a:lnTo>
                    <a:pt x="1258" y="37845"/>
                  </a:lnTo>
                  <a:lnTo>
                    <a:pt x="1134" y="37931"/>
                  </a:lnTo>
                  <a:lnTo>
                    <a:pt x="1009" y="38018"/>
                  </a:lnTo>
                  <a:lnTo>
                    <a:pt x="903" y="38114"/>
                  </a:lnTo>
                  <a:lnTo>
                    <a:pt x="798" y="38210"/>
                  </a:lnTo>
                  <a:lnTo>
                    <a:pt x="702" y="38315"/>
                  </a:lnTo>
                  <a:lnTo>
                    <a:pt x="606" y="38431"/>
                  </a:lnTo>
                  <a:lnTo>
                    <a:pt x="529" y="38546"/>
                  </a:lnTo>
                  <a:lnTo>
                    <a:pt x="452" y="38670"/>
                  </a:lnTo>
                  <a:lnTo>
                    <a:pt x="385" y="38805"/>
                  </a:lnTo>
                  <a:lnTo>
                    <a:pt x="318" y="38930"/>
                  </a:lnTo>
                  <a:lnTo>
                    <a:pt x="260" y="39074"/>
                  </a:lnTo>
                  <a:lnTo>
                    <a:pt x="212" y="39208"/>
                  </a:lnTo>
                  <a:lnTo>
                    <a:pt x="164" y="39362"/>
                  </a:lnTo>
                  <a:lnTo>
                    <a:pt x="126" y="39506"/>
                  </a:lnTo>
                  <a:lnTo>
                    <a:pt x="87" y="39659"/>
                  </a:lnTo>
                  <a:lnTo>
                    <a:pt x="59" y="39813"/>
                  </a:lnTo>
                  <a:lnTo>
                    <a:pt x="39" y="39976"/>
                  </a:lnTo>
                  <a:lnTo>
                    <a:pt x="11" y="40302"/>
                  </a:lnTo>
                  <a:lnTo>
                    <a:pt x="1" y="40638"/>
                  </a:lnTo>
                  <a:lnTo>
                    <a:pt x="11" y="40984"/>
                  </a:lnTo>
                  <a:lnTo>
                    <a:pt x="30" y="41329"/>
                  </a:lnTo>
                  <a:lnTo>
                    <a:pt x="78" y="41684"/>
                  </a:lnTo>
                  <a:lnTo>
                    <a:pt x="135" y="42039"/>
                  </a:lnTo>
                  <a:lnTo>
                    <a:pt x="212" y="42394"/>
                  </a:lnTo>
                  <a:lnTo>
                    <a:pt x="299" y="42740"/>
                  </a:lnTo>
                  <a:lnTo>
                    <a:pt x="404" y="43086"/>
                  </a:lnTo>
                  <a:lnTo>
                    <a:pt x="519" y="43431"/>
                  </a:lnTo>
                  <a:lnTo>
                    <a:pt x="634" y="43767"/>
                  </a:lnTo>
                  <a:lnTo>
                    <a:pt x="769" y="44084"/>
                  </a:lnTo>
                  <a:lnTo>
                    <a:pt x="913" y="44400"/>
                  </a:lnTo>
                  <a:lnTo>
                    <a:pt x="1057" y="44698"/>
                  </a:lnTo>
                  <a:lnTo>
                    <a:pt x="1210" y="44986"/>
                  </a:lnTo>
                  <a:lnTo>
                    <a:pt x="1373" y="45245"/>
                  </a:lnTo>
                  <a:lnTo>
                    <a:pt x="1373" y="45245"/>
                  </a:lnTo>
                  <a:lnTo>
                    <a:pt x="1853" y="46013"/>
                  </a:lnTo>
                  <a:lnTo>
                    <a:pt x="2218" y="46627"/>
                  </a:lnTo>
                  <a:lnTo>
                    <a:pt x="2372" y="46905"/>
                  </a:lnTo>
                  <a:lnTo>
                    <a:pt x="2516" y="47165"/>
                  </a:lnTo>
                  <a:lnTo>
                    <a:pt x="2631" y="47414"/>
                  </a:lnTo>
                  <a:lnTo>
                    <a:pt x="2746" y="47664"/>
                  </a:lnTo>
                  <a:lnTo>
                    <a:pt x="2861" y="47904"/>
                  </a:lnTo>
                  <a:lnTo>
                    <a:pt x="2957" y="48163"/>
                  </a:lnTo>
                  <a:lnTo>
                    <a:pt x="3168" y="48729"/>
                  </a:lnTo>
                  <a:lnTo>
                    <a:pt x="3408" y="49411"/>
                  </a:lnTo>
                  <a:lnTo>
                    <a:pt x="3696" y="50246"/>
                  </a:lnTo>
                  <a:lnTo>
                    <a:pt x="3696" y="50246"/>
                  </a:lnTo>
                  <a:lnTo>
                    <a:pt x="3821" y="50562"/>
                  </a:lnTo>
                  <a:lnTo>
                    <a:pt x="3946" y="50850"/>
                  </a:lnTo>
                  <a:lnTo>
                    <a:pt x="4090" y="51100"/>
                  </a:lnTo>
                  <a:lnTo>
                    <a:pt x="4234" y="51320"/>
                  </a:lnTo>
                  <a:lnTo>
                    <a:pt x="4387" y="51512"/>
                  </a:lnTo>
                  <a:lnTo>
                    <a:pt x="4541" y="51685"/>
                  </a:lnTo>
                  <a:lnTo>
                    <a:pt x="4694" y="51820"/>
                  </a:lnTo>
                  <a:lnTo>
                    <a:pt x="4867" y="51935"/>
                  </a:lnTo>
                  <a:lnTo>
                    <a:pt x="5030" y="52021"/>
                  </a:lnTo>
                  <a:lnTo>
                    <a:pt x="5203" y="52098"/>
                  </a:lnTo>
                  <a:lnTo>
                    <a:pt x="5366" y="52146"/>
                  </a:lnTo>
                  <a:lnTo>
                    <a:pt x="5539" y="52175"/>
                  </a:lnTo>
                  <a:lnTo>
                    <a:pt x="5712" y="52184"/>
                  </a:lnTo>
                  <a:lnTo>
                    <a:pt x="5884" y="52184"/>
                  </a:lnTo>
                  <a:lnTo>
                    <a:pt x="6048" y="52175"/>
                  </a:lnTo>
                  <a:lnTo>
                    <a:pt x="6211" y="52146"/>
                  </a:lnTo>
                  <a:lnTo>
                    <a:pt x="6374" y="52107"/>
                  </a:lnTo>
                  <a:lnTo>
                    <a:pt x="6528" y="52060"/>
                  </a:lnTo>
                  <a:lnTo>
                    <a:pt x="6681" y="52012"/>
                  </a:lnTo>
                  <a:lnTo>
                    <a:pt x="6825" y="51944"/>
                  </a:lnTo>
                  <a:lnTo>
                    <a:pt x="6959" y="51887"/>
                  </a:lnTo>
                  <a:lnTo>
                    <a:pt x="7094" y="51820"/>
                  </a:lnTo>
                  <a:lnTo>
                    <a:pt x="7324" y="51685"/>
                  </a:lnTo>
                  <a:lnTo>
                    <a:pt x="7516" y="51551"/>
                  </a:lnTo>
                  <a:lnTo>
                    <a:pt x="7670" y="51445"/>
                  </a:lnTo>
                  <a:lnTo>
                    <a:pt x="7794" y="51349"/>
                  </a:lnTo>
                  <a:lnTo>
                    <a:pt x="7794" y="51349"/>
                  </a:lnTo>
                  <a:lnTo>
                    <a:pt x="8102" y="52175"/>
                  </a:lnTo>
                  <a:lnTo>
                    <a:pt x="8255" y="52559"/>
                  </a:lnTo>
                  <a:lnTo>
                    <a:pt x="8399" y="52923"/>
                  </a:lnTo>
                  <a:lnTo>
                    <a:pt x="8553" y="53278"/>
                  </a:lnTo>
                  <a:lnTo>
                    <a:pt x="8716" y="53624"/>
                  </a:lnTo>
                  <a:lnTo>
                    <a:pt x="8869" y="53950"/>
                  </a:lnTo>
                  <a:lnTo>
                    <a:pt x="9042" y="54277"/>
                  </a:lnTo>
                  <a:lnTo>
                    <a:pt x="9205" y="54584"/>
                  </a:lnTo>
                  <a:lnTo>
                    <a:pt x="9388" y="54891"/>
                  </a:lnTo>
                  <a:lnTo>
                    <a:pt x="9570" y="55198"/>
                  </a:lnTo>
                  <a:lnTo>
                    <a:pt x="9762" y="55496"/>
                  </a:lnTo>
                  <a:lnTo>
                    <a:pt x="9973" y="55783"/>
                  </a:lnTo>
                  <a:lnTo>
                    <a:pt x="10184" y="56081"/>
                  </a:lnTo>
                  <a:lnTo>
                    <a:pt x="10415" y="56379"/>
                  </a:lnTo>
                  <a:lnTo>
                    <a:pt x="10655" y="56676"/>
                  </a:lnTo>
                  <a:lnTo>
                    <a:pt x="10914" y="56983"/>
                  </a:lnTo>
                  <a:lnTo>
                    <a:pt x="11182" y="57290"/>
                  </a:lnTo>
                  <a:lnTo>
                    <a:pt x="11470" y="57607"/>
                  </a:lnTo>
                  <a:lnTo>
                    <a:pt x="11778" y="57933"/>
                  </a:lnTo>
                  <a:lnTo>
                    <a:pt x="12104" y="58279"/>
                  </a:lnTo>
                  <a:lnTo>
                    <a:pt x="12449" y="58624"/>
                  </a:lnTo>
                  <a:lnTo>
                    <a:pt x="13198" y="59363"/>
                  </a:lnTo>
                  <a:lnTo>
                    <a:pt x="14043" y="60179"/>
                  </a:lnTo>
                  <a:lnTo>
                    <a:pt x="14993" y="61062"/>
                  </a:lnTo>
                  <a:lnTo>
                    <a:pt x="17220" y="63135"/>
                  </a:lnTo>
                  <a:lnTo>
                    <a:pt x="17220" y="63135"/>
                  </a:lnTo>
                  <a:lnTo>
                    <a:pt x="17747" y="63615"/>
                  </a:lnTo>
                  <a:lnTo>
                    <a:pt x="18256" y="64066"/>
                  </a:lnTo>
                  <a:lnTo>
                    <a:pt x="18746" y="64489"/>
                  </a:lnTo>
                  <a:lnTo>
                    <a:pt x="19216" y="64882"/>
                  </a:lnTo>
                  <a:lnTo>
                    <a:pt x="19657" y="65247"/>
                  </a:lnTo>
                  <a:lnTo>
                    <a:pt x="20089" y="65583"/>
                  </a:lnTo>
                  <a:lnTo>
                    <a:pt x="20512" y="65900"/>
                  </a:lnTo>
                  <a:lnTo>
                    <a:pt x="20905" y="66188"/>
                  </a:lnTo>
                  <a:lnTo>
                    <a:pt x="21289" y="66456"/>
                  </a:lnTo>
                  <a:lnTo>
                    <a:pt x="21663" y="66696"/>
                  </a:lnTo>
                  <a:lnTo>
                    <a:pt x="22018" y="66917"/>
                  </a:lnTo>
                  <a:lnTo>
                    <a:pt x="22364" y="67119"/>
                  </a:lnTo>
                  <a:lnTo>
                    <a:pt x="22690" y="67301"/>
                  </a:lnTo>
                  <a:lnTo>
                    <a:pt x="23017" y="67464"/>
                  </a:lnTo>
                  <a:lnTo>
                    <a:pt x="23324" y="67608"/>
                  </a:lnTo>
                  <a:lnTo>
                    <a:pt x="23621" y="67742"/>
                  </a:lnTo>
                  <a:lnTo>
                    <a:pt x="23919" y="67858"/>
                  </a:lnTo>
                  <a:lnTo>
                    <a:pt x="24207" y="67954"/>
                  </a:lnTo>
                  <a:lnTo>
                    <a:pt x="24485" y="68040"/>
                  </a:lnTo>
                  <a:lnTo>
                    <a:pt x="24754" y="68107"/>
                  </a:lnTo>
                  <a:lnTo>
                    <a:pt x="25023" y="68174"/>
                  </a:lnTo>
                  <a:lnTo>
                    <a:pt x="25291" y="68222"/>
                  </a:lnTo>
                  <a:lnTo>
                    <a:pt x="25550" y="68270"/>
                  </a:lnTo>
                  <a:lnTo>
                    <a:pt x="25810" y="68299"/>
                  </a:lnTo>
                  <a:lnTo>
                    <a:pt x="26069" y="68328"/>
                  </a:lnTo>
                  <a:lnTo>
                    <a:pt x="26328" y="68347"/>
                  </a:lnTo>
                  <a:lnTo>
                    <a:pt x="26837" y="68366"/>
                  </a:lnTo>
                  <a:lnTo>
                    <a:pt x="27355" y="68376"/>
                  </a:lnTo>
                  <a:lnTo>
                    <a:pt x="27892" y="68376"/>
                  </a:lnTo>
                  <a:lnTo>
                    <a:pt x="27892" y="68376"/>
                  </a:lnTo>
                  <a:lnTo>
                    <a:pt x="28430" y="68376"/>
                  </a:lnTo>
                  <a:lnTo>
                    <a:pt x="28948" y="68366"/>
                  </a:lnTo>
                  <a:lnTo>
                    <a:pt x="29466" y="68347"/>
                  </a:lnTo>
                  <a:lnTo>
                    <a:pt x="29716" y="68328"/>
                  </a:lnTo>
                  <a:lnTo>
                    <a:pt x="29975" y="68299"/>
                  </a:lnTo>
                  <a:lnTo>
                    <a:pt x="30234" y="68270"/>
                  </a:lnTo>
                  <a:lnTo>
                    <a:pt x="30493" y="68222"/>
                  </a:lnTo>
                  <a:lnTo>
                    <a:pt x="30752" y="68174"/>
                  </a:lnTo>
                  <a:lnTo>
                    <a:pt x="31021" y="68107"/>
                  </a:lnTo>
                  <a:lnTo>
                    <a:pt x="31300" y="68040"/>
                  </a:lnTo>
                  <a:lnTo>
                    <a:pt x="31568" y="67954"/>
                  </a:lnTo>
                  <a:lnTo>
                    <a:pt x="31856" y="67858"/>
                  </a:lnTo>
                  <a:lnTo>
                    <a:pt x="32154" y="67742"/>
                  </a:lnTo>
                  <a:lnTo>
                    <a:pt x="32451" y="67608"/>
                  </a:lnTo>
                  <a:lnTo>
                    <a:pt x="32758" y="67464"/>
                  </a:lnTo>
                  <a:lnTo>
                    <a:pt x="33085" y="67301"/>
                  </a:lnTo>
                  <a:lnTo>
                    <a:pt x="33411" y="67119"/>
                  </a:lnTo>
                  <a:lnTo>
                    <a:pt x="33757" y="66917"/>
                  </a:lnTo>
                  <a:lnTo>
                    <a:pt x="34112" y="66696"/>
                  </a:lnTo>
                  <a:lnTo>
                    <a:pt x="34486" y="66456"/>
                  </a:lnTo>
                  <a:lnTo>
                    <a:pt x="34870" y="66188"/>
                  </a:lnTo>
                  <a:lnTo>
                    <a:pt x="35263" y="65900"/>
                  </a:lnTo>
                  <a:lnTo>
                    <a:pt x="35686" y="65583"/>
                  </a:lnTo>
                  <a:lnTo>
                    <a:pt x="36118" y="65247"/>
                  </a:lnTo>
                  <a:lnTo>
                    <a:pt x="36569" y="64882"/>
                  </a:lnTo>
                  <a:lnTo>
                    <a:pt x="37039" y="64489"/>
                  </a:lnTo>
                  <a:lnTo>
                    <a:pt x="37529" y="64066"/>
                  </a:lnTo>
                  <a:lnTo>
                    <a:pt x="38037" y="63615"/>
                  </a:lnTo>
                  <a:lnTo>
                    <a:pt x="38565" y="63135"/>
                  </a:lnTo>
                  <a:lnTo>
                    <a:pt x="38565" y="63135"/>
                  </a:lnTo>
                  <a:lnTo>
                    <a:pt x="40811" y="61072"/>
                  </a:lnTo>
                  <a:lnTo>
                    <a:pt x="41761" y="60189"/>
                  </a:lnTo>
                  <a:lnTo>
                    <a:pt x="42606" y="59383"/>
                  </a:lnTo>
                  <a:lnTo>
                    <a:pt x="43364" y="58634"/>
                  </a:lnTo>
                  <a:lnTo>
                    <a:pt x="43710" y="58289"/>
                  </a:lnTo>
                  <a:lnTo>
                    <a:pt x="44026" y="57953"/>
                  </a:lnTo>
                  <a:lnTo>
                    <a:pt x="44333" y="57626"/>
                  </a:lnTo>
                  <a:lnTo>
                    <a:pt x="44621" y="57310"/>
                  </a:lnTo>
                  <a:lnTo>
                    <a:pt x="44900" y="56993"/>
                  </a:lnTo>
                  <a:lnTo>
                    <a:pt x="45149" y="56686"/>
                  </a:lnTo>
                  <a:lnTo>
                    <a:pt x="45389" y="56388"/>
                  </a:lnTo>
                  <a:lnTo>
                    <a:pt x="45620" y="56091"/>
                  </a:lnTo>
                  <a:lnTo>
                    <a:pt x="45831" y="55793"/>
                  </a:lnTo>
                  <a:lnTo>
                    <a:pt x="46042" y="55496"/>
                  </a:lnTo>
                  <a:lnTo>
                    <a:pt x="46234" y="55198"/>
                  </a:lnTo>
                  <a:lnTo>
                    <a:pt x="46416" y="54900"/>
                  </a:lnTo>
                  <a:lnTo>
                    <a:pt x="46589" y="54593"/>
                  </a:lnTo>
                  <a:lnTo>
                    <a:pt x="46762" y="54277"/>
                  </a:lnTo>
                  <a:lnTo>
                    <a:pt x="46925" y="53960"/>
                  </a:lnTo>
                  <a:lnTo>
                    <a:pt x="47088" y="53624"/>
                  </a:lnTo>
                  <a:lnTo>
                    <a:pt x="47242" y="53278"/>
                  </a:lnTo>
                  <a:lnTo>
                    <a:pt x="47395" y="52923"/>
                  </a:lnTo>
                  <a:lnTo>
                    <a:pt x="47549" y="52559"/>
                  </a:lnTo>
                  <a:lnTo>
                    <a:pt x="47702" y="52175"/>
                  </a:lnTo>
                  <a:lnTo>
                    <a:pt x="48009" y="51349"/>
                  </a:lnTo>
                  <a:lnTo>
                    <a:pt x="48009" y="51349"/>
                  </a:lnTo>
                  <a:lnTo>
                    <a:pt x="48134" y="51445"/>
                  </a:lnTo>
                  <a:lnTo>
                    <a:pt x="48278" y="51551"/>
                  </a:lnTo>
                  <a:lnTo>
                    <a:pt x="48470" y="51685"/>
                  </a:lnTo>
                  <a:lnTo>
                    <a:pt x="48700" y="51820"/>
                  </a:lnTo>
                  <a:lnTo>
                    <a:pt x="48835" y="51887"/>
                  </a:lnTo>
                  <a:lnTo>
                    <a:pt x="48969" y="51944"/>
                  </a:lnTo>
                  <a:lnTo>
                    <a:pt x="49113" y="52012"/>
                  </a:lnTo>
                  <a:lnTo>
                    <a:pt x="49267" y="52060"/>
                  </a:lnTo>
                  <a:lnTo>
                    <a:pt x="49420" y="52107"/>
                  </a:lnTo>
                  <a:lnTo>
                    <a:pt x="49583" y="52146"/>
                  </a:lnTo>
                  <a:lnTo>
                    <a:pt x="49747" y="52175"/>
                  </a:lnTo>
                  <a:lnTo>
                    <a:pt x="49919" y="52184"/>
                  </a:lnTo>
                  <a:lnTo>
                    <a:pt x="50083" y="52184"/>
                  </a:lnTo>
                  <a:lnTo>
                    <a:pt x="50255" y="52175"/>
                  </a:lnTo>
                  <a:lnTo>
                    <a:pt x="50428" y="52146"/>
                  </a:lnTo>
                  <a:lnTo>
                    <a:pt x="50601" y="52098"/>
                  </a:lnTo>
                  <a:lnTo>
                    <a:pt x="50764" y="52021"/>
                  </a:lnTo>
                  <a:lnTo>
                    <a:pt x="50937" y="51935"/>
                  </a:lnTo>
                  <a:lnTo>
                    <a:pt x="51100" y="51820"/>
                  </a:lnTo>
                  <a:lnTo>
                    <a:pt x="51253" y="51685"/>
                  </a:lnTo>
                  <a:lnTo>
                    <a:pt x="51417" y="51512"/>
                  </a:lnTo>
                  <a:lnTo>
                    <a:pt x="51561" y="51320"/>
                  </a:lnTo>
                  <a:lnTo>
                    <a:pt x="51705" y="51100"/>
                  </a:lnTo>
                  <a:lnTo>
                    <a:pt x="51849" y="50850"/>
                  </a:lnTo>
                  <a:lnTo>
                    <a:pt x="51973" y="50562"/>
                  </a:lnTo>
                  <a:lnTo>
                    <a:pt x="52098" y="50246"/>
                  </a:lnTo>
                  <a:lnTo>
                    <a:pt x="52098" y="50246"/>
                  </a:lnTo>
                  <a:lnTo>
                    <a:pt x="52386" y="49411"/>
                  </a:lnTo>
                  <a:lnTo>
                    <a:pt x="52626" y="48729"/>
                  </a:lnTo>
                  <a:lnTo>
                    <a:pt x="52837" y="48163"/>
                  </a:lnTo>
                  <a:lnTo>
                    <a:pt x="52943" y="47904"/>
                  </a:lnTo>
                  <a:lnTo>
                    <a:pt x="53048" y="47664"/>
                  </a:lnTo>
                  <a:lnTo>
                    <a:pt x="53163" y="47414"/>
                  </a:lnTo>
                  <a:lnTo>
                    <a:pt x="53288" y="47165"/>
                  </a:lnTo>
                  <a:lnTo>
                    <a:pt x="53423" y="46905"/>
                  </a:lnTo>
                  <a:lnTo>
                    <a:pt x="53576" y="46627"/>
                  </a:lnTo>
                  <a:lnTo>
                    <a:pt x="53941" y="46013"/>
                  </a:lnTo>
                  <a:lnTo>
                    <a:pt x="54421" y="45245"/>
                  </a:lnTo>
                  <a:lnTo>
                    <a:pt x="54421" y="45245"/>
                  </a:lnTo>
                  <a:lnTo>
                    <a:pt x="54574" y="44986"/>
                  </a:lnTo>
                  <a:lnTo>
                    <a:pt x="54737" y="44698"/>
                  </a:lnTo>
                  <a:lnTo>
                    <a:pt x="54881" y="44400"/>
                  </a:lnTo>
                  <a:lnTo>
                    <a:pt x="55025" y="44084"/>
                  </a:lnTo>
                  <a:lnTo>
                    <a:pt x="55160" y="43767"/>
                  </a:lnTo>
                  <a:lnTo>
                    <a:pt x="55275" y="43431"/>
                  </a:lnTo>
                  <a:lnTo>
                    <a:pt x="55390" y="43086"/>
                  </a:lnTo>
                  <a:lnTo>
                    <a:pt x="55496" y="42740"/>
                  </a:lnTo>
                  <a:lnTo>
                    <a:pt x="55582" y="42394"/>
                  </a:lnTo>
                  <a:lnTo>
                    <a:pt x="55659" y="42039"/>
                  </a:lnTo>
                  <a:lnTo>
                    <a:pt x="55716" y="41684"/>
                  </a:lnTo>
                  <a:lnTo>
                    <a:pt x="55764" y="41329"/>
                  </a:lnTo>
                  <a:lnTo>
                    <a:pt x="55784" y="40984"/>
                  </a:lnTo>
                  <a:lnTo>
                    <a:pt x="55793" y="40638"/>
                  </a:lnTo>
                  <a:lnTo>
                    <a:pt x="55784" y="40302"/>
                  </a:lnTo>
                  <a:lnTo>
                    <a:pt x="55755" y="39976"/>
                  </a:lnTo>
                  <a:lnTo>
                    <a:pt x="55736" y="39813"/>
                  </a:lnTo>
                  <a:lnTo>
                    <a:pt x="55707" y="39659"/>
                  </a:lnTo>
                  <a:lnTo>
                    <a:pt x="55668" y="39506"/>
                  </a:lnTo>
                  <a:lnTo>
                    <a:pt x="55630" y="39362"/>
                  </a:lnTo>
                  <a:lnTo>
                    <a:pt x="55592" y="39208"/>
                  </a:lnTo>
                  <a:lnTo>
                    <a:pt x="55534" y="39074"/>
                  </a:lnTo>
                  <a:lnTo>
                    <a:pt x="55477" y="38930"/>
                  </a:lnTo>
                  <a:lnTo>
                    <a:pt x="55419" y="38805"/>
                  </a:lnTo>
                  <a:lnTo>
                    <a:pt x="55342" y="38670"/>
                  </a:lnTo>
                  <a:lnTo>
                    <a:pt x="55265" y="38546"/>
                  </a:lnTo>
                  <a:lnTo>
                    <a:pt x="55189" y="38431"/>
                  </a:lnTo>
                  <a:lnTo>
                    <a:pt x="55093" y="38315"/>
                  </a:lnTo>
                  <a:lnTo>
                    <a:pt x="54997" y="38210"/>
                  </a:lnTo>
                  <a:lnTo>
                    <a:pt x="54891" y="38114"/>
                  </a:lnTo>
                  <a:lnTo>
                    <a:pt x="54785" y="38018"/>
                  </a:lnTo>
                  <a:lnTo>
                    <a:pt x="54661" y="37931"/>
                  </a:lnTo>
                  <a:lnTo>
                    <a:pt x="54536" y="37845"/>
                  </a:lnTo>
                  <a:lnTo>
                    <a:pt x="54402" y="37768"/>
                  </a:lnTo>
                  <a:lnTo>
                    <a:pt x="54258" y="37701"/>
                  </a:lnTo>
                  <a:lnTo>
                    <a:pt x="54114" y="37644"/>
                  </a:lnTo>
                  <a:lnTo>
                    <a:pt x="53960" y="37596"/>
                  </a:lnTo>
                  <a:lnTo>
                    <a:pt x="53787" y="37548"/>
                  </a:lnTo>
                  <a:lnTo>
                    <a:pt x="53615" y="37509"/>
                  </a:lnTo>
                  <a:lnTo>
                    <a:pt x="53432" y="37480"/>
                  </a:lnTo>
                  <a:lnTo>
                    <a:pt x="53240" y="37461"/>
                  </a:lnTo>
                  <a:lnTo>
                    <a:pt x="53048" y="37452"/>
                  </a:lnTo>
                  <a:lnTo>
                    <a:pt x="52837" y="37452"/>
                  </a:lnTo>
                  <a:lnTo>
                    <a:pt x="52616" y="37452"/>
                  </a:lnTo>
                  <a:lnTo>
                    <a:pt x="52396" y="37471"/>
                  </a:lnTo>
                  <a:lnTo>
                    <a:pt x="52156" y="37500"/>
                  </a:lnTo>
                  <a:lnTo>
                    <a:pt x="51916" y="37538"/>
                  </a:lnTo>
                  <a:lnTo>
                    <a:pt x="51657" y="375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848;p35"/>
            <p:cNvSpPr/>
            <p:nvPr/>
          </p:nvSpPr>
          <p:spPr>
            <a:xfrm>
              <a:off x="3338250" y="2448025"/>
              <a:ext cx="4825" cy="14900"/>
            </a:xfrm>
            <a:custGeom>
              <a:avLst/>
              <a:gdLst/>
              <a:ahLst/>
              <a:cxnLst/>
              <a:rect l="l" t="t" r="r" b="b"/>
              <a:pathLst>
                <a:path w="193" h="596" extrusionOk="0">
                  <a:moveTo>
                    <a:pt x="193" y="0"/>
                  </a:moveTo>
                  <a:lnTo>
                    <a:pt x="97" y="307"/>
                  </a:lnTo>
                  <a:lnTo>
                    <a:pt x="1" y="595"/>
                  </a:lnTo>
                  <a:lnTo>
                    <a:pt x="106" y="307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E8D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849;p35"/>
            <p:cNvSpPr/>
            <p:nvPr/>
          </p:nvSpPr>
          <p:spPr>
            <a:xfrm>
              <a:off x="3281150" y="2326600"/>
              <a:ext cx="83525" cy="217425"/>
            </a:xfrm>
            <a:custGeom>
              <a:avLst/>
              <a:gdLst/>
              <a:ahLst/>
              <a:cxnLst/>
              <a:rect l="l" t="t" r="r" b="b"/>
              <a:pathLst>
                <a:path w="3341" h="8697" fill="none" extrusionOk="0">
                  <a:moveTo>
                    <a:pt x="3340" y="1"/>
                  </a:moveTo>
                  <a:lnTo>
                    <a:pt x="3340" y="1"/>
                  </a:lnTo>
                  <a:lnTo>
                    <a:pt x="3283" y="653"/>
                  </a:lnTo>
                  <a:lnTo>
                    <a:pt x="3206" y="1306"/>
                  </a:lnTo>
                  <a:lnTo>
                    <a:pt x="3110" y="1968"/>
                  </a:lnTo>
                  <a:lnTo>
                    <a:pt x="3004" y="2631"/>
                  </a:lnTo>
                  <a:lnTo>
                    <a:pt x="2880" y="3283"/>
                  </a:lnTo>
                  <a:lnTo>
                    <a:pt x="2736" y="3926"/>
                  </a:lnTo>
                  <a:lnTo>
                    <a:pt x="2659" y="4243"/>
                  </a:lnTo>
                  <a:lnTo>
                    <a:pt x="2573" y="4560"/>
                  </a:lnTo>
                  <a:lnTo>
                    <a:pt x="2477" y="4857"/>
                  </a:lnTo>
                  <a:lnTo>
                    <a:pt x="2381" y="5164"/>
                  </a:lnTo>
                  <a:lnTo>
                    <a:pt x="2285" y="5452"/>
                  </a:lnTo>
                  <a:lnTo>
                    <a:pt x="2179" y="5740"/>
                  </a:lnTo>
                  <a:lnTo>
                    <a:pt x="2064" y="6019"/>
                  </a:lnTo>
                  <a:lnTo>
                    <a:pt x="1949" y="6297"/>
                  </a:lnTo>
                  <a:lnTo>
                    <a:pt x="1824" y="6556"/>
                  </a:lnTo>
                  <a:lnTo>
                    <a:pt x="1690" y="6806"/>
                  </a:lnTo>
                  <a:lnTo>
                    <a:pt x="1555" y="7055"/>
                  </a:lnTo>
                  <a:lnTo>
                    <a:pt x="1411" y="7286"/>
                  </a:lnTo>
                  <a:lnTo>
                    <a:pt x="1258" y="7506"/>
                  </a:lnTo>
                  <a:lnTo>
                    <a:pt x="1104" y="7717"/>
                  </a:lnTo>
                  <a:lnTo>
                    <a:pt x="931" y="7909"/>
                  </a:lnTo>
                  <a:lnTo>
                    <a:pt x="759" y="8101"/>
                  </a:lnTo>
                  <a:lnTo>
                    <a:pt x="586" y="8274"/>
                  </a:lnTo>
                  <a:lnTo>
                    <a:pt x="394" y="8428"/>
                  </a:lnTo>
                  <a:lnTo>
                    <a:pt x="202" y="8572"/>
                  </a:lnTo>
                  <a:lnTo>
                    <a:pt x="0" y="8696"/>
                  </a:lnTo>
                  <a:lnTo>
                    <a:pt x="0" y="8696"/>
                  </a:lnTo>
                  <a:lnTo>
                    <a:pt x="0" y="8696"/>
                  </a:lnTo>
                  <a:lnTo>
                    <a:pt x="0" y="8696"/>
                  </a:lnTo>
                  <a:lnTo>
                    <a:pt x="202" y="8572"/>
                  </a:lnTo>
                  <a:lnTo>
                    <a:pt x="394" y="8428"/>
                  </a:lnTo>
                  <a:lnTo>
                    <a:pt x="586" y="8274"/>
                  </a:lnTo>
                  <a:lnTo>
                    <a:pt x="759" y="8101"/>
                  </a:lnTo>
                  <a:lnTo>
                    <a:pt x="931" y="7909"/>
                  </a:lnTo>
                  <a:lnTo>
                    <a:pt x="1104" y="7717"/>
                  </a:lnTo>
                  <a:lnTo>
                    <a:pt x="1258" y="7506"/>
                  </a:lnTo>
                  <a:lnTo>
                    <a:pt x="1411" y="7286"/>
                  </a:lnTo>
                  <a:lnTo>
                    <a:pt x="1555" y="7055"/>
                  </a:lnTo>
                  <a:lnTo>
                    <a:pt x="1690" y="6806"/>
                  </a:lnTo>
                  <a:lnTo>
                    <a:pt x="1824" y="6556"/>
                  </a:lnTo>
                  <a:lnTo>
                    <a:pt x="1949" y="6297"/>
                  </a:lnTo>
                  <a:lnTo>
                    <a:pt x="2064" y="6019"/>
                  </a:lnTo>
                  <a:lnTo>
                    <a:pt x="2179" y="5740"/>
                  </a:lnTo>
                  <a:lnTo>
                    <a:pt x="2285" y="5452"/>
                  </a:lnTo>
                  <a:lnTo>
                    <a:pt x="2390" y="5164"/>
                  </a:lnTo>
                  <a:lnTo>
                    <a:pt x="2477" y="4857"/>
                  </a:lnTo>
                  <a:lnTo>
                    <a:pt x="2573" y="4560"/>
                  </a:lnTo>
                  <a:lnTo>
                    <a:pt x="2659" y="4243"/>
                  </a:lnTo>
                  <a:lnTo>
                    <a:pt x="2736" y="3926"/>
                  </a:lnTo>
                  <a:lnTo>
                    <a:pt x="2880" y="3283"/>
                  </a:lnTo>
                  <a:lnTo>
                    <a:pt x="3004" y="2631"/>
                  </a:lnTo>
                  <a:lnTo>
                    <a:pt x="3110" y="1968"/>
                  </a:lnTo>
                  <a:lnTo>
                    <a:pt x="3206" y="1306"/>
                  </a:lnTo>
                  <a:lnTo>
                    <a:pt x="3283" y="653"/>
                  </a:lnTo>
                  <a:lnTo>
                    <a:pt x="33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850;p35"/>
            <p:cNvSpPr/>
            <p:nvPr/>
          </p:nvSpPr>
          <p:spPr>
            <a:xfrm>
              <a:off x="3127350" y="2234475"/>
              <a:ext cx="459750" cy="406975"/>
            </a:xfrm>
            <a:custGeom>
              <a:avLst/>
              <a:gdLst/>
              <a:ahLst/>
              <a:cxnLst/>
              <a:rect l="l" t="t" r="r" b="b"/>
              <a:pathLst>
                <a:path w="18390" h="16279" extrusionOk="0">
                  <a:moveTo>
                    <a:pt x="9656" y="0"/>
                  </a:moveTo>
                  <a:lnTo>
                    <a:pt x="9646" y="806"/>
                  </a:lnTo>
                  <a:lnTo>
                    <a:pt x="9627" y="1699"/>
                  </a:lnTo>
                  <a:lnTo>
                    <a:pt x="9569" y="2668"/>
                  </a:lnTo>
                  <a:lnTo>
                    <a:pt x="9540" y="3167"/>
                  </a:lnTo>
                  <a:lnTo>
                    <a:pt x="9492" y="3686"/>
                  </a:lnTo>
                  <a:lnTo>
                    <a:pt x="9435" y="4338"/>
                  </a:lnTo>
                  <a:lnTo>
                    <a:pt x="9358" y="4991"/>
                  </a:lnTo>
                  <a:lnTo>
                    <a:pt x="9262" y="5653"/>
                  </a:lnTo>
                  <a:lnTo>
                    <a:pt x="9156" y="6316"/>
                  </a:lnTo>
                  <a:lnTo>
                    <a:pt x="9032" y="6968"/>
                  </a:lnTo>
                  <a:lnTo>
                    <a:pt x="8888" y="7611"/>
                  </a:lnTo>
                  <a:lnTo>
                    <a:pt x="8811" y="7928"/>
                  </a:lnTo>
                  <a:lnTo>
                    <a:pt x="8725" y="8245"/>
                  </a:lnTo>
                  <a:lnTo>
                    <a:pt x="8629" y="8542"/>
                  </a:lnTo>
                  <a:lnTo>
                    <a:pt x="8542" y="8849"/>
                  </a:lnTo>
                  <a:lnTo>
                    <a:pt x="8437" y="9137"/>
                  </a:lnTo>
                  <a:lnTo>
                    <a:pt x="8331" y="9425"/>
                  </a:lnTo>
                  <a:lnTo>
                    <a:pt x="8216" y="9704"/>
                  </a:lnTo>
                  <a:lnTo>
                    <a:pt x="8101" y="9982"/>
                  </a:lnTo>
                  <a:lnTo>
                    <a:pt x="7976" y="10241"/>
                  </a:lnTo>
                  <a:lnTo>
                    <a:pt x="7842" y="10491"/>
                  </a:lnTo>
                  <a:lnTo>
                    <a:pt x="7707" y="10740"/>
                  </a:lnTo>
                  <a:lnTo>
                    <a:pt x="7563" y="10971"/>
                  </a:lnTo>
                  <a:lnTo>
                    <a:pt x="7410" y="11191"/>
                  </a:lnTo>
                  <a:lnTo>
                    <a:pt x="7256" y="11402"/>
                  </a:lnTo>
                  <a:lnTo>
                    <a:pt x="7083" y="11594"/>
                  </a:lnTo>
                  <a:lnTo>
                    <a:pt x="6911" y="11786"/>
                  </a:lnTo>
                  <a:lnTo>
                    <a:pt x="6738" y="11959"/>
                  </a:lnTo>
                  <a:lnTo>
                    <a:pt x="6546" y="12113"/>
                  </a:lnTo>
                  <a:lnTo>
                    <a:pt x="6354" y="12257"/>
                  </a:lnTo>
                  <a:lnTo>
                    <a:pt x="6152" y="12381"/>
                  </a:lnTo>
                  <a:lnTo>
                    <a:pt x="5816" y="12564"/>
                  </a:lnTo>
                  <a:lnTo>
                    <a:pt x="5471" y="12746"/>
                  </a:lnTo>
                  <a:lnTo>
                    <a:pt x="5125" y="12909"/>
                  </a:lnTo>
                  <a:lnTo>
                    <a:pt x="4761" y="13072"/>
                  </a:lnTo>
                  <a:lnTo>
                    <a:pt x="4396" y="13226"/>
                  </a:lnTo>
                  <a:lnTo>
                    <a:pt x="4022" y="13380"/>
                  </a:lnTo>
                  <a:lnTo>
                    <a:pt x="3638" y="13524"/>
                  </a:lnTo>
                  <a:lnTo>
                    <a:pt x="3254" y="13658"/>
                  </a:lnTo>
                  <a:lnTo>
                    <a:pt x="2860" y="13792"/>
                  </a:lnTo>
                  <a:lnTo>
                    <a:pt x="2467" y="13917"/>
                  </a:lnTo>
                  <a:lnTo>
                    <a:pt x="2064" y="14032"/>
                  </a:lnTo>
                  <a:lnTo>
                    <a:pt x="1651" y="14147"/>
                  </a:lnTo>
                  <a:lnTo>
                    <a:pt x="835" y="14368"/>
                  </a:lnTo>
                  <a:lnTo>
                    <a:pt x="0" y="14570"/>
                  </a:lnTo>
                  <a:lnTo>
                    <a:pt x="960" y="16278"/>
                  </a:lnTo>
                  <a:lnTo>
                    <a:pt x="18390" y="16278"/>
                  </a:lnTo>
                  <a:lnTo>
                    <a:pt x="18390" y="5049"/>
                  </a:lnTo>
                  <a:lnTo>
                    <a:pt x="17727" y="5289"/>
                  </a:lnTo>
                  <a:lnTo>
                    <a:pt x="17065" y="5519"/>
                  </a:lnTo>
                  <a:lnTo>
                    <a:pt x="16412" y="5749"/>
                  </a:lnTo>
                  <a:lnTo>
                    <a:pt x="15760" y="5970"/>
                  </a:lnTo>
                  <a:lnTo>
                    <a:pt x="15107" y="6172"/>
                  </a:lnTo>
                  <a:lnTo>
                    <a:pt x="14464" y="6373"/>
                  </a:lnTo>
                  <a:lnTo>
                    <a:pt x="13840" y="6565"/>
                  </a:lnTo>
                  <a:lnTo>
                    <a:pt x="13216" y="6747"/>
                  </a:lnTo>
                  <a:lnTo>
                    <a:pt x="12612" y="6920"/>
                  </a:lnTo>
                  <a:lnTo>
                    <a:pt x="12017" y="7074"/>
                  </a:lnTo>
                  <a:lnTo>
                    <a:pt x="11441" y="7227"/>
                  </a:lnTo>
                  <a:lnTo>
                    <a:pt x="10884" y="7362"/>
                  </a:lnTo>
                  <a:lnTo>
                    <a:pt x="10347" y="7496"/>
                  </a:lnTo>
                  <a:lnTo>
                    <a:pt x="9838" y="7611"/>
                  </a:lnTo>
                  <a:lnTo>
                    <a:pt x="9339" y="7717"/>
                  </a:lnTo>
                  <a:lnTo>
                    <a:pt x="8878" y="7803"/>
                  </a:lnTo>
                  <a:lnTo>
                    <a:pt x="8878" y="7794"/>
                  </a:lnTo>
                  <a:lnTo>
                    <a:pt x="8993" y="7285"/>
                  </a:lnTo>
                  <a:lnTo>
                    <a:pt x="9099" y="6776"/>
                  </a:lnTo>
                  <a:lnTo>
                    <a:pt x="9195" y="6248"/>
                  </a:lnTo>
                  <a:lnTo>
                    <a:pt x="9281" y="5730"/>
                  </a:lnTo>
                  <a:lnTo>
                    <a:pt x="9358" y="5202"/>
                  </a:lnTo>
                  <a:lnTo>
                    <a:pt x="9425" y="4674"/>
                  </a:lnTo>
                  <a:lnTo>
                    <a:pt x="9483" y="4156"/>
                  </a:lnTo>
                  <a:lnTo>
                    <a:pt x="9531" y="3647"/>
                  </a:lnTo>
                  <a:lnTo>
                    <a:pt x="9569" y="3139"/>
                  </a:lnTo>
                  <a:lnTo>
                    <a:pt x="9608" y="2640"/>
                  </a:lnTo>
                  <a:lnTo>
                    <a:pt x="9656" y="1689"/>
                  </a:lnTo>
                  <a:lnTo>
                    <a:pt x="9684" y="816"/>
                  </a:lnTo>
                  <a:lnTo>
                    <a:pt x="9694" y="29"/>
                  </a:lnTo>
                  <a:lnTo>
                    <a:pt x="9656" y="0"/>
                  </a:lnTo>
                  <a:close/>
                </a:path>
              </a:pathLst>
            </a:custGeom>
            <a:solidFill>
              <a:srgbClr val="DE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851;p35"/>
            <p:cNvSpPr/>
            <p:nvPr/>
          </p:nvSpPr>
          <p:spPr>
            <a:xfrm>
              <a:off x="3127350" y="2234475"/>
              <a:ext cx="459750" cy="406975"/>
            </a:xfrm>
            <a:custGeom>
              <a:avLst/>
              <a:gdLst/>
              <a:ahLst/>
              <a:cxnLst/>
              <a:rect l="l" t="t" r="r" b="b"/>
              <a:pathLst>
                <a:path w="18390" h="16279" fill="none" extrusionOk="0">
                  <a:moveTo>
                    <a:pt x="9656" y="0"/>
                  </a:moveTo>
                  <a:lnTo>
                    <a:pt x="9656" y="0"/>
                  </a:lnTo>
                  <a:lnTo>
                    <a:pt x="9646" y="806"/>
                  </a:lnTo>
                  <a:lnTo>
                    <a:pt x="9627" y="1699"/>
                  </a:lnTo>
                  <a:lnTo>
                    <a:pt x="9569" y="2668"/>
                  </a:lnTo>
                  <a:lnTo>
                    <a:pt x="9540" y="3167"/>
                  </a:lnTo>
                  <a:lnTo>
                    <a:pt x="9492" y="3686"/>
                  </a:lnTo>
                  <a:lnTo>
                    <a:pt x="9492" y="3686"/>
                  </a:lnTo>
                  <a:lnTo>
                    <a:pt x="9435" y="4338"/>
                  </a:lnTo>
                  <a:lnTo>
                    <a:pt x="9358" y="4991"/>
                  </a:lnTo>
                  <a:lnTo>
                    <a:pt x="9262" y="5653"/>
                  </a:lnTo>
                  <a:lnTo>
                    <a:pt x="9156" y="6316"/>
                  </a:lnTo>
                  <a:lnTo>
                    <a:pt x="9032" y="6968"/>
                  </a:lnTo>
                  <a:lnTo>
                    <a:pt x="8888" y="7611"/>
                  </a:lnTo>
                  <a:lnTo>
                    <a:pt x="8811" y="7928"/>
                  </a:lnTo>
                  <a:lnTo>
                    <a:pt x="8725" y="8245"/>
                  </a:lnTo>
                  <a:lnTo>
                    <a:pt x="8629" y="8542"/>
                  </a:lnTo>
                  <a:lnTo>
                    <a:pt x="8542" y="8849"/>
                  </a:lnTo>
                  <a:lnTo>
                    <a:pt x="8437" y="9137"/>
                  </a:lnTo>
                  <a:lnTo>
                    <a:pt x="8331" y="9425"/>
                  </a:lnTo>
                  <a:lnTo>
                    <a:pt x="8216" y="9704"/>
                  </a:lnTo>
                  <a:lnTo>
                    <a:pt x="8101" y="9982"/>
                  </a:lnTo>
                  <a:lnTo>
                    <a:pt x="7976" y="10241"/>
                  </a:lnTo>
                  <a:lnTo>
                    <a:pt x="7842" y="10491"/>
                  </a:lnTo>
                  <a:lnTo>
                    <a:pt x="7707" y="10740"/>
                  </a:lnTo>
                  <a:lnTo>
                    <a:pt x="7563" y="10971"/>
                  </a:lnTo>
                  <a:lnTo>
                    <a:pt x="7410" y="11191"/>
                  </a:lnTo>
                  <a:lnTo>
                    <a:pt x="7256" y="11402"/>
                  </a:lnTo>
                  <a:lnTo>
                    <a:pt x="7083" y="11594"/>
                  </a:lnTo>
                  <a:lnTo>
                    <a:pt x="6911" y="11786"/>
                  </a:lnTo>
                  <a:lnTo>
                    <a:pt x="6738" y="11959"/>
                  </a:lnTo>
                  <a:lnTo>
                    <a:pt x="6546" y="12113"/>
                  </a:lnTo>
                  <a:lnTo>
                    <a:pt x="6354" y="12257"/>
                  </a:lnTo>
                  <a:lnTo>
                    <a:pt x="6152" y="12381"/>
                  </a:lnTo>
                  <a:lnTo>
                    <a:pt x="6152" y="12381"/>
                  </a:lnTo>
                  <a:lnTo>
                    <a:pt x="6152" y="12381"/>
                  </a:lnTo>
                  <a:lnTo>
                    <a:pt x="5816" y="12564"/>
                  </a:lnTo>
                  <a:lnTo>
                    <a:pt x="5471" y="12746"/>
                  </a:lnTo>
                  <a:lnTo>
                    <a:pt x="5125" y="12909"/>
                  </a:lnTo>
                  <a:lnTo>
                    <a:pt x="4761" y="13072"/>
                  </a:lnTo>
                  <a:lnTo>
                    <a:pt x="4396" y="13226"/>
                  </a:lnTo>
                  <a:lnTo>
                    <a:pt x="4022" y="13380"/>
                  </a:lnTo>
                  <a:lnTo>
                    <a:pt x="3638" y="13524"/>
                  </a:lnTo>
                  <a:lnTo>
                    <a:pt x="3254" y="13658"/>
                  </a:lnTo>
                  <a:lnTo>
                    <a:pt x="2860" y="13792"/>
                  </a:lnTo>
                  <a:lnTo>
                    <a:pt x="2467" y="13917"/>
                  </a:lnTo>
                  <a:lnTo>
                    <a:pt x="2064" y="14032"/>
                  </a:lnTo>
                  <a:lnTo>
                    <a:pt x="1651" y="14147"/>
                  </a:lnTo>
                  <a:lnTo>
                    <a:pt x="835" y="14368"/>
                  </a:lnTo>
                  <a:lnTo>
                    <a:pt x="0" y="14570"/>
                  </a:lnTo>
                  <a:lnTo>
                    <a:pt x="960" y="16278"/>
                  </a:lnTo>
                  <a:lnTo>
                    <a:pt x="18390" y="16278"/>
                  </a:lnTo>
                  <a:lnTo>
                    <a:pt x="18390" y="5049"/>
                  </a:lnTo>
                  <a:lnTo>
                    <a:pt x="18390" y="5049"/>
                  </a:lnTo>
                  <a:lnTo>
                    <a:pt x="17727" y="5289"/>
                  </a:lnTo>
                  <a:lnTo>
                    <a:pt x="17065" y="5519"/>
                  </a:lnTo>
                  <a:lnTo>
                    <a:pt x="16412" y="5749"/>
                  </a:lnTo>
                  <a:lnTo>
                    <a:pt x="15760" y="5970"/>
                  </a:lnTo>
                  <a:lnTo>
                    <a:pt x="15107" y="6172"/>
                  </a:lnTo>
                  <a:lnTo>
                    <a:pt x="14464" y="6373"/>
                  </a:lnTo>
                  <a:lnTo>
                    <a:pt x="13840" y="6565"/>
                  </a:lnTo>
                  <a:lnTo>
                    <a:pt x="13216" y="6747"/>
                  </a:lnTo>
                  <a:lnTo>
                    <a:pt x="12612" y="6920"/>
                  </a:lnTo>
                  <a:lnTo>
                    <a:pt x="12017" y="7074"/>
                  </a:lnTo>
                  <a:lnTo>
                    <a:pt x="11441" y="7227"/>
                  </a:lnTo>
                  <a:lnTo>
                    <a:pt x="10884" y="7362"/>
                  </a:lnTo>
                  <a:lnTo>
                    <a:pt x="10347" y="7496"/>
                  </a:lnTo>
                  <a:lnTo>
                    <a:pt x="9838" y="7611"/>
                  </a:lnTo>
                  <a:lnTo>
                    <a:pt x="9339" y="7717"/>
                  </a:lnTo>
                  <a:lnTo>
                    <a:pt x="8878" y="7803"/>
                  </a:lnTo>
                  <a:lnTo>
                    <a:pt x="8878" y="7803"/>
                  </a:lnTo>
                  <a:lnTo>
                    <a:pt x="8878" y="7794"/>
                  </a:lnTo>
                  <a:lnTo>
                    <a:pt x="8878" y="7794"/>
                  </a:lnTo>
                  <a:lnTo>
                    <a:pt x="8993" y="7285"/>
                  </a:lnTo>
                  <a:lnTo>
                    <a:pt x="9099" y="6776"/>
                  </a:lnTo>
                  <a:lnTo>
                    <a:pt x="9195" y="6248"/>
                  </a:lnTo>
                  <a:lnTo>
                    <a:pt x="9281" y="5730"/>
                  </a:lnTo>
                  <a:lnTo>
                    <a:pt x="9358" y="5202"/>
                  </a:lnTo>
                  <a:lnTo>
                    <a:pt x="9425" y="4674"/>
                  </a:lnTo>
                  <a:lnTo>
                    <a:pt x="9483" y="4156"/>
                  </a:lnTo>
                  <a:lnTo>
                    <a:pt x="9531" y="3647"/>
                  </a:lnTo>
                  <a:lnTo>
                    <a:pt x="9569" y="3139"/>
                  </a:lnTo>
                  <a:lnTo>
                    <a:pt x="9608" y="2640"/>
                  </a:lnTo>
                  <a:lnTo>
                    <a:pt x="9656" y="1689"/>
                  </a:lnTo>
                  <a:lnTo>
                    <a:pt x="9684" y="816"/>
                  </a:lnTo>
                  <a:lnTo>
                    <a:pt x="9694" y="29"/>
                  </a:lnTo>
                  <a:lnTo>
                    <a:pt x="9694" y="29"/>
                  </a:lnTo>
                  <a:lnTo>
                    <a:pt x="9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852;p35"/>
            <p:cNvSpPr/>
            <p:nvPr/>
          </p:nvSpPr>
          <p:spPr>
            <a:xfrm>
              <a:off x="3349300" y="2235175"/>
              <a:ext cx="237800" cy="194400"/>
            </a:xfrm>
            <a:custGeom>
              <a:avLst/>
              <a:gdLst/>
              <a:ahLst/>
              <a:cxnLst/>
              <a:rect l="l" t="t" r="r" b="b"/>
              <a:pathLst>
                <a:path w="9512" h="7776" extrusionOk="0">
                  <a:moveTo>
                    <a:pt x="816" y="1"/>
                  </a:moveTo>
                  <a:lnTo>
                    <a:pt x="806" y="788"/>
                  </a:lnTo>
                  <a:lnTo>
                    <a:pt x="778" y="1661"/>
                  </a:lnTo>
                  <a:lnTo>
                    <a:pt x="730" y="2612"/>
                  </a:lnTo>
                  <a:lnTo>
                    <a:pt x="691" y="3111"/>
                  </a:lnTo>
                  <a:lnTo>
                    <a:pt x="653" y="3619"/>
                  </a:lnTo>
                  <a:lnTo>
                    <a:pt x="605" y="4128"/>
                  </a:lnTo>
                  <a:lnTo>
                    <a:pt x="547" y="4646"/>
                  </a:lnTo>
                  <a:lnTo>
                    <a:pt x="480" y="5174"/>
                  </a:lnTo>
                  <a:lnTo>
                    <a:pt x="403" y="5702"/>
                  </a:lnTo>
                  <a:lnTo>
                    <a:pt x="317" y="6220"/>
                  </a:lnTo>
                  <a:lnTo>
                    <a:pt x="221" y="6748"/>
                  </a:lnTo>
                  <a:lnTo>
                    <a:pt x="115" y="7257"/>
                  </a:lnTo>
                  <a:lnTo>
                    <a:pt x="0" y="7766"/>
                  </a:lnTo>
                  <a:lnTo>
                    <a:pt x="0" y="7775"/>
                  </a:lnTo>
                  <a:lnTo>
                    <a:pt x="461" y="7689"/>
                  </a:lnTo>
                  <a:lnTo>
                    <a:pt x="960" y="7583"/>
                  </a:lnTo>
                  <a:lnTo>
                    <a:pt x="1469" y="7468"/>
                  </a:lnTo>
                  <a:lnTo>
                    <a:pt x="2006" y="7334"/>
                  </a:lnTo>
                  <a:lnTo>
                    <a:pt x="2563" y="7199"/>
                  </a:lnTo>
                  <a:lnTo>
                    <a:pt x="3139" y="7046"/>
                  </a:lnTo>
                  <a:lnTo>
                    <a:pt x="3734" y="6892"/>
                  </a:lnTo>
                  <a:lnTo>
                    <a:pt x="4338" y="6719"/>
                  </a:lnTo>
                  <a:lnTo>
                    <a:pt x="4962" y="6537"/>
                  </a:lnTo>
                  <a:lnTo>
                    <a:pt x="5586" y="6345"/>
                  </a:lnTo>
                  <a:lnTo>
                    <a:pt x="6229" y="6144"/>
                  </a:lnTo>
                  <a:lnTo>
                    <a:pt x="6882" y="5942"/>
                  </a:lnTo>
                  <a:lnTo>
                    <a:pt x="7534" y="5721"/>
                  </a:lnTo>
                  <a:lnTo>
                    <a:pt x="8187" y="5491"/>
                  </a:lnTo>
                  <a:lnTo>
                    <a:pt x="8849" y="5261"/>
                  </a:lnTo>
                  <a:lnTo>
                    <a:pt x="9512" y="5021"/>
                  </a:lnTo>
                  <a:lnTo>
                    <a:pt x="9512" y="3130"/>
                  </a:lnTo>
                  <a:lnTo>
                    <a:pt x="8849" y="3130"/>
                  </a:lnTo>
                  <a:lnTo>
                    <a:pt x="8417" y="3120"/>
                  </a:lnTo>
                  <a:lnTo>
                    <a:pt x="7986" y="3120"/>
                  </a:lnTo>
                  <a:lnTo>
                    <a:pt x="7563" y="3101"/>
                  </a:lnTo>
                  <a:lnTo>
                    <a:pt x="7141" y="3072"/>
                  </a:lnTo>
                  <a:lnTo>
                    <a:pt x="6719" y="3024"/>
                  </a:lnTo>
                  <a:lnTo>
                    <a:pt x="6507" y="2986"/>
                  </a:lnTo>
                  <a:lnTo>
                    <a:pt x="6287" y="2948"/>
                  </a:lnTo>
                  <a:lnTo>
                    <a:pt x="6076" y="2909"/>
                  </a:lnTo>
                  <a:lnTo>
                    <a:pt x="5855" y="2852"/>
                  </a:lnTo>
                  <a:lnTo>
                    <a:pt x="5624" y="2794"/>
                  </a:lnTo>
                  <a:lnTo>
                    <a:pt x="5394" y="2717"/>
                  </a:lnTo>
                  <a:lnTo>
                    <a:pt x="5164" y="2640"/>
                  </a:lnTo>
                  <a:lnTo>
                    <a:pt x="4924" y="2554"/>
                  </a:lnTo>
                  <a:lnTo>
                    <a:pt x="4684" y="2458"/>
                  </a:lnTo>
                  <a:lnTo>
                    <a:pt x="4434" y="2343"/>
                  </a:lnTo>
                  <a:lnTo>
                    <a:pt x="4175" y="2228"/>
                  </a:lnTo>
                  <a:lnTo>
                    <a:pt x="3916" y="2093"/>
                  </a:lnTo>
                  <a:lnTo>
                    <a:pt x="3638" y="1949"/>
                  </a:lnTo>
                  <a:lnTo>
                    <a:pt x="3369" y="1786"/>
                  </a:lnTo>
                  <a:lnTo>
                    <a:pt x="3081" y="1623"/>
                  </a:lnTo>
                  <a:lnTo>
                    <a:pt x="2784" y="1431"/>
                  </a:lnTo>
                  <a:lnTo>
                    <a:pt x="2486" y="1239"/>
                  </a:lnTo>
                  <a:lnTo>
                    <a:pt x="2169" y="1018"/>
                  </a:lnTo>
                  <a:lnTo>
                    <a:pt x="1843" y="788"/>
                  </a:lnTo>
                  <a:lnTo>
                    <a:pt x="1517" y="548"/>
                  </a:lnTo>
                  <a:lnTo>
                    <a:pt x="1171" y="279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D89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853;p35"/>
            <p:cNvSpPr/>
            <p:nvPr/>
          </p:nvSpPr>
          <p:spPr>
            <a:xfrm>
              <a:off x="3349300" y="2235175"/>
              <a:ext cx="237800" cy="194400"/>
            </a:xfrm>
            <a:custGeom>
              <a:avLst/>
              <a:gdLst/>
              <a:ahLst/>
              <a:cxnLst/>
              <a:rect l="l" t="t" r="r" b="b"/>
              <a:pathLst>
                <a:path w="9512" h="7776" fill="none" extrusionOk="0">
                  <a:moveTo>
                    <a:pt x="816" y="1"/>
                  </a:moveTo>
                  <a:lnTo>
                    <a:pt x="816" y="1"/>
                  </a:lnTo>
                  <a:lnTo>
                    <a:pt x="806" y="788"/>
                  </a:lnTo>
                  <a:lnTo>
                    <a:pt x="778" y="1661"/>
                  </a:lnTo>
                  <a:lnTo>
                    <a:pt x="730" y="2612"/>
                  </a:lnTo>
                  <a:lnTo>
                    <a:pt x="691" y="3111"/>
                  </a:lnTo>
                  <a:lnTo>
                    <a:pt x="653" y="3619"/>
                  </a:lnTo>
                  <a:lnTo>
                    <a:pt x="605" y="4128"/>
                  </a:lnTo>
                  <a:lnTo>
                    <a:pt x="547" y="4646"/>
                  </a:lnTo>
                  <a:lnTo>
                    <a:pt x="480" y="5174"/>
                  </a:lnTo>
                  <a:lnTo>
                    <a:pt x="403" y="5702"/>
                  </a:lnTo>
                  <a:lnTo>
                    <a:pt x="317" y="6220"/>
                  </a:lnTo>
                  <a:lnTo>
                    <a:pt x="221" y="6748"/>
                  </a:lnTo>
                  <a:lnTo>
                    <a:pt x="115" y="7257"/>
                  </a:lnTo>
                  <a:lnTo>
                    <a:pt x="0" y="7766"/>
                  </a:lnTo>
                  <a:lnTo>
                    <a:pt x="0" y="7766"/>
                  </a:lnTo>
                  <a:lnTo>
                    <a:pt x="0" y="7775"/>
                  </a:lnTo>
                  <a:lnTo>
                    <a:pt x="0" y="7775"/>
                  </a:lnTo>
                  <a:lnTo>
                    <a:pt x="461" y="7689"/>
                  </a:lnTo>
                  <a:lnTo>
                    <a:pt x="960" y="7583"/>
                  </a:lnTo>
                  <a:lnTo>
                    <a:pt x="1469" y="7468"/>
                  </a:lnTo>
                  <a:lnTo>
                    <a:pt x="2006" y="7334"/>
                  </a:lnTo>
                  <a:lnTo>
                    <a:pt x="2563" y="7199"/>
                  </a:lnTo>
                  <a:lnTo>
                    <a:pt x="3139" y="7046"/>
                  </a:lnTo>
                  <a:lnTo>
                    <a:pt x="3734" y="6892"/>
                  </a:lnTo>
                  <a:lnTo>
                    <a:pt x="4338" y="6719"/>
                  </a:lnTo>
                  <a:lnTo>
                    <a:pt x="4962" y="6537"/>
                  </a:lnTo>
                  <a:lnTo>
                    <a:pt x="5586" y="6345"/>
                  </a:lnTo>
                  <a:lnTo>
                    <a:pt x="6229" y="6144"/>
                  </a:lnTo>
                  <a:lnTo>
                    <a:pt x="6882" y="5942"/>
                  </a:lnTo>
                  <a:lnTo>
                    <a:pt x="7534" y="5721"/>
                  </a:lnTo>
                  <a:lnTo>
                    <a:pt x="8187" y="5491"/>
                  </a:lnTo>
                  <a:lnTo>
                    <a:pt x="8849" y="5261"/>
                  </a:lnTo>
                  <a:lnTo>
                    <a:pt x="9512" y="5021"/>
                  </a:lnTo>
                  <a:lnTo>
                    <a:pt x="9512" y="3130"/>
                  </a:lnTo>
                  <a:lnTo>
                    <a:pt x="9512" y="3130"/>
                  </a:lnTo>
                  <a:lnTo>
                    <a:pt x="9233" y="3130"/>
                  </a:lnTo>
                  <a:lnTo>
                    <a:pt x="9233" y="3130"/>
                  </a:lnTo>
                  <a:lnTo>
                    <a:pt x="9041" y="3130"/>
                  </a:lnTo>
                  <a:lnTo>
                    <a:pt x="9041" y="3130"/>
                  </a:lnTo>
                  <a:lnTo>
                    <a:pt x="8849" y="3130"/>
                  </a:lnTo>
                  <a:lnTo>
                    <a:pt x="8849" y="3130"/>
                  </a:lnTo>
                  <a:lnTo>
                    <a:pt x="8417" y="3120"/>
                  </a:lnTo>
                  <a:lnTo>
                    <a:pt x="7986" y="3120"/>
                  </a:lnTo>
                  <a:lnTo>
                    <a:pt x="7563" y="3101"/>
                  </a:lnTo>
                  <a:lnTo>
                    <a:pt x="7141" y="3072"/>
                  </a:lnTo>
                  <a:lnTo>
                    <a:pt x="6719" y="3024"/>
                  </a:lnTo>
                  <a:lnTo>
                    <a:pt x="6507" y="2986"/>
                  </a:lnTo>
                  <a:lnTo>
                    <a:pt x="6287" y="2948"/>
                  </a:lnTo>
                  <a:lnTo>
                    <a:pt x="6076" y="2909"/>
                  </a:lnTo>
                  <a:lnTo>
                    <a:pt x="5855" y="2852"/>
                  </a:lnTo>
                  <a:lnTo>
                    <a:pt x="5624" y="2794"/>
                  </a:lnTo>
                  <a:lnTo>
                    <a:pt x="5394" y="2717"/>
                  </a:lnTo>
                  <a:lnTo>
                    <a:pt x="5164" y="2640"/>
                  </a:lnTo>
                  <a:lnTo>
                    <a:pt x="4924" y="2554"/>
                  </a:lnTo>
                  <a:lnTo>
                    <a:pt x="4684" y="2458"/>
                  </a:lnTo>
                  <a:lnTo>
                    <a:pt x="4434" y="2343"/>
                  </a:lnTo>
                  <a:lnTo>
                    <a:pt x="4175" y="2228"/>
                  </a:lnTo>
                  <a:lnTo>
                    <a:pt x="3916" y="2093"/>
                  </a:lnTo>
                  <a:lnTo>
                    <a:pt x="3638" y="1949"/>
                  </a:lnTo>
                  <a:lnTo>
                    <a:pt x="3369" y="1786"/>
                  </a:lnTo>
                  <a:lnTo>
                    <a:pt x="3081" y="1623"/>
                  </a:lnTo>
                  <a:lnTo>
                    <a:pt x="2784" y="1431"/>
                  </a:lnTo>
                  <a:lnTo>
                    <a:pt x="2486" y="1239"/>
                  </a:lnTo>
                  <a:lnTo>
                    <a:pt x="2169" y="1018"/>
                  </a:lnTo>
                  <a:lnTo>
                    <a:pt x="1843" y="788"/>
                  </a:lnTo>
                  <a:lnTo>
                    <a:pt x="1517" y="548"/>
                  </a:lnTo>
                  <a:lnTo>
                    <a:pt x="1171" y="279"/>
                  </a:lnTo>
                  <a:lnTo>
                    <a:pt x="8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854;p35"/>
            <p:cNvSpPr/>
            <p:nvPr/>
          </p:nvSpPr>
          <p:spPr>
            <a:xfrm>
              <a:off x="2878025" y="604025"/>
              <a:ext cx="709075" cy="1709400"/>
            </a:xfrm>
            <a:custGeom>
              <a:avLst/>
              <a:gdLst/>
              <a:ahLst/>
              <a:cxnLst/>
              <a:rect l="l" t="t" r="r" b="b"/>
              <a:pathLst>
                <a:path w="28363" h="68376" extrusionOk="0">
                  <a:moveTo>
                    <a:pt x="27892" y="1"/>
                  </a:moveTo>
                  <a:lnTo>
                    <a:pt x="27326" y="10"/>
                  </a:lnTo>
                  <a:lnTo>
                    <a:pt x="26769" y="20"/>
                  </a:lnTo>
                  <a:lnTo>
                    <a:pt x="26222" y="39"/>
                  </a:lnTo>
                  <a:lnTo>
                    <a:pt x="25685" y="58"/>
                  </a:lnTo>
                  <a:lnTo>
                    <a:pt x="25147" y="97"/>
                  </a:lnTo>
                  <a:lnTo>
                    <a:pt x="24619" y="135"/>
                  </a:lnTo>
                  <a:lnTo>
                    <a:pt x="24101" y="183"/>
                  </a:lnTo>
                  <a:lnTo>
                    <a:pt x="23592" y="241"/>
                  </a:lnTo>
                  <a:lnTo>
                    <a:pt x="23084" y="308"/>
                  </a:lnTo>
                  <a:lnTo>
                    <a:pt x="22594" y="375"/>
                  </a:lnTo>
                  <a:lnTo>
                    <a:pt x="22105" y="452"/>
                  </a:lnTo>
                  <a:lnTo>
                    <a:pt x="21625" y="538"/>
                  </a:lnTo>
                  <a:lnTo>
                    <a:pt x="21145" y="625"/>
                  </a:lnTo>
                  <a:lnTo>
                    <a:pt x="20684" y="730"/>
                  </a:lnTo>
                  <a:lnTo>
                    <a:pt x="20224" y="836"/>
                  </a:lnTo>
                  <a:lnTo>
                    <a:pt x="19773" y="951"/>
                  </a:lnTo>
                  <a:lnTo>
                    <a:pt x="19321" y="1066"/>
                  </a:lnTo>
                  <a:lnTo>
                    <a:pt x="18880" y="1200"/>
                  </a:lnTo>
                  <a:lnTo>
                    <a:pt x="18448" y="1335"/>
                  </a:lnTo>
                  <a:lnTo>
                    <a:pt x="18026" y="1469"/>
                  </a:lnTo>
                  <a:lnTo>
                    <a:pt x="17603" y="1623"/>
                  </a:lnTo>
                  <a:lnTo>
                    <a:pt x="17191" y="1776"/>
                  </a:lnTo>
                  <a:lnTo>
                    <a:pt x="16788" y="1939"/>
                  </a:lnTo>
                  <a:lnTo>
                    <a:pt x="16384" y="2112"/>
                  </a:lnTo>
                  <a:lnTo>
                    <a:pt x="15991" y="2285"/>
                  </a:lnTo>
                  <a:lnTo>
                    <a:pt x="15607" y="2467"/>
                  </a:lnTo>
                  <a:lnTo>
                    <a:pt x="15223" y="2659"/>
                  </a:lnTo>
                  <a:lnTo>
                    <a:pt x="14849" y="2851"/>
                  </a:lnTo>
                  <a:lnTo>
                    <a:pt x="14475" y="3053"/>
                  </a:lnTo>
                  <a:lnTo>
                    <a:pt x="14110" y="3264"/>
                  </a:lnTo>
                  <a:lnTo>
                    <a:pt x="13755" y="3485"/>
                  </a:lnTo>
                  <a:lnTo>
                    <a:pt x="13400" y="3706"/>
                  </a:lnTo>
                  <a:lnTo>
                    <a:pt x="13054" y="3936"/>
                  </a:lnTo>
                  <a:lnTo>
                    <a:pt x="12718" y="4176"/>
                  </a:lnTo>
                  <a:lnTo>
                    <a:pt x="12382" y="4416"/>
                  </a:lnTo>
                  <a:lnTo>
                    <a:pt x="12046" y="4665"/>
                  </a:lnTo>
                  <a:lnTo>
                    <a:pt x="11730" y="4924"/>
                  </a:lnTo>
                  <a:lnTo>
                    <a:pt x="11403" y="5184"/>
                  </a:lnTo>
                  <a:lnTo>
                    <a:pt x="11096" y="5452"/>
                  </a:lnTo>
                  <a:lnTo>
                    <a:pt x="10779" y="5731"/>
                  </a:lnTo>
                  <a:lnTo>
                    <a:pt x="10482" y="6009"/>
                  </a:lnTo>
                  <a:lnTo>
                    <a:pt x="10184" y="6297"/>
                  </a:lnTo>
                  <a:lnTo>
                    <a:pt x="9887" y="6594"/>
                  </a:lnTo>
                  <a:lnTo>
                    <a:pt x="9599" y="6892"/>
                  </a:lnTo>
                  <a:lnTo>
                    <a:pt x="9311" y="7199"/>
                  </a:lnTo>
                  <a:lnTo>
                    <a:pt x="9033" y="7506"/>
                  </a:lnTo>
                  <a:lnTo>
                    <a:pt x="8754" y="7833"/>
                  </a:lnTo>
                  <a:lnTo>
                    <a:pt x="8485" y="8149"/>
                  </a:lnTo>
                  <a:lnTo>
                    <a:pt x="8217" y="8485"/>
                  </a:lnTo>
                  <a:lnTo>
                    <a:pt x="7958" y="8821"/>
                  </a:lnTo>
                  <a:lnTo>
                    <a:pt x="7698" y="9167"/>
                  </a:lnTo>
                  <a:lnTo>
                    <a:pt x="7449" y="9512"/>
                  </a:lnTo>
                  <a:lnTo>
                    <a:pt x="7199" y="9867"/>
                  </a:lnTo>
                  <a:lnTo>
                    <a:pt x="6950" y="10232"/>
                  </a:lnTo>
                  <a:lnTo>
                    <a:pt x="6710" y="10597"/>
                  </a:lnTo>
                  <a:lnTo>
                    <a:pt x="6470" y="10971"/>
                  </a:lnTo>
                  <a:lnTo>
                    <a:pt x="6240" y="11355"/>
                  </a:lnTo>
                  <a:lnTo>
                    <a:pt x="6009" y="11739"/>
                  </a:lnTo>
                  <a:lnTo>
                    <a:pt x="5788" y="12132"/>
                  </a:lnTo>
                  <a:lnTo>
                    <a:pt x="5568" y="12526"/>
                  </a:lnTo>
                  <a:lnTo>
                    <a:pt x="5347" y="12929"/>
                  </a:lnTo>
                  <a:lnTo>
                    <a:pt x="5126" y="13332"/>
                  </a:lnTo>
                  <a:lnTo>
                    <a:pt x="4714" y="14167"/>
                  </a:lnTo>
                  <a:lnTo>
                    <a:pt x="4570" y="14465"/>
                  </a:lnTo>
                  <a:lnTo>
                    <a:pt x="4435" y="14753"/>
                  </a:lnTo>
                  <a:lnTo>
                    <a:pt x="4310" y="15060"/>
                  </a:lnTo>
                  <a:lnTo>
                    <a:pt x="4195" y="15367"/>
                  </a:lnTo>
                  <a:lnTo>
                    <a:pt x="4080" y="15674"/>
                  </a:lnTo>
                  <a:lnTo>
                    <a:pt x="3965" y="15991"/>
                  </a:lnTo>
                  <a:lnTo>
                    <a:pt x="3859" y="16307"/>
                  </a:lnTo>
                  <a:lnTo>
                    <a:pt x="3763" y="16634"/>
                  </a:lnTo>
                  <a:lnTo>
                    <a:pt x="3667" y="16960"/>
                  </a:lnTo>
                  <a:lnTo>
                    <a:pt x="3581" y="17286"/>
                  </a:lnTo>
                  <a:lnTo>
                    <a:pt x="3418" y="17958"/>
                  </a:lnTo>
                  <a:lnTo>
                    <a:pt x="3274" y="18640"/>
                  </a:lnTo>
                  <a:lnTo>
                    <a:pt x="3149" y="19331"/>
                  </a:lnTo>
                  <a:lnTo>
                    <a:pt x="3043" y="20022"/>
                  </a:lnTo>
                  <a:lnTo>
                    <a:pt x="2957" y="20732"/>
                  </a:lnTo>
                  <a:lnTo>
                    <a:pt x="2880" y="21442"/>
                  </a:lnTo>
                  <a:lnTo>
                    <a:pt x="2823" y="22162"/>
                  </a:lnTo>
                  <a:lnTo>
                    <a:pt x="2775" y="22872"/>
                  </a:lnTo>
                  <a:lnTo>
                    <a:pt x="2746" y="23592"/>
                  </a:lnTo>
                  <a:lnTo>
                    <a:pt x="2727" y="24312"/>
                  </a:lnTo>
                  <a:lnTo>
                    <a:pt x="2727" y="25032"/>
                  </a:lnTo>
                  <a:lnTo>
                    <a:pt x="2727" y="25637"/>
                  </a:lnTo>
                  <a:lnTo>
                    <a:pt x="2736" y="26241"/>
                  </a:lnTo>
                  <a:lnTo>
                    <a:pt x="2756" y="26846"/>
                  </a:lnTo>
                  <a:lnTo>
                    <a:pt x="2784" y="27441"/>
                  </a:lnTo>
                  <a:lnTo>
                    <a:pt x="2813" y="28036"/>
                  </a:lnTo>
                  <a:lnTo>
                    <a:pt x="2852" y="28612"/>
                  </a:lnTo>
                  <a:lnTo>
                    <a:pt x="2948" y="29744"/>
                  </a:lnTo>
                  <a:lnTo>
                    <a:pt x="3053" y="30839"/>
                  </a:lnTo>
                  <a:lnTo>
                    <a:pt x="3168" y="31875"/>
                  </a:lnTo>
                  <a:lnTo>
                    <a:pt x="3293" y="32854"/>
                  </a:lnTo>
                  <a:lnTo>
                    <a:pt x="3427" y="33756"/>
                  </a:lnTo>
                  <a:lnTo>
                    <a:pt x="3562" y="34591"/>
                  </a:lnTo>
                  <a:lnTo>
                    <a:pt x="3687" y="35330"/>
                  </a:lnTo>
                  <a:lnTo>
                    <a:pt x="3811" y="35983"/>
                  </a:lnTo>
                  <a:lnTo>
                    <a:pt x="3917" y="36540"/>
                  </a:lnTo>
                  <a:lnTo>
                    <a:pt x="4070" y="37308"/>
                  </a:lnTo>
                  <a:lnTo>
                    <a:pt x="4138" y="37586"/>
                  </a:lnTo>
                  <a:lnTo>
                    <a:pt x="3802" y="37519"/>
                  </a:lnTo>
                  <a:lnTo>
                    <a:pt x="3485" y="37480"/>
                  </a:lnTo>
                  <a:lnTo>
                    <a:pt x="3187" y="37461"/>
                  </a:lnTo>
                  <a:lnTo>
                    <a:pt x="2900" y="37452"/>
                  </a:lnTo>
                  <a:lnTo>
                    <a:pt x="2698" y="37452"/>
                  </a:lnTo>
                  <a:lnTo>
                    <a:pt x="2516" y="37461"/>
                  </a:lnTo>
                  <a:lnTo>
                    <a:pt x="2333" y="37490"/>
                  </a:lnTo>
                  <a:lnTo>
                    <a:pt x="2160" y="37519"/>
                  </a:lnTo>
                  <a:lnTo>
                    <a:pt x="1988" y="37548"/>
                  </a:lnTo>
                  <a:lnTo>
                    <a:pt x="1834" y="37596"/>
                  </a:lnTo>
                  <a:lnTo>
                    <a:pt x="1681" y="37644"/>
                  </a:lnTo>
                  <a:lnTo>
                    <a:pt x="1537" y="37701"/>
                  </a:lnTo>
                  <a:lnTo>
                    <a:pt x="1402" y="37768"/>
                  </a:lnTo>
                  <a:lnTo>
                    <a:pt x="1277" y="37835"/>
                  </a:lnTo>
                  <a:lnTo>
                    <a:pt x="1153" y="37912"/>
                  </a:lnTo>
                  <a:lnTo>
                    <a:pt x="1038" y="37999"/>
                  </a:lnTo>
                  <a:lnTo>
                    <a:pt x="932" y="38085"/>
                  </a:lnTo>
                  <a:lnTo>
                    <a:pt x="826" y="38181"/>
                  </a:lnTo>
                  <a:lnTo>
                    <a:pt x="730" y="38287"/>
                  </a:lnTo>
                  <a:lnTo>
                    <a:pt x="644" y="38392"/>
                  </a:lnTo>
                  <a:lnTo>
                    <a:pt x="558" y="38498"/>
                  </a:lnTo>
                  <a:lnTo>
                    <a:pt x="481" y="38623"/>
                  </a:lnTo>
                  <a:lnTo>
                    <a:pt x="414" y="38738"/>
                  </a:lnTo>
                  <a:lnTo>
                    <a:pt x="346" y="38862"/>
                  </a:lnTo>
                  <a:lnTo>
                    <a:pt x="289" y="38997"/>
                  </a:lnTo>
                  <a:lnTo>
                    <a:pt x="241" y="39131"/>
                  </a:lnTo>
                  <a:lnTo>
                    <a:pt x="193" y="39266"/>
                  </a:lnTo>
                  <a:lnTo>
                    <a:pt x="145" y="39410"/>
                  </a:lnTo>
                  <a:lnTo>
                    <a:pt x="116" y="39553"/>
                  </a:lnTo>
                  <a:lnTo>
                    <a:pt x="78" y="39697"/>
                  </a:lnTo>
                  <a:lnTo>
                    <a:pt x="30" y="40005"/>
                  </a:lnTo>
                  <a:lnTo>
                    <a:pt x="11" y="40321"/>
                  </a:lnTo>
                  <a:lnTo>
                    <a:pt x="1" y="40638"/>
                  </a:lnTo>
                  <a:lnTo>
                    <a:pt x="1" y="40936"/>
                  </a:lnTo>
                  <a:lnTo>
                    <a:pt x="30" y="41243"/>
                  </a:lnTo>
                  <a:lnTo>
                    <a:pt x="59" y="41550"/>
                  </a:lnTo>
                  <a:lnTo>
                    <a:pt x="107" y="41857"/>
                  </a:lnTo>
                  <a:lnTo>
                    <a:pt x="164" y="42174"/>
                  </a:lnTo>
                  <a:lnTo>
                    <a:pt x="231" y="42481"/>
                  </a:lnTo>
                  <a:lnTo>
                    <a:pt x="318" y="42788"/>
                  </a:lnTo>
                  <a:lnTo>
                    <a:pt x="404" y="43086"/>
                  </a:lnTo>
                  <a:lnTo>
                    <a:pt x="500" y="43393"/>
                  </a:lnTo>
                  <a:lnTo>
                    <a:pt x="606" y="43681"/>
                  </a:lnTo>
                  <a:lnTo>
                    <a:pt x="721" y="43969"/>
                  </a:lnTo>
                  <a:lnTo>
                    <a:pt x="846" y="44247"/>
                  </a:lnTo>
                  <a:lnTo>
                    <a:pt x="970" y="44516"/>
                  </a:lnTo>
                  <a:lnTo>
                    <a:pt x="1095" y="44775"/>
                  </a:lnTo>
                  <a:lnTo>
                    <a:pt x="1229" y="45015"/>
                  </a:lnTo>
                  <a:lnTo>
                    <a:pt x="1373" y="45245"/>
                  </a:lnTo>
                  <a:lnTo>
                    <a:pt x="1853" y="46013"/>
                  </a:lnTo>
                  <a:lnTo>
                    <a:pt x="2218" y="46627"/>
                  </a:lnTo>
                  <a:lnTo>
                    <a:pt x="2372" y="46905"/>
                  </a:lnTo>
                  <a:lnTo>
                    <a:pt x="2516" y="47165"/>
                  </a:lnTo>
                  <a:lnTo>
                    <a:pt x="2631" y="47414"/>
                  </a:lnTo>
                  <a:lnTo>
                    <a:pt x="2746" y="47664"/>
                  </a:lnTo>
                  <a:lnTo>
                    <a:pt x="2861" y="47904"/>
                  </a:lnTo>
                  <a:lnTo>
                    <a:pt x="2957" y="48163"/>
                  </a:lnTo>
                  <a:lnTo>
                    <a:pt x="3168" y="48729"/>
                  </a:lnTo>
                  <a:lnTo>
                    <a:pt x="3408" y="49411"/>
                  </a:lnTo>
                  <a:lnTo>
                    <a:pt x="3696" y="50246"/>
                  </a:lnTo>
                  <a:lnTo>
                    <a:pt x="3802" y="50514"/>
                  </a:lnTo>
                  <a:lnTo>
                    <a:pt x="3907" y="50764"/>
                  </a:lnTo>
                  <a:lnTo>
                    <a:pt x="4022" y="50985"/>
                  </a:lnTo>
                  <a:lnTo>
                    <a:pt x="4138" y="51186"/>
                  </a:lnTo>
                  <a:lnTo>
                    <a:pt x="4262" y="51368"/>
                  </a:lnTo>
                  <a:lnTo>
                    <a:pt x="4387" y="51522"/>
                  </a:lnTo>
                  <a:lnTo>
                    <a:pt x="4522" y="51666"/>
                  </a:lnTo>
                  <a:lnTo>
                    <a:pt x="4656" y="51781"/>
                  </a:lnTo>
                  <a:lnTo>
                    <a:pt x="4790" y="51887"/>
                  </a:lnTo>
                  <a:lnTo>
                    <a:pt x="4925" y="51973"/>
                  </a:lnTo>
                  <a:lnTo>
                    <a:pt x="5069" y="52040"/>
                  </a:lnTo>
                  <a:lnTo>
                    <a:pt x="5213" y="52098"/>
                  </a:lnTo>
                  <a:lnTo>
                    <a:pt x="5357" y="52136"/>
                  </a:lnTo>
                  <a:lnTo>
                    <a:pt x="5491" y="52165"/>
                  </a:lnTo>
                  <a:lnTo>
                    <a:pt x="5635" y="52184"/>
                  </a:lnTo>
                  <a:lnTo>
                    <a:pt x="5980" y="52184"/>
                  </a:lnTo>
                  <a:lnTo>
                    <a:pt x="6172" y="52155"/>
                  </a:lnTo>
                  <a:lnTo>
                    <a:pt x="6355" y="52107"/>
                  </a:lnTo>
                  <a:lnTo>
                    <a:pt x="6537" y="52060"/>
                  </a:lnTo>
                  <a:lnTo>
                    <a:pt x="6710" y="51992"/>
                  </a:lnTo>
                  <a:lnTo>
                    <a:pt x="6883" y="51925"/>
                  </a:lnTo>
                  <a:lnTo>
                    <a:pt x="7036" y="51848"/>
                  </a:lnTo>
                  <a:lnTo>
                    <a:pt x="7180" y="51772"/>
                  </a:lnTo>
                  <a:lnTo>
                    <a:pt x="7430" y="51618"/>
                  </a:lnTo>
                  <a:lnTo>
                    <a:pt x="7622" y="51484"/>
                  </a:lnTo>
                  <a:lnTo>
                    <a:pt x="7746" y="51388"/>
                  </a:lnTo>
                  <a:lnTo>
                    <a:pt x="7794" y="51349"/>
                  </a:lnTo>
                  <a:lnTo>
                    <a:pt x="8102" y="52175"/>
                  </a:lnTo>
                  <a:lnTo>
                    <a:pt x="8255" y="52559"/>
                  </a:lnTo>
                  <a:lnTo>
                    <a:pt x="8399" y="52923"/>
                  </a:lnTo>
                  <a:lnTo>
                    <a:pt x="8553" y="53278"/>
                  </a:lnTo>
                  <a:lnTo>
                    <a:pt x="8716" y="53624"/>
                  </a:lnTo>
                  <a:lnTo>
                    <a:pt x="8869" y="53950"/>
                  </a:lnTo>
                  <a:lnTo>
                    <a:pt x="9042" y="54277"/>
                  </a:lnTo>
                  <a:lnTo>
                    <a:pt x="9205" y="54584"/>
                  </a:lnTo>
                  <a:lnTo>
                    <a:pt x="9388" y="54891"/>
                  </a:lnTo>
                  <a:lnTo>
                    <a:pt x="9570" y="55198"/>
                  </a:lnTo>
                  <a:lnTo>
                    <a:pt x="9762" y="55496"/>
                  </a:lnTo>
                  <a:lnTo>
                    <a:pt x="9973" y="55783"/>
                  </a:lnTo>
                  <a:lnTo>
                    <a:pt x="10184" y="56081"/>
                  </a:lnTo>
                  <a:lnTo>
                    <a:pt x="10415" y="56379"/>
                  </a:lnTo>
                  <a:lnTo>
                    <a:pt x="10655" y="56676"/>
                  </a:lnTo>
                  <a:lnTo>
                    <a:pt x="10914" y="56983"/>
                  </a:lnTo>
                  <a:lnTo>
                    <a:pt x="11182" y="57290"/>
                  </a:lnTo>
                  <a:lnTo>
                    <a:pt x="11470" y="57607"/>
                  </a:lnTo>
                  <a:lnTo>
                    <a:pt x="11778" y="57933"/>
                  </a:lnTo>
                  <a:lnTo>
                    <a:pt x="12104" y="58279"/>
                  </a:lnTo>
                  <a:lnTo>
                    <a:pt x="12449" y="58624"/>
                  </a:lnTo>
                  <a:lnTo>
                    <a:pt x="13198" y="59363"/>
                  </a:lnTo>
                  <a:lnTo>
                    <a:pt x="14043" y="60179"/>
                  </a:lnTo>
                  <a:lnTo>
                    <a:pt x="14993" y="61062"/>
                  </a:lnTo>
                  <a:lnTo>
                    <a:pt x="17220" y="63135"/>
                  </a:lnTo>
                  <a:lnTo>
                    <a:pt x="17872" y="63721"/>
                  </a:lnTo>
                  <a:lnTo>
                    <a:pt x="18486" y="64258"/>
                  </a:lnTo>
                  <a:lnTo>
                    <a:pt x="19072" y="64748"/>
                  </a:lnTo>
                  <a:lnTo>
                    <a:pt x="19629" y="65209"/>
                  </a:lnTo>
                  <a:lnTo>
                    <a:pt x="19629" y="65218"/>
                  </a:lnTo>
                  <a:lnTo>
                    <a:pt x="19667" y="65247"/>
                  </a:lnTo>
                  <a:lnTo>
                    <a:pt x="20022" y="65525"/>
                  </a:lnTo>
                  <a:lnTo>
                    <a:pt x="20368" y="65794"/>
                  </a:lnTo>
                  <a:lnTo>
                    <a:pt x="20694" y="66034"/>
                  </a:lnTo>
                  <a:lnTo>
                    <a:pt x="21020" y="66264"/>
                  </a:lnTo>
                  <a:lnTo>
                    <a:pt x="21337" y="66485"/>
                  </a:lnTo>
                  <a:lnTo>
                    <a:pt x="21635" y="66677"/>
                  </a:lnTo>
                  <a:lnTo>
                    <a:pt x="21932" y="66869"/>
                  </a:lnTo>
                  <a:lnTo>
                    <a:pt x="22220" y="67032"/>
                  </a:lnTo>
                  <a:lnTo>
                    <a:pt x="22489" y="67195"/>
                  </a:lnTo>
                  <a:lnTo>
                    <a:pt x="22767" y="67339"/>
                  </a:lnTo>
                  <a:lnTo>
                    <a:pt x="23026" y="67474"/>
                  </a:lnTo>
                  <a:lnTo>
                    <a:pt x="23285" y="67589"/>
                  </a:lnTo>
                  <a:lnTo>
                    <a:pt x="23535" y="67704"/>
                  </a:lnTo>
                  <a:lnTo>
                    <a:pt x="23775" y="67800"/>
                  </a:lnTo>
                  <a:lnTo>
                    <a:pt x="24015" y="67886"/>
                  </a:lnTo>
                  <a:lnTo>
                    <a:pt x="24245" y="67963"/>
                  </a:lnTo>
                  <a:lnTo>
                    <a:pt x="24475" y="68040"/>
                  </a:lnTo>
                  <a:lnTo>
                    <a:pt x="24706" y="68098"/>
                  </a:lnTo>
                  <a:lnTo>
                    <a:pt x="24927" y="68155"/>
                  </a:lnTo>
                  <a:lnTo>
                    <a:pt x="25138" y="68194"/>
                  </a:lnTo>
                  <a:lnTo>
                    <a:pt x="25358" y="68232"/>
                  </a:lnTo>
                  <a:lnTo>
                    <a:pt x="25570" y="68270"/>
                  </a:lnTo>
                  <a:lnTo>
                    <a:pt x="25992" y="68318"/>
                  </a:lnTo>
                  <a:lnTo>
                    <a:pt x="26414" y="68347"/>
                  </a:lnTo>
                  <a:lnTo>
                    <a:pt x="26837" y="68366"/>
                  </a:lnTo>
                  <a:lnTo>
                    <a:pt x="27268" y="68366"/>
                  </a:lnTo>
                  <a:lnTo>
                    <a:pt x="27700" y="68376"/>
                  </a:lnTo>
                  <a:lnTo>
                    <a:pt x="28363" y="68376"/>
                  </a:lnTo>
                  <a:lnTo>
                    <a:pt x="28363" y="20"/>
                  </a:lnTo>
                  <a:lnTo>
                    <a:pt x="28123" y="10"/>
                  </a:lnTo>
                  <a:lnTo>
                    <a:pt x="27892" y="1"/>
                  </a:lnTo>
                  <a:close/>
                </a:path>
              </a:pathLst>
            </a:custGeom>
            <a:solidFill>
              <a:srgbClr val="DE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855;p35"/>
            <p:cNvSpPr/>
            <p:nvPr/>
          </p:nvSpPr>
          <p:spPr>
            <a:xfrm>
              <a:off x="2878025" y="604025"/>
              <a:ext cx="709075" cy="1709400"/>
            </a:xfrm>
            <a:custGeom>
              <a:avLst/>
              <a:gdLst/>
              <a:ahLst/>
              <a:cxnLst/>
              <a:rect l="l" t="t" r="r" b="b"/>
              <a:pathLst>
                <a:path w="28363" h="68376" fill="none" extrusionOk="0">
                  <a:moveTo>
                    <a:pt x="27892" y="1"/>
                  </a:moveTo>
                  <a:lnTo>
                    <a:pt x="27892" y="1"/>
                  </a:lnTo>
                  <a:lnTo>
                    <a:pt x="27326" y="10"/>
                  </a:lnTo>
                  <a:lnTo>
                    <a:pt x="26769" y="20"/>
                  </a:lnTo>
                  <a:lnTo>
                    <a:pt x="26222" y="39"/>
                  </a:lnTo>
                  <a:lnTo>
                    <a:pt x="25685" y="58"/>
                  </a:lnTo>
                  <a:lnTo>
                    <a:pt x="25147" y="97"/>
                  </a:lnTo>
                  <a:lnTo>
                    <a:pt x="24619" y="135"/>
                  </a:lnTo>
                  <a:lnTo>
                    <a:pt x="24101" y="183"/>
                  </a:lnTo>
                  <a:lnTo>
                    <a:pt x="23592" y="241"/>
                  </a:lnTo>
                  <a:lnTo>
                    <a:pt x="23084" y="308"/>
                  </a:lnTo>
                  <a:lnTo>
                    <a:pt x="22594" y="375"/>
                  </a:lnTo>
                  <a:lnTo>
                    <a:pt x="22105" y="452"/>
                  </a:lnTo>
                  <a:lnTo>
                    <a:pt x="21625" y="538"/>
                  </a:lnTo>
                  <a:lnTo>
                    <a:pt x="21145" y="625"/>
                  </a:lnTo>
                  <a:lnTo>
                    <a:pt x="20684" y="730"/>
                  </a:lnTo>
                  <a:lnTo>
                    <a:pt x="20224" y="836"/>
                  </a:lnTo>
                  <a:lnTo>
                    <a:pt x="19773" y="951"/>
                  </a:lnTo>
                  <a:lnTo>
                    <a:pt x="19321" y="1066"/>
                  </a:lnTo>
                  <a:lnTo>
                    <a:pt x="18880" y="1200"/>
                  </a:lnTo>
                  <a:lnTo>
                    <a:pt x="18448" y="1335"/>
                  </a:lnTo>
                  <a:lnTo>
                    <a:pt x="18026" y="1469"/>
                  </a:lnTo>
                  <a:lnTo>
                    <a:pt x="17603" y="1623"/>
                  </a:lnTo>
                  <a:lnTo>
                    <a:pt x="17191" y="1776"/>
                  </a:lnTo>
                  <a:lnTo>
                    <a:pt x="16788" y="1939"/>
                  </a:lnTo>
                  <a:lnTo>
                    <a:pt x="16384" y="2112"/>
                  </a:lnTo>
                  <a:lnTo>
                    <a:pt x="15991" y="2285"/>
                  </a:lnTo>
                  <a:lnTo>
                    <a:pt x="15607" y="2467"/>
                  </a:lnTo>
                  <a:lnTo>
                    <a:pt x="15223" y="2659"/>
                  </a:lnTo>
                  <a:lnTo>
                    <a:pt x="14849" y="2851"/>
                  </a:lnTo>
                  <a:lnTo>
                    <a:pt x="14475" y="3053"/>
                  </a:lnTo>
                  <a:lnTo>
                    <a:pt x="14110" y="3264"/>
                  </a:lnTo>
                  <a:lnTo>
                    <a:pt x="13755" y="3485"/>
                  </a:lnTo>
                  <a:lnTo>
                    <a:pt x="13400" y="3706"/>
                  </a:lnTo>
                  <a:lnTo>
                    <a:pt x="13054" y="3936"/>
                  </a:lnTo>
                  <a:lnTo>
                    <a:pt x="12718" y="4176"/>
                  </a:lnTo>
                  <a:lnTo>
                    <a:pt x="12382" y="4416"/>
                  </a:lnTo>
                  <a:lnTo>
                    <a:pt x="12046" y="4665"/>
                  </a:lnTo>
                  <a:lnTo>
                    <a:pt x="11730" y="4924"/>
                  </a:lnTo>
                  <a:lnTo>
                    <a:pt x="11403" y="5184"/>
                  </a:lnTo>
                  <a:lnTo>
                    <a:pt x="11096" y="5452"/>
                  </a:lnTo>
                  <a:lnTo>
                    <a:pt x="10779" y="5731"/>
                  </a:lnTo>
                  <a:lnTo>
                    <a:pt x="10482" y="6009"/>
                  </a:lnTo>
                  <a:lnTo>
                    <a:pt x="10184" y="6297"/>
                  </a:lnTo>
                  <a:lnTo>
                    <a:pt x="9887" y="6594"/>
                  </a:lnTo>
                  <a:lnTo>
                    <a:pt x="9599" y="6892"/>
                  </a:lnTo>
                  <a:lnTo>
                    <a:pt x="9311" y="7199"/>
                  </a:lnTo>
                  <a:lnTo>
                    <a:pt x="9033" y="7506"/>
                  </a:lnTo>
                  <a:lnTo>
                    <a:pt x="8754" y="7833"/>
                  </a:lnTo>
                  <a:lnTo>
                    <a:pt x="8485" y="8149"/>
                  </a:lnTo>
                  <a:lnTo>
                    <a:pt x="8217" y="8485"/>
                  </a:lnTo>
                  <a:lnTo>
                    <a:pt x="7958" y="8821"/>
                  </a:lnTo>
                  <a:lnTo>
                    <a:pt x="7698" y="9167"/>
                  </a:lnTo>
                  <a:lnTo>
                    <a:pt x="7449" y="9512"/>
                  </a:lnTo>
                  <a:lnTo>
                    <a:pt x="7199" y="9867"/>
                  </a:lnTo>
                  <a:lnTo>
                    <a:pt x="6950" y="10232"/>
                  </a:lnTo>
                  <a:lnTo>
                    <a:pt x="6710" y="10597"/>
                  </a:lnTo>
                  <a:lnTo>
                    <a:pt x="6470" y="10971"/>
                  </a:lnTo>
                  <a:lnTo>
                    <a:pt x="6240" y="11355"/>
                  </a:lnTo>
                  <a:lnTo>
                    <a:pt x="6009" y="11739"/>
                  </a:lnTo>
                  <a:lnTo>
                    <a:pt x="5788" y="12132"/>
                  </a:lnTo>
                  <a:lnTo>
                    <a:pt x="5568" y="12526"/>
                  </a:lnTo>
                  <a:lnTo>
                    <a:pt x="5347" y="12929"/>
                  </a:lnTo>
                  <a:lnTo>
                    <a:pt x="5126" y="13332"/>
                  </a:lnTo>
                  <a:lnTo>
                    <a:pt x="4714" y="14167"/>
                  </a:lnTo>
                  <a:lnTo>
                    <a:pt x="4714" y="14167"/>
                  </a:lnTo>
                  <a:lnTo>
                    <a:pt x="4570" y="14465"/>
                  </a:lnTo>
                  <a:lnTo>
                    <a:pt x="4435" y="14753"/>
                  </a:lnTo>
                  <a:lnTo>
                    <a:pt x="4310" y="15060"/>
                  </a:lnTo>
                  <a:lnTo>
                    <a:pt x="4195" y="15367"/>
                  </a:lnTo>
                  <a:lnTo>
                    <a:pt x="4080" y="15674"/>
                  </a:lnTo>
                  <a:lnTo>
                    <a:pt x="3965" y="15991"/>
                  </a:lnTo>
                  <a:lnTo>
                    <a:pt x="3859" y="16307"/>
                  </a:lnTo>
                  <a:lnTo>
                    <a:pt x="3763" y="16634"/>
                  </a:lnTo>
                  <a:lnTo>
                    <a:pt x="3667" y="16960"/>
                  </a:lnTo>
                  <a:lnTo>
                    <a:pt x="3581" y="17286"/>
                  </a:lnTo>
                  <a:lnTo>
                    <a:pt x="3418" y="17958"/>
                  </a:lnTo>
                  <a:lnTo>
                    <a:pt x="3274" y="18640"/>
                  </a:lnTo>
                  <a:lnTo>
                    <a:pt x="3149" y="19331"/>
                  </a:lnTo>
                  <a:lnTo>
                    <a:pt x="3043" y="20022"/>
                  </a:lnTo>
                  <a:lnTo>
                    <a:pt x="2957" y="20732"/>
                  </a:lnTo>
                  <a:lnTo>
                    <a:pt x="2880" y="21442"/>
                  </a:lnTo>
                  <a:lnTo>
                    <a:pt x="2823" y="22162"/>
                  </a:lnTo>
                  <a:lnTo>
                    <a:pt x="2775" y="22872"/>
                  </a:lnTo>
                  <a:lnTo>
                    <a:pt x="2746" y="23592"/>
                  </a:lnTo>
                  <a:lnTo>
                    <a:pt x="2727" y="24312"/>
                  </a:lnTo>
                  <a:lnTo>
                    <a:pt x="2727" y="25032"/>
                  </a:lnTo>
                  <a:lnTo>
                    <a:pt x="2727" y="25032"/>
                  </a:lnTo>
                  <a:lnTo>
                    <a:pt x="2727" y="25637"/>
                  </a:lnTo>
                  <a:lnTo>
                    <a:pt x="2736" y="26241"/>
                  </a:lnTo>
                  <a:lnTo>
                    <a:pt x="2756" y="26846"/>
                  </a:lnTo>
                  <a:lnTo>
                    <a:pt x="2784" y="27441"/>
                  </a:lnTo>
                  <a:lnTo>
                    <a:pt x="2813" y="28036"/>
                  </a:lnTo>
                  <a:lnTo>
                    <a:pt x="2852" y="28612"/>
                  </a:lnTo>
                  <a:lnTo>
                    <a:pt x="2948" y="29744"/>
                  </a:lnTo>
                  <a:lnTo>
                    <a:pt x="3053" y="30839"/>
                  </a:lnTo>
                  <a:lnTo>
                    <a:pt x="3168" y="31875"/>
                  </a:lnTo>
                  <a:lnTo>
                    <a:pt x="3293" y="32854"/>
                  </a:lnTo>
                  <a:lnTo>
                    <a:pt x="3427" y="33756"/>
                  </a:lnTo>
                  <a:lnTo>
                    <a:pt x="3562" y="34591"/>
                  </a:lnTo>
                  <a:lnTo>
                    <a:pt x="3687" y="35330"/>
                  </a:lnTo>
                  <a:lnTo>
                    <a:pt x="3811" y="35983"/>
                  </a:lnTo>
                  <a:lnTo>
                    <a:pt x="3917" y="36540"/>
                  </a:lnTo>
                  <a:lnTo>
                    <a:pt x="4070" y="37308"/>
                  </a:lnTo>
                  <a:lnTo>
                    <a:pt x="4138" y="37586"/>
                  </a:lnTo>
                  <a:lnTo>
                    <a:pt x="4138" y="37586"/>
                  </a:lnTo>
                  <a:lnTo>
                    <a:pt x="4138" y="37586"/>
                  </a:lnTo>
                  <a:lnTo>
                    <a:pt x="4138" y="37586"/>
                  </a:lnTo>
                  <a:lnTo>
                    <a:pt x="3802" y="37519"/>
                  </a:lnTo>
                  <a:lnTo>
                    <a:pt x="3485" y="37480"/>
                  </a:lnTo>
                  <a:lnTo>
                    <a:pt x="3187" y="37461"/>
                  </a:lnTo>
                  <a:lnTo>
                    <a:pt x="2900" y="37452"/>
                  </a:lnTo>
                  <a:lnTo>
                    <a:pt x="2900" y="37452"/>
                  </a:lnTo>
                  <a:lnTo>
                    <a:pt x="2698" y="37452"/>
                  </a:lnTo>
                  <a:lnTo>
                    <a:pt x="2516" y="37461"/>
                  </a:lnTo>
                  <a:lnTo>
                    <a:pt x="2333" y="37490"/>
                  </a:lnTo>
                  <a:lnTo>
                    <a:pt x="2160" y="37519"/>
                  </a:lnTo>
                  <a:lnTo>
                    <a:pt x="1988" y="37548"/>
                  </a:lnTo>
                  <a:lnTo>
                    <a:pt x="1834" y="37596"/>
                  </a:lnTo>
                  <a:lnTo>
                    <a:pt x="1681" y="37644"/>
                  </a:lnTo>
                  <a:lnTo>
                    <a:pt x="1537" y="37701"/>
                  </a:lnTo>
                  <a:lnTo>
                    <a:pt x="1402" y="37768"/>
                  </a:lnTo>
                  <a:lnTo>
                    <a:pt x="1277" y="37835"/>
                  </a:lnTo>
                  <a:lnTo>
                    <a:pt x="1153" y="37912"/>
                  </a:lnTo>
                  <a:lnTo>
                    <a:pt x="1038" y="37999"/>
                  </a:lnTo>
                  <a:lnTo>
                    <a:pt x="932" y="38085"/>
                  </a:lnTo>
                  <a:lnTo>
                    <a:pt x="826" y="38181"/>
                  </a:lnTo>
                  <a:lnTo>
                    <a:pt x="730" y="38287"/>
                  </a:lnTo>
                  <a:lnTo>
                    <a:pt x="644" y="38392"/>
                  </a:lnTo>
                  <a:lnTo>
                    <a:pt x="558" y="38498"/>
                  </a:lnTo>
                  <a:lnTo>
                    <a:pt x="481" y="38623"/>
                  </a:lnTo>
                  <a:lnTo>
                    <a:pt x="414" y="38738"/>
                  </a:lnTo>
                  <a:lnTo>
                    <a:pt x="346" y="38862"/>
                  </a:lnTo>
                  <a:lnTo>
                    <a:pt x="289" y="38997"/>
                  </a:lnTo>
                  <a:lnTo>
                    <a:pt x="241" y="39131"/>
                  </a:lnTo>
                  <a:lnTo>
                    <a:pt x="193" y="39266"/>
                  </a:lnTo>
                  <a:lnTo>
                    <a:pt x="145" y="39410"/>
                  </a:lnTo>
                  <a:lnTo>
                    <a:pt x="116" y="39553"/>
                  </a:lnTo>
                  <a:lnTo>
                    <a:pt x="78" y="39697"/>
                  </a:lnTo>
                  <a:lnTo>
                    <a:pt x="30" y="40005"/>
                  </a:lnTo>
                  <a:lnTo>
                    <a:pt x="11" y="40321"/>
                  </a:lnTo>
                  <a:lnTo>
                    <a:pt x="1" y="40638"/>
                  </a:lnTo>
                  <a:lnTo>
                    <a:pt x="1" y="40638"/>
                  </a:lnTo>
                  <a:lnTo>
                    <a:pt x="1" y="40936"/>
                  </a:lnTo>
                  <a:lnTo>
                    <a:pt x="30" y="41243"/>
                  </a:lnTo>
                  <a:lnTo>
                    <a:pt x="59" y="41550"/>
                  </a:lnTo>
                  <a:lnTo>
                    <a:pt x="107" y="41857"/>
                  </a:lnTo>
                  <a:lnTo>
                    <a:pt x="164" y="42174"/>
                  </a:lnTo>
                  <a:lnTo>
                    <a:pt x="231" y="42481"/>
                  </a:lnTo>
                  <a:lnTo>
                    <a:pt x="318" y="42788"/>
                  </a:lnTo>
                  <a:lnTo>
                    <a:pt x="404" y="43086"/>
                  </a:lnTo>
                  <a:lnTo>
                    <a:pt x="500" y="43393"/>
                  </a:lnTo>
                  <a:lnTo>
                    <a:pt x="606" y="43681"/>
                  </a:lnTo>
                  <a:lnTo>
                    <a:pt x="721" y="43969"/>
                  </a:lnTo>
                  <a:lnTo>
                    <a:pt x="846" y="44247"/>
                  </a:lnTo>
                  <a:lnTo>
                    <a:pt x="970" y="44516"/>
                  </a:lnTo>
                  <a:lnTo>
                    <a:pt x="1095" y="44775"/>
                  </a:lnTo>
                  <a:lnTo>
                    <a:pt x="1229" y="45015"/>
                  </a:lnTo>
                  <a:lnTo>
                    <a:pt x="1373" y="45245"/>
                  </a:lnTo>
                  <a:lnTo>
                    <a:pt x="1373" y="45245"/>
                  </a:lnTo>
                  <a:lnTo>
                    <a:pt x="1853" y="46013"/>
                  </a:lnTo>
                  <a:lnTo>
                    <a:pt x="2218" y="46627"/>
                  </a:lnTo>
                  <a:lnTo>
                    <a:pt x="2372" y="46905"/>
                  </a:lnTo>
                  <a:lnTo>
                    <a:pt x="2516" y="47165"/>
                  </a:lnTo>
                  <a:lnTo>
                    <a:pt x="2631" y="47414"/>
                  </a:lnTo>
                  <a:lnTo>
                    <a:pt x="2746" y="47664"/>
                  </a:lnTo>
                  <a:lnTo>
                    <a:pt x="2861" y="47904"/>
                  </a:lnTo>
                  <a:lnTo>
                    <a:pt x="2957" y="48163"/>
                  </a:lnTo>
                  <a:lnTo>
                    <a:pt x="3168" y="48729"/>
                  </a:lnTo>
                  <a:lnTo>
                    <a:pt x="3408" y="49411"/>
                  </a:lnTo>
                  <a:lnTo>
                    <a:pt x="3696" y="50246"/>
                  </a:lnTo>
                  <a:lnTo>
                    <a:pt x="3696" y="50246"/>
                  </a:lnTo>
                  <a:lnTo>
                    <a:pt x="3802" y="50514"/>
                  </a:lnTo>
                  <a:lnTo>
                    <a:pt x="3907" y="50764"/>
                  </a:lnTo>
                  <a:lnTo>
                    <a:pt x="4022" y="50985"/>
                  </a:lnTo>
                  <a:lnTo>
                    <a:pt x="4138" y="51186"/>
                  </a:lnTo>
                  <a:lnTo>
                    <a:pt x="4262" y="51368"/>
                  </a:lnTo>
                  <a:lnTo>
                    <a:pt x="4387" y="51522"/>
                  </a:lnTo>
                  <a:lnTo>
                    <a:pt x="4522" y="51666"/>
                  </a:lnTo>
                  <a:lnTo>
                    <a:pt x="4656" y="51781"/>
                  </a:lnTo>
                  <a:lnTo>
                    <a:pt x="4790" y="51887"/>
                  </a:lnTo>
                  <a:lnTo>
                    <a:pt x="4925" y="51973"/>
                  </a:lnTo>
                  <a:lnTo>
                    <a:pt x="5069" y="52040"/>
                  </a:lnTo>
                  <a:lnTo>
                    <a:pt x="5213" y="52098"/>
                  </a:lnTo>
                  <a:lnTo>
                    <a:pt x="5357" y="52136"/>
                  </a:lnTo>
                  <a:lnTo>
                    <a:pt x="5491" y="52165"/>
                  </a:lnTo>
                  <a:lnTo>
                    <a:pt x="5635" y="52184"/>
                  </a:lnTo>
                  <a:lnTo>
                    <a:pt x="5779" y="52184"/>
                  </a:lnTo>
                  <a:lnTo>
                    <a:pt x="5779" y="52184"/>
                  </a:lnTo>
                  <a:lnTo>
                    <a:pt x="5980" y="52184"/>
                  </a:lnTo>
                  <a:lnTo>
                    <a:pt x="6172" y="52155"/>
                  </a:lnTo>
                  <a:lnTo>
                    <a:pt x="6355" y="52107"/>
                  </a:lnTo>
                  <a:lnTo>
                    <a:pt x="6537" y="52060"/>
                  </a:lnTo>
                  <a:lnTo>
                    <a:pt x="6710" y="51992"/>
                  </a:lnTo>
                  <a:lnTo>
                    <a:pt x="6883" y="51925"/>
                  </a:lnTo>
                  <a:lnTo>
                    <a:pt x="7036" y="51848"/>
                  </a:lnTo>
                  <a:lnTo>
                    <a:pt x="7180" y="51772"/>
                  </a:lnTo>
                  <a:lnTo>
                    <a:pt x="7430" y="51618"/>
                  </a:lnTo>
                  <a:lnTo>
                    <a:pt x="7622" y="51484"/>
                  </a:lnTo>
                  <a:lnTo>
                    <a:pt x="7746" y="51388"/>
                  </a:lnTo>
                  <a:lnTo>
                    <a:pt x="7794" y="51349"/>
                  </a:lnTo>
                  <a:lnTo>
                    <a:pt x="7794" y="51349"/>
                  </a:lnTo>
                  <a:lnTo>
                    <a:pt x="8102" y="52175"/>
                  </a:lnTo>
                  <a:lnTo>
                    <a:pt x="8255" y="52559"/>
                  </a:lnTo>
                  <a:lnTo>
                    <a:pt x="8399" y="52923"/>
                  </a:lnTo>
                  <a:lnTo>
                    <a:pt x="8553" y="53278"/>
                  </a:lnTo>
                  <a:lnTo>
                    <a:pt x="8716" y="53624"/>
                  </a:lnTo>
                  <a:lnTo>
                    <a:pt x="8869" y="53950"/>
                  </a:lnTo>
                  <a:lnTo>
                    <a:pt x="9042" y="54277"/>
                  </a:lnTo>
                  <a:lnTo>
                    <a:pt x="9205" y="54584"/>
                  </a:lnTo>
                  <a:lnTo>
                    <a:pt x="9388" y="54891"/>
                  </a:lnTo>
                  <a:lnTo>
                    <a:pt x="9570" y="55198"/>
                  </a:lnTo>
                  <a:lnTo>
                    <a:pt x="9762" y="55496"/>
                  </a:lnTo>
                  <a:lnTo>
                    <a:pt x="9973" y="55783"/>
                  </a:lnTo>
                  <a:lnTo>
                    <a:pt x="10184" y="56081"/>
                  </a:lnTo>
                  <a:lnTo>
                    <a:pt x="10415" y="56379"/>
                  </a:lnTo>
                  <a:lnTo>
                    <a:pt x="10655" y="56676"/>
                  </a:lnTo>
                  <a:lnTo>
                    <a:pt x="10914" y="56983"/>
                  </a:lnTo>
                  <a:lnTo>
                    <a:pt x="11182" y="57290"/>
                  </a:lnTo>
                  <a:lnTo>
                    <a:pt x="11470" y="57607"/>
                  </a:lnTo>
                  <a:lnTo>
                    <a:pt x="11778" y="57933"/>
                  </a:lnTo>
                  <a:lnTo>
                    <a:pt x="12104" y="58279"/>
                  </a:lnTo>
                  <a:lnTo>
                    <a:pt x="12449" y="58624"/>
                  </a:lnTo>
                  <a:lnTo>
                    <a:pt x="13198" y="59363"/>
                  </a:lnTo>
                  <a:lnTo>
                    <a:pt x="14043" y="60179"/>
                  </a:lnTo>
                  <a:lnTo>
                    <a:pt x="14993" y="61062"/>
                  </a:lnTo>
                  <a:lnTo>
                    <a:pt x="17220" y="63135"/>
                  </a:lnTo>
                  <a:lnTo>
                    <a:pt x="17220" y="63135"/>
                  </a:lnTo>
                  <a:lnTo>
                    <a:pt x="17872" y="63721"/>
                  </a:lnTo>
                  <a:lnTo>
                    <a:pt x="18486" y="64258"/>
                  </a:lnTo>
                  <a:lnTo>
                    <a:pt x="19072" y="64748"/>
                  </a:lnTo>
                  <a:lnTo>
                    <a:pt x="19629" y="65209"/>
                  </a:lnTo>
                  <a:lnTo>
                    <a:pt x="19629" y="65209"/>
                  </a:lnTo>
                  <a:lnTo>
                    <a:pt x="19629" y="65218"/>
                  </a:lnTo>
                  <a:lnTo>
                    <a:pt x="19629" y="65218"/>
                  </a:lnTo>
                  <a:lnTo>
                    <a:pt x="19667" y="65247"/>
                  </a:lnTo>
                  <a:lnTo>
                    <a:pt x="19667" y="65247"/>
                  </a:lnTo>
                  <a:lnTo>
                    <a:pt x="20022" y="65525"/>
                  </a:lnTo>
                  <a:lnTo>
                    <a:pt x="20368" y="65794"/>
                  </a:lnTo>
                  <a:lnTo>
                    <a:pt x="20694" y="66034"/>
                  </a:lnTo>
                  <a:lnTo>
                    <a:pt x="21020" y="66264"/>
                  </a:lnTo>
                  <a:lnTo>
                    <a:pt x="21337" y="66485"/>
                  </a:lnTo>
                  <a:lnTo>
                    <a:pt x="21635" y="66677"/>
                  </a:lnTo>
                  <a:lnTo>
                    <a:pt x="21932" y="66869"/>
                  </a:lnTo>
                  <a:lnTo>
                    <a:pt x="22220" y="67032"/>
                  </a:lnTo>
                  <a:lnTo>
                    <a:pt x="22489" y="67195"/>
                  </a:lnTo>
                  <a:lnTo>
                    <a:pt x="22767" y="67339"/>
                  </a:lnTo>
                  <a:lnTo>
                    <a:pt x="23026" y="67474"/>
                  </a:lnTo>
                  <a:lnTo>
                    <a:pt x="23285" y="67589"/>
                  </a:lnTo>
                  <a:lnTo>
                    <a:pt x="23535" y="67704"/>
                  </a:lnTo>
                  <a:lnTo>
                    <a:pt x="23775" y="67800"/>
                  </a:lnTo>
                  <a:lnTo>
                    <a:pt x="24015" y="67886"/>
                  </a:lnTo>
                  <a:lnTo>
                    <a:pt x="24245" y="67963"/>
                  </a:lnTo>
                  <a:lnTo>
                    <a:pt x="24475" y="68040"/>
                  </a:lnTo>
                  <a:lnTo>
                    <a:pt x="24706" y="68098"/>
                  </a:lnTo>
                  <a:lnTo>
                    <a:pt x="24927" y="68155"/>
                  </a:lnTo>
                  <a:lnTo>
                    <a:pt x="25138" y="68194"/>
                  </a:lnTo>
                  <a:lnTo>
                    <a:pt x="25358" y="68232"/>
                  </a:lnTo>
                  <a:lnTo>
                    <a:pt x="25570" y="68270"/>
                  </a:lnTo>
                  <a:lnTo>
                    <a:pt x="25992" y="68318"/>
                  </a:lnTo>
                  <a:lnTo>
                    <a:pt x="26414" y="68347"/>
                  </a:lnTo>
                  <a:lnTo>
                    <a:pt x="26837" y="68366"/>
                  </a:lnTo>
                  <a:lnTo>
                    <a:pt x="27268" y="68366"/>
                  </a:lnTo>
                  <a:lnTo>
                    <a:pt x="27700" y="68376"/>
                  </a:lnTo>
                  <a:lnTo>
                    <a:pt x="27700" y="68376"/>
                  </a:lnTo>
                  <a:lnTo>
                    <a:pt x="27892" y="68376"/>
                  </a:lnTo>
                  <a:lnTo>
                    <a:pt x="27892" y="68376"/>
                  </a:lnTo>
                  <a:lnTo>
                    <a:pt x="28084" y="68376"/>
                  </a:lnTo>
                  <a:lnTo>
                    <a:pt x="28084" y="68376"/>
                  </a:lnTo>
                  <a:lnTo>
                    <a:pt x="28363" y="68376"/>
                  </a:lnTo>
                  <a:lnTo>
                    <a:pt x="28363" y="20"/>
                  </a:lnTo>
                  <a:lnTo>
                    <a:pt x="28363" y="20"/>
                  </a:lnTo>
                  <a:lnTo>
                    <a:pt x="28123" y="10"/>
                  </a:lnTo>
                  <a:lnTo>
                    <a:pt x="27892" y="1"/>
                  </a:lnTo>
                  <a:lnTo>
                    <a:pt x="278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856;p35"/>
            <p:cNvSpPr/>
            <p:nvPr/>
          </p:nvSpPr>
          <p:spPr>
            <a:xfrm>
              <a:off x="2851650" y="525575"/>
              <a:ext cx="1443050" cy="1039700"/>
            </a:xfrm>
            <a:custGeom>
              <a:avLst/>
              <a:gdLst/>
              <a:ahLst/>
              <a:cxnLst/>
              <a:rect l="l" t="t" r="r" b="b"/>
              <a:pathLst>
                <a:path w="57722" h="41588" extrusionOk="0">
                  <a:moveTo>
                    <a:pt x="31961" y="0"/>
                  </a:moveTo>
                  <a:lnTo>
                    <a:pt x="31452" y="10"/>
                  </a:lnTo>
                  <a:lnTo>
                    <a:pt x="30953" y="39"/>
                  </a:lnTo>
                  <a:lnTo>
                    <a:pt x="30464" y="67"/>
                  </a:lnTo>
                  <a:lnTo>
                    <a:pt x="29974" y="106"/>
                  </a:lnTo>
                  <a:lnTo>
                    <a:pt x="29504" y="154"/>
                  </a:lnTo>
                  <a:lnTo>
                    <a:pt x="29034" y="202"/>
                  </a:lnTo>
                  <a:lnTo>
                    <a:pt x="28573" y="269"/>
                  </a:lnTo>
                  <a:lnTo>
                    <a:pt x="28122" y="336"/>
                  </a:lnTo>
                  <a:lnTo>
                    <a:pt x="27680" y="413"/>
                  </a:lnTo>
                  <a:lnTo>
                    <a:pt x="27258" y="490"/>
                  </a:lnTo>
                  <a:lnTo>
                    <a:pt x="26836" y="576"/>
                  </a:lnTo>
                  <a:lnTo>
                    <a:pt x="26423" y="662"/>
                  </a:lnTo>
                  <a:lnTo>
                    <a:pt x="26030" y="758"/>
                  </a:lnTo>
                  <a:lnTo>
                    <a:pt x="25636" y="854"/>
                  </a:lnTo>
                  <a:lnTo>
                    <a:pt x="24887" y="1066"/>
                  </a:lnTo>
                  <a:lnTo>
                    <a:pt x="24187" y="1277"/>
                  </a:lnTo>
                  <a:lnTo>
                    <a:pt x="23534" y="1497"/>
                  </a:lnTo>
                  <a:lnTo>
                    <a:pt x="22929" y="1718"/>
                  </a:lnTo>
                  <a:lnTo>
                    <a:pt x="22373" y="1939"/>
                  </a:lnTo>
                  <a:lnTo>
                    <a:pt x="21864" y="2150"/>
                  </a:lnTo>
                  <a:lnTo>
                    <a:pt x="21413" y="2352"/>
                  </a:lnTo>
                  <a:lnTo>
                    <a:pt x="21019" y="2534"/>
                  </a:lnTo>
                  <a:lnTo>
                    <a:pt x="20674" y="2707"/>
                  </a:lnTo>
                  <a:lnTo>
                    <a:pt x="20396" y="2851"/>
                  </a:lnTo>
                  <a:lnTo>
                    <a:pt x="20012" y="3062"/>
                  </a:lnTo>
                  <a:lnTo>
                    <a:pt x="19877" y="3139"/>
                  </a:lnTo>
                  <a:lnTo>
                    <a:pt x="19225" y="3216"/>
                  </a:lnTo>
                  <a:lnTo>
                    <a:pt x="18591" y="3311"/>
                  </a:lnTo>
                  <a:lnTo>
                    <a:pt x="17967" y="3407"/>
                  </a:lnTo>
                  <a:lnTo>
                    <a:pt x="17363" y="3523"/>
                  </a:lnTo>
                  <a:lnTo>
                    <a:pt x="16768" y="3647"/>
                  </a:lnTo>
                  <a:lnTo>
                    <a:pt x="16182" y="3782"/>
                  </a:lnTo>
                  <a:lnTo>
                    <a:pt x="15606" y="3926"/>
                  </a:lnTo>
                  <a:lnTo>
                    <a:pt x="15050" y="4079"/>
                  </a:lnTo>
                  <a:lnTo>
                    <a:pt x="14512" y="4252"/>
                  </a:lnTo>
                  <a:lnTo>
                    <a:pt x="13975" y="4425"/>
                  </a:lnTo>
                  <a:lnTo>
                    <a:pt x="13456" y="4607"/>
                  </a:lnTo>
                  <a:lnTo>
                    <a:pt x="12957" y="4809"/>
                  </a:lnTo>
                  <a:lnTo>
                    <a:pt x="12458" y="5010"/>
                  </a:lnTo>
                  <a:lnTo>
                    <a:pt x="11978" y="5221"/>
                  </a:lnTo>
                  <a:lnTo>
                    <a:pt x="11508" y="5452"/>
                  </a:lnTo>
                  <a:lnTo>
                    <a:pt x="11047" y="5682"/>
                  </a:lnTo>
                  <a:lnTo>
                    <a:pt x="10596" y="5922"/>
                  </a:lnTo>
                  <a:lnTo>
                    <a:pt x="10164" y="6172"/>
                  </a:lnTo>
                  <a:lnTo>
                    <a:pt x="9742" y="6431"/>
                  </a:lnTo>
                  <a:lnTo>
                    <a:pt x="9329" y="6700"/>
                  </a:lnTo>
                  <a:lnTo>
                    <a:pt x="8926" y="6968"/>
                  </a:lnTo>
                  <a:lnTo>
                    <a:pt x="8533" y="7256"/>
                  </a:lnTo>
                  <a:lnTo>
                    <a:pt x="8158" y="7544"/>
                  </a:lnTo>
                  <a:lnTo>
                    <a:pt x="7784" y="7842"/>
                  </a:lnTo>
                  <a:lnTo>
                    <a:pt x="7429" y="8139"/>
                  </a:lnTo>
                  <a:lnTo>
                    <a:pt x="7083" y="8456"/>
                  </a:lnTo>
                  <a:lnTo>
                    <a:pt x="6747" y="8773"/>
                  </a:lnTo>
                  <a:lnTo>
                    <a:pt x="6421" y="9099"/>
                  </a:lnTo>
                  <a:lnTo>
                    <a:pt x="6104" y="9425"/>
                  </a:lnTo>
                  <a:lnTo>
                    <a:pt x="5788" y="9761"/>
                  </a:lnTo>
                  <a:lnTo>
                    <a:pt x="5490" y="10107"/>
                  </a:lnTo>
                  <a:lnTo>
                    <a:pt x="5202" y="10452"/>
                  </a:lnTo>
                  <a:lnTo>
                    <a:pt x="4924" y="10807"/>
                  </a:lnTo>
                  <a:lnTo>
                    <a:pt x="4655" y="11172"/>
                  </a:lnTo>
                  <a:lnTo>
                    <a:pt x="4396" y="11537"/>
                  </a:lnTo>
                  <a:lnTo>
                    <a:pt x="4146" y="11902"/>
                  </a:lnTo>
                  <a:lnTo>
                    <a:pt x="3907" y="12276"/>
                  </a:lnTo>
                  <a:lnTo>
                    <a:pt x="3676" y="12660"/>
                  </a:lnTo>
                  <a:lnTo>
                    <a:pt x="3446" y="13044"/>
                  </a:lnTo>
                  <a:lnTo>
                    <a:pt x="3235" y="13428"/>
                  </a:lnTo>
                  <a:lnTo>
                    <a:pt x="3024" y="13821"/>
                  </a:lnTo>
                  <a:lnTo>
                    <a:pt x="2822" y="14215"/>
                  </a:lnTo>
                  <a:lnTo>
                    <a:pt x="2630" y="14618"/>
                  </a:lnTo>
                  <a:lnTo>
                    <a:pt x="2448" y="15021"/>
                  </a:lnTo>
                  <a:lnTo>
                    <a:pt x="2275" y="15434"/>
                  </a:lnTo>
                  <a:lnTo>
                    <a:pt x="2112" y="15837"/>
                  </a:lnTo>
                  <a:lnTo>
                    <a:pt x="1949" y="16249"/>
                  </a:lnTo>
                  <a:lnTo>
                    <a:pt x="1795" y="16672"/>
                  </a:lnTo>
                  <a:lnTo>
                    <a:pt x="1651" y="17084"/>
                  </a:lnTo>
                  <a:lnTo>
                    <a:pt x="1517" y="17507"/>
                  </a:lnTo>
                  <a:lnTo>
                    <a:pt x="1382" y="17929"/>
                  </a:lnTo>
                  <a:lnTo>
                    <a:pt x="1258" y="18351"/>
                  </a:lnTo>
                  <a:lnTo>
                    <a:pt x="1142" y="18774"/>
                  </a:lnTo>
                  <a:lnTo>
                    <a:pt x="1027" y="19206"/>
                  </a:lnTo>
                  <a:lnTo>
                    <a:pt x="922" y="19637"/>
                  </a:lnTo>
                  <a:lnTo>
                    <a:pt x="826" y="20069"/>
                  </a:lnTo>
                  <a:lnTo>
                    <a:pt x="739" y="20492"/>
                  </a:lnTo>
                  <a:lnTo>
                    <a:pt x="653" y="20924"/>
                  </a:lnTo>
                  <a:lnTo>
                    <a:pt x="566" y="21365"/>
                  </a:lnTo>
                  <a:lnTo>
                    <a:pt x="499" y="21797"/>
                  </a:lnTo>
                  <a:lnTo>
                    <a:pt x="365" y="22661"/>
                  </a:lnTo>
                  <a:lnTo>
                    <a:pt x="259" y="23525"/>
                  </a:lnTo>
                  <a:lnTo>
                    <a:pt x="173" y="24388"/>
                  </a:lnTo>
                  <a:lnTo>
                    <a:pt x="96" y="25252"/>
                  </a:lnTo>
                  <a:lnTo>
                    <a:pt x="48" y="26106"/>
                  </a:lnTo>
                  <a:lnTo>
                    <a:pt x="19" y="26951"/>
                  </a:lnTo>
                  <a:lnTo>
                    <a:pt x="0" y="27786"/>
                  </a:lnTo>
                  <a:lnTo>
                    <a:pt x="0" y="28621"/>
                  </a:lnTo>
                  <a:lnTo>
                    <a:pt x="10" y="29437"/>
                  </a:lnTo>
                  <a:lnTo>
                    <a:pt x="29" y="30243"/>
                  </a:lnTo>
                  <a:lnTo>
                    <a:pt x="67" y="31030"/>
                  </a:lnTo>
                  <a:lnTo>
                    <a:pt x="115" y="31798"/>
                  </a:lnTo>
                  <a:lnTo>
                    <a:pt x="173" y="32556"/>
                  </a:lnTo>
                  <a:lnTo>
                    <a:pt x="240" y="33295"/>
                  </a:lnTo>
                  <a:lnTo>
                    <a:pt x="307" y="34005"/>
                  </a:lnTo>
                  <a:lnTo>
                    <a:pt x="394" y="34706"/>
                  </a:lnTo>
                  <a:lnTo>
                    <a:pt x="471" y="35368"/>
                  </a:lnTo>
                  <a:lnTo>
                    <a:pt x="566" y="36011"/>
                  </a:lnTo>
                  <a:lnTo>
                    <a:pt x="653" y="36635"/>
                  </a:lnTo>
                  <a:lnTo>
                    <a:pt x="749" y="37221"/>
                  </a:lnTo>
                  <a:lnTo>
                    <a:pt x="941" y="38305"/>
                  </a:lnTo>
                  <a:lnTo>
                    <a:pt x="1123" y="39255"/>
                  </a:lnTo>
                  <a:lnTo>
                    <a:pt x="1286" y="40062"/>
                  </a:lnTo>
                  <a:lnTo>
                    <a:pt x="1440" y="40705"/>
                  </a:lnTo>
                  <a:lnTo>
                    <a:pt x="1555" y="41185"/>
                  </a:lnTo>
                  <a:lnTo>
                    <a:pt x="1661" y="41588"/>
                  </a:lnTo>
                  <a:lnTo>
                    <a:pt x="1670" y="41588"/>
                  </a:lnTo>
                  <a:lnTo>
                    <a:pt x="1785" y="41434"/>
                  </a:lnTo>
                  <a:lnTo>
                    <a:pt x="1920" y="41300"/>
                  </a:lnTo>
                  <a:lnTo>
                    <a:pt x="2064" y="41175"/>
                  </a:lnTo>
                  <a:lnTo>
                    <a:pt x="2217" y="41060"/>
                  </a:lnTo>
                  <a:lnTo>
                    <a:pt x="2390" y="40954"/>
                  </a:lnTo>
                  <a:lnTo>
                    <a:pt x="2572" y="40858"/>
                  </a:lnTo>
                  <a:lnTo>
                    <a:pt x="2764" y="40782"/>
                  </a:lnTo>
                  <a:lnTo>
                    <a:pt x="2976" y="40714"/>
                  </a:lnTo>
                  <a:lnTo>
                    <a:pt x="3196" y="40657"/>
                  </a:lnTo>
                  <a:lnTo>
                    <a:pt x="3436" y="40618"/>
                  </a:lnTo>
                  <a:lnTo>
                    <a:pt x="3695" y="40599"/>
                  </a:lnTo>
                  <a:lnTo>
                    <a:pt x="3955" y="40590"/>
                  </a:lnTo>
                  <a:lnTo>
                    <a:pt x="4242" y="40599"/>
                  </a:lnTo>
                  <a:lnTo>
                    <a:pt x="4540" y="40618"/>
                  </a:lnTo>
                  <a:lnTo>
                    <a:pt x="4857" y="40657"/>
                  </a:lnTo>
                  <a:lnTo>
                    <a:pt x="5193" y="40724"/>
                  </a:lnTo>
                  <a:lnTo>
                    <a:pt x="5164" y="40474"/>
                  </a:lnTo>
                  <a:lnTo>
                    <a:pt x="5154" y="40234"/>
                  </a:lnTo>
                  <a:lnTo>
                    <a:pt x="5173" y="39985"/>
                  </a:lnTo>
                  <a:lnTo>
                    <a:pt x="5202" y="39726"/>
                  </a:lnTo>
                  <a:lnTo>
                    <a:pt x="5260" y="39476"/>
                  </a:lnTo>
                  <a:lnTo>
                    <a:pt x="5337" y="39217"/>
                  </a:lnTo>
                  <a:lnTo>
                    <a:pt x="5423" y="38948"/>
                  </a:lnTo>
                  <a:lnTo>
                    <a:pt x="5538" y="38680"/>
                  </a:lnTo>
                  <a:lnTo>
                    <a:pt x="5663" y="38411"/>
                  </a:lnTo>
                  <a:lnTo>
                    <a:pt x="5817" y="38142"/>
                  </a:lnTo>
                  <a:lnTo>
                    <a:pt x="5980" y="37864"/>
                  </a:lnTo>
                  <a:lnTo>
                    <a:pt x="6162" y="37585"/>
                  </a:lnTo>
                  <a:lnTo>
                    <a:pt x="6354" y="37307"/>
                  </a:lnTo>
                  <a:lnTo>
                    <a:pt x="6575" y="37019"/>
                  </a:lnTo>
                  <a:lnTo>
                    <a:pt x="6805" y="36731"/>
                  </a:lnTo>
                  <a:lnTo>
                    <a:pt x="7055" y="36443"/>
                  </a:lnTo>
                  <a:lnTo>
                    <a:pt x="7314" y="36146"/>
                  </a:lnTo>
                  <a:lnTo>
                    <a:pt x="7592" y="35848"/>
                  </a:lnTo>
                  <a:lnTo>
                    <a:pt x="7890" y="35541"/>
                  </a:lnTo>
                  <a:lnTo>
                    <a:pt x="8197" y="35244"/>
                  </a:lnTo>
                  <a:lnTo>
                    <a:pt x="8523" y="34936"/>
                  </a:lnTo>
                  <a:lnTo>
                    <a:pt x="8859" y="34620"/>
                  </a:lnTo>
                  <a:lnTo>
                    <a:pt x="9205" y="34303"/>
                  </a:lnTo>
                  <a:lnTo>
                    <a:pt x="9569" y="33986"/>
                  </a:lnTo>
                  <a:lnTo>
                    <a:pt x="9953" y="33670"/>
                  </a:lnTo>
                  <a:lnTo>
                    <a:pt x="10337" y="33343"/>
                  </a:lnTo>
                  <a:lnTo>
                    <a:pt x="11163" y="32681"/>
                  </a:lnTo>
                  <a:lnTo>
                    <a:pt x="12026" y="32009"/>
                  </a:lnTo>
                  <a:lnTo>
                    <a:pt x="12938" y="31328"/>
                  </a:lnTo>
                  <a:lnTo>
                    <a:pt x="13389" y="30982"/>
                  </a:lnTo>
                  <a:lnTo>
                    <a:pt x="13831" y="30617"/>
                  </a:lnTo>
                  <a:lnTo>
                    <a:pt x="14253" y="30253"/>
                  </a:lnTo>
                  <a:lnTo>
                    <a:pt x="14656" y="29888"/>
                  </a:lnTo>
                  <a:lnTo>
                    <a:pt x="15050" y="29504"/>
                  </a:lnTo>
                  <a:lnTo>
                    <a:pt x="15424" y="29130"/>
                  </a:lnTo>
                  <a:lnTo>
                    <a:pt x="15779" y="28746"/>
                  </a:lnTo>
                  <a:lnTo>
                    <a:pt x="16115" y="28362"/>
                  </a:lnTo>
                  <a:lnTo>
                    <a:pt x="16441" y="27988"/>
                  </a:lnTo>
                  <a:lnTo>
                    <a:pt x="16748" y="27604"/>
                  </a:lnTo>
                  <a:lnTo>
                    <a:pt x="17036" y="27229"/>
                  </a:lnTo>
                  <a:lnTo>
                    <a:pt x="17315" y="26855"/>
                  </a:lnTo>
                  <a:lnTo>
                    <a:pt x="17574" y="26490"/>
                  </a:lnTo>
                  <a:lnTo>
                    <a:pt x="17823" y="26135"/>
                  </a:lnTo>
                  <a:lnTo>
                    <a:pt x="18054" y="25780"/>
                  </a:lnTo>
                  <a:lnTo>
                    <a:pt x="18275" y="25435"/>
                  </a:lnTo>
                  <a:lnTo>
                    <a:pt x="18476" y="25108"/>
                  </a:lnTo>
                  <a:lnTo>
                    <a:pt x="18658" y="24791"/>
                  </a:lnTo>
                  <a:lnTo>
                    <a:pt x="18994" y="24187"/>
                  </a:lnTo>
                  <a:lnTo>
                    <a:pt x="19273" y="23659"/>
                  </a:lnTo>
                  <a:lnTo>
                    <a:pt x="19493" y="23198"/>
                  </a:lnTo>
                  <a:lnTo>
                    <a:pt x="19666" y="22824"/>
                  </a:lnTo>
                  <a:lnTo>
                    <a:pt x="19781" y="22546"/>
                  </a:lnTo>
                  <a:lnTo>
                    <a:pt x="19877" y="22306"/>
                  </a:lnTo>
                  <a:lnTo>
                    <a:pt x="19935" y="22411"/>
                  </a:lnTo>
                  <a:lnTo>
                    <a:pt x="20117" y="22718"/>
                  </a:lnTo>
                  <a:lnTo>
                    <a:pt x="20415" y="23189"/>
                  </a:lnTo>
                  <a:lnTo>
                    <a:pt x="20616" y="23486"/>
                  </a:lnTo>
                  <a:lnTo>
                    <a:pt x="20847" y="23813"/>
                  </a:lnTo>
                  <a:lnTo>
                    <a:pt x="21115" y="24177"/>
                  </a:lnTo>
                  <a:lnTo>
                    <a:pt x="21413" y="24561"/>
                  </a:lnTo>
                  <a:lnTo>
                    <a:pt x="21739" y="24974"/>
                  </a:lnTo>
                  <a:lnTo>
                    <a:pt x="22104" y="25415"/>
                  </a:lnTo>
                  <a:lnTo>
                    <a:pt x="22507" y="25866"/>
                  </a:lnTo>
                  <a:lnTo>
                    <a:pt x="22939" y="26337"/>
                  </a:lnTo>
                  <a:lnTo>
                    <a:pt x="23409" y="26817"/>
                  </a:lnTo>
                  <a:lnTo>
                    <a:pt x="23918" y="27316"/>
                  </a:lnTo>
                  <a:lnTo>
                    <a:pt x="24465" y="27815"/>
                  </a:lnTo>
                  <a:lnTo>
                    <a:pt x="25041" y="28324"/>
                  </a:lnTo>
                  <a:lnTo>
                    <a:pt x="25348" y="28573"/>
                  </a:lnTo>
                  <a:lnTo>
                    <a:pt x="25665" y="28832"/>
                  </a:lnTo>
                  <a:lnTo>
                    <a:pt x="25982" y="29082"/>
                  </a:lnTo>
                  <a:lnTo>
                    <a:pt x="26318" y="29331"/>
                  </a:lnTo>
                  <a:lnTo>
                    <a:pt x="26653" y="29590"/>
                  </a:lnTo>
                  <a:lnTo>
                    <a:pt x="27009" y="29840"/>
                  </a:lnTo>
                  <a:lnTo>
                    <a:pt x="27373" y="30080"/>
                  </a:lnTo>
                  <a:lnTo>
                    <a:pt x="27738" y="30329"/>
                  </a:lnTo>
                  <a:lnTo>
                    <a:pt x="28122" y="30569"/>
                  </a:lnTo>
                  <a:lnTo>
                    <a:pt x="28515" y="30809"/>
                  </a:lnTo>
                  <a:lnTo>
                    <a:pt x="28909" y="31049"/>
                  </a:lnTo>
                  <a:lnTo>
                    <a:pt x="29322" y="31280"/>
                  </a:lnTo>
                  <a:lnTo>
                    <a:pt x="29744" y="31510"/>
                  </a:lnTo>
                  <a:lnTo>
                    <a:pt x="30176" y="31731"/>
                  </a:lnTo>
                  <a:lnTo>
                    <a:pt x="30617" y="31951"/>
                  </a:lnTo>
                  <a:lnTo>
                    <a:pt x="31068" y="32163"/>
                  </a:lnTo>
                  <a:lnTo>
                    <a:pt x="31529" y="32374"/>
                  </a:lnTo>
                  <a:lnTo>
                    <a:pt x="31999" y="32575"/>
                  </a:lnTo>
                  <a:lnTo>
                    <a:pt x="32479" y="32767"/>
                  </a:lnTo>
                  <a:lnTo>
                    <a:pt x="32978" y="32959"/>
                  </a:lnTo>
                  <a:lnTo>
                    <a:pt x="33477" y="33142"/>
                  </a:lnTo>
                  <a:lnTo>
                    <a:pt x="33996" y="33314"/>
                  </a:lnTo>
                  <a:lnTo>
                    <a:pt x="34514" y="33487"/>
                  </a:lnTo>
                  <a:lnTo>
                    <a:pt x="35052" y="33641"/>
                  </a:lnTo>
                  <a:lnTo>
                    <a:pt x="35599" y="33794"/>
                  </a:lnTo>
                  <a:lnTo>
                    <a:pt x="36155" y="33929"/>
                  </a:lnTo>
                  <a:lnTo>
                    <a:pt x="36722" y="34063"/>
                  </a:lnTo>
                  <a:lnTo>
                    <a:pt x="37297" y="34188"/>
                  </a:lnTo>
                  <a:lnTo>
                    <a:pt x="38440" y="34418"/>
                  </a:lnTo>
                  <a:lnTo>
                    <a:pt x="39515" y="34639"/>
                  </a:lnTo>
                  <a:lnTo>
                    <a:pt x="40542" y="34860"/>
                  </a:lnTo>
                  <a:lnTo>
                    <a:pt x="41520" y="35080"/>
                  </a:lnTo>
                  <a:lnTo>
                    <a:pt x="42442" y="35301"/>
                  </a:lnTo>
                  <a:lnTo>
                    <a:pt x="43315" y="35512"/>
                  </a:lnTo>
                  <a:lnTo>
                    <a:pt x="44131" y="35723"/>
                  </a:lnTo>
                  <a:lnTo>
                    <a:pt x="44909" y="35925"/>
                  </a:lnTo>
                  <a:lnTo>
                    <a:pt x="45638" y="36136"/>
                  </a:lnTo>
                  <a:lnTo>
                    <a:pt x="46319" y="36338"/>
                  </a:lnTo>
                  <a:lnTo>
                    <a:pt x="46962" y="36539"/>
                  </a:lnTo>
                  <a:lnTo>
                    <a:pt x="47558" y="36731"/>
                  </a:lnTo>
                  <a:lnTo>
                    <a:pt x="48114" y="36933"/>
                  </a:lnTo>
                  <a:lnTo>
                    <a:pt x="48623" y="37134"/>
                  </a:lnTo>
                  <a:lnTo>
                    <a:pt x="49103" y="37326"/>
                  </a:lnTo>
                  <a:lnTo>
                    <a:pt x="49544" y="37518"/>
                  </a:lnTo>
                  <a:lnTo>
                    <a:pt x="49947" y="37710"/>
                  </a:lnTo>
                  <a:lnTo>
                    <a:pt x="50322" y="37912"/>
                  </a:lnTo>
                  <a:lnTo>
                    <a:pt x="50658" y="38104"/>
                  </a:lnTo>
                  <a:lnTo>
                    <a:pt x="50965" y="38296"/>
                  </a:lnTo>
                  <a:lnTo>
                    <a:pt x="51243" y="38488"/>
                  </a:lnTo>
                  <a:lnTo>
                    <a:pt x="51493" y="38689"/>
                  </a:lnTo>
                  <a:lnTo>
                    <a:pt x="51713" y="38881"/>
                  </a:lnTo>
                  <a:lnTo>
                    <a:pt x="51915" y="39083"/>
                  </a:lnTo>
                  <a:lnTo>
                    <a:pt x="52088" y="39275"/>
                  </a:lnTo>
                  <a:lnTo>
                    <a:pt x="52232" y="39476"/>
                  </a:lnTo>
                  <a:lnTo>
                    <a:pt x="52356" y="39678"/>
                  </a:lnTo>
                  <a:lnTo>
                    <a:pt x="52462" y="39879"/>
                  </a:lnTo>
                  <a:lnTo>
                    <a:pt x="52548" y="40090"/>
                  </a:lnTo>
                  <a:lnTo>
                    <a:pt x="52625" y="40292"/>
                  </a:lnTo>
                  <a:lnTo>
                    <a:pt x="52673" y="40503"/>
                  </a:lnTo>
                  <a:lnTo>
                    <a:pt x="52712" y="40724"/>
                  </a:lnTo>
                  <a:lnTo>
                    <a:pt x="53048" y="40657"/>
                  </a:lnTo>
                  <a:lnTo>
                    <a:pt x="53364" y="40618"/>
                  </a:lnTo>
                  <a:lnTo>
                    <a:pt x="53662" y="40599"/>
                  </a:lnTo>
                  <a:lnTo>
                    <a:pt x="53950" y="40590"/>
                  </a:lnTo>
                  <a:lnTo>
                    <a:pt x="54218" y="40599"/>
                  </a:lnTo>
                  <a:lnTo>
                    <a:pt x="54468" y="40618"/>
                  </a:lnTo>
                  <a:lnTo>
                    <a:pt x="54708" y="40657"/>
                  </a:lnTo>
                  <a:lnTo>
                    <a:pt x="54929" y="40714"/>
                  </a:lnTo>
                  <a:lnTo>
                    <a:pt x="55140" y="40782"/>
                  </a:lnTo>
                  <a:lnTo>
                    <a:pt x="55332" y="40858"/>
                  </a:lnTo>
                  <a:lnTo>
                    <a:pt x="55514" y="40954"/>
                  </a:lnTo>
                  <a:lnTo>
                    <a:pt x="55687" y="41060"/>
                  </a:lnTo>
                  <a:lnTo>
                    <a:pt x="55840" y="41175"/>
                  </a:lnTo>
                  <a:lnTo>
                    <a:pt x="55984" y="41300"/>
                  </a:lnTo>
                  <a:lnTo>
                    <a:pt x="56109" y="41434"/>
                  </a:lnTo>
                  <a:lnTo>
                    <a:pt x="56234" y="41588"/>
                  </a:lnTo>
                  <a:lnTo>
                    <a:pt x="56244" y="41588"/>
                  </a:lnTo>
                  <a:lnTo>
                    <a:pt x="56330" y="41261"/>
                  </a:lnTo>
                  <a:lnTo>
                    <a:pt x="56416" y="40878"/>
                  </a:lnTo>
                  <a:lnTo>
                    <a:pt x="56532" y="40340"/>
                  </a:lnTo>
                  <a:lnTo>
                    <a:pt x="56666" y="39678"/>
                  </a:lnTo>
                  <a:lnTo>
                    <a:pt x="56819" y="38891"/>
                  </a:lnTo>
                  <a:lnTo>
                    <a:pt x="56973" y="37989"/>
                  </a:lnTo>
                  <a:lnTo>
                    <a:pt x="57127" y="36971"/>
                  </a:lnTo>
                  <a:lnTo>
                    <a:pt x="57271" y="35867"/>
                  </a:lnTo>
                  <a:lnTo>
                    <a:pt x="57347" y="35282"/>
                  </a:lnTo>
                  <a:lnTo>
                    <a:pt x="57415" y="34668"/>
                  </a:lnTo>
                  <a:lnTo>
                    <a:pt x="57472" y="34044"/>
                  </a:lnTo>
                  <a:lnTo>
                    <a:pt x="57530" y="33391"/>
                  </a:lnTo>
                  <a:lnTo>
                    <a:pt x="57587" y="32729"/>
                  </a:lnTo>
                  <a:lnTo>
                    <a:pt x="57626" y="32038"/>
                  </a:lnTo>
                  <a:lnTo>
                    <a:pt x="57664" y="31337"/>
                  </a:lnTo>
                  <a:lnTo>
                    <a:pt x="57693" y="30627"/>
                  </a:lnTo>
                  <a:lnTo>
                    <a:pt x="57712" y="29898"/>
                  </a:lnTo>
                  <a:lnTo>
                    <a:pt x="57722" y="29159"/>
                  </a:lnTo>
                  <a:lnTo>
                    <a:pt x="57712" y="28400"/>
                  </a:lnTo>
                  <a:lnTo>
                    <a:pt x="57702" y="27642"/>
                  </a:lnTo>
                  <a:lnTo>
                    <a:pt x="57674" y="26865"/>
                  </a:lnTo>
                  <a:lnTo>
                    <a:pt x="57635" y="26087"/>
                  </a:lnTo>
                  <a:lnTo>
                    <a:pt x="57578" y="25300"/>
                  </a:lnTo>
                  <a:lnTo>
                    <a:pt x="57511" y="24504"/>
                  </a:lnTo>
                  <a:lnTo>
                    <a:pt x="57434" y="23707"/>
                  </a:lnTo>
                  <a:lnTo>
                    <a:pt x="57328" y="22901"/>
                  </a:lnTo>
                  <a:lnTo>
                    <a:pt x="57213" y="22094"/>
                  </a:lnTo>
                  <a:lnTo>
                    <a:pt x="57079" y="21288"/>
                  </a:lnTo>
                  <a:lnTo>
                    <a:pt x="56925" y="20482"/>
                  </a:lnTo>
                  <a:lnTo>
                    <a:pt x="56752" y="19666"/>
                  </a:lnTo>
                  <a:lnTo>
                    <a:pt x="56560" y="18860"/>
                  </a:lnTo>
                  <a:lnTo>
                    <a:pt x="56349" y="18054"/>
                  </a:lnTo>
                  <a:lnTo>
                    <a:pt x="56109" y="17257"/>
                  </a:lnTo>
                  <a:lnTo>
                    <a:pt x="55984" y="16854"/>
                  </a:lnTo>
                  <a:lnTo>
                    <a:pt x="55850" y="16461"/>
                  </a:lnTo>
                  <a:lnTo>
                    <a:pt x="55716" y="16057"/>
                  </a:lnTo>
                  <a:lnTo>
                    <a:pt x="55572" y="15664"/>
                  </a:lnTo>
                  <a:lnTo>
                    <a:pt x="55428" y="15270"/>
                  </a:lnTo>
                  <a:lnTo>
                    <a:pt x="55265" y="14887"/>
                  </a:lnTo>
                  <a:lnTo>
                    <a:pt x="55101" y="14493"/>
                  </a:lnTo>
                  <a:lnTo>
                    <a:pt x="54938" y="14109"/>
                  </a:lnTo>
                  <a:lnTo>
                    <a:pt x="54766" y="13725"/>
                  </a:lnTo>
                  <a:lnTo>
                    <a:pt x="54583" y="13341"/>
                  </a:lnTo>
                  <a:lnTo>
                    <a:pt x="54391" y="12957"/>
                  </a:lnTo>
                  <a:lnTo>
                    <a:pt x="54199" y="12583"/>
                  </a:lnTo>
                  <a:lnTo>
                    <a:pt x="53998" y="12209"/>
                  </a:lnTo>
                  <a:lnTo>
                    <a:pt x="53787" y="11834"/>
                  </a:lnTo>
                  <a:lnTo>
                    <a:pt x="53575" y="11460"/>
                  </a:lnTo>
                  <a:lnTo>
                    <a:pt x="53355" y="11095"/>
                  </a:lnTo>
                  <a:lnTo>
                    <a:pt x="53124" y="10740"/>
                  </a:lnTo>
                  <a:lnTo>
                    <a:pt x="52884" y="10376"/>
                  </a:lnTo>
                  <a:lnTo>
                    <a:pt x="52644" y="10020"/>
                  </a:lnTo>
                  <a:lnTo>
                    <a:pt x="52395" y="9665"/>
                  </a:lnTo>
                  <a:lnTo>
                    <a:pt x="52136" y="9320"/>
                  </a:lnTo>
                  <a:lnTo>
                    <a:pt x="51867" y="8974"/>
                  </a:lnTo>
                  <a:lnTo>
                    <a:pt x="51589" y="8638"/>
                  </a:lnTo>
                  <a:lnTo>
                    <a:pt x="51310" y="8302"/>
                  </a:lnTo>
                  <a:lnTo>
                    <a:pt x="51022" y="7966"/>
                  </a:lnTo>
                  <a:lnTo>
                    <a:pt x="50725" y="7640"/>
                  </a:lnTo>
                  <a:lnTo>
                    <a:pt x="50418" y="7323"/>
                  </a:lnTo>
                  <a:lnTo>
                    <a:pt x="50101" y="7007"/>
                  </a:lnTo>
                  <a:lnTo>
                    <a:pt x="49775" y="6690"/>
                  </a:lnTo>
                  <a:lnTo>
                    <a:pt x="49448" y="6383"/>
                  </a:lnTo>
                  <a:lnTo>
                    <a:pt x="49103" y="6085"/>
                  </a:lnTo>
                  <a:lnTo>
                    <a:pt x="48757" y="5788"/>
                  </a:lnTo>
                  <a:lnTo>
                    <a:pt x="48402" y="5490"/>
                  </a:lnTo>
                  <a:lnTo>
                    <a:pt x="48028" y="5212"/>
                  </a:lnTo>
                  <a:lnTo>
                    <a:pt x="47654" y="4924"/>
                  </a:lnTo>
                  <a:lnTo>
                    <a:pt x="47270" y="4655"/>
                  </a:lnTo>
                  <a:lnTo>
                    <a:pt x="46876" y="4386"/>
                  </a:lnTo>
                  <a:lnTo>
                    <a:pt x="46473" y="4127"/>
                  </a:lnTo>
                  <a:lnTo>
                    <a:pt x="46060" y="3868"/>
                  </a:lnTo>
                  <a:lnTo>
                    <a:pt x="45648" y="3619"/>
                  </a:lnTo>
                  <a:lnTo>
                    <a:pt x="45216" y="3379"/>
                  </a:lnTo>
                  <a:lnTo>
                    <a:pt x="44774" y="3139"/>
                  </a:lnTo>
                  <a:lnTo>
                    <a:pt x="44141" y="2822"/>
                  </a:lnTo>
                  <a:lnTo>
                    <a:pt x="43507" y="2515"/>
                  </a:lnTo>
                  <a:lnTo>
                    <a:pt x="42883" y="2237"/>
                  </a:lnTo>
                  <a:lnTo>
                    <a:pt x="42260" y="1977"/>
                  </a:lnTo>
                  <a:lnTo>
                    <a:pt x="41645" y="1728"/>
                  </a:lnTo>
                  <a:lnTo>
                    <a:pt x="41031" y="1507"/>
                  </a:lnTo>
                  <a:lnTo>
                    <a:pt x="40426" y="1306"/>
                  </a:lnTo>
                  <a:lnTo>
                    <a:pt x="39822" y="1114"/>
                  </a:lnTo>
                  <a:lnTo>
                    <a:pt x="39217" y="941"/>
                  </a:lnTo>
                  <a:lnTo>
                    <a:pt x="38632" y="778"/>
                  </a:lnTo>
                  <a:lnTo>
                    <a:pt x="38036" y="643"/>
                  </a:lnTo>
                  <a:lnTo>
                    <a:pt x="37451" y="519"/>
                  </a:lnTo>
                  <a:lnTo>
                    <a:pt x="36875" y="403"/>
                  </a:lnTo>
                  <a:lnTo>
                    <a:pt x="36309" y="307"/>
                  </a:lnTo>
                  <a:lnTo>
                    <a:pt x="35743" y="231"/>
                  </a:lnTo>
                  <a:lnTo>
                    <a:pt x="35176" y="163"/>
                  </a:lnTo>
                  <a:lnTo>
                    <a:pt x="34629" y="106"/>
                  </a:lnTo>
                  <a:lnTo>
                    <a:pt x="34082" y="58"/>
                  </a:lnTo>
                  <a:lnTo>
                    <a:pt x="33535" y="29"/>
                  </a:lnTo>
                  <a:lnTo>
                    <a:pt x="33007" y="10"/>
                  </a:lnTo>
                  <a:lnTo>
                    <a:pt x="3247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857;p35"/>
            <p:cNvSpPr/>
            <p:nvPr/>
          </p:nvSpPr>
          <p:spPr>
            <a:xfrm>
              <a:off x="4094575" y="1867825"/>
              <a:ext cx="63600" cy="63125"/>
            </a:xfrm>
            <a:custGeom>
              <a:avLst/>
              <a:gdLst/>
              <a:ahLst/>
              <a:cxnLst/>
              <a:rect l="l" t="t" r="r" b="b"/>
              <a:pathLst>
                <a:path w="2544" h="2525" extrusionOk="0">
                  <a:moveTo>
                    <a:pt x="1267" y="1"/>
                  </a:moveTo>
                  <a:lnTo>
                    <a:pt x="1142" y="10"/>
                  </a:lnTo>
                  <a:lnTo>
                    <a:pt x="1017" y="29"/>
                  </a:lnTo>
                  <a:lnTo>
                    <a:pt x="893" y="58"/>
                  </a:lnTo>
                  <a:lnTo>
                    <a:pt x="777" y="97"/>
                  </a:lnTo>
                  <a:lnTo>
                    <a:pt x="662" y="154"/>
                  </a:lnTo>
                  <a:lnTo>
                    <a:pt x="566" y="221"/>
                  </a:lnTo>
                  <a:lnTo>
                    <a:pt x="461" y="289"/>
                  </a:lnTo>
                  <a:lnTo>
                    <a:pt x="374" y="365"/>
                  </a:lnTo>
                  <a:lnTo>
                    <a:pt x="298" y="461"/>
                  </a:lnTo>
                  <a:lnTo>
                    <a:pt x="221" y="557"/>
                  </a:lnTo>
                  <a:lnTo>
                    <a:pt x="154" y="663"/>
                  </a:lnTo>
                  <a:lnTo>
                    <a:pt x="106" y="768"/>
                  </a:lnTo>
                  <a:lnTo>
                    <a:pt x="58" y="884"/>
                  </a:lnTo>
                  <a:lnTo>
                    <a:pt x="29" y="1008"/>
                  </a:lnTo>
                  <a:lnTo>
                    <a:pt x="10" y="1133"/>
                  </a:lnTo>
                  <a:lnTo>
                    <a:pt x="0" y="1258"/>
                  </a:lnTo>
                  <a:lnTo>
                    <a:pt x="10" y="1392"/>
                  </a:lnTo>
                  <a:lnTo>
                    <a:pt x="29" y="1517"/>
                  </a:lnTo>
                  <a:lnTo>
                    <a:pt x="58" y="1632"/>
                  </a:lnTo>
                  <a:lnTo>
                    <a:pt x="106" y="1757"/>
                  </a:lnTo>
                  <a:lnTo>
                    <a:pt x="154" y="1863"/>
                  </a:lnTo>
                  <a:lnTo>
                    <a:pt x="221" y="1968"/>
                  </a:lnTo>
                  <a:lnTo>
                    <a:pt x="298" y="2064"/>
                  </a:lnTo>
                  <a:lnTo>
                    <a:pt x="374" y="2160"/>
                  </a:lnTo>
                  <a:lnTo>
                    <a:pt x="461" y="2237"/>
                  </a:lnTo>
                  <a:lnTo>
                    <a:pt x="566" y="2314"/>
                  </a:lnTo>
                  <a:lnTo>
                    <a:pt x="662" y="2371"/>
                  </a:lnTo>
                  <a:lnTo>
                    <a:pt x="777" y="2429"/>
                  </a:lnTo>
                  <a:lnTo>
                    <a:pt x="893" y="2467"/>
                  </a:lnTo>
                  <a:lnTo>
                    <a:pt x="1017" y="2506"/>
                  </a:lnTo>
                  <a:lnTo>
                    <a:pt x="1142" y="2525"/>
                  </a:lnTo>
                  <a:lnTo>
                    <a:pt x="1401" y="2525"/>
                  </a:lnTo>
                  <a:lnTo>
                    <a:pt x="1526" y="2506"/>
                  </a:lnTo>
                  <a:lnTo>
                    <a:pt x="1641" y="2467"/>
                  </a:lnTo>
                  <a:lnTo>
                    <a:pt x="1766" y="2429"/>
                  </a:lnTo>
                  <a:lnTo>
                    <a:pt x="1872" y="2371"/>
                  </a:lnTo>
                  <a:lnTo>
                    <a:pt x="1977" y="2314"/>
                  </a:lnTo>
                  <a:lnTo>
                    <a:pt x="2073" y="2237"/>
                  </a:lnTo>
                  <a:lnTo>
                    <a:pt x="2169" y="2160"/>
                  </a:lnTo>
                  <a:lnTo>
                    <a:pt x="2246" y="2064"/>
                  </a:lnTo>
                  <a:lnTo>
                    <a:pt x="2323" y="1968"/>
                  </a:lnTo>
                  <a:lnTo>
                    <a:pt x="2390" y="1863"/>
                  </a:lnTo>
                  <a:lnTo>
                    <a:pt x="2438" y="1757"/>
                  </a:lnTo>
                  <a:lnTo>
                    <a:pt x="2486" y="1632"/>
                  </a:lnTo>
                  <a:lnTo>
                    <a:pt x="2515" y="1517"/>
                  </a:lnTo>
                  <a:lnTo>
                    <a:pt x="2534" y="1392"/>
                  </a:lnTo>
                  <a:lnTo>
                    <a:pt x="2543" y="1258"/>
                  </a:lnTo>
                  <a:lnTo>
                    <a:pt x="2534" y="1133"/>
                  </a:lnTo>
                  <a:lnTo>
                    <a:pt x="2515" y="1008"/>
                  </a:lnTo>
                  <a:lnTo>
                    <a:pt x="2486" y="884"/>
                  </a:lnTo>
                  <a:lnTo>
                    <a:pt x="2438" y="768"/>
                  </a:lnTo>
                  <a:lnTo>
                    <a:pt x="2390" y="663"/>
                  </a:lnTo>
                  <a:lnTo>
                    <a:pt x="2323" y="557"/>
                  </a:lnTo>
                  <a:lnTo>
                    <a:pt x="2246" y="461"/>
                  </a:lnTo>
                  <a:lnTo>
                    <a:pt x="2169" y="365"/>
                  </a:lnTo>
                  <a:lnTo>
                    <a:pt x="2073" y="289"/>
                  </a:lnTo>
                  <a:lnTo>
                    <a:pt x="1977" y="221"/>
                  </a:lnTo>
                  <a:lnTo>
                    <a:pt x="1872" y="154"/>
                  </a:lnTo>
                  <a:lnTo>
                    <a:pt x="1766" y="97"/>
                  </a:lnTo>
                  <a:lnTo>
                    <a:pt x="1641" y="58"/>
                  </a:lnTo>
                  <a:lnTo>
                    <a:pt x="1526" y="29"/>
                  </a:lnTo>
                  <a:lnTo>
                    <a:pt x="1401" y="10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858;p35"/>
            <p:cNvSpPr/>
            <p:nvPr/>
          </p:nvSpPr>
          <p:spPr>
            <a:xfrm>
              <a:off x="2992725" y="1867825"/>
              <a:ext cx="63375" cy="63125"/>
            </a:xfrm>
            <a:custGeom>
              <a:avLst/>
              <a:gdLst/>
              <a:ahLst/>
              <a:cxnLst/>
              <a:rect l="l" t="t" r="r" b="b"/>
              <a:pathLst>
                <a:path w="2535" h="2525" extrusionOk="0">
                  <a:moveTo>
                    <a:pt x="1277" y="1"/>
                  </a:moveTo>
                  <a:lnTo>
                    <a:pt x="1143" y="10"/>
                  </a:lnTo>
                  <a:lnTo>
                    <a:pt x="1018" y="29"/>
                  </a:lnTo>
                  <a:lnTo>
                    <a:pt x="893" y="58"/>
                  </a:lnTo>
                  <a:lnTo>
                    <a:pt x="778" y="97"/>
                  </a:lnTo>
                  <a:lnTo>
                    <a:pt x="673" y="154"/>
                  </a:lnTo>
                  <a:lnTo>
                    <a:pt x="567" y="221"/>
                  </a:lnTo>
                  <a:lnTo>
                    <a:pt x="471" y="289"/>
                  </a:lnTo>
                  <a:lnTo>
                    <a:pt x="375" y="365"/>
                  </a:lnTo>
                  <a:lnTo>
                    <a:pt x="298" y="461"/>
                  </a:lnTo>
                  <a:lnTo>
                    <a:pt x="221" y="557"/>
                  </a:lnTo>
                  <a:lnTo>
                    <a:pt x="154" y="663"/>
                  </a:lnTo>
                  <a:lnTo>
                    <a:pt x="106" y="768"/>
                  </a:lnTo>
                  <a:lnTo>
                    <a:pt x="58" y="884"/>
                  </a:lnTo>
                  <a:lnTo>
                    <a:pt x="30" y="1008"/>
                  </a:lnTo>
                  <a:lnTo>
                    <a:pt x="10" y="1133"/>
                  </a:lnTo>
                  <a:lnTo>
                    <a:pt x="1" y="1258"/>
                  </a:lnTo>
                  <a:lnTo>
                    <a:pt x="10" y="1392"/>
                  </a:lnTo>
                  <a:lnTo>
                    <a:pt x="30" y="1517"/>
                  </a:lnTo>
                  <a:lnTo>
                    <a:pt x="58" y="1632"/>
                  </a:lnTo>
                  <a:lnTo>
                    <a:pt x="106" y="1757"/>
                  </a:lnTo>
                  <a:lnTo>
                    <a:pt x="154" y="1863"/>
                  </a:lnTo>
                  <a:lnTo>
                    <a:pt x="221" y="1968"/>
                  </a:lnTo>
                  <a:lnTo>
                    <a:pt x="298" y="2064"/>
                  </a:lnTo>
                  <a:lnTo>
                    <a:pt x="375" y="2160"/>
                  </a:lnTo>
                  <a:lnTo>
                    <a:pt x="471" y="2237"/>
                  </a:lnTo>
                  <a:lnTo>
                    <a:pt x="567" y="2314"/>
                  </a:lnTo>
                  <a:lnTo>
                    <a:pt x="673" y="2371"/>
                  </a:lnTo>
                  <a:lnTo>
                    <a:pt x="778" y="2429"/>
                  </a:lnTo>
                  <a:lnTo>
                    <a:pt x="893" y="2467"/>
                  </a:lnTo>
                  <a:lnTo>
                    <a:pt x="1018" y="2506"/>
                  </a:lnTo>
                  <a:lnTo>
                    <a:pt x="1143" y="2525"/>
                  </a:lnTo>
                  <a:lnTo>
                    <a:pt x="1402" y="2525"/>
                  </a:lnTo>
                  <a:lnTo>
                    <a:pt x="1527" y="2506"/>
                  </a:lnTo>
                  <a:lnTo>
                    <a:pt x="1652" y="2467"/>
                  </a:lnTo>
                  <a:lnTo>
                    <a:pt x="1767" y="2429"/>
                  </a:lnTo>
                  <a:lnTo>
                    <a:pt x="1872" y="2371"/>
                  </a:lnTo>
                  <a:lnTo>
                    <a:pt x="1978" y="2314"/>
                  </a:lnTo>
                  <a:lnTo>
                    <a:pt x="2074" y="2237"/>
                  </a:lnTo>
                  <a:lnTo>
                    <a:pt x="2170" y="2160"/>
                  </a:lnTo>
                  <a:lnTo>
                    <a:pt x="2247" y="2064"/>
                  </a:lnTo>
                  <a:lnTo>
                    <a:pt x="2323" y="1968"/>
                  </a:lnTo>
                  <a:lnTo>
                    <a:pt x="2381" y="1863"/>
                  </a:lnTo>
                  <a:lnTo>
                    <a:pt x="2439" y="1757"/>
                  </a:lnTo>
                  <a:lnTo>
                    <a:pt x="2477" y="1632"/>
                  </a:lnTo>
                  <a:lnTo>
                    <a:pt x="2515" y="1517"/>
                  </a:lnTo>
                  <a:lnTo>
                    <a:pt x="2535" y="1392"/>
                  </a:lnTo>
                  <a:lnTo>
                    <a:pt x="2535" y="1258"/>
                  </a:lnTo>
                  <a:lnTo>
                    <a:pt x="2535" y="1133"/>
                  </a:lnTo>
                  <a:lnTo>
                    <a:pt x="2515" y="1008"/>
                  </a:lnTo>
                  <a:lnTo>
                    <a:pt x="2477" y="884"/>
                  </a:lnTo>
                  <a:lnTo>
                    <a:pt x="2439" y="768"/>
                  </a:lnTo>
                  <a:lnTo>
                    <a:pt x="2381" y="663"/>
                  </a:lnTo>
                  <a:lnTo>
                    <a:pt x="2323" y="557"/>
                  </a:lnTo>
                  <a:lnTo>
                    <a:pt x="2247" y="461"/>
                  </a:lnTo>
                  <a:lnTo>
                    <a:pt x="2170" y="365"/>
                  </a:lnTo>
                  <a:lnTo>
                    <a:pt x="2074" y="289"/>
                  </a:lnTo>
                  <a:lnTo>
                    <a:pt x="1978" y="221"/>
                  </a:lnTo>
                  <a:lnTo>
                    <a:pt x="1872" y="154"/>
                  </a:lnTo>
                  <a:lnTo>
                    <a:pt x="1767" y="97"/>
                  </a:lnTo>
                  <a:lnTo>
                    <a:pt x="1652" y="58"/>
                  </a:lnTo>
                  <a:lnTo>
                    <a:pt x="1527" y="29"/>
                  </a:lnTo>
                  <a:lnTo>
                    <a:pt x="1402" y="10"/>
                  </a:lnTo>
                  <a:lnTo>
                    <a:pt x="1277" y="1"/>
                  </a:lnTo>
                  <a:close/>
                </a:path>
              </a:pathLst>
            </a:custGeom>
            <a:solidFill>
              <a:srgbClr val="C226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859;p35"/>
            <p:cNvSpPr/>
            <p:nvPr/>
          </p:nvSpPr>
          <p:spPr>
            <a:xfrm>
              <a:off x="3587075" y="2470575"/>
              <a:ext cx="1010675" cy="976125"/>
            </a:xfrm>
            <a:custGeom>
              <a:avLst/>
              <a:gdLst/>
              <a:ahLst/>
              <a:cxnLst/>
              <a:rect l="l" t="t" r="r" b="b"/>
              <a:pathLst>
                <a:path w="40427" h="39045" extrusionOk="0">
                  <a:moveTo>
                    <a:pt x="9829" y="0"/>
                  </a:moveTo>
                  <a:lnTo>
                    <a:pt x="1" y="6834"/>
                  </a:lnTo>
                  <a:lnTo>
                    <a:pt x="1" y="39045"/>
                  </a:lnTo>
                  <a:lnTo>
                    <a:pt x="40427" y="33622"/>
                  </a:lnTo>
                  <a:lnTo>
                    <a:pt x="40427" y="33247"/>
                  </a:lnTo>
                  <a:lnTo>
                    <a:pt x="40408" y="32220"/>
                  </a:lnTo>
                  <a:lnTo>
                    <a:pt x="40360" y="30637"/>
                  </a:lnTo>
                  <a:lnTo>
                    <a:pt x="40331" y="29687"/>
                  </a:lnTo>
                  <a:lnTo>
                    <a:pt x="40283" y="28650"/>
                  </a:lnTo>
                  <a:lnTo>
                    <a:pt x="40235" y="27537"/>
                  </a:lnTo>
                  <a:lnTo>
                    <a:pt x="40168" y="26366"/>
                  </a:lnTo>
                  <a:lnTo>
                    <a:pt x="40081" y="25147"/>
                  </a:lnTo>
                  <a:lnTo>
                    <a:pt x="39985" y="23909"/>
                  </a:lnTo>
                  <a:lnTo>
                    <a:pt x="39870" y="22651"/>
                  </a:lnTo>
                  <a:lnTo>
                    <a:pt x="39736" y="21404"/>
                  </a:lnTo>
                  <a:lnTo>
                    <a:pt x="39669" y="20780"/>
                  </a:lnTo>
                  <a:lnTo>
                    <a:pt x="39582" y="20166"/>
                  </a:lnTo>
                  <a:lnTo>
                    <a:pt x="39505" y="19561"/>
                  </a:lnTo>
                  <a:lnTo>
                    <a:pt x="39419" y="18966"/>
                  </a:lnTo>
                  <a:lnTo>
                    <a:pt x="39371" y="18707"/>
                  </a:lnTo>
                  <a:lnTo>
                    <a:pt x="39323" y="18438"/>
                  </a:lnTo>
                  <a:lnTo>
                    <a:pt x="39208" y="17929"/>
                  </a:lnTo>
                  <a:lnTo>
                    <a:pt x="39073" y="17430"/>
                  </a:lnTo>
                  <a:lnTo>
                    <a:pt x="38929" y="16941"/>
                  </a:lnTo>
                  <a:lnTo>
                    <a:pt x="38747" y="16634"/>
                  </a:lnTo>
                  <a:lnTo>
                    <a:pt x="38565" y="16336"/>
                  </a:lnTo>
                  <a:lnTo>
                    <a:pt x="38382" y="16058"/>
                  </a:lnTo>
                  <a:lnTo>
                    <a:pt x="38210" y="15799"/>
                  </a:lnTo>
                  <a:lnTo>
                    <a:pt x="38037" y="15559"/>
                  </a:lnTo>
                  <a:lnTo>
                    <a:pt x="37864" y="15328"/>
                  </a:lnTo>
                  <a:lnTo>
                    <a:pt x="37691" y="15107"/>
                  </a:lnTo>
                  <a:lnTo>
                    <a:pt x="37519" y="14906"/>
                  </a:lnTo>
                  <a:lnTo>
                    <a:pt x="37355" y="14724"/>
                  </a:lnTo>
                  <a:lnTo>
                    <a:pt x="37192" y="14541"/>
                  </a:lnTo>
                  <a:lnTo>
                    <a:pt x="37029" y="14378"/>
                  </a:lnTo>
                  <a:lnTo>
                    <a:pt x="36866" y="14224"/>
                  </a:lnTo>
                  <a:lnTo>
                    <a:pt x="36703" y="14081"/>
                  </a:lnTo>
                  <a:lnTo>
                    <a:pt x="36549" y="13946"/>
                  </a:lnTo>
                  <a:lnTo>
                    <a:pt x="36252" y="13706"/>
                  </a:lnTo>
                  <a:lnTo>
                    <a:pt x="35954" y="13495"/>
                  </a:lnTo>
                  <a:lnTo>
                    <a:pt x="35666" y="13313"/>
                  </a:lnTo>
                  <a:lnTo>
                    <a:pt x="35397" y="13159"/>
                  </a:lnTo>
                  <a:lnTo>
                    <a:pt x="35138" y="13015"/>
                  </a:lnTo>
                  <a:lnTo>
                    <a:pt x="34649" y="12775"/>
                  </a:lnTo>
                  <a:lnTo>
                    <a:pt x="34418" y="12660"/>
                  </a:lnTo>
                  <a:lnTo>
                    <a:pt x="34207" y="12554"/>
                  </a:lnTo>
                  <a:lnTo>
                    <a:pt x="33564" y="12209"/>
                  </a:lnTo>
                  <a:lnTo>
                    <a:pt x="32480" y="11643"/>
                  </a:lnTo>
                  <a:lnTo>
                    <a:pt x="29264" y="9982"/>
                  </a:lnTo>
                  <a:lnTo>
                    <a:pt x="20607" y="5529"/>
                  </a:lnTo>
                  <a:lnTo>
                    <a:pt x="19503" y="5298"/>
                  </a:lnTo>
                  <a:lnTo>
                    <a:pt x="18390" y="5059"/>
                  </a:lnTo>
                  <a:lnTo>
                    <a:pt x="17843" y="4934"/>
                  </a:lnTo>
                  <a:lnTo>
                    <a:pt x="17296" y="4790"/>
                  </a:lnTo>
                  <a:lnTo>
                    <a:pt x="16749" y="4655"/>
                  </a:lnTo>
                  <a:lnTo>
                    <a:pt x="16211" y="4502"/>
                  </a:lnTo>
                  <a:lnTo>
                    <a:pt x="15683" y="4339"/>
                  </a:lnTo>
                  <a:lnTo>
                    <a:pt x="15165" y="4176"/>
                  </a:lnTo>
                  <a:lnTo>
                    <a:pt x="14657" y="3993"/>
                  </a:lnTo>
                  <a:lnTo>
                    <a:pt x="14148" y="3811"/>
                  </a:lnTo>
                  <a:lnTo>
                    <a:pt x="13668" y="3609"/>
                  </a:lnTo>
                  <a:lnTo>
                    <a:pt x="13188" y="3398"/>
                  </a:lnTo>
                  <a:lnTo>
                    <a:pt x="12727" y="3177"/>
                  </a:lnTo>
                  <a:lnTo>
                    <a:pt x="12286" y="2937"/>
                  </a:lnTo>
                  <a:lnTo>
                    <a:pt x="12113" y="2832"/>
                  </a:lnTo>
                  <a:lnTo>
                    <a:pt x="11940" y="2717"/>
                  </a:lnTo>
                  <a:lnTo>
                    <a:pt x="11777" y="2592"/>
                  </a:lnTo>
                  <a:lnTo>
                    <a:pt x="11624" y="2448"/>
                  </a:lnTo>
                  <a:lnTo>
                    <a:pt x="11470" y="2304"/>
                  </a:lnTo>
                  <a:lnTo>
                    <a:pt x="11326" y="2150"/>
                  </a:lnTo>
                  <a:lnTo>
                    <a:pt x="11182" y="1987"/>
                  </a:lnTo>
                  <a:lnTo>
                    <a:pt x="11048" y="1805"/>
                  </a:lnTo>
                  <a:lnTo>
                    <a:pt x="10913" y="1622"/>
                  </a:lnTo>
                  <a:lnTo>
                    <a:pt x="10789" y="1431"/>
                  </a:lnTo>
                  <a:lnTo>
                    <a:pt x="10664" y="1239"/>
                  </a:lnTo>
                  <a:lnTo>
                    <a:pt x="10549" y="1027"/>
                  </a:lnTo>
                  <a:lnTo>
                    <a:pt x="10443" y="816"/>
                  </a:lnTo>
                  <a:lnTo>
                    <a:pt x="10328" y="605"/>
                  </a:lnTo>
                  <a:lnTo>
                    <a:pt x="10222" y="375"/>
                  </a:lnTo>
                  <a:lnTo>
                    <a:pt x="10126" y="154"/>
                  </a:lnTo>
                  <a:lnTo>
                    <a:pt x="9829" y="0"/>
                  </a:lnTo>
                  <a:close/>
                </a:path>
              </a:pathLst>
            </a:custGeom>
            <a:solidFill>
              <a:srgbClr val="E8F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1860;p35"/>
            <p:cNvSpPr/>
            <p:nvPr/>
          </p:nvSpPr>
          <p:spPr>
            <a:xfrm>
              <a:off x="3587075" y="2461925"/>
              <a:ext cx="343150" cy="368825"/>
            </a:xfrm>
            <a:custGeom>
              <a:avLst/>
              <a:gdLst/>
              <a:ahLst/>
              <a:cxnLst/>
              <a:rect l="l" t="t" r="r" b="b"/>
              <a:pathLst>
                <a:path w="13726" h="14753" extrusionOk="0">
                  <a:moveTo>
                    <a:pt x="9915" y="1"/>
                  </a:moveTo>
                  <a:lnTo>
                    <a:pt x="8955" y="721"/>
                  </a:lnTo>
                  <a:lnTo>
                    <a:pt x="6518" y="2506"/>
                  </a:lnTo>
                  <a:lnTo>
                    <a:pt x="4972" y="3639"/>
                  </a:lnTo>
                  <a:lnTo>
                    <a:pt x="3302" y="4838"/>
                  </a:lnTo>
                  <a:lnTo>
                    <a:pt x="1623" y="6048"/>
                  </a:lnTo>
                  <a:lnTo>
                    <a:pt x="1" y="7199"/>
                  </a:lnTo>
                  <a:lnTo>
                    <a:pt x="6623" y="14753"/>
                  </a:lnTo>
                  <a:lnTo>
                    <a:pt x="13726" y="3427"/>
                  </a:lnTo>
                  <a:lnTo>
                    <a:pt x="9915" y="1"/>
                  </a:lnTo>
                  <a:close/>
                </a:path>
              </a:pathLst>
            </a:custGeom>
            <a:solidFill>
              <a:srgbClr val="CF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1861;p35"/>
            <p:cNvSpPr/>
            <p:nvPr/>
          </p:nvSpPr>
          <p:spPr>
            <a:xfrm>
              <a:off x="2576425" y="2470575"/>
              <a:ext cx="1010675" cy="976125"/>
            </a:xfrm>
            <a:custGeom>
              <a:avLst/>
              <a:gdLst/>
              <a:ahLst/>
              <a:cxnLst/>
              <a:rect l="l" t="t" r="r" b="b"/>
              <a:pathLst>
                <a:path w="40427" h="39045" extrusionOk="0">
                  <a:moveTo>
                    <a:pt x="30589" y="0"/>
                  </a:moveTo>
                  <a:lnTo>
                    <a:pt x="30291" y="154"/>
                  </a:lnTo>
                  <a:lnTo>
                    <a:pt x="30195" y="375"/>
                  </a:lnTo>
                  <a:lnTo>
                    <a:pt x="30090" y="605"/>
                  </a:lnTo>
                  <a:lnTo>
                    <a:pt x="29984" y="816"/>
                  </a:lnTo>
                  <a:lnTo>
                    <a:pt x="29869" y="1027"/>
                  </a:lnTo>
                  <a:lnTo>
                    <a:pt x="29754" y="1239"/>
                  </a:lnTo>
                  <a:lnTo>
                    <a:pt x="29629" y="1431"/>
                  </a:lnTo>
                  <a:lnTo>
                    <a:pt x="29504" y="1622"/>
                  </a:lnTo>
                  <a:lnTo>
                    <a:pt x="29379" y="1805"/>
                  </a:lnTo>
                  <a:lnTo>
                    <a:pt x="29236" y="1987"/>
                  </a:lnTo>
                  <a:lnTo>
                    <a:pt x="29101" y="2150"/>
                  </a:lnTo>
                  <a:lnTo>
                    <a:pt x="28948" y="2304"/>
                  </a:lnTo>
                  <a:lnTo>
                    <a:pt x="28804" y="2448"/>
                  </a:lnTo>
                  <a:lnTo>
                    <a:pt x="28640" y="2592"/>
                  </a:lnTo>
                  <a:lnTo>
                    <a:pt x="28477" y="2717"/>
                  </a:lnTo>
                  <a:lnTo>
                    <a:pt x="28305" y="2832"/>
                  </a:lnTo>
                  <a:lnTo>
                    <a:pt x="28132" y="2937"/>
                  </a:lnTo>
                  <a:lnTo>
                    <a:pt x="27690" y="3177"/>
                  </a:lnTo>
                  <a:lnTo>
                    <a:pt x="27230" y="3398"/>
                  </a:lnTo>
                  <a:lnTo>
                    <a:pt x="26759" y="3609"/>
                  </a:lnTo>
                  <a:lnTo>
                    <a:pt x="26270" y="3811"/>
                  </a:lnTo>
                  <a:lnTo>
                    <a:pt x="25771" y="3993"/>
                  </a:lnTo>
                  <a:lnTo>
                    <a:pt x="25262" y="4176"/>
                  </a:lnTo>
                  <a:lnTo>
                    <a:pt x="24744" y="4339"/>
                  </a:lnTo>
                  <a:lnTo>
                    <a:pt x="24216" y="4502"/>
                  </a:lnTo>
                  <a:lnTo>
                    <a:pt x="23678" y="4655"/>
                  </a:lnTo>
                  <a:lnTo>
                    <a:pt x="23131" y="4790"/>
                  </a:lnTo>
                  <a:lnTo>
                    <a:pt x="22584" y="4934"/>
                  </a:lnTo>
                  <a:lnTo>
                    <a:pt x="22037" y="5059"/>
                  </a:lnTo>
                  <a:lnTo>
                    <a:pt x="20924" y="5298"/>
                  </a:lnTo>
                  <a:lnTo>
                    <a:pt x="19810" y="5529"/>
                  </a:lnTo>
                  <a:lnTo>
                    <a:pt x="15299" y="7842"/>
                  </a:lnTo>
                  <a:lnTo>
                    <a:pt x="11153" y="9982"/>
                  </a:lnTo>
                  <a:lnTo>
                    <a:pt x="7947" y="11643"/>
                  </a:lnTo>
                  <a:lnTo>
                    <a:pt x="6863" y="12209"/>
                  </a:lnTo>
                  <a:lnTo>
                    <a:pt x="6220" y="12554"/>
                  </a:lnTo>
                  <a:lnTo>
                    <a:pt x="5999" y="12660"/>
                  </a:lnTo>
                  <a:lnTo>
                    <a:pt x="5778" y="12775"/>
                  </a:lnTo>
                  <a:lnTo>
                    <a:pt x="5289" y="13015"/>
                  </a:lnTo>
                  <a:lnTo>
                    <a:pt x="5030" y="13159"/>
                  </a:lnTo>
                  <a:lnTo>
                    <a:pt x="4751" y="13313"/>
                  </a:lnTo>
                  <a:lnTo>
                    <a:pt x="4473" y="13495"/>
                  </a:lnTo>
                  <a:lnTo>
                    <a:pt x="4176" y="13706"/>
                  </a:lnTo>
                  <a:lnTo>
                    <a:pt x="3868" y="13946"/>
                  </a:lnTo>
                  <a:lnTo>
                    <a:pt x="3715" y="14081"/>
                  </a:lnTo>
                  <a:lnTo>
                    <a:pt x="3561" y="14224"/>
                  </a:lnTo>
                  <a:lnTo>
                    <a:pt x="3398" y="14378"/>
                  </a:lnTo>
                  <a:lnTo>
                    <a:pt x="3235" y="14541"/>
                  </a:lnTo>
                  <a:lnTo>
                    <a:pt x="3072" y="14724"/>
                  </a:lnTo>
                  <a:lnTo>
                    <a:pt x="2899" y="14906"/>
                  </a:lnTo>
                  <a:lnTo>
                    <a:pt x="2736" y="15107"/>
                  </a:lnTo>
                  <a:lnTo>
                    <a:pt x="2563" y="15328"/>
                  </a:lnTo>
                  <a:lnTo>
                    <a:pt x="2390" y="15559"/>
                  </a:lnTo>
                  <a:lnTo>
                    <a:pt x="2218" y="15799"/>
                  </a:lnTo>
                  <a:lnTo>
                    <a:pt x="2035" y="16058"/>
                  </a:lnTo>
                  <a:lnTo>
                    <a:pt x="1853" y="16336"/>
                  </a:lnTo>
                  <a:lnTo>
                    <a:pt x="1680" y="16634"/>
                  </a:lnTo>
                  <a:lnTo>
                    <a:pt x="1488" y="16941"/>
                  </a:lnTo>
                  <a:lnTo>
                    <a:pt x="1344" y="17430"/>
                  </a:lnTo>
                  <a:lnTo>
                    <a:pt x="1219" y="17929"/>
                  </a:lnTo>
                  <a:lnTo>
                    <a:pt x="1104" y="18438"/>
                  </a:lnTo>
                  <a:lnTo>
                    <a:pt x="1047" y="18707"/>
                  </a:lnTo>
                  <a:lnTo>
                    <a:pt x="1008" y="18966"/>
                  </a:lnTo>
                  <a:lnTo>
                    <a:pt x="912" y="19561"/>
                  </a:lnTo>
                  <a:lnTo>
                    <a:pt x="835" y="20166"/>
                  </a:lnTo>
                  <a:lnTo>
                    <a:pt x="759" y="20780"/>
                  </a:lnTo>
                  <a:lnTo>
                    <a:pt x="682" y="21404"/>
                  </a:lnTo>
                  <a:lnTo>
                    <a:pt x="548" y="22651"/>
                  </a:lnTo>
                  <a:lnTo>
                    <a:pt x="442" y="23909"/>
                  </a:lnTo>
                  <a:lnTo>
                    <a:pt x="336" y="25147"/>
                  </a:lnTo>
                  <a:lnTo>
                    <a:pt x="260" y="26366"/>
                  </a:lnTo>
                  <a:lnTo>
                    <a:pt x="192" y="27537"/>
                  </a:lnTo>
                  <a:lnTo>
                    <a:pt x="135" y="28650"/>
                  </a:lnTo>
                  <a:lnTo>
                    <a:pt x="96" y="29687"/>
                  </a:lnTo>
                  <a:lnTo>
                    <a:pt x="58" y="30637"/>
                  </a:lnTo>
                  <a:lnTo>
                    <a:pt x="20" y="32220"/>
                  </a:lnTo>
                  <a:lnTo>
                    <a:pt x="0" y="33247"/>
                  </a:lnTo>
                  <a:lnTo>
                    <a:pt x="0" y="33622"/>
                  </a:lnTo>
                  <a:lnTo>
                    <a:pt x="40427" y="39045"/>
                  </a:lnTo>
                  <a:lnTo>
                    <a:pt x="40427" y="6834"/>
                  </a:lnTo>
                  <a:lnTo>
                    <a:pt x="30589" y="0"/>
                  </a:lnTo>
                  <a:close/>
                </a:path>
              </a:pathLst>
            </a:custGeom>
            <a:solidFill>
              <a:srgbClr val="CF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1862;p35"/>
            <p:cNvSpPr/>
            <p:nvPr/>
          </p:nvSpPr>
          <p:spPr>
            <a:xfrm>
              <a:off x="3243725" y="2461925"/>
              <a:ext cx="343375" cy="368825"/>
            </a:xfrm>
            <a:custGeom>
              <a:avLst/>
              <a:gdLst/>
              <a:ahLst/>
              <a:cxnLst/>
              <a:rect l="l" t="t" r="r" b="b"/>
              <a:pathLst>
                <a:path w="13735" h="14753" extrusionOk="0">
                  <a:moveTo>
                    <a:pt x="3810" y="1"/>
                  </a:moveTo>
                  <a:lnTo>
                    <a:pt x="0" y="3427"/>
                  </a:lnTo>
                  <a:lnTo>
                    <a:pt x="7102" y="14753"/>
                  </a:lnTo>
                  <a:lnTo>
                    <a:pt x="13735" y="7199"/>
                  </a:lnTo>
                  <a:lnTo>
                    <a:pt x="12103" y="6048"/>
                  </a:lnTo>
                  <a:lnTo>
                    <a:pt x="10423" y="4838"/>
                  </a:lnTo>
                  <a:lnTo>
                    <a:pt x="8763" y="3639"/>
                  </a:lnTo>
                  <a:lnTo>
                    <a:pt x="7208" y="2506"/>
                  </a:lnTo>
                  <a:lnTo>
                    <a:pt x="4780" y="721"/>
                  </a:lnTo>
                  <a:lnTo>
                    <a:pt x="3810" y="1"/>
                  </a:lnTo>
                  <a:close/>
                </a:path>
              </a:pathLst>
            </a:custGeom>
            <a:solidFill>
              <a:srgbClr val="BA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863;p35"/>
            <p:cNvSpPr/>
            <p:nvPr/>
          </p:nvSpPr>
          <p:spPr>
            <a:xfrm>
              <a:off x="2317775" y="2597275"/>
              <a:ext cx="1269325" cy="2740675"/>
            </a:xfrm>
            <a:custGeom>
              <a:avLst/>
              <a:gdLst/>
              <a:ahLst/>
              <a:cxnLst/>
              <a:rect l="l" t="t" r="r" b="b"/>
              <a:pathLst>
                <a:path w="50773" h="109627" extrusionOk="0">
                  <a:moveTo>
                    <a:pt x="32345" y="0"/>
                  </a:moveTo>
                  <a:lnTo>
                    <a:pt x="31759" y="106"/>
                  </a:lnTo>
                  <a:lnTo>
                    <a:pt x="30176" y="413"/>
                  </a:lnTo>
                  <a:lnTo>
                    <a:pt x="27882" y="864"/>
                  </a:lnTo>
                  <a:lnTo>
                    <a:pt x="26548" y="1142"/>
                  </a:lnTo>
                  <a:lnTo>
                    <a:pt x="25156" y="1440"/>
                  </a:lnTo>
                  <a:lnTo>
                    <a:pt x="23716" y="1757"/>
                  </a:lnTo>
                  <a:lnTo>
                    <a:pt x="22277" y="2083"/>
                  </a:lnTo>
                  <a:lnTo>
                    <a:pt x="20875" y="2419"/>
                  </a:lnTo>
                  <a:lnTo>
                    <a:pt x="20194" y="2592"/>
                  </a:lnTo>
                  <a:lnTo>
                    <a:pt x="19541" y="2764"/>
                  </a:lnTo>
                  <a:lnTo>
                    <a:pt x="18908" y="2937"/>
                  </a:lnTo>
                  <a:lnTo>
                    <a:pt x="18303" y="3110"/>
                  </a:lnTo>
                  <a:lnTo>
                    <a:pt x="17737" y="3273"/>
                  </a:lnTo>
                  <a:lnTo>
                    <a:pt x="17209" y="3436"/>
                  </a:lnTo>
                  <a:lnTo>
                    <a:pt x="16729" y="3599"/>
                  </a:lnTo>
                  <a:lnTo>
                    <a:pt x="16297" y="3762"/>
                  </a:lnTo>
                  <a:lnTo>
                    <a:pt x="15913" y="3916"/>
                  </a:lnTo>
                  <a:lnTo>
                    <a:pt x="15587" y="4070"/>
                  </a:lnTo>
                  <a:lnTo>
                    <a:pt x="15155" y="4281"/>
                  </a:lnTo>
                  <a:lnTo>
                    <a:pt x="14915" y="4396"/>
                  </a:lnTo>
                  <a:lnTo>
                    <a:pt x="14675" y="4530"/>
                  </a:lnTo>
                  <a:lnTo>
                    <a:pt x="14426" y="4674"/>
                  </a:lnTo>
                  <a:lnTo>
                    <a:pt x="14157" y="4837"/>
                  </a:lnTo>
                  <a:lnTo>
                    <a:pt x="13878" y="5020"/>
                  </a:lnTo>
                  <a:lnTo>
                    <a:pt x="13600" y="5241"/>
                  </a:lnTo>
                  <a:lnTo>
                    <a:pt x="13303" y="5481"/>
                  </a:lnTo>
                  <a:lnTo>
                    <a:pt x="12995" y="5759"/>
                  </a:lnTo>
                  <a:lnTo>
                    <a:pt x="12688" y="6076"/>
                  </a:lnTo>
                  <a:lnTo>
                    <a:pt x="12362" y="6421"/>
                  </a:lnTo>
                  <a:lnTo>
                    <a:pt x="12199" y="6623"/>
                  </a:lnTo>
                  <a:lnTo>
                    <a:pt x="12036" y="6824"/>
                  </a:lnTo>
                  <a:lnTo>
                    <a:pt x="11873" y="7045"/>
                  </a:lnTo>
                  <a:lnTo>
                    <a:pt x="11700" y="7275"/>
                  </a:lnTo>
                  <a:lnTo>
                    <a:pt x="11527" y="7515"/>
                  </a:lnTo>
                  <a:lnTo>
                    <a:pt x="11354" y="7765"/>
                  </a:lnTo>
                  <a:lnTo>
                    <a:pt x="11181" y="8034"/>
                  </a:lnTo>
                  <a:lnTo>
                    <a:pt x="11009" y="8321"/>
                  </a:lnTo>
                  <a:lnTo>
                    <a:pt x="10826" y="8619"/>
                  </a:lnTo>
                  <a:lnTo>
                    <a:pt x="10644" y="8926"/>
                  </a:lnTo>
                  <a:lnTo>
                    <a:pt x="10471" y="9262"/>
                  </a:lnTo>
                  <a:lnTo>
                    <a:pt x="10279" y="9598"/>
                  </a:lnTo>
                  <a:lnTo>
                    <a:pt x="10097" y="9963"/>
                  </a:lnTo>
                  <a:lnTo>
                    <a:pt x="9915" y="10337"/>
                  </a:lnTo>
                  <a:lnTo>
                    <a:pt x="9723" y="10731"/>
                  </a:lnTo>
                  <a:lnTo>
                    <a:pt x="9540" y="11143"/>
                  </a:lnTo>
                  <a:lnTo>
                    <a:pt x="9348" y="11575"/>
                  </a:lnTo>
                  <a:lnTo>
                    <a:pt x="9156" y="12026"/>
                  </a:lnTo>
                  <a:lnTo>
                    <a:pt x="8964" y="12487"/>
                  </a:lnTo>
                  <a:lnTo>
                    <a:pt x="8772" y="12976"/>
                  </a:lnTo>
                  <a:lnTo>
                    <a:pt x="8571" y="13485"/>
                  </a:lnTo>
                  <a:lnTo>
                    <a:pt x="8379" y="14013"/>
                  </a:lnTo>
                  <a:lnTo>
                    <a:pt x="8187" y="14560"/>
                  </a:lnTo>
                  <a:lnTo>
                    <a:pt x="7985" y="15126"/>
                  </a:lnTo>
                  <a:lnTo>
                    <a:pt x="7784" y="15721"/>
                  </a:lnTo>
                  <a:lnTo>
                    <a:pt x="7582" y="16336"/>
                  </a:lnTo>
                  <a:lnTo>
                    <a:pt x="7381" y="16969"/>
                  </a:lnTo>
                  <a:lnTo>
                    <a:pt x="7179" y="17622"/>
                  </a:lnTo>
                  <a:lnTo>
                    <a:pt x="6978" y="18303"/>
                  </a:lnTo>
                  <a:lnTo>
                    <a:pt x="6776" y="19013"/>
                  </a:lnTo>
                  <a:lnTo>
                    <a:pt x="6575" y="19743"/>
                  </a:lnTo>
                  <a:lnTo>
                    <a:pt x="6363" y="20492"/>
                  </a:lnTo>
                  <a:lnTo>
                    <a:pt x="6162" y="21279"/>
                  </a:lnTo>
                  <a:lnTo>
                    <a:pt x="5951" y="22075"/>
                  </a:lnTo>
                  <a:lnTo>
                    <a:pt x="5749" y="22910"/>
                  </a:lnTo>
                  <a:lnTo>
                    <a:pt x="5538" y="23764"/>
                  </a:lnTo>
                  <a:lnTo>
                    <a:pt x="5327" y="24647"/>
                  </a:lnTo>
                  <a:lnTo>
                    <a:pt x="5125" y="25559"/>
                  </a:lnTo>
                  <a:lnTo>
                    <a:pt x="4703" y="27469"/>
                  </a:lnTo>
                  <a:lnTo>
                    <a:pt x="4290" y="29446"/>
                  </a:lnTo>
                  <a:lnTo>
                    <a:pt x="3897" y="31424"/>
                  </a:lnTo>
                  <a:lnTo>
                    <a:pt x="3522" y="33420"/>
                  </a:lnTo>
                  <a:lnTo>
                    <a:pt x="3167" y="35426"/>
                  </a:lnTo>
                  <a:lnTo>
                    <a:pt x="2822" y="37441"/>
                  </a:lnTo>
                  <a:lnTo>
                    <a:pt x="2495" y="39447"/>
                  </a:lnTo>
                  <a:lnTo>
                    <a:pt x="2188" y="41463"/>
                  </a:lnTo>
                  <a:lnTo>
                    <a:pt x="1900" y="43478"/>
                  </a:lnTo>
                  <a:lnTo>
                    <a:pt x="1632" y="45475"/>
                  </a:lnTo>
                  <a:lnTo>
                    <a:pt x="1382" y="47481"/>
                  </a:lnTo>
                  <a:lnTo>
                    <a:pt x="1152" y="49467"/>
                  </a:lnTo>
                  <a:lnTo>
                    <a:pt x="941" y="51445"/>
                  </a:lnTo>
                  <a:lnTo>
                    <a:pt x="758" y="53403"/>
                  </a:lnTo>
                  <a:lnTo>
                    <a:pt x="585" y="55341"/>
                  </a:lnTo>
                  <a:lnTo>
                    <a:pt x="432" y="57261"/>
                  </a:lnTo>
                  <a:lnTo>
                    <a:pt x="307" y="59161"/>
                  </a:lnTo>
                  <a:lnTo>
                    <a:pt x="202" y="61023"/>
                  </a:lnTo>
                  <a:lnTo>
                    <a:pt x="115" y="62866"/>
                  </a:lnTo>
                  <a:lnTo>
                    <a:pt x="58" y="64680"/>
                  </a:lnTo>
                  <a:lnTo>
                    <a:pt x="19" y="66456"/>
                  </a:lnTo>
                  <a:lnTo>
                    <a:pt x="0" y="68193"/>
                  </a:lnTo>
                  <a:lnTo>
                    <a:pt x="0" y="69047"/>
                  </a:lnTo>
                  <a:lnTo>
                    <a:pt x="10" y="69892"/>
                  </a:lnTo>
                  <a:lnTo>
                    <a:pt x="19" y="70727"/>
                  </a:lnTo>
                  <a:lnTo>
                    <a:pt x="38" y="71552"/>
                  </a:lnTo>
                  <a:lnTo>
                    <a:pt x="67" y="72358"/>
                  </a:lnTo>
                  <a:lnTo>
                    <a:pt x="96" y="73165"/>
                  </a:lnTo>
                  <a:lnTo>
                    <a:pt x="134" y="73952"/>
                  </a:lnTo>
                  <a:lnTo>
                    <a:pt x="173" y="74729"/>
                  </a:lnTo>
                  <a:lnTo>
                    <a:pt x="230" y="75487"/>
                  </a:lnTo>
                  <a:lnTo>
                    <a:pt x="278" y="76246"/>
                  </a:lnTo>
                  <a:lnTo>
                    <a:pt x="346" y="76975"/>
                  </a:lnTo>
                  <a:lnTo>
                    <a:pt x="413" y="77704"/>
                  </a:lnTo>
                  <a:lnTo>
                    <a:pt x="489" y="78415"/>
                  </a:lnTo>
                  <a:lnTo>
                    <a:pt x="566" y="79106"/>
                  </a:lnTo>
                  <a:lnTo>
                    <a:pt x="653" y="79787"/>
                  </a:lnTo>
                  <a:lnTo>
                    <a:pt x="749" y="80459"/>
                  </a:lnTo>
                  <a:lnTo>
                    <a:pt x="845" y="81112"/>
                  </a:lnTo>
                  <a:lnTo>
                    <a:pt x="950" y="81745"/>
                  </a:lnTo>
                  <a:lnTo>
                    <a:pt x="1065" y="82369"/>
                  </a:lnTo>
                  <a:lnTo>
                    <a:pt x="1190" y="82974"/>
                  </a:lnTo>
                  <a:lnTo>
                    <a:pt x="1315" y="83559"/>
                  </a:lnTo>
                  <a:lnTo>
                    <a:pt x="1449" y="84125"/>
                  </a:lnTo>
                  <a:lnTo>
                    <a:pt x="1507" y="84356"/>
                  </a:lnTo>
                  <a:lnTo>
                    <a:pt x="1574" y="84596"/>
                  </a:lnTo>
                  <a:lnTo>
                    <a:pt x="1660" y="84836"/>
                  </a:lnTo>
                  <a:lnTo>
                    <a:pt x="1756" y="85076"/>
                  </a:lnTo>
                  <a:lnTo>
                    <a:pt x="1862" y="85335"/>
                  </a:lnTo>
                  <a:lnTo>
                    <a:pt x="1977" y="85584"/>
                  </a:lnTo>
                  <a:lnTo>
                    <a:pt x="2102" y="85853"/>
                  </a:lnTo>
                  <a:lnTo>
                    <a:pt x="2236" y="86122"/>
                  </a:lnTo>
                  <a:lnTo>
                    <a:pt x="2390" y="86390"/>
                  </a:lnTo>
                  <a:lnTo>
                    <a:pt x="2543" y="86669"/>
                  </a:lnTo>
                  <a:lnTo>
                    <a:pt x="2716" y="86957"/>
                  </a:lnTo>
                  <a:lnTo>
                    <a:pt x="2899" y="87245"/>
                  </a:lnTo>
                  <a:lnTo>
                    <a:pt x="3091" y="87542"/>
                  </a:lnTo>
                  <a:lnTo>
                    <a:pt x="3282" y="87840"/>
                  </a:lnTo>
                  <a:lnTo>
                    <a:pt x="3724" y="88464"/>
                  </a:lnTo>
                  <a:lnTo>
                    <a:pt x="4194" y="89097"/>
                  </a:lnTo>
                  <a:lnTo>
                    <a:pt x="4713" y="89759"/>
                  </a:lnTo>
                  <a:lnTo>
                    <a:pt x="5260" y="90450"/>
                  </a:lnTo>
                  <a:lnTo>
                    <a:pt x="5855" y="91151"/>
                  </a:lnTo>
                  <a:lnTo>
                    <a:pt x="6488" y="91880"/>
                  </a:lnTo>
                  <a:lnTo>
                    <a:pt x="7170" y="92619"/>
                  </a:lnTo>
                  <a:lnTo>
                    <a:pt x="7880" y="93387"/>
                  </a:lnTo>
                  <a:lnTo>
                    <a:pt x="8628" y="94184"/>
                  </a:lnTo>
                  <a:lnTo>
                    <a:pt x="9415" y="94990"/>
                  </a:lnTo>
                  <a:lnTo>
                    <a:pt x="10231" y="95825"/>
                  </a:lnTo>
                  <a:lnTo>
                    <a:pt x="11095" y="96679"/>
                  </a:lnTo>
                  <a:lnTo>
                    <a:pt x="11988" y="97553"/>
                  </a:lnTo>
                  <a:lnTo>
                    <a:pt x="12919" y="98445"/>
                  </a:lnTo>
                  <a:lnTo>
                    <a:pt x="13888" y="99357"/>
                  </a:lnTo>
                  <a:lnTo>
                    <a:pt x="14886" y="100288"/>
                  </a:lnTo>
                  <a:lnTo>
                    <a:pt x="15923" y="101248"/>
                  </a:lnTo>
                  <a:lnTo>
                    <a:pt x="16998" y="102227"/>
                  </a:lnTo>
                  <a:lnTo>
                    <a:pt x="18102" y="103225"/>
                  </a:lnTo>
                  <a:lnTo>
                    <a:pt x="19234" y="104242"/>
                  </a:lnTo>
                  <a:lnTo>
                    <a:pt x="20405" y="105279"/>
                  </a:lnTo>
                  <a:lnTo>
                    <a:pt x="22833" y="107410"/>
                  </a:lnTo>
                  <a:lnTo>
                    <a:pt x="25386" y="109627"/>
                  </a:lnTo>
                  <a:lnTo>
                    <a:pt x="35656" y="96871"/>
                  </a:lnTo>
                  <a:lnTo>
                    <a:pt x="34456" y="95796"/>
                  </a:lnTo>
                  <a:lnTo>
                    <a:pt x="33132" y="94597"/>
                  </a:lnTo>
                  <a:lnTo>
                    <a:pt x="31721" y="93291"/>
                  </a:lnTo>
                  <a:lnTo>
                    <a:pt x="30243" y="91909"/>
                  </a:lnTo>
                  <a:lnTo>
                    <a:pt x="28726" y="90479"/>
                  </a:lnTo>
                  <a:lnTo>
                    <a:pt x="27200" y="89001"/>
                  </a:lnTo>
                  <a:lnTo>
                    <a:pt x="25684" y="87504"/>
                  </a:lnTo>
                  <a:lnTo>
                    <a:pt x="24935" y="86765"/>
                  </a:lnTo>
                  <a:lnTo>
                    <a:pt x="24196" y="86016"/>
                  </a:lnTo>
                  <a:lnTo>
                    <a:pt x="23476" y="85287"/>
                  </a:lnTo>
                  <a:lnTo>
                    <a:pt x="22776" y="84557"/>
                  </a:lnTo>
                  <a:lnTo>
                    <a:pt x="22094" y="83847"/>
                  </a:lnTo>
                  <a:lnTo>
                    <a:pt x="21432" y="83137"/>
                  </a:lnTo>
                  <a:lnTo>
                    <a:pt x="20808" y="82455"/>
                  </a:lnTo>
                  <a:lnTo>
                    <a:pt x="20203" y="81793"/>
                  </a:lnTo>
                  <a:lnTo>
                    <a:pt x="19637" y="81150"/>
                  </a:lnTo>
                  <a:lnTo>
                    <a:pt x="19109" y="80526"/>
                  </a:lnTo>
                  <a:lnTo>
                    <a:pt x="18620" y="79941"/>
                  </a:lnTo>
                  <a:lnTo>
                    <a:pt x="18169" y="79374"/>
                  </a:lnTo>
                  <a:lnTo>
                    <a:pt x="17775" y="78847"/>
                  </a:lnTo>
                  <a:lnTo>
                    <a:pt x="17420" y="78347"/>
                  </a:lnTo>
                  <a:lnTo>
                    <a:pt x="17267" y="78117"/>
                  </a:lnTo>
                  <a:lnTo>
                    <a:pt x="17123" y="77896"/>
                  </a:lnTo>
                  <a:lnTo>
                    <a:pt x="16988" y="77676"/>
                  </a:lnTo>
                  <a:lnTo>
                    <a:pt x="16873" y="77474"/>
                  </a:lnTo>
                  <a:lnTo>
                    <a:pt x="16777" y="77282"/>
                  </a:lnTo>
                  <a:lnTo>
                    <a:pt x="16691" y="77100"/>
                  </a:lnTo>
                  <a:lnTo>
                    <a:pt x="16623" y="76927"/>
                  </a:lnTo>
                  <a:lnTo>
                    <a:pt x="16566" y="76773"/>
                  </a:lnTo>
                  <a:lnTo>
                    <a:pt x="16508" y="76553"/>
                  </a:lnTo>
                  <a:lnTo>
                    <a:pt x="16460" y="76303"/>
                  </a:lnTo>
                  <a:lnTo>
                    <a:pt x="16412" y="76025"/>
                  </a:lnTo>
                  <a:lnTo>
                    <a:pt x="16374" y="75718"/>
                  </a:lnTo>
                  <a:lnTo>
                    <a:pt x="16345" y="75382"/>
                  </a:lnTo>
                  <a:lnTo>
                    <a:pt x="16316" y="75017"/>
                  </a:lnTo>
                  <a:lnTo>
                    <a:pt x="16297" y="74633"/>
                  </a:lnTo>
                  <a:lnTo>
                    <a:pt x="16288" y="74211"/>
                  </a:lnTo>
                  <a:lnTo>
                    <a:pt x="16278" y="73779"/>
                  </a:lnTo>
                  <a:lnTo>
                    <a:pt x="16278" y="73318"/>
                  </a:lnTo>
                  <a:lnTo>
                    <a:pt x="16288" y="72330"/>
                  </a:lnTo>
                  <a:lnTo>
                    <a:pt x="16316" y="71274"/>
                  </a:lnTo>
                  <a:lnTo>
                    <a:pt x="16374" y="70141"/>
                  </a:lnTo>
                  <a:lnTo>
                    <a:pt x="16441" y="68951"/>
                  </a:lnTo>
                  <a:lnTo>
                    <a:pt x="16518" y="67703"/>
                  </a:lnTo>
                  <a:lnTo>
                    <a:pt x="16623" y="66408"/>
                  </a:lnTo>
                  <a:lnTo>
                    <a:pt x="16729" y="65083"/>
                  </a:lnTo>
                  <a:lnTo>
                    <a:pt x="16854" y="63720"/>
                  </a:lnTo>
                  <a:lnTo>
                    <a:pt x="16988" y="62348"/>
                  </a:lnTo>
                  <a:lnTo>
                    <a:pt x="17123" y="60956"/>
                  </a:lnTo>
                  <a:lnTo>
                    <a:pt x="17276" y="59564"/>
                  </a:lnTo>
                  <a:lnTo>
                    <a:pt x="17420" y="58182"/>
                  </a:lnTo>
                  <a:lnTo>
                    <a:pt x="17583" y="56810"/>
                  </a:lnTo>
                  <a:lnTo>
                    <a:pt x="17900" y="54132"/>
                  </a:lnTo>
                  <a:lnTo>
                    <a:pt x="18226" y="51608"/>
                  </a:lnTo>
                  <a:lnTo>
                    <a:pt x="18533" y="49314"/>
                  </a:lnTo>
                  <a:lnTo>
                    <a:pt x="18812" y="47298"/>
                  </a:lnTo>
                  <a:lnTo>
                    <a:pt x="19061" y="45638"/>
                  </a:lnTo>
                  <a:lnTo>
                    <a:pt x="19263" y="44390"/>
                  </a:lnTo>
                  <a:lnTo>
                    <a:pt x="19340" y="43949"/>
                  </a:lnTo>
                  <a:lnTo>
                    <a:pt x="19407" y="43632"/>
                  </a:lnTo>
                  <a:lnTo>
                    <a:pt x="19407" y="43632"/>
                  </a:lnTo>
                  <a:lnTo>
                    <a:pt x="19359" y="44265"/>
                  </a:lnTo>
                  <a:lnTo>
                    <a:pt x="19320" y="44937"/>
                  </a:lnTo>
                  <a:lnTo>
                    <a:pt x="19301" y="45657"/>
                  </a:lnTo>
                  <a:lnTo>
                    <a:pt x="19311" y="46415"/>
                  </a:lnTo>
                  <a:lnTo>
                    <a:pt x="19320" y="46809"/>
                  </a:lnTo>
                  <a:lnTo>
                    <a:pt x="19330" y="47212"/>
                  </a:lnTo>
                  <a:lnTo>
                    <a:pt x="19359" y="47625"/>
                  </a:lnTo>
                  <a:lnTo>
                    <a:pt x="19388" y="48037"/>
                  </a:lnTo>
                  <a:lnTo>
                    <a:pt x="19426" y="48469"/>
                  </a:lnTo>
                  <a:lnTo>
                    <a:pt x="19474" y="48892"/>
                  </a:lnTo>
                  <a:lnTo>
                    <a:pt x="19522" y="49333"/>
                  </a:lnTo>
                  <a:lnTo>
                    <a:pt x="19589" y="49775"/>
                  </a:lnTo>
                  <a:lnTo>
                    <a:pt x="19666" y="50216"/>
                  </a:lnTo>
                  <a:lnTo>
                    <a:pt x="19752" y="50667"/>
                  </a:lnTo>
                  <a:lnTo>
                    <a:pt x="19848" y="51118"/>
                  </a:lnTo>
                  <a:lnTo>
                    <a:pt x="19954" y="51579"/>
                  </a:lnTo>
                  <a:lnTo>
                    <a:pt x="20069" y="52040"/>
                  </a:lnTo>
                  <a:lnTo>
                    <a:pt x="20194" y="52500"/>
                  </a:lnTo>
                  <a:lnTo>
                    <a:pt x="20338" y="52961"/>
                  </a:lnTo>
                  <a:lnTo>
                    <a:pt x="20491" y="53422"/>
                  </a:lnTo>
                  <a:lnTo>
                    <a:pt x="20664" y="53882"/>
                  </a:lnTo>
                  <a:lnTo>
                    <a:pt x="20847" y="54343"/>
                  </a:lnTo>
                  <a:lnTo>
                    <a:pt x="21048" y="54804"/>
                  </a:lnTo>
                  <a:lnTo>
                    <a:pt x="21259" y="55265"/>
                  </a:lnTo>
                  <a:lnTo>
                    <a:pt x="21480" y="55725"/>
                  </a:lnTo>
                  <a:lnTo>
                    <a:pt x="21720" y="56186"/>
                  </a:lnTo>
                  <a:lnTo>
                    <a:pt x="21979" y="56637"/>
                  </a:lnTo>
                  <a:lnTo>
                    <a:pt x="22257" y="57088"/>
                  </a:lnTo>
                  <a:lnTo>
                    <a:pt x="22469" y="57434"/>
                  </a:lnTo>
                  <a:lnTo>
                    <a:pt x="22680" y="57789"/>
                  </a:lnTo>
                  <a:lnTo>
                    <a:pt x="22891" y="58144"/>
                  </a:lnTo>
                  <a:lnTo>
                    <a:pt x="23092" y="58509"/>
                  </a:lnTo>
                  <a:lnTo>
                    <a:pt x="23284" y="58883"/>
                  </a:lnTo>
                  <a:lnTo>
                    <a:pt x="23486" y="59257"/>
                  </a:lnTo>
                  <a:lnTo>
                    <a:pt x="23668" y="59641"/>
                  </a:lnTo>
                  <a:lnTo>
                    <a:pt x="23860" y="60025"/>
                  </a:lnTo>
                  <a:lnTo>
                    <a:pt x="24043" y="60419"/>
                  </a:lnTo>
                  <a:lnTo>
                    <a:pt x="24215" y="60822"/>
                  </a:lnTo>
                  <a:lnTo>
                    <a:pt x="24388" y="61225"/>
                  </a:lnTo>
                  <a:lnTo>
                    <a:pt x="24561" y="61638"/>
                  </a:lnTo>
                  <a:lnTo>
                    <a:pt x="24878" y="62463"/>
                  </a:lnTo>
                  <a:lnTo>
                    <a:pt x="25185" y="63308"/>
                  </a:lnTo>
                  <a:lnTo>
                    <a:pt x="25473" y="64171"/>
                  </a:lnTo>
                  <a:lnTo>
                    <a:pt x="25751" y="65045"/>
                  </a:lnTo>
                  <a:lnTo>
                    <a:pt x="26001" y="65928"/>
                  </a:lnTo>
                  <a:lnTo>
                    <a:pt x="26231" y="66820"/>
                  </a:lnTo>
                  <a:lnTo>
                    <a:pt x="26442" y="67723"/>
                  </a:lnTo>
                  <a:lnTo>
                    <a:pt x="26634" y="68634"/>
                  </a:lnTo>
                  <a:lnTo>
                    <a:pt x="26816" y="69546"/>
                  </a:lnTo>
                  <a:lnTo>
                    <a:pt x="26970" y="70468"/>
                  </a:lnTo>
                  <a:lnTo>
                    <a:pt x="27104" y="71389"/>
                  </a:lnTo>
                  <a:lnTo>
                    <a:pt x="27210" y="72301"/>
                  </a:lnTo>
                  <a:lnTo>
                    <a:pt x="27306" y="73222"/>
                  </a:lnTo>
                  <a:lnTo>
                    <a:pt x="27383" y="74134"/>
                  </a:lnTo>
                  <a:lnTo>
                    <a:pt x="27431" y="75046"/>
                  </a:lnTo>
                  <a:lnTo>
                    <a:pt x="27459" y="75958"/>
                  </a:lnTo>
                  <a:lnTo>
                    <a:pt x="27469" y="76850"/>
                  </a:lnTo>
                  <a:lnTo>
                    <a:pt x="27450" y="77733"/>
                  </a:lnTo>
                  <a:lnTo>
                    <a:pt x="27431" y="78175"/>
                  </a:lnTo>
                  <a:lnTo>
                    <a:pt x="27411" y="78607"/>
                  </a:lnTo>
                  <a:lnTo>
                    <a:pt x="27383" y="79048"/>
                  </a:lnTo>
                  <a:lnTo>
                    <a:pt x="27354" y="79470"/>
                  </a:lnTo>
                  <a:lnTo>
                    <a:pt x="27315" y="79902"/>
                  </a:lnTo>
                  <a:lnTo>
                    <a:pt x="27267" y="80325"/>
                  </a:lnTo>
                  <a:lnTo>
                    <a:pt x="27219" y="80737"/>
                  </a:lnTo>
                  <a:lnTo>
                    <a:pt x="27162" y="81150"/>
                  </a:lnTo>
                  <a:lnTo>
                    <a:pt x="27095" y="81563"/>
                  </a:lnTo>
                  <a:lnTo>
                    <a:pt x="27028" y="81966"/>
                  </a:lnTo>
                  <a:lnTo>
                    <a:pt x="26960" y="82369"/>
                  </a:lnTo>
                  <a:lnTo>
                    <a:pt x="26874" y="82762"/>
                  </a:lnTo>
                  <a:lnTo>
                    <a:pt x="26788" y="83156"/>
                  </a:lnTo>
                  <a:lnTo>
                    <a:pt x="26701" y="83540"/>
                  </a:lnTo>
                  <a:lnTo>
                    <a:pt x="26596" y="83914"/>
                  </a:lnTo>
                  <a:lnTo>
                    <a:pt x="26500" y="84289"/>
                  </a:lnTo>
                  <a:lnTo>
                    <a:pt x="50773" y="78146"/>
                  </a:lnTo>
                  <a:lnTo>
                    <a:pt x="50773" y="32988"/>
                  </a:lnTo>
                  <a:lnTo>
                    <a:pt x="48296" y="28554"/>
                  </a:lnTo>
                  <a:lnTo>
                    <a:pt x="32345" y="0"/>
                  </a:lnTo>
                  <a:close/>
                </a:path>
              </a:pathLst>
            </a:custGeom>
            <a:solidFill>
              <a:schemeClr val="tx2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1864;p35"/>
            <p:cNvSpPr/>
            <p:nvPr/>
          </p:nvSpPr>
          <p:spPr>
            <a:xfrm>
              <a:off x="2317775" y="2597275"/>
              <a:ext cx="1269325" cy="2740675"/>
            </a:xfrm>
            <a:custGeom>
              <a:avLst/>
              <a:gdLst/>
              <a:ahLst/>
              <a:cxnLst/>
              <a:rect l="l" t="t" r="r" b="b"/>
              <a:pathLst>
                <a:path w="50773" h="109627" fill="none" extrusionOk="0">
                  <a:moveTo>
                    <a:pt x="4703" y="27469"/>
                  </a:moveTo>
                  <a:lnTo>
                    <a:pt x="4703" y="27469"/>
                  </a:lnTo>
                  <a:lnTo>
                    <a:pt x="5125" y="25559"/>
                  </a:lnTo>
                  <a:lnTo>
                    <a:pt x="5327" y="24647"/>
                  </a:lnTo>
                  <a:lnTo>
                    <a:pt x="5538" y="23764"/>
                  </a:lnTo>
                  <a:lnTo>
                    <a:pt x="5749" y="22910"/>
                  </a:lnTo>
                  <a:lnTo>
                    <a:pt x="5951" y="22075"/>
                  </a:lnTo>
                  <a:lnTo>
                    <a:pt x="6162" y="21279"/>
                  </a:lnTo>
                  <a:lnTo>
                    <a:pt x="6363" y="20492"/>
                  </a:lnTo>
                  <a:lnTo>
                    <a:pt x="6575" y="19743"/>
                  </a:lnTo>
                  <a:lnTo>
                    <a:pt x="6776" y="19013"/>
                  </a:lnTo>
                  <a:lnTo>
                    <a:pt x="6978" y="18303"/>
                  </a:lnTo>
                  <a:lnTo>
                    <a:pt x="7179" y="17622"/>
                  </a:lnTo>
                  <a:lnTo>
                    <a:pt x="7381" y="16969"/>
                  </a:lnTo>
                  <a:lnTo>
                    <a:pt x="7582" y="16336"/>
                  </a:lnTo>
                  <a:lnTo>
                    <a:pt x="7784" y="15721"/>
                  </a:lnTo>
                  <a:lnTo>
                    <a:pt x="7985" y="15126"/>
                  </a:lnTo>
                  <a:lnTo>
                    <a:pt x="8187" y="14560"/>
                  </a:lnTo>
                  <a:lnTo>
                    <a:pt x="8379" y="14013"/>
                  </a:lnTo>
                  <a:lnTo>
                    <a:pt x="8571" y="13485"/>
                  </a:lnTo>
                  <a:lnTo>
                    <a:pt x="8772" y="12976"/>
                  </a:lnTo>
                  <a:lnTo>
                    <a:pt x="8964" y="12487"/>
                  </a:lnTo>
                  <a:lnTo>
                    <a:pt x="9156" y="12026"/>
                  </a:lnTo>
                  <a:lnTo>
                    <a:pt x="9348" y="11575"/>
                  </a:lnTo>
                  <a:lnTo>
                    <a:pt x="9540" y="11143"/>
                  </a:lnTo>
                  <a:lnTo>
                    <a:pt x="9723" y="10731"/>
                  </a:lnTo>
                  <a:lnTo>
                    <a:pt x="9915" y="10337"/>
                  </a:lnTo>
                  <a:lnTo>
                    <a:pt x="10097" y="9963"/>
                  </a:lnTo>
                  <a:lnTo>
                    <a:pt x="10279" y="9598"/>
                  </a:lnTo>
                  <a:lnTo>
                    <a:pt x="10471" y="9262"/>
                  </a:lnTo>
                  <a:lnTo>
                    <a:pt x="10644" y="8926"/>
                  </a:lnTo>
                  <a:lnTo>
                    <a:pt x="10826" y="8619"/>
                  </a:lnTo>
                  <a:lnTo>
                    <a:pt x="11009" y="8321"/>
                  </a:lnTo>
                  <a:lnTo>
                    <a:pt x="11181" y="8034"/>
                  </a:lnTo>
                  <a:lnTo>
                    <a:pt x="11354" y="7765"/>
                  </a:lnTo>
                  <a:lnTo>
                    <a:pt x="11527" y="7515"/>
                  </a:lnTo>
                  <a:lnTo>
                    <a:pt x="11700" y="7275"/>
                  </a:lnTo>
                  <a:lnTo>
                    <a:pt x="11873" y="7045"/>
                  </a:lnTo>
                  <a:lnTo>
                    <a:pt x="12036" y="6824"/>
                  </a:lnTo>
                  <a:lnTo>
                    <a:pt x="12199" y="6623"/>
                  </a:lnTo>
                  <a:lnTo>
                    <a:pt x="12362" y="6421"/>
                  </a:lnTo>
                  <a:lnTo>
                    <a:pt x="12688" y="6076"/>
                  </a:lnTo>
                  <a:lnTo>
                    <a:pt x="12995" y="5759"/>
                  </a:lnTo>
                  <a:lnTo>
                    <a:pt x="13303" y="5481"/>
                  </a:lnTo>
                  <a:lnTo>
                    <a:pt x="13600" y="5241"/>
                  </a:lnTo>
                  <a:lnTo>
                    <a:pt x="13878" y="5020"/>
                  </a:lnTo>
                  <a:lnTo>
                    <a:pt x="14157" y="4837"/>
                  </a:lnTo>
                  <a:lnTo>
                    <a:pt x="14426" y="4674"/>
                  </a:lnTo>
                  <a:lnTo>
                    <a:pt x="14675" y="4530"/>
                  </a:lnTo>
                  <a:lnTo>
                    <a:pt x="14915" y="4396"/>
                  </a:lnTo>
                  <a:lnTo>
                    <a:pt x="15155" y="4281"/>
                  </a:lnTo>
                  <a:lnTo>
                    <a:pt x="15587" y="4070"/>
                  </a:lnTo>
                  <a:lnTo>
                    <a:pt x="15587" y="4070"/>
                  </a:lnTo>
                  <a:lnTo>
                    <a:pt x="15913" y="3916"/>
                  </a:lnTo>
                  <a:lnTo>
                    <a:pt x="16297" y="3762"/>
                  </a:lnTo>
                  <a:lnTo>
                    <a:pt x="16729" y="3599"/>
                  </a:lnTo>
                  <a:lnTo>
                    <a:pt x="17209" y="3436"/>
                  </a:lnTo>
                  <a:lnTo>
                    <a:pt x="17737" y="3273"/>
                  </a:lnTo>
                  <a:lnTo>
                    <a:pt x="18303" y="3110"/>
                  </a:lnTo>
                  <a:lnTo>
                    <a:pt x="18908" y="2937"/>
                  </a:lnTo>
                  <a:lnTo>
                    <a:pt x="19541" y="2764"/>
                  </a:lnTo>
                  <a:lnTo>
                    <a:pt x="20194" y="2592"/>
                  </a:lnTo>
                  <a:lnTo>
                    <a:pt x="20875" y="2419"/>
                  </a:lnTo>
                  <a:lnTo>
                    <a:pt x="22277" y="2083"/>
                  </a:lnTo>
                  <a:lnTo>
                    <a:pt x="23716" y="1757"/>
                  </a:lnTo>
                  <a:lnTo>
                    <a:pt x="25156" y="1440"/>
                  </a:lnTo>
                  <a:lnTo>
                    <a:pt x="26548" y="1142"/>
                  </a:lnTo>
                  <a:lnTo>
                    <a:pt x="27882" y="864"/>
                  </a:lnTo>
                  <a:lnTo>
                    <a:pt x="30176" y="413"/>
                  </a:lnTo>
                  <a:lnTo>
                    <a:pt x="31759" y="106"/>
                  </a:lnTo>
                  <a:lnTo>
                    <a:pt x="32345" y="0"/>
                  </a:lnTo>
                  <a:lnTo>
                    <a:pt x="48296" y="28554"/>
                  </a:lnTo>
                  <a:lnTo>
                    <a:pt x="50773" y="32988"/>
                  </a:lnTo>
                  <a:lnTo>
                    <a:pt x="50773" y="78146"/>
                  </a:lnTo>
                  <a:lnTo>
                    <a:pt x="26500" y="84289"/>
                  </a:lnTo>
                  <a:lnTo>
                    <a:pt x="26500" y="84289"/>
                  </a:lnTo>
                  <a:lnTo>
                    <a:pt x="26596" y="83914"/>
                  </a:lnTo>
                  <a:lnTo>
                    <a:pt x="26701" y="83540"/>
                  </a:lnTo>
                  <a:lnTo>
                    <a:pt x="26788" y="83156"/>
                  </a:lnTo>
                  <a:lnTo>
                    <a:pt x="26874" y="82762"/>
                  </a:lnTo>
                  <a:lnTo>
                    <a:pt x="26960" y="82369"/>
                  </a:lnTo>
                  <a:lnTo>
                    <a:pt x="27028" y="81966"/>
                  </a:lnTo>
                  <a:lnTo>
                    <a:pt x="27095" y="81563"/>
                  </a:lnTo>
                  <a:lnTo>
                    <a:pt x="27162" y="81150"/>
                  </a:lnTo>
                  <a:lnTo>
                    <a:pt x="27219" y="80737"/>
                  </a:lnTo>
                  <a:lnTo>
                    <a:pt x="27267" y="80325"/>
                  </a:lnTo>
                  <a:lnTo>
                    <a:pt x="27315" y="79902"/>
                  </a:lnTo>
                  <a:lnTo>
                    <a:pt x="27354" y="79470"/>
                  </a:lnTo>
                  <a:lnTo>
                    <a:pt x="27383" y="79048"/>
                  </a:lnTo>
                  <a:lnTo>
                    <a:pt x="27411" y="78607"/>
                  </a:lnTo>
                  <a:lnTo>
                    <a:pt x="27431" y="78175"/>
                  </a:lnTo>
                  <a:lnTo>
                    <a:pt x="27450" y="77733"/>
                  </a:lnTo>
                  <a:lnTo>
                    <a:pt x="27469" y="76850"/>
                  </a:lnTo>
                  <a:lnTo>
                    <a:pt x="27459" y="75958"/>
                  </a:lnTo>
                  <a:lnTo>
                    <a:pt x="27431" y="75046"/>
                  </a:lnTo>
                  <a:lnTo>
                    <a:pt x="27383" y="74134"/>
                  </a:lnTo>
                  <a:lnTo>
                    <a:pt x="27306" y="73222"/>
                  </a:lnTo>
                  <a:lnTo>
                    <a:pt x="27210" y="72301"/>
                  </a:lnTo>
                  <a:lnTo>
                    <a:pt x="27104" y="71389"/>
                  </a:lnTo>
                  <a:lnTo>
                    <a:pt x="26970" y="70468"/>
                  </a:lnTo>
                  <a:lnTo>
                    <a:pt x="26816" y="69546"/>
                  </a:lnTo>
                  <a:lnTo>
                    <a:pt x="26634" y="68634"/>
                  </a:lnTo>
                  <a:lnTo>
                    <a:pt x="26442" y="67723"/>
                  </a:lnTo>
                  <a:lnTo>
                    <a:pt x="26231" y="66820"/>
                  </a:lnTo>
                  <a:lnTo>
                    <a:pt x="26001" y="65928"/>
                  </a:lnTo>
                  <a:lnTo>
                    <a:pt x="25751" y="65045"/>
                  </a:lnTo>
                  <a:lnTo>
                    <a:pt x="25473" y="64171"/>
                  </a:lnTo>
                  <a:lnTo>
                    <a:pt x="25185" y="63308"/>
                  </a:lnTo>
                  <a:lnTo>
                    <a:pt x="24878" y="62463"/>
                  </a:lnTo>
                  <a:lnTo>
                    <a:pt x="24561" y="61638"/>
                  </a:lnTo>
                  <a:lnTo>
                    <a:pt x="24388" y="61225"/>
                  </a:lnTo>
                  <a:lnTo>
                    <a:pt x="24215" y="60822"/>
                  </a:lnTo>
                  <a:lnTo>
                    <a:pt x="24043" y="60419"/>
                  </a:lnTo>
                  <a:lnTo>
                    <a:pt x="23860" y="60025"/>
                  </a:lnTo>
                  <a:lnTo>
                    <a:pt x="23668" y="59641"/>
                  </a:lnTo>
                  <a:lnTo>
                    <a:pt x="23486" y="59257"/>
                  </a:lnTo>
                  <a:lnTo>
                    <a:pt x="23284" y="58883"/>
                  </a:lnTo>
                  <a:lnTo>
                    <a:pt x="23092" y="58509"/>
                  </a:lnTo>
                  <a:lnTo>
                    <a:pt x="22891" y="58144"/>
                  </a:lnTo>
                  <a:lnTo>
                    <a:pt x="22680" y="57789"/>
                  </a:lnTo>
                  <a:lnTo>
                    <a:pt x="22469" y="57434"/>
                  </a:lnTo>
                  <a:lnTo>
                    <a:pt x="22257" y="57088"/>
                  </a:lnTo>
                  <a:lnTo>
                    <a:pt x="22257" y="57088"/>
                  </a:lnTo>
                  <a:lnTo>
                    <a:pt x="21979" y="56637"/>
                  </a:lnTo>
                  <a:lnTo>
                    <a:pt x="21720" y="56186"/>
                  </a:lnTo>
                  <a:lnTo>
                    <a:pt x="21480" y="55725"/>
                  </a:lnTo>
                  <a:lnTo>
                    <a:pt x="21259" y="55265"/>
                  </a:lnTo>
                  <a:lnTo>
                    <a:pt x="21048" y="54804"/>
                  </a:lnTo>
                  <a:lnTo>
                    <a:pt x="20847" y="54343"/>
                  </a:lnTo>
                  <a:lnTo>
                    <a:pt x="20664" y="53882"/>
                  </a:lnTo>
                  <a:lnTo>
                    <a:pt x="20491" y="53422"/>
                  </a:lnTo>
                  <a:lnTo>
                    <a:pt x="20338" y="52961"/>
                  </a:lnTo>
                  <a:lnTo>
                    <a:pt x="20194" y="52500"/>
                  </a:lnTo>
                  <a:lnTo>
                    <a:pt x="20069" y="52040"/>
                  </a:lnTo>
                  <a:lnTo>
                    <a:pt x="19954" y="51579"/>
                  </a:lnTo>
                  <a:lnTo>
                    <a:pt x="19848" y="51118"/>
                  </a:lnTo>
                  <a:lnTo>
                    <a:pt x="19752" y="50667"/>
                  </a:lnTo>
                  <a:lnTo>
                    <a:pt x="19666" y="50216"/>
                  </a:lnTo>
                  <a:lnTo>
                    <a:pt x="19589" y="49775"/>
                  </a:lnTo>
                  <a:lnTo>
                    <a:pt x="19522" y="49333"/>
                  </a:lnTo>
                  <a:lnTo>
                    <a:pt x="19474" y="48892"/>
                  </a:lnTo>
                  <a:lnTo>
                    <a:pt x="19426" y="48469"/>
                  </a:lnTo>
                  <a:lnTo>
                    <a:pt x="19388" y="48037"/>
                  </a:lnTo>
                  <a:lnTo>
                    <a:pt x="19359" y="47625"/>
                  </a:lnTo>
                  <a:lnTo>
                    <a:pt x="19330" y="47212"/>
                  </a:lnTo>
                  <a:lnTo>
                    <a:pt x="19320" y="46809"/>
                  </a:lnTo>
                  <a:lnTo>
                    <a:pt x="19311" y="46415"/>
                  </a:lnTo>
                  <a:lnTo>
                    <a:pt x="19301" y="45657"/>
                  </a:lnTo>
                  <a:lnTo>
                    <a:pt x="19320" y="44937"/>
                  </a:lnTo>
                  <a:lnTo>
                    <a:pt x="19359" y="44265"/>
                  </a:lnTo>
                  <a:lnTo>
                    <a:pt x="19407" y="43632"/>
                  </a:lnTo>
                  <a:lnTo>
                    <a:pt x="19407" y="43632"/>
                  </a:lnTo>
                  <a:lnTo>
                    <a:pt x="19340" y="43949"/>
                  </a:lnTo>
                  <a:lnTo>
                    <a:pt x="19263" y="44390"/>
                  </a:lnTo>
                  <a:lnTo>
                    <a:pt x="19061" y="45638"/>
                  </a:lnTo>
                  <a:lnTo>
                    <a:pt x="18812" y="47298"/>
                  </a:lnTo>
                  <a:lnTo>
                    <a:pt x="18533" y="49314"/>
                  </a:lnTo>
                  <a:lnTo>
                    <a:pt x="18226" y="51608"/>
                  </a:lnTo>
                  <a:lnTo>
                    <a:pt x="17900" y="54132"/>
                  </a:lnTo>
                  <a:lnTo>
                    <a:pt x="17583" y="56810"/>
                  </a:lnTo>
                  <a:lnTo>
                    <a:pt x="17420" y="58182"/>
                  </a:lnTo>
                  <a:lnTo>
                    <a:pt x="17276" y="59564"/>
                  </a:lnTo>
                  <a:lnTo>
                    <a:pt x="17123" y="60956"/>
                  </a:lnTo>
                  <a:lnTo>
                    <a:pt x="16988" y="62348"/>
                  </a:lnTo>
                  <a:lnTo>
                    <a:pt x="16854" y="63720"/>
                  </a:lnTo>
                  <a:lnTo>
                    <a:pt x="16729" y="65083"/>
                  </a:lnTo>
                  <a:lnTo>
                    <a:pt x="16623" y="66408"/>
                  </a:lnTo>
                  <a:lnTo>
                    <a:pt x="16518" y="67703"/>
                  </a:lnTo>
                  <a:lnTo>
                    <a:pt x="16441" y="68951"/>
                  </a:lnTo>
                  <a:lnTo>
                    <a:pt x="16374" y="70141"/>
                  </a:lnTo>
                  <a:lnTo>
                    <a:pt x="16316" y="71274"/>
                  </a:lnTo>
                  <a:lnTo>
                    <a:pt x="16288" y="72330"/>
                  </a:lnTo>
                  <a:lnTo>
                    <a:pt x="16278" y="73318"/>
                  </a:lnTo>
                  <a:lnTo>
                    <a:pt x="16278" y="73779"/>
                  </a:lnTo>
                  <a:lnTo>
                    <a:pt x="16288" y="74211"/>
                  </a:lnTo>
                  <a:lnTo>
                    <a:pt x="16297" y="74633"/>
                  </a:lnTo>
                  <a:lnTo>
                    <a:pt x="16316" y="75017"/>
                  </a:lnTo>
                  <a:lnTo>
                    <a:pt x="16345" y="75382"/>
                  </a:lnTo>
                  <a:lnTo>
                    <a:pt x="16374" y="75718"/>
                  </a:lnTo>
                  <a:lnTo>
                    <a:pt x="16412" y="76025"/>
                  </a:lnTo>
                  <a:lnTo>
                    <a:pt x="16460" y="76303"/>
                  </a:lnTo>
                  <a:lnTo>
                    <a:pt x="16508" y="76553"/>
                  </a:lnTo>
                  <a:lnTo>
                    <a:pt x="16566" y="76773"/>
                  </a:lnTo>
                  <a:lnTo>
                    <a:pt x="16566" y="76773"/>
                  </a:lnTo>
                  <a:lnTo>
                    <a:pt x="16623" y="76927"/>
                  </a:lnTo>
                  <a:lnTo>
                    <a:pt x="16691" y="77100"/>
                  </a:lnTo>
                  <a:lnTo>
                    <a:pt x="16777" y="77282"/>
                  </a:lnTo>
                  <a:lnTo>
                    <a:pt x="16873" y="77474"/>
                  </a:lnTo>
                  <a:lnTo>
                    <a:pt x="16988" y="77676"/>
                  </a:lnTo>
                  <a:lnTo>
                    <a:pt x="17123" y="77896"/>
                  </a:lnTo>
                  <a:lnTo>
                    <a:pt x="17267" y="78117"/>
                  </a:lnTo>
                  <a:lnTo>
                    <a:pt x="17420" y="78347"/>
                  </a:lnTo>
                  <a:lnTo>
                    <a:pt x="17775" y="78847"/>
                  </a:lnTo>
                  <a:lnTo>
                    <a:pt x="18169" y="79374"/>
                  </a:lnTo>
                  <a:lnTo>
                    <a:pt x="18620" y="79941"/>
                  </a:lnTo>
                  <a:lnTo>
                    <a:pt x="19109" y="80526"/>
                  </a:lnTo>
                  <a:lnTo>
                    <a:pt x="19637" y="81150"/>
                  </a:lnTo>
                  <a:lnTo>
                    <a:pt x="20203" y="81793"/>
                  </a:lnTo>
                  <a:lnTo>
                    <a:pt x="20808" y="82455"/>
                  </a:lnTo>
                  <a:lnTo>
                    <a:pt x="21432" y="83137"/>
                  </a:lnTo>
                  <a:lnTo>
                    <a:pt x="22094" y="83847"/>
                  </a:lnTo>
                  <a:lnTo>
                    <a:pt x="22776" y="84557"/>
                  </a:lnTo>
                  <a:lnTo>
                    <a:pt x="23476" y="85287"/>
                  </a:lnTo>
                  <a:lnTo>
                    <a:pt x="24196" y="86016"/>
                  </a:lnTo>
                  <a:lnTo>
                    <a:pt x="24935" y="86765"/>
                  </a:lnTo>
                  <a:lnTo>
                    <a:pt x="25684" y="87504"/>
                  </a:lnTo>
                  <a:lnTo>
                    <a:pt x="27200" y="89001"/>
                  </a:lnTo>
                  <a:lnTo>
                    <a:pt x="28726" y="90479"/>
                  </a:lnTo>
                  <a:lnTo>
                    <a:pt x="30243" y="91909"/>
                  </a:lnTo>
                  <a:lnTo>
                    <a:pt x="31721" y="93291"/>
                  </a:lnTo>
                  <a:lnTo>
                    <a:pt x="33132" y="94597"/>
                  </a:lnTo>
                  <a:lnTo>
                    <a:pt x="34456" y="95796"/>
                  </a:lnTo>
                  <a:lnTo>
                    <a:pt x="35656" y="96871"/>
                  </a:lnTo>
                  <a:lnTo>
                    <a:pt x="25386" y="109627"/>
                  </a:lnTo>
                  <a:lnTo>
                    <a:pt x="25386" y="109627"/>
                  </a:lnTo>
                  <a:lnTo>
                    <a:pt x="22833" y="107410"/>
                  </a:lnTo>
                  <a:lnTo>
                    <a:pt x="20405" y="105279"/>
                  </a:lnTo>
                  <a:lnTo>
                    <a:pt x="19234" y="104242"/>
                  </a:lnTo>
                  <a:lnTo>
                    <a:pt x="18102" y="103225"/>
                  </a:lnTo>
                  <a:lnTo>
                    <a:pt x="16998" y="102227"/>
                  </a:lnTo>
                  <a:lnTo>
                    <a:pt x="15923" y="101248"/>
                  </a:lnTo>
                  <a:lnTo>
                    <a:pt x="14886" y="100288"/>
                  </a:lnTo>
                  <a:lnTo>
                    <a:pt x="13888" y="99357"/>
                  </a:lnTo>
                  <a:lnTo>
                    <a:pt x="12919" y="98445"/>
                  </a:lnTo>
                  <a:lnTo>
                    <a:pt x="11988" y="97553"/>
                  </a:lnTo>
                  <a:lnTo>
                    <a:pt x="11095" y="96679"/>
                  </a:lnTo>
                  <a:lnTo>
                    <a:pt x="10231" y="95825"/>
                  </a:lnTo>
                  <a:lnTo>
                    <a:pt x="9415" y="94990"/>
                  </a:lnTo>
                  <a:lnTo>
                    <a:pt x="8628" y="94184"/>
                  </a:lnTo>
                  <a:lnTo>
                    <a:pt x="7880" y="93387"/>
                  </a:lnTo>
                  <a:lnTo>
                    <a:pt x="7170" y="92619"/>
                  </a:lnTo>
                  <a:lnTo>
                    <a:pt x="6488" y="91880"/>
                  </a:lnTo>
                  <a:lnTo>
                    <a:pt x="5855" y="91151"/>
                  </a:lnTo>
                  <a:lnTo>
                    <a:pt x="5260" y="90450"/>
                  </a:lnTo>
                  <a:lnTo>
                    <a:pt x="4713" y="89759"/>
                  </a:lnTo>
                  <a:lnTo>
                    <a:pt x="4194" y="89097"/>
                  </a:lnTo>
                  <a:lnTo>
                    <a:pt x="3724" y="88464"/>
                  </a:lnTo>
                  <a:lnTo>
                    <a:pt x="3282" y="87840"/>
                  </a:lnTo>
                  <a:lnTo>
                    <a:pt x="3091" y="87542"/>
                  </a:lnTo>
                  <a:lnTo>
                    <a:pt x="2899" y="87245"/>
                  </a:lnTo>
                  <a:lnTo>
                    <a:pt x="2716" y="86957"/>
                  </a:lnTo>
                  <a:lnTo>
                    <a:pt x="2543" y="86669"/>
                  </a:lnTo>
                  <a:lnTo>
                    <a:pt x="2390" y="86390"/>
                  </a:lnTo>
                  <a:lnTo>
                    <a:pt x="2236" y="86122"/>
                  </a:lnTo>
                  <a:lnTo>
                    <a:pt x="2102" y="85853"/>
                  </a:lnTo>
                  <a:lnTo>
                    <a:pt x="1977" y="85584"/>
                  </a:lnTo>
                  <a:lnTo>
                    <a:pt x="1862" y="85335"/>
                  </a:lnTo>
                  <a:lnTo>
                    <a:pt x="1756" y="85076"/>
                  </a:lnTo>
                  <a:lnTo>
                    <a:pt x="1660" y="84836"/>
                  </a:lnTo>
                  <a:lnTo>
                    <a:pt x="1574" y="84596"/>
                  </a:lnTo>
                  <a:lnTo>
                    <a:pt x="1507" y="84356"/>
                  </a:lnTo>
                  <a:lnTo>
                    <a:pt x="1449" y="84125"/>
                  </a:lnTo>
                  <a:lnTo>
                    <a:pt x="1449" y="84125"/>
                  </a:lnTo>
                  <a:lnTo>
                    <a:pt x="1315" y="83559"/>
                  </a:lnTo>
                  <a:lnTo>
                    <a:pt x="1190" y="82974"/>
                  </a:lnTo>
                  <a:lnTo>
                    <a:pt x="1065" y="82369"/>
                  </a:lnTo>
                  <a:lnTo>
                    <a:pt x="950" y="81745"/>
                  </a:lnTo>
                  <a:lnTo>
                    <a:pt x="845" y="81112"/>
                  </a:lnTo>
                  <a:lnTo>
                    <a:pt x="749" y="80459"/>
                  </a:lnTo>
                  <a:lnTo>
                    <a:pt x="653" y="79787"/>
                  </a:lnTo>
                  <a:lnTo>
                    <a:pt x="566" y="79106"/>
                  </a:lnTo>
                  <a:lnTo>
                    <a:pt x="489" y="78415"/>
                  </a:lnTo>
                  <a:lnTo>
                    <a:pt x="413" y="77704"/>
                  </a:lnTo>
                  <a:lnTo>
                    <a:pt x="346" y="76975"/>
                  </a:lnTo>
                  <a:lnTo>
                    <a:pt x="278" y="76246"/>
                  </a:lnTo>
                  <a:lnTo>
                    <a:pt x="230" y="75487"/>
                  </a:lnTo>
                  <a:lnTo>
                    <a:pt x="173" y="74729"/>
                  </a:lnTo>
                  <a:lnTo>
                    <a:pt x="134" y="73952"/>
                  </a:lnTo>
                  <a:lnTo>
                    <a:pt x="96" y="73165"/>
                  </a:lnTo>
                  <a:lnTo>
                    <a:pt x="67" y="72358"/>
                  </a:lnTo>
                  <a:lnTo>
                    <a:pt x="38" y="71552"/>
                  </a:lnTo>
                  <a:lnTo>
                    <a:pt x="19" y="70727"/>
                  </a:lnTo>
                  <a:lnTo>
                    <a:pt x="10" y="69892"/>
                  </a:lnTo>
                  <a:lnTo>
                    <a:pt x="0" y="69047"/>
                  </a:lnTo>
                  <a:lnTo>
                    <a:pt x="0" y="68193"/>
                  </a:lnTo>
                  <a:lnTo>
                    <a:pt x="19" y="66456"/>
                  </a:lnTo>
                  <a:lnTo>
                    <a:pt x="58" y="64680"/>
                  </a:lnTo>
                  <a:lnTo>
                    <a:pt x="115" y="62866"/>
                  </a:lnTo>
                  <a:lnTo>
                    <a:pt x="202" y="61023"/>
                  </a:lnTo>
                  <a:lnTo>
                    <a:pt x="307" y="59161"/>
                  </a:lnTo>
                  <a:lnTo>
                    <a:pt x="432" y="57261"/>
                  </a:lnTo>
                  <a:lnTo>
                    <a:pt x="585" y="55341"/>
                  </a:lnTo>
                  <a:lnTo>
                    <a:pt x="758" y="53403"/>
                  </a:lnTo>
                  <a:lnTo>
                    <a:pt x="941" y="51445"/>
                  </a:lnTo>
                  <a:lnTo>
                    <a:pt x="1152" y="49467"/>
                  </a:lnTo>
                  <a:lnTo>
                    <a:pt x="1382" y="47481"/>
                  </a:lnTo>
                  <a:lnTo>
                    <a:pt x="1632" y="45475"/>
                  </a:lnTo>
                  <a:lnTo>
                    <a:pt x="1900" y="43478"/>
                  </a:lnTo>
                  <a:lnTo>
                    <a:pt x="2188" y="41463"/>
                  </a:lnTo>
                  <a:lnTo>
                    <a:pt x="2495" y="39447"/>
                  </a:lnTo>
                  <a:lnTo>
                    <a:pt x="2822" y="37441"/>
                  </a:lnTo>
                  <a:lnTo>
                    <a:pt x="3167" y="35426"/>
                  </a:lnTo>
                  <a:lnTo>
                    <a:pt x="3522" y="33420"/>
                  </a:lnTo>
                  <a:lnTo>
                    <a:pt x="3897" y="31424"/>
                  </a:lnTo>
                  <a:lnTo>
                    <a:pt x="4290" y="29446"/>
                  </a:lnTo>
                  <a:lnTo>
                    <a:pt x="4703" y="274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865;p35"/>
            <p:cNvSpPr/>
            <p:nvPr/>
          </p:nvSpPr>
          <p:spPr>
            <a:xfrm>
              <a:off x="3587075" y="2597275"/>
              <a:ext cx="1269100" cy="2643275"/>
            </a:xfrm>
            <a:custGeom>
              <a:avLst/>
              <a:gdLst/>
              <a:ahLst/>
              <a:cxnLst/>
              <a:rect l="l" t="t" r="r" b="b"/>
              <a:pathLst>
                <a:path w="50764" h="105731" extrusionOk="0">
                  <a:moveTo>
                    <a:pt x="18409" y="0"/>
                  </a:moveTo>
                  <a:lnTo>
                    <a:pt x="2467" y="28554"/>
                  </a:lnTo>
                  <a:lnTo>
                    <a:pt x="1" y="32988"/>
                  </a:lnTo>
                  <a:lnTo>
                    <a:pt x="1" y="78146"/>
                  </a:lnTo>
                  <a:lnTo>
                    <a:pt x="24274" y="84289"/>
                  </a:lnTo>
                  <a:lnTo>
                    <a:pt x="24274" y="84289"/>
                  </a:lnTo>
                  <a:lnTo>
                    <a:pt x="24168" y="83914"/>
                  </a:lnTo>
                  <a:lnTo>
                    <a:pt x="24062" y="83540"/>
                  </a:lnTo>
                  <a:lnTo>
                    <a:pt x="23976" y="83156"/>
                  </a:lnTo>
                  <a:lnTo>
                    <a:pt x="23890" y="82762"/>
                  </a:lnTo>
                  <a:lnTo>
                    <a:pt x="23813" y="82369"/>
                  </a:lnTo>
                  <a:lnTo>
                    <a:pt x="23736" y="81966"/>
                  </a:lnTo>
                  <a:lnTo>
                    <a:pt x="23669" y="81563"/>
                  </a:lnTo>
                  <a:lnTo>
                    <a:pt x="23602" y="81150"/>
                  </a:lnTo>
                  <a:lnTo>
                    <a:pt x="23544" y="80737"/>
                  </a:lnTo>
                  <a:lnTo>
                    <a:pt x="23496" y="80325"/>
                  </a:lnTo>
                  <a:lnTo>
                    <a:pt x="23458" y="79902"/>
                  </a:lnTo>
                  <a:lnTo>
                    <a:pt x="23410" y="79470"/>
                  </a:lnTo>
                  <a:lnTo>
                    <a:pt x="23381" y="79048"/>
                  </a:lnTo>
                  <a:lnTo>
                    <a:pt x="23352" y="78607"/>
                  </a:lnTo>
                  <a:lnTo>
                    <a:pt x="23333" y="78175"/>
                  </a:lnTo>
                  <a:lnTo>
                    <a:pt x="23314" y="77733"/>
                  </a:lnTo>
                  <a:lnTo>
                    <a:pt x="23304" y="76850"/>
                  </a:lnTo>
                  <a:lnTo>
                    <a:pt x="23304" y="75958"/>
                  </a:lnTo>
                  <a:lnTo>
                    <a:pt x="23333" y="75046"/>
                  </a:lnTo>
                  <a:lnTo>
                    <a:pt x="23391" y="74134"/>
                  </a:lnTo>
                  <a:lnTo>
                    <a:pt x="23458" y="73222"/>
                  </a:lnTo>
                  <a:lnTo>
                    <a:pt x="23554" y="72301"/>
                  </a:lnTo>
                  <a:lnTo>
                    <a:pt x="23669" y="71389"/>
                  </a:lnTo>
                  <a:lnTo>
                    <a:pt x="23803" y="70468"/>
                  </a:lnTo>
                  <a:lnTo>
                    <a:pt x="23957" y="69546"/>
                  </a:lnTo>
                  <a:lnTo>
                    <a:pt x="24130" y="68634"/>
                  </a:lnTo>
                  <a:lnTo>
                    <a:pt x="24322" y="67723"/>
                  </a:lnTo>
                  <a:lnTo>
                    <a:pt x="24533" y="66820"/>
                  </a:lnTo>
                  <a:lnTo>
                    <a:pt x="24773" y="65928"/>
                  </a:lnTo>
                  <a:lnTo>
                    <a:pt x="25022" y="65045"/>
                  </a:lnTo>
                  <a:lnTo>
                    <a:pt x="25291" y="64171"/>
                  </a:lnTo>
                  <a:lnTo>
                    <a:pt x="25579" y="63308"/>
                  </a:lnTo>
                  <a:lnTo>
                    <a:pt x="25886" y="62463"/>
                  </a:lnTo>
                  <a:lnTo>
                    <a:pt x="26212" y="61638"/>
                  </a:lnTo>
                  <a:lnTo>
                    <a:pt x="26375" y="61225"/>
                  </a:lnTo>
                  <a:lnTo>
                    <a:pt x="26548" y="60822"/>
                  </a:lnTo>
                  <a:lnTo>
                    <a:pt x="26731" y="60419"/>
                  </a:lnTo>
                  <a:lnTo>
                    <a:pt x="26903" y="60025"/>
                  </a:lnTo>
                  <a:lnTo>
                    <a:pt x="27095" y="59641"/>
                  </a:lnTo>
                  <a:lnTo>
                    <a:pt x="27287" y="59257"/>
                  </a:lnTo>
                  <a:lnTo>
                    <a:pt x="27479" y="58883"/>
                  </a:lnTo>
                  <a:lnTo>
                    <a:pt x="27671" y="58509"/>
                  </a:lnTo>
                  <a:lnTo>
                    <a:pt x="27873" y="58144"/>
                  </a:lnTo>
                  <a:lnTo>
                    <a:pt x="28084" y="57789"/>
                  </a:lnTo>
                  <a:lnTo>
                    <a:pt x="28295" y="57434"/>
                  </a:lnTo>
                  <a:lnTo>
                    <a:pt x="28506" y="57088"/>
                  </a:lnTo>
                  <a:lnTo>
                    <a:pt x="28785" y="56637"/>
                  </a:lnTo>
                  <a:lnTo>
                    <a:pt x="29044" y="56186"/>
                  </a:lnTo>
                  <a:lnTo>
                    <a:pt x="29284" y="55725"/>
                  </a:lnTo>
                  <a:lnTo>
                    <a:pt x="29514" y="55265"/>
                  </a:lnTo>
                  <a:lnTo>
                    <a:pt x="29725" y="54804"/>
                  </a:lnTo>
                  <a:lnTo>
                    <a:pt x="29917" y="54343"/>
                  </a:lnTo>
                  <a:lnTo>
                    <a:pt x="30099" y="53882"/>
                  </a:lnTo>
                  <a:lnTo>
                    <a:pt x="30272" y="53422"/>
                  </a:lnTo>
                  <a:lnTo>
                    <a:pt x="30426" y="52961"/>
                  </a:lnTo>
                  <a:lnTo>
                    <a:pt x="30570" y="52500"/>
                  </a:lnTo>
                  <a:lnTo>
                    <a:pt x="30695" y="52040"/>
                  </a:lnTo>
                  <a:lnTo>
                    <a:pt x="30819" y="51579"/>
                  </a:lnTo>
                  <a:lnTo>
                    <a:pt x="30925" y="51118"/>
                  </a:lnTo>
                  <a:lnTo>
                    <a:pt x="31021" y="50667"/>
                  </a:lnTo>
                  <a:lnTo>
                    <a:pt x="31098" y="50216"/>
                  </a:lnTo>
                  <a:lnTo>
                    <a:pt x="31174" y="49775"/>
                  </a:lnTo>
                  <a:lnTo>
                    <a:pt x="31242" y="49333"/>
                  </a:lnTo>
                  <a:lnTo>
                    <a:pt x="31299" y="48892"/>
                  </a:lnTo>
                  <a:lnTo>
                    <a:pt x="31338" y="48469"/>
                  </a:lnTo>
                  <a:lnTo>
                    <a:pt x="31376" y="48037"/>
                  </a:lnTo>
                  <a:lnTo>
                    <a:pt x="31405" y="47625"/>
                  </a:lnTo>
                  <a:lnTo>
                    <a:pt x="31434" y="47212"/>
                  </a:lnTo>
                  <a:lnTo>
                    <a:pt x="31453" y="46809"/>
                  </a:lnTo>
                  <a:lnTo>
                    <a:pt x="31462" y="46415"/>
                  </a:lnTo>
                  <a:lnTo>
                    <a:pt x="31462" y="45657"/>
                  </a:lnTo>
                  <a:lnTo>
                    <a:pt x="31443" y="44937"/>
                  </a:lnTo>
                  <a:lnTo>
                    <a:pt x="31405" y="44265"/>
                  </a:lnTo>
                  <a:lnTo>
                    <a:pt x="31357" y="43632"/>
                  </a:lnTo>
                  <a:lnTo>
                    <a:pt x="31424" y="43949"/>
                  </a:lnTo>
                  <a:lnTo>
                    <a:pt x="31501" y="44390"/>
                  </a:lnTo>
                  <a:lnTo>
                    <a:pt x="31702" y="45638"/>
                  </a:lnTo>
                  <a:lnTo>
                    <a:pt x="31952" y="47298"/>
                  </a:lnTo>
                  <a:lnTo>
                    <a:pt x="32230" y="49314"/>
                  </a:lnTo>
                  <a:lnTo>
                    <a:pt x="32547" y="51608"/>
                  </a:lnTo>
                  <a:lnTo>
                    <a:pt x="32864" y="54132"/>
                  </a:lnTo>
                  <a:lnTo>
                    <a:pt x="33180" y="56810"/>
                  </a:lnTo>
                  <a:lnTo>
                    <a:pt x="33344" y="58182"/>
                  </a:lnTo>
                  <a:lnTo>
                    <a:pt x="33497" y="59564"/>
                  </a:lnTo>
                  <a:lnTo>
                    <a:pt x="33641" y="60956"/>
                  </a:lnTo>
                  <a:lnTo>
                    <a:pt x="33785" y="62348"/>
                  </a:lnTo>
                  <a:lnTo>
                    <a:pt x="33910" y="63720"/>
                  </a:lnTo>
                  <a:lnTo>
                    <a:pt x="34035" y="65083"/>
                  </a:lnTo>
                  <a:lnTo>
                    <a:pt x="34150" y="66408"/>
                  </a:lnTo>
                  <a:lnTo>
                    <a:pt x="34246" y="67703"/>
                  </a:lnTo>
                  <a:lnTo>
                    <a:pt x="34332" y="68951"/>
                  </a:lnTo>
                  <a:lnTo>
                    <a:pt x="34399" y="70141"/>
                  </a:lnTo>
                  <a:lnTo>
                    <a:pt x="34447" y="71274"/>
                  </a:lnTo>
                  <a:lnTo>
                    <a:pt x="34476" y="72330"/>
                  </a:lnTo>
                  <a:lnTo>
                    <a:pt x="34495" y="73318"/>
                  </a:lnTo>
                  <a:lnTo>
                    <a:pt x="34486" y="73779"/>
                  </a:lnTo>
                  <a:lnTo>
                    <a:pt x="34486" y="74211"/>
                  </a:lnTo>
                  <a:lnTo>
                    <a:pt x="34466" y="74633"/>
                  </a:lnTo>
                  <a:lnTo>
                    <a:pt x="34447" y="75017"/>
                  </a:lnTo>
                  <a:lnTo>
                    <a:pt x="34428" y="75382"/>
                  </a:lnTo>
                  <a:lnTo>
                    <a:pt x="34390" y="75718"/>
                  </a:lnTo>
                  <a:lnTo>
                    <a:pt x="34361" y="76025"/>
                  </a:lnTo>
                  <a:lnTo>
                    <a:pt x="34313" y="76303"/>
                  </a:lnTo>
                  <a:lnTo>
                    <a:pt x="34265" y="76553"/>
                  </a:lnTo>
                  <a:lnTo>
                    <a:pt x="34207" y="76773"/>
                  </a:lnTo>
                  <a:lnTo>
                    <a:pt x="34179" y="76850"/>
                  </a:lnTo>
                  <a:lnTo>
                    <a:pt x="34140" y="76927"/>
                  </a:lnTo>
                  <a:lnTo>
                    <a:pt x="34044" y="77100"/>
                  </a:lnTo>
                  <a:lnTo>
                    <a:pt x="33919" y="77282"/>
                  </a:lnTo>
                  <a:lnTo>
                    <a:pt x="33775" y="77484"/>
                  </a:lnTo>
                  <a:lnTo>
                    <a:pt x="33593" y="77695"/>
                  </a:lnTo>
                  <a:lnTo>
                    <a:pt x="33382" y="77906"/>
                  </a:lnTo>
                  <a:lnTo>
                    <a:pt x="33152" y="78136"/>
                  </a:lnTo>
                  <a:lnTo>
                    <a:pt x="32892" y="78376"/>
                  </a:lnTo>
                  <a:lnTo>
                    <a:pt x="32604" y="78626"/>
                  </a:lnTo>
                  <a:lnTo>
                    <a:pt x="32297" y="78885"/>
                  </a:lnTo>
                  <a:lnTo>
                    <a:pt x="31961" y="79154"/>
                  </a:lnTo>
                  <a:lnTo>
                    <a:pt x="31606" y="79432"/>
                  </a:lnTo>
                  <a:lnTo>
                    <a:pt x="30838" y="80017"/>
                  </a:lnTo>
                  <a:lnTo>
                    <a:pt x="29994" y="80632"/>
                  </a:lnTo>
                  <a:lnTo>
                    <a:pt x="29072" y="81275"/>
                  </a:lnTo>
                  <a:lnTo>
                    <a:pt x="28094" y="81947"/>
                  </a:lnTo>
                  <a:lnTo>
                    <a:pt x="27057" y="82638"/>
                  </a:lnTo>
                  <a:lnTo>
                    <a:pt x="25963" y="83348"/>
                  </a:lnTo>
                  <a:lnTo>
                    <a:pt x="24830" y="84077"/>
                  </a:lnTo>
                  <a:lnTo>
                    <a:pt x="23659" y="84826"/>
                  </a:lnTo>
                  <a:lnTo>
                    <a:pt x="21250" y="86342"/>
                  </a:lnTo>
                  <a:lnTo>
                    <a:pt x="16298" y="89443"/>
                  </a:lnTo>
                  <a:lnTo>
                    <a:pt x="13869" y="90978"/>
                  </a:lnTo>
                  <a:lnTo>
                    <a:pt x="12689" y="91727"/>
                  </a:lnTo>
                  <a:lnTo>
                    <a:pt x="11547" y="92466"/>
                  </a:lnTo>
                  <a:lnTo>
                    <a:pt x="10443" y="93186"/>
                  </a:lnTo>
                  <a:lnTo>
                    <a:pt x="9387" y="93886"/>
                  </a:lnTo>
                  <a:lnTo>
                    <a:pt x="8389" y="94568"/>
                  </a:lnTo>
                  <a:lnTo>
                    <a:pt x="7458" y="95220"/>
                  </a:lnTo>
                  <a:lnTo>
                    <a:pt x="6585" y="95844"/>
                  </a:lnTo>
                  <a:lnTo>
                    <a:pt x="5798" y="96439"/>
                  </a:lnTo>
                  <a:lnTo>
                    <a:pt x="5433" y="96727"/>
                  </a:lnTo>
                  <a:lnTo>
                    <a:pt x="5087" y="97006"/>
                  </a:lnTo>
                  <a:lnTo>
                    <a:pt x="4771" y="97265"/>
                  </a:lnTo>
                  <a:lnTo>
                    <a:pt x="4473" y="97524"/>
                  </a:lnTo>
                  <a:lnTo>
                    <a:pt x="701" y="105730"/>
                  </a:lnTo>
                  <a:lnTo>
                    <a:pt x="2179" y="105490"/>
                  </a:lnTo>
                  <a:lnTo>
                    <a:pt x="3638" y="105241"/>
                  </a:lnTo>
                  <a:lnTo>
                    <a:pt x="5068" y="104981"/>
                  </a:lnTo>
                  <a:lnTo>
                    <a:pt x="6470" y="104713"/>
                  </a:lnTo>
                  <a:lnTo>
                    <a:pt x="7852" y="104444"/>
                  </a:lnTo>
                  <a:lnTo>
                    <a:pt x="9215" y="104156"/>
                  </a:lnTo>
                  <a:lnTo>
                    <a:pt x="10558" y="103868"/>
                  </a:lnTo>
                  <a:lnTo>
                    <a:pt x="11864" y="103571"/>
                  </a:lnTo>
                  <a:lnTo>
                    <a:pt x="13159" y="103263"/>
                  </a:lnTo>
                  <a:lnTo>
                    <a:pt x="14426" y="102947"/>
                  </a:lnTo>
                  <a:lnTo>
                    <a:pt x="15674" y="102630"/>
                  </a:lnTo>
                  <a:lnTo>
                    <a:pt x="16893" y="102294"/>
                  </a:lnTo>
                  <a:lnTo>
                    <a:pt x="18083" y="101968"/>
                  </a:lnTo>
                  <a:lnTo>
                    <a:pt x="19263" y="101622"/>
                  </a:lnTo>
                  <a:lnTo>
                    <a:pt x="20415" y="101277"/>
                  </a:lnTo>
                  <a:lnTo>
                    <a:pt x="21538" y="100931"/>
                  </a:lnTo>
                  <a:lnTo>
                    <a:pt x="22652" y="100576"/>
                  </a:lnTo>
                  <a:lnTo>
                    <a:pt x="23726" y="100221"/>
                  </a:lnTo>
                  <a:lnTo>
                    <a:pt x="24792" y="99856"/>
                  </a:lnTo>
                  <a:lnTo>
                    <a:pt x="25828" y="99482"/>
                  </a:lnTo>
                  <a:lnTo>
                    <a:pt x="26836" y="99117"/>
                  </a:lnTo>
                  <a:lnTo>
                    <a:pt x="27825" y="98743"/>
                  </a:lnTo>
                  <a:lnTo>
                    <a:pt x="28794" y="98359"/>
                  </a:lnTo>
                  <a:lnTo>
                    <a:pt x="29744" y="97975"/>
                  </a:lnTo>
                  <a:lnTo>
                    <a:pt x="30666" y="97601"/>
                  </a:lnTo>
                  <a:lnTo>
                    <a:pt x="31568" y="97207"/>
                  </a:lnTo>
                  <a:lnTo>
                    <a:pt x="32441" y="96823"/>
                  </a:lnTo>
                  <a:lnTo>
                    <a:pt x="33296" y="96439"/>
                  </a:lnTo>
                  <a:lnTo>
                    <a:pt x="34131" y="96046"/>
                  </a:lnTo>
                  <a:lnTo>
                    <a:pt x="34937" y="95652"/>
                  </a:lnTo>
                  <a:lnTo>
                    <a:pt x="35724" y="95268"/>
                  </a:lnTo>
                  <a:lnTo>
                    <a:pt x="36492" y="94875"/>
                  </a:lnTo>
                  <a:lnTo>
                    <a:pt x="37231" y="94481"/>
                  </a:lnTo>
                  <a:lnTo>
                    <a:pt x="37950" y="94088"/>
                  </a:lnTo>
                  <a:lnTo>
                    <a:pt x="38651" y="93704"/>
                  </a:lnTo>
                  <a:lnTo>
                    <a:pt x="39323" y="93310"/>
                  </a:lnTo>
                  <a:lnTo>
                    <a:pt x="39976" y="92927"/>
                  </a:lnTo>
                  <a:lnTo>
                    <a:pt x="40609" y="92543"/>
                  </a:lnTo>
                  <a:lnTo>
                    <a:pt x="41214" y="92159"/>
                  </a:lnTo>
                  <a:lnTo>
                    <a:pt x="41799" y="91775"/>
                  </a:lnTo>
                  <a:lnTo>
                    <a:pt x="42365" y="91401"/>
                  </a:lnTo>
                  <a:lnTo>
                    <a:pt x="42903" y="91017"/>
                  </a:lnTo>
                  <a:lnTo>
                    <a:pt x="43431" y="90652"/>
                  </a:lnTo>
                  <a:lnTo>
                    <a:pt x="43920" y="90278"/>
                  </a:lnTo>
                  <a:lnTo>
                    <a:pt x="44400" y="89913"/>
                  </a:lnTo>
                  <a:lnTo>
                    <a:pt x="44851" y="89548"/>
                  </a:lnTo>
                  <a:lnTo>
                    <a:pt x="45283" y="89193"/>
                  </a:lnTo>
                  <a:lnTo>
                    <a:pt x="45696" y="88847"/>
                  </a:lnTo>
                  <a:lnTo>
                    <a:pt x="46089" y="88492"/>
                  </a:lnTo>
                  <a:lnTo>
                    <a:pt x="46454" y="88156"/>
                  </a:lnTo>
                  <a:lnTo>
                    <a:pt x="46800" y="87821"/>
                  </a:lnTo>
                  <a:lnTo>
                    <a:pt x="47116" y="87494"/>
                  </a:lnTo>
                  <a:lnTo>
                    <a:pt x="47424" y="87168"/>
                  </a:lnTo>
                  <a:lnTo>
                    <a:pt x="47702" y="86851"/>
                  </a:lnTo>
                  <a:lnTo>
                    <a:pt x="47961" y="86544"/>
                  </a:lnTo>
                  <a:lnTo>
                    <a:pt x="48201" y="86237"/>
                  </a:lnTo>
                  <a:lnTo>
                    <a:pt x="48412" y="85949"/>
                  </a:lnTo>
                  <a:lnTo>
                    <a:pt x="48604" y="85661"/>
                  </a:lnTo>
                  <a:lnTo>
                    <a:pt x="48777" y="85383"/>
                  </a:lnTo>
                  <a:lnTo>
                    <a:pt x="48930" y="85114"/>
                  </a:lnTo>
                  <a:lnTo>
                    <a:pt x="49055" y="84855"/>
                  </a:lnTo>
                  <a:lnTo>
                    <a:pt x="49170" y="84605"/>
                  </a:lnTo>
                  <a:lnTo>
                    <a:pt x="49257" y="84356"/>
                  </a:lnTo>
                  <a:lnTo>
                    <a:pt x="49324" y="84125"/>
                  </a:lnTo>
                  <a:lnTo>
                    <a:pt x="49449" y="83559"/>
                  </a:lnTo>
                  <a:lnTo>
                    <a:pt x="49583" y="82974"/>
                  </a:lnTo>
                  <a:lnTo>
                    <a:pt x="49698" y="82369"/>
                  </a:lnTo>
                  <a:lnTo>
                    <a:pt x="49813" y="81745"/>
                  </a:lnTo>
                  <a:lnTo>
                    <a:pt x="49919" y="81112"/>
                  </a:lnTo>
                  <a:lnTo>
                    <a:pt x="50015" y="80459"/>
                  </a:lnTo>
                  <a:lnTo>
                    <a:pt x="50111" y="79787"/>
                  </a:lnTo>
                  <a:lnTo>
                    <a:pt x="50197" y="79106"/>
                  </a:lnTo>
                  <a:lnTo>
                    <a:pt x="50284" y="78415"/>
                  </a:lnTo>
                  <a:lnTo>
                    <a:pt x="50351" y="77704"/>
                  </a:lnTo>
                  <a:lnTo>
                    <a:pt x="50418" y="76975"/>
                  </a:lnTo>
                  <a:lnTo>
                    <a:pt x="50485" y="76246"/>
                  </a:lnTo>
                  <a:lnTo>
                    <a:pt x="50543" y="75487"/>
                  </a:lnTo>
                  <a:lnTo>
                    <a:pt x="50591" y="74729"/>
                  </a:lnTo>
                  <a:lnTo>
                    <a:pt x="50629" y="73952"/>
                  </a:lnTo>
                  <a:lnTo>
                    <a:pt x="50668" y="73165"/>
                  </a:lnTo>
                  <a:lnTo>
                    <a:pt x="50696" y="72358"/>
                  </a:lnTo>
                  <a:lnTo>
                    <a:pt x="50725" y="71552"/>
                  </a:lnTo>
                  <a:lnTo>
                    <a:pt x="50744" y="70727"/>
                  </a:lnTo>
                  <a:lnTo>
                    <a:pt x="50754" y="69892"/>
                  </a:lnTo>
                  <a:lnTo>
                    <a:pt x="50764" y="69047"/>
                  </a:lnTo>
                  <a:lnTo>
                    <a:pt x="50764" y="68193"/>
                  </a:lnTo>
                  <a:lnTo>
                    <a:pt x="50744" y="66456"/>
                  </a:lnTo>
                  <a:lnTo>
                    <a:pt x="50706" y="64680"/>
                  </a:lnTo>
                  <a:lnTo>
                    <a:pt x="50648" y="62866"/>
                  </a:lnTo>
                  <a:lnTo>
                    <a:pt x="50562" y="61023"/>
                  </a:lnTo>
                  <a:lnTo>
                    <a:pt x="50456" y="59161"/>
                  </a:lnTo>
                  <a:lnTo>
                    <a:pt x="50332" y="57261"/>
                  </a:lnTo>
                  <a:lnTo>
                    <a:pt x="50178" y="55341"/>
                  </a:lnTo>
                  <a:lnTo>
                    <a:pt x="50015" y="53403"/>
                  </a:lnTo>
                  <a:lnTo>
                    <a:pt x="49823" y="51445"/>
                  </a:lnTo>
                  <a:lnTo>
                    <a:pt x="49612" y="49467"/>
                  </a:lnTo>
                  <a:lnTo>
                    <a:pt x="49382" y="47481"/>
                  </a:lnTo>
                  <a:lnTo>
                    <a:pt x="49132" y="45475"/>
                  </a:lnTo>
                  <a:lnTo>
                    <a:pt x="48863" y="43478"/>
                  </a:lnTo>
                  <a:lnTo>
                    <a:pt x="48575" y="41463"/>
                  </a:lnTo>
                  <a:lnTo>
                    <a:pt x="48268" y="39447"/>
                  </a:lnTo>
                  <a:lnTo>
                    <a:pt x="47942" y="37441"/>
                  </a:lnTo>
                  <a:lnTo>
                    <a:pt x="47606" y="35426"/>
                  </a:lnTo>
                  <a:lnTo>
                    <a:pt x="47241" y="33420"/>
                  </a:lnTo>
                  <a:lnTo>
                    <a:pt x="46867" y="31424"/>
                  </a:lnTo>
                  <a:lnTo>
                    <a:pt x="46473" y="29446"/>
                  </a:lnTo>
                  <a:lnTo>
                    <a:pt x="46061" y="27469"/>
                  </a:lnTo>
                  <a:lnTo>
                    <a:pt x="45648" y="25559"/>
                  </a:lnTo>
                  <a:lnTo>
                    <a:pt x="45437" y="24647"/>
                  </a:lnTo>
                  <a:lnTo>
                    <a:pt x="45226" y="23764"/>
                  </a:lnTo>
                  <a:lnTo>
                    <a:pt x="45024" y="22910"/>
                  </a:lnTo>
                  <a:lnTo>
                    <a:pt x="44813" y="22075"/>
                  </a:lnTo>
                  <a:lnTo>
                    <a:pt x="44602" y="21279"/>
                  </a:lnTo>
                  <a:lnTo>
                    <a:pt x="44400" y="20492"/>
                  </a:lnTo>
                  <a:lnTo>
                    <a:pt x="44199" y="19743"/>
                  </a:lnTo>
                  <a:lnTo>
                    <a:pt x="43988" y="19013"/>
                  </a:lnTo>
                  <a:lnTo>
                    <a:pt x="43786" y="18303"/>
                  </a:lnTo>
                  <a:lnTo>
                    <a:pt x="43584" y="17622"/>
                  </a:lnTo>
                  <a:lnTo>
                    <a:pt x="43383" y="16969"/>
                  </a:lnTo>
                  <a:lnTo>
                    <a:pt x="43181" y="16336"/>
                  </a:lnTo>
                  <a:lnTo>
                    <a:pt x="42980" y="15721"/>
                  </a:lnTo>
                  <a:lnTo>
                    <a:pt x="42778" y="15126"/>
                  </a:lnTo>
                  <a:lnTo>
                    <a:pt x="42586" y="14560"/>
                  </a:lnTo>
                  <a:lnTo>
                    <a:pt x="42385" y="14013"/>
                  </a:lnTo>
                  <a:lnTo>
                    <a:pt x="42193" y="13485"/>
                  </a:lnTo>
                  <a:lnTo>
                    <a:pt x="42001" y="12976"/>
                  </a:lnTo>
                  <a:lnTo>
                    <a:pt x="41799" y="12487"/>
                  </a:lnTo>
                  <a:lnTo>
                    <a:pt x="41607" y="12026"/>
                  </a:lnTo>
                  <a:lnTo>
                    <a:pt x="41415" y="11575"/>
                  </a:lnTo>
                  <a:lnTo>
                    <a:pt x="41233" y="11143"/>
                  </a:lnTo>
                  <a:lnTo>
                    <a:pt x="41041" y="10731"/>
                  </a:lnTo>
                  <a:lnTo>
                    <a:pt x="40849" y="10337"/>
                  </a:lnTo>
                  <a:lnTo>
                    <a:pt x="40667" y="9963"/>
                  </a:lnTo>
                  <a:lnTo>
                    <a:pt x="40484" y="9598"/>
                  </a:lnTo>
                  <a:lnTo>
                    <a:pt x="40302" y="9262"/>
                  </a:lnTo>
                  <a:lnTo>
                    <a:pt x="40120" y="8926"/>
                  </a:lnTo>
                  <a:lnTo>
                    <a:pt x="39937" y="8619"/>
                  </a:lnTo>
                  <a:lnTo>
                    <a:pt x="39764" y="8321"/>
                  </a:lnTo>
                  <a:lnTo>
                    <a:pt x="39582" y="8034"/>
                  </a:lnTo>
                  <a:lnTo>
                    <a:pt x="39409" y="7765"/>
                  </a:lnTo>
                  <a:lnTo>
                    <a:pt x="39237" y="7515"/>
                  </a:lnTo>
                  <a:lnTo>
                    <a:pt x="39064" y="7275"/>
                  </a:lnTo>
                  <a:lnTo>
                    <a:pt x="38901" y="7045"/>
                  </a:lnTo>
                  <a:lnTo>
                    <a:pt x="38728" y="6824"/>
                  </a:lnTo>
                  <a:lnTo>
                    <a:pt x="38565" y="6623"/>
                  </a:lnTo>
                  <a:lnTo>
                    <a:pt x="38402" y="6421"/>
                  </a:lnTo>
                  <a:lnTo>
                    <a:pt x="38085" y="6076"/>
                  </a:lnTo>
                  <a:lnTo>
                    <a:pt x="37768" y="5759"/>
                  </a:lnTo>
                  <a:lnTo>
                    <a:pt x="37461" y="5481"/>
                  </a:lnTo>
                  <a:lnTo>
                    <a:pt x="37173" y="5241"/>
                  </a:lnTo>
                  <a:lnTo>
                    <a:pt x="36885" y="5020"/>
                  </a:lnTo>
                  <a:lnTo>
                    <a:pt x="36607" y="4837"/>
                  </a:lnTo>
                  <a:lnTo>
                    <a:pt x="36348" y="4674"/>
                  </a:lnTo>
                  <a:lnTo>
                    <a:pt x="36089" y="4530"/>
                  </a:lnTo>
                  <a:lnTo>
                    <a:pt x="35849" y="4396"/>
                  </a:lnTo>
                  <a:lnTo>
                    <a:pt x="35609" y="4281"/>
                  </a:lnTo>
                  <a:lnTo>
                    <a:pt x="35186" y="4070"/>
                  </a:lnTo>
                  <a:lnTo>
                    <a:pt x="34860" y="3916"/>
                  </a:lnTo>
                  <a:lnTo>
                    <a:pt x="34476" y="3762"/>
                  </a:lnTo>
                  <a:lnTo>
                    <a:pt x="34035" y="3599"/>
                  </a:lnTo>
                  <a:lnTo>
                    <a:pt x="33555" y="3436"/>
                  </a:lnTo>
                  <a:lnTo>
                    <a:pt x="33027" y="3273"/>
                  </a:lnTo>
                  <a:lnTo>
                    <a:pt x="32461" y="3110"/>
                  </a:lnTo>
                  <a:lnTo>
                    <a:pt x="31856" y="2937"/>
                  </a:lnTo>
                  <a:lnTo>
                    <a:pt x="31232" y="2764"/>
                  </a:lnTo>
                  <a:lnTo>
                    <a:pt x="30570" y="2592"/>
                  </a:lnTo>
                  <a:lnTo>
                    <a:pt x="29888" y="2419"/>
                  </a:lnTo>
                  <a:lnTo>
                    <a:pt x="28487" y="2083"/>
                  </a:lnTo>
                  <a:lnTo>
                    <a:pt x="27047" y="1757"/>
                  </a:lnTo>
                  <a:lnTo>
                    <a:pt x="25608" y="1440"/>
                  </a:lnTo>
                  <a:lnTo>
                    <a:pt x="24216" y="1142"/>
                  </a:lnTo>
                  <a:lnTo>
                    <a:pt x="22882" y="864"/>
                  </a:lnTo>
                  <a:lnTo>
                    <a:pt x="20588" y="413"/>
                  </a:lnTo>
                  <a:lnTo>
                    <a:pt x="19004" y="106"/>
                  </a:lnTo>
                  <a:lnTo>
                    <a:pt x="184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866;p35"/>
            <p:cNvSpPr/>
            <p:nvPr/>
          </p:nvSpPr>
          <p:spPr>
            <a:xfrm>
              <a:off x="3587075" y="2597275"/>
              <a:ext cx="1269100" cy="2643275"/>
            </a:xfrm>
            <a:custGeom>
              <a:avLst/>
              <a:gdLst/>
              <a:ahLst/>
              <a:cxnLst/>
              <a:rect l="l" t="t" r="r" b="b"/>
              <a:pathLst>
                <a:path w="50764" h="105731" fill="none" extrusionOk="0">
                  <a:moveTo>
                    <a:pt x="46061" y="27469"/>
                  </a:moveTo>
                  <a:lnTo>
                    <a:pt x="46061" y="27469"/>
                  </a:lnTo>
                  <a:lnTo>
                    <a:pt x="45648" y="25559"/>
                  </a:lnTo>
                  <a:lnTo>
                    <a:pt x="45437" y="24647"/>
                  </a:lnTo>
                  <a:lnTo>
                    <a:pt x="45226" y="23764"/>
                  </a:lnTo>
                  <a:lnTo>
                    <a:pt x="45024" y="22910"/>
                  </a:lnTo>
                  <a:lnTo>
                    <a:pt x="44813" y="22075"/>
                  </a:lnTo>
                  <a:lnTo>
                    <a:pt x="44602" y="21279"/>
                  </a:lnTo>
                  <a:lnTo>
                    <a:pt x="44400" y="20492"/>
                  </a:lnTo>
                  <a:lnTo>
                    <a:pt x="44199" y="19743"/>
                  </a:lnTo>
                  <a:lnTo>
                    <a:pt x="43988" y="19013"/>
                  </a:lnTo>
                  <a:lnTo>
                    <a:pt x="43786" y="18303"/>
                  </a:lnTo>
                  <a:lnTo>
                    <a:pt x="43584" y="17622"/>
                  </a:lnTo>
                  <a:lnTo>
                    <a:pt x="43383" y="16969"/>
                  </a:lnTo>
                  <a:lnTo>
                    <a:pt x="43181" y="16336"/>
                  </a:lnTo>
                  <a:lnTo>
                    <a:pt x="42980" y="15721"/>
                  </a:lnTo>
                  <a:lnTo>
                    <a:pt x="42778" y="15126"/>
                  </a:lnTo>
                  <a:lnTo>
                    <a:pt x="42586" y="14560"/>
                  </a:lnTo>
                  <a:lnTo>
                    <a:pt x="42385" y="14013"/>
                  </a:lnTo>
                  <a:lnTo>
                    <a:pt x="42193" y="13485"/>
                  </a:lnTo>
                  <a:lnTo>
                    <a:pt x="42001" y="12976"/>
                  </a:lnTo>
                  <a:lnTo>
                    <a:pt x="41799" y="12487"/>
                  </a:lnTo>
                  <a:lnTo>
                    <a:pt x="41607" y="12026"/>
                  </a:lnTo>
                  <a:lnTo>
                    <a:pt x="41415" y="11575"/>
                  </a:lnTo>
                  <a:lnTo>
                    <a:pt x="41233" y="11143"/>
                  </a:lnTo>
                  <a:lnTo>
                    <a:pt x="41041" y="10731"/>
                  </a:lnTo>
                  <a:lnTo>
                    <a:pt x="40849" y="10337"/>
                  </a:lnTo>
                  <a:lnTo>
                    <a:pt x="40667" y="9963"/>
                  </a:lnTo>
                  <a:lnTo>
                    <a:pt x="40484" y="9598"/>
                  </a:lnTo>
                  <a:lnTo>
                    <a:pt x="40302" y="9262"/>
                  </a:lnTo>
                  <a:lnTo>
                    <a:pt x="40120" y="8926"/>
                  </a:lnTo>
                  <a:lnTo>
                    <a:pt x="39937" y="8619"/>
                  </a:lnTo>
                  <a:lnTo>
                    <a:pt x="39764" y="8321"/>
                  </a:lnTo>
                  <a:lnTo>
                    <a:pt x="39582" y="8034"/>
                  </a:lnTo>
                  <a:lnTo>
                    <a:pt x="39409" y="7765"/>
                  </a:lnTo>
                  <a:lnTo>
                    <a:pt x="39237" y="7515"/>
                  </a:lnTo>
                  <a:lnTo>
                    <a:pt x="39064" y="7275"/>
                  </a:lnTo>
                  <a:lnTo>
                    <a:pt x="38901" y="7045"/>
                  </a:lnTo>
                  <a:lnTo>
                    <a:pt x="38728" y="6824"/>
                  </a:lnTo>
                  <a:lnTo>
                    <a:pt x="38565" y="6623"/>
                  </a:lnTo>
                  <a:lnTo>
                    <a:pt x="38402" y="6421"/>
                  </a:lnTo>
                  <a:lnTo>
                    <a:pt x="38085" y="6076"/>
                  </a:lnTo>
                  <a:lnTo>
                    <a:pt x="37768" y="5759"/>
                  </a:lnTo>
                  <a:lnTo>
                    <a:pt x="37461" y="5481"/>
                  </a:lnTo>
                  <a:lnTo>
                    <a:pt x="37173" y="5241"/>
                  </a:lnTo>
                  <a:lnTo>
                    <a:pt x="36885" y="5020"/>
                  </a:lnTo>
                  <a:lnTo>
                    <a:pt x="36607" y="4837"/>
                  </a:lnTo>
                  <a:lnTo>
                    <a:pt x="36348" y="4674"/>
                  </a:lnTo>
                  <a:lnTo>
                    <a:pt x="36089" y="4530"/>
                  </a:lnTo>
                  <a:lnTo>
                    <a:pt x="35849" y="4396"/>
                  </a:lnTo>
                  <a:lnTo>
                    <a:pt x="35609" y="4281"/>
                  </a:lnTo>
                  <a:lnTo>
                    <a:pt x="35186" y="4070"/>
                  </a:lnTo>
                  <a:lnTo>
                    <a:pt x="35186" y="4070"/>
                  </a:lnTo>
                  <a:lnTo>
                    <a:pt x="34860" y="3916"/>
                  </a:lnTo>
                  <a:lnTo>
                    <a:pt x="34476" y="3762"/>
                  </a:lnTo>
                  <a:lnTo>
                    <a:pt x="34035" y="3599"/>
                  </a:lnTo>
                  <a:lnTo>
                    <a:pt x="33555" y="3436"/>
                  </a:lnTo>
                  <a:lnTo>
                    <a:pt x="33027" y="3273"/>
                  </a:lnTo>
                  <a:lnTo>
                    <a:pt x="32461" y="3110"/>
                  </a:lnTo>
                  <a:lnTo>
                    <a:pt x="31856" y="2937"/>
                  </a:lnTo>
                  <a:lnTo>
                    <a:pt x="31232" y="2764"/>
                  </a:lnTo>
                  <a:lnTo>
                    <a:pt x="30570" y="2592"/>
                  </a:lnTo>
                  <a:lnTo>
                    <a:pt x="29888" y="2419"/>
                  </a:lnTo>
                  <a:lnTo>
                    <a:pt x="28487" y="2083"/>
                  </a:lnTo>
                  <a:lnTo>
                    <a:pt x="27047" y="1757"/>
                  </a:lnTo>
                  <a:lnTo>
                    <a:pt x="25608" y="1440"/>
                  </a:lnTo>
                  <a:lnTo>
                    <a:pt x="24216" y="1142"/>
                  </a:lnTo>
                  <a:lnTo>
                    <a:pt x="22882" y="864"/>
                  </a:lnTo>
                  <a:lnTo>
                    <a:pt x="20588" y="413"/>
                  </a:lnTo>
                  <a:lnTo>
                    <a:pt x="19004" y="106"/>
                  </a:lnTo>
                  <a:lnTo>
                    <a:pt x="18409" y="0"/>
                  </a:lnTo>
                  <a:lnTo>
                    <a:pt x="2467" y="28554"/>
                  </a:lnTo>
                  <a:lnTo>
                    <a:pt x="1" y="32988"/>
                  </a:lnTo>
                  <a:lnTo>
                    <a:pt x="1" y="78146"/>
                  </a:lnTo>
                  <a:lnTo>
                    <a:pt x="24274" y="84289"/>
                  </a:lnTo>
                  <a:lnTo>
                    <a:pt x="24274" y="84289"/>
                  </a:lnTo>
                  <a:lnTo>
                    <a:pt x="24168" y="83914"/>
                  </a:lnTo>
                  <a:lnTo>
                    <a:pt x="24062" y="83540"/>
                  </a:lnTo>
                  <a:lnTo>
                    <a:pt x="23976" y="83156"/>
                  </a:lnTo>
                  <a:lnTo>
                    <a:pt x="23890" y="82762"/>
                  </a:lnTo>
                  <a:lnTo>
                    <a:pt x="23813" y="82369"/>
                  </a:lnTo>
                  <a:lnTo>
                    <a:pt x="23736" y="81966"/>
                  </a:lnTo>
                  <a:lnTo>
                    <a:pt x="23669" y="81563"/>
                  </a:lnTo>
                  <a:lnTo>
                    <a:pt x="23602" y="81150"/>
                  </a:lnTo>
                  <a:lnTo>
                    <a:pt x="23544" y="80737"/>
                  </a:lnTo>
                  <a:lnTo>
                    <a:pt x="23496" y="80325"/>
                  </a:lnTo>
                  <a:lnTo>
                    <a:pt x="23458" y="79902"/>
                  </a:lnTo>
                  <a:lnTo>
                    <a:pt x="23410" y="79470"/>
                  </a:lnTo>
                  <a:lnTo>
                    <a:pt x="23381" y="79048"/>
                  </a:lnTo>
                  <a:lnTo>
                    <a:pt x="23352" y="78607"/>
                  </a:lnTo>
                  <a:lnTo>
                    <a:pt x="23333" y="78175"/>
                  </a:lnTo>
                  <a:lnTo>
                    <a:pt x="23314" y="77733"/>
                  </a:lnTo>
                  <a:lnTo>
                    <a:pt x="23304" y="76850"/>
                  </a:lnTo>
                  <a:lnTo>
                    <a:pt x="23304" y="75958"/>
                  </a:lnTo>
                  <a:lnTo>
                    <a:pt x="23333" y="75046"/>
                  </a:lnTo>
                  <a:lnTo>
                    <a:pt x="23391" y="74134"/>
                  </a:lnTo>
                  <a:lnTo>
                    <a:pt x="23458" y="73222"/>
                  </a:lnTo>
                  <a:lnTo>
                    <a:pt x="23554" y="72301"/>
                  </a:lnTo>
                  <a:lnTo>
                    <a:pt x="23669" y="71389"/>
                  </a:lnTo>
                  <a:lnTo>
                    <a:pt x="23803" y="70468"/>
                  </a:lnTo>
                  <a:lnTo>
                    <a:pt x="23957" y="69546"/>
                  </a:lnTo>
                  <a:lnTo>
                    <a:pt x="24130" y="68634"/>
                  </a:lnTo>
                  <a:lnTo>
                    <a:pt x="24322" y="67723"/>
                  </a:lnTo>
                  <a:lnTo>
                    <a:pt x="24533" y="66820"/>
                  </a:lnTo>
                  <a:lnTo>
                    <a:pt x="24773" y="65928"/>
                  </a:lnTo>
                  <a:lnTo>
                    <a:pt x="25022" y="65045"/>
                  </a:lnTo>
                  <a:lnTo>
                    <a:pt x="25291" y="64171"/>
                  </a:lnTo>
                  <a:lnTo>
                    <a:pt x="25579" y="63308"/>
                  </a:lnTo>
                  <a:lnTo>
                    <a:pt x="25886" y="62463"/>
                  </a:lnTo>
                  <a:lnTo>
                    <a:pt x="26212" y="61638"/>
                  </a:lnTo>
                  <a:lnTo>
                    <a:pt x="26375" y="61225"/>
                  </a:lnTo>
                  <a:lnTo>
                    <a:pt x="26548" y="60822"/>
                  </a:lnTo>
                  <a:lnTo>
                    <a:pt x="26731" y="60419"/>
                  </a:lnTo>
                  <a:lnTo>
                    <a:pt x="26903" y="60025"/>
                  </a:lnTo>
                  <a:lnTo>
                    <a:pt x="27095" y="59641"/>
                  </a:lnTo>
                  <a:lnTo>
                    <a:pt x="27287" y="59257"/>
                  </a:lnTo>
                  <a:lnTo>
                    <a:pt x="27479" y="58883"/>
                  </a:lnTo>
                  <a:lnTo>
                    <a:pt x="27671" y="58509"/>
                  </a:lnTo>
                  <a:lnTo>
                    <a:pt x="27873" y="58144"/>
                  </a:lnTo>
                  <a:lnTo>
                    <a:pt x="28084" y="57789"/>
                  </a:lnTo>
                  <a:lnTo>
                    <a:pt x="28295" y="57434"/>
                  </a:lnTo>
                  <a:lnTo>
                    <a:pt x="28506" y="57088"/>
                  </a:lnTo>
                  <a:lnTo>
                    <a:pt x="28506" y="57088"/>
                  </a:lnTo>
                  <a:lnTo>
                    <a:pt x="28785" y="56637"/>
                  </a:lnTo>
                  <a:lnTo>
                    <a:pt x="29044" y="56186"/>
                  </a:lnTo>
                  <a:lnTo>
                    <a:pt x="29284" y="55725"/>
                  </a:lnTo>
                  <a:lnTo>
                    <a:pt x="29514" y="55265"/>
                  </a:lnTo>
                  <a:lnTo>
                    <a:pt x="29725" y="54804"/>
                  </a:lnTo>
                  <a:lnTo>
                    <a:pt x="29917" y="54343"/>
                  </a:lnTo>
                  <a:lnTo>
                    <a:pt x="30099" y="53882"/>
                  </a:lnTo>
                  <a:lnTo>
                    <a:pt x="30272" y="53422"/>
                  </a:lnTo>
                  <a:lnTo>
                    <a:pt x="30426" y="52961"/>
                  </a:lnTo>
                  <a:lnTo>
                    <a:pt x="30570" y="52500"/>
                  </a:lnTo>
                  <a:lnTo>
                    <a:pt x="30695" y="52040"/>
                  </a:lnTo>
                  <a:lnTo>
                    <a:pt x="30819" y="51579"/>
                  </a:lnTo>
                  <a:lnTo>
                    <a:pt x="30925" y="51118"/>
                  </a:lnTo>
                  <a:lnTo>
                    <a:pt x="31021" y="50667"/>
                  </a:lnTo>
                  <a:lnTo>
                    <a:pt x="31098" y="50216"/>
                  </a:lnTo>
                  <a:lnTo>
                    <a:pt x="31174" y="49775"/>
                  </a:lnTo>
                  <a:lnTo>
                    <a:pt x="31242" y="49333"/>
                  </a:lnTo>
                  <a:lnTo>
                    <a:pt x="31299" y="48892"/>
                  </a:lnTo>
                  <a:lnTo>
                    <a:pt x="31338" y="48469"/>
                  </a:lnTo>
                  <a:lnTo>
                    <a:pt x="31376" y="48037"/>
                  </a:lnTo>
                  <a:lnTo>
                    <a:pt x="31405" y="47625"/>
                  </a:lnTo>
                  <a:lnTo>
                    <a:pt x="31434" y="47212"/>
                  </a:lnTo>
                  <a:lnTo>
                    <a:pt x="31453" y="46809"/>
                  </a:lnTo>
                  <a:lnTo>
                    <a:pt x="31462" y="46415"/>
                  </a:lnTo>
                  <a:lnTo>
                    <a:pt x="31462" y="45657"/>
                  </a:lnTo>
                  <a:lnTo>
                    <a:pt x="31443" y="44937"/>
                  </a:lnTo>
                  <a:lnTo>
                    <a:pt x="31405" y="44265"/>
                  </a:lnTo>
                  <a:lnTo>
                    <a:pt x="31357" y="43632"/>
                  </a:lnTo>
                  <a:lnTo>
                    <a:pt x="31357" y="43632"/>
                  </a:lnTo>
                  <a:lnTo>
                    <a:pt x="31424" y="43949"/>
                  </a:lnTo>
                  <a:lnTo>
                    <a:pt x="31501" y="44390"/>
                  </a:lnTo>
                  <a:lnTo>
                    <a:pt x="31702" y="45638"/>
                  </a:lnTo>
                  <a:lnTo>
                    <a:pt x="31952" y="47298"/>
                  </a:lnTo>
                  <a:lnTo>
                    <a:pt x="32230" y="49314"/>
                  </a:lnTo>
                  <a:lnTo>
                    <a:pt x="32547" y="51608"/>
                  </a:lnTo>
                  <a:lnTo>
                    <a:pt x="32864" y="54132"/>
                  </a:lnTo>
                  <a:lnTo>
                    <a:pt x="33180" y="56810"/>
                  </a:lnTo>
                  <a:lnTo>
                    <a:pt x="33344" y="58182"/>
                  </a:lnTo>
                  <a:lnTo>
                    <a:pt x="33497" y="59564"/>
                  </a:lnTo>
                  <a:lnTo>
                    <a:pt x="33641" y="60956"/>
                  </a:lnTo>
                  <a:lnTo>
                    <a:pt x="33785" y="62348"/>
                  </a:lnTo>
                  <a:lnTo>
                    <a:pt x="33910" y="63720"/>
                  </a:lnTo>
                  <a:lnTo>
                    <a:pt x="34035" y="65083"/>
                  </a:lnTo>
                  <a:lnTo>
                    <a:pt x="34150" y="66408"/>
                  </a:lnTo>
                  <a:lnTo>
                    <a:pt x="34246" y="67703"/>
                  </a:lnTo>
                  <a:lnTo>
                    <a:pt x="34332" y="68951"/>
                  </a:lnTo>
                  <a:lnTo>
                    <a:pt x="34399" y="70141"/>
                  </a:lnTo>
                  <a:lnTo>
                    <a:pt x="34447" y="71274"/>
                  </a:lnTo>
                  <a:lnTo>
                    <a:pt x="34476" y="72330"/>
                  </a:lnTo>
                  <a:lnTo>
                    <a:pt x="34495" y="73318"/>
                  </a:lnTo>
                  <a:lnTo>
                    <a:pt x="34486" y="73779"/>
                  </a:lnTo>
                  <a:lnTo>
                    <a:pt x="34486" y="74211"/>
                  </a:lnTo>
                  <a:lnTo>
                    <a:pt x="34466" y="74633"/>
                  </a:lnTo>
                  <a:lnTo>
                    <a:pt x="34447" y="75017"/>
                  </a:lnTo>
                  <a:lnTo>
                    <a:pt x="34428" y="75382"/>
                  </a:lnTo>
                  <a:lnTo>
                    <a:pt x="34390" y="75718"/>
                  </a:lnTo>
                  <a:lnTo>
                    <a:pt x="34361" y="76025"/>
                  </a:lnTo>
                  <a:lnTo>
                    <a:pt x="34313" y="76303"/>
                  </a:lnTo>
                  <a:lnTo>
                    <a:pt x="34265" y="76553"/>
                  </a:lnTo>
                  <a:lnTo>
                    <a:pt x="34207" y="76773"/>
                  </a:lnTo>
                  <a:lnTo>
                    <a:pt x="34207" y="76773"/>
                  </a:lnTo>
                  <a:lnTo>
                    <a:pt x="34179" y="76850"/>
                  </a:lnTo>
                  <a:lnTo>
                    <a:pt x="34140" y="76927"/>
                  </a:lnTo>
                  <a:lnTo>
                    <a:pt x="34044" y="77100"/>
                  </a:lnTo>
                  <a:lnTo>
                    <a:pt x="33919" y="77282"/>
                  </a:lnTo>
                  <a:lnTo>
                    <a:pt x="33775" y="77484"/>
                  </a:lnTo>
                  <a:lnTo>
                    <a:pt x="33593" y="77695"/>
                  </a:lnTo>
                  <a:lnTo>
                    <a:pt x="33382" y="77906"/>
                  </a:lnTo>
                  <a:lnTo>
                    <a:pt x="33152" y="78136"/>
                  </a:lnTo>
                  <a:lnTo>
                    <a:pt x="32892" y="78376"/>
                  </a:lnTo>
                  <a:lnTo>
                    <a:pt x="32604" y="78626"/>
                  </a:lnTo>
                  <a:lnTo>
                    <a:pt x="32297" y="78885"/>
                  </a:lnTo>
                  <a:lnTo>
                    <a:pt x="31961" y="79154"/>
                  </a:lnTo>
                  <a:lnTo>
                    <a:pt x="31606" y="79432"/>
                  </a:lnTo>
                  <a:lnTo>
                    <a:pt x="30838" y="80017"/>
                  </a:lnTo>
                  <a:lnTo>
                    <a:pt x="29994" y="80632"/>
                  </a:lnTo>
                  <a:lnTo>
                    <a:pt x="29072" y="81275"/>
                  </a:lnTo>
                  <a:lnTo>
                    <a:pt x="28094" y="81947"/>
                  </a:lnTo>
                  <a:lnTo>
                    <a:pt x="27057" y="82638"/>
                  </a:lnTo>
                  <a:lnTo>
                    <a:pt x="25963" y="83348"/>
                  </a:lnTo>
                  <a:lnTo>
                    <a:pt x="24830" y="84077"/>
                  </a:lnTo>
                  <a:lnTo>
                    <a:pt x="23659" y="84826"/>
                  </a:lnTo>
                  <a:lnTo>
                    <a:pt x="21250" y="86342"/>
                  </a:lnTo>
                  <a:lnTo>
                    <a:pt x="16298" y="89443"/>
                  </a:lnTo>
                  <a:lnTo>
                    <a:pt x="13869" y="90978"/>
                  </a:lnTo>
                  <a:lnTo>
                    <a:pt x="12689" y="91727"/>
                  </a:lnTo>
                  <a:lnTo>
                    <a:pt x="11547" y="92466"/>
                  </a:lnTo>
                  <a:lnTo>
                    <a:pt x="10443" y="93186"/>
                  </a:lnTo>
                  <a:lnTo>
                    <a:pt x="9387" y="93886"/>
                  </a:lnTo>
                  <a:lnTo>
                    <a:pt x="8389" y="94568"/>
                  </a:lnTo>
                  <a:lnTo>
                    <a:pt x="7458" y="95220"/>
                  </a:lnTo>
                  <a:lnTo>
                    <a:pt x="6585" y="95844"/>
                  </a:lnTo>
                  <a:lnTo>
                    <a:pt x="5798" y="96439"/>
                  </a:lnTo>
                  <a:lnTo>
                    <a:pt x="5433" y="96727"/>
                  </a:lnTo>
                  <a:lnTo>
                    <a:pt x="5087" y="97006"/>
                  </a:lnTo>
                  <a:lnTo>
                    <a:pt x="4771" y="97265"/>
                  </a:lnTo>
                  <a:lnTo>
                    <a:pt x="4473" y="97524"/>
                  </a:lnTo>
                  <a:lnTo>
                    <a:pt x="701" y="105730"/>
                  </a:lnTo>
                  <a:lnTo>
                    <a:pt x="701" y="105730"/>
                  </a:lnTo>
                  <a:lnTo>
                    <a:pt x="2179" y="105490"/>
                  </a:lnTo>
                  <a:lnTo>
                    <a:pt x="3638" y="105241"/>
                  </a:lnTo>
                  <a:lnTo>
                    <a:pt x="5068" y="104981"/>
                  </a:lnTo>
                  <a:lnTo>
                    <a:pt x="6470" y="104713"/>
                  </a:lnTo>
                  <a:lnTo>
                    <a:pt x="7852" y="104444"/>
                  </a:lnTo>
                  <a:lnTo>
                    <a:pt x="9215" y="104156"/>
                  </a:lnTo>
                  <a:lnTo>
                    <a:pt x="10558" y="103868"/>
                  </a:lnTo>
                  <a:lnTo>
                    <a:pt x="11864" y="103571"/>
                  </a:lnTo>
                  <a:lnTo>
                    <a:pt x="13159" y="103263"/>
                  </a:lnTo>
                  <a:lnTo>
                    <a:pt x="14426" y="102947"/>
                  </a:lnTo>
                  <a:lnTo>
                    <a:pt x="15674" y="102630"/>
                  </a:lnTo>
                  <a:lnTo>
                    <a:pt x="16893" y="102294"/>
                  </a:lnTo>
                  <a:lnTo>
                    <a:pt x="18083" y="101968"/>
                  </a:lnTo>
                  <a:lnTo>
                    <a:pt x="19263" y="101622"/>
                  </a:lnTo>
                  <a:lnTo>
                    <a:pt x="20415" y="101277"/>
                  </a:lnTo>
                  <a:lnTo>
                    <a:pt x="21538" y="100931"/>
                  </a:lnTo>
                  <a:lnTo>
                    <a:pt x="22652" y="100576"/>
                  </a:lnTo>
                  <a:lnTo>
                    <a:pt x="23726" y="100221"/>
                  </a:lnTo>
                  <a:lnTo>
                    <a:pt x="24792" y="99856"/>
                  </a:lnTo>
                  <a:lnTo>
                    <a:pt x="25828" y="99482"/>
                  </a:lnTo>
                  <a:lnTo>
                    <a:pt x="26836" y="99117"/>
                  </a:lnTo>
                  <a:lnTo>
                    <a:pt x="27825" y="98743"/>
                  </a:lnTo>
                  <a:lnTo>
                    <a:pt x="28794" y="98359"/>
                  </a:lnTo>
                  <a:lnTo>
                    <a:pt x="29744" y="97975"/>
                  </a:lnTo>
                  <a:lnTo>
                    <a:pt x="30666" y="97601"/>
                  </a:lnTo>
                  <a:lnTo>
                    <a:pt x="31568" y="97207"/>
                  </a:lnTo>
                  <a:lnTo>
                    <a:pt x="32441" y="96823"/>
                  </a:lnTo>
                  <a:lnTo>
                    <a:pt x="33296" y="96439"/>
                  </a:lnTo>
                  <a:lnTo>
                    <a:pt x="34131" y="96046"/>
                  </a:lnTo>
                  <a:lnTo>
                    <a:pt x="34937" y="95652"/>
                  </a:lnTo>
                  <a:lnTo>
                    <a:pt x="35724" y="95268"/>
                  </a:lnTo>
                  <a:lnTo>
                    <a:pt x="36492" y="94875"/>
                  </a:lnTo>
                  <a:lnTo>
                    <a:pt x="37231" y="94481"/>
                  </a:lnTo>
                  <a:lnTo>
                    <a:pt x="37950" y="94088"/>
                  </a:lnTo>
                  <a:lnTo>
                    <a:pt x="38651" y="93704"/>
                  </a:lnTo>
                  <a:lnTo>
                    <a:pt x="39323" y="93310"/>
                  </a:lnTo>
                  <a:lnTo>
                    <a:pt x="39976" y="92927"/>
                  </a:lnTo>
                  <a:lnTo>
                    <a:pt x="40609" y="92543"/>
                  </a:lnTo>
                  <a:lnTo>
                    <a:pt x="41214" y="92159"/>
                  </a:lnTo>
                  <a:lnTo>
                    <a:pt x="41799" y="91775"/>
                  </a:lnTo>
                  <a:lnTo>
                    <a:pt x="42365" y="91401"/>
                  </a:lnTo>
                  <a:lnTo>
                    <a:pt x="42903" y="91017"/>
                  </a:lnTo>
                  <a:lnTo>
                    <a:pt x="43431" y="90652"/>
                  </a:lnTo>
                  <a:lnTo>
                    <a:pt x="43920" y="90278"/>
                  </a:lnTo>
                  <a:lnTo>
                    <a:pt x="44400" y="89913"/>
                  </a:lnTo>
                  <a:lnTo>
                    <a:pt x="44851" y="89548"/>
                  </a:lnTo>
                  <a:lnTo>
                    <a:pt x="45283" y="89193"/>
                  </a:lnTo>
                  <a:lnTo>
                    <a:pt x="45696" y="88847"/>
                  </a:lnTo>
                  <a:lnTo>
                    <a:pt x="46089" y="88492"/>
                  </a:lnTo>
                  <a:lnTo>
                    <a:pt x="46454" y="88156"/>
                  </a:lnTo>
                  <a:lnTo>
                    <a:pt x="46800" y="87821"/>
                  </a:lnTo>
                  <a:lnTo>
                    <a:pt x="47116" y="87494"/>
                  </a:lnTo>
                  <a:lnTo>
                    <a:pt x="47424" y="87168"/>
                  </a:lnTo>
                  <a:lnTo>
                    <a:pt x="47702" y="86851"/>
                  </a:lnTo>
                  <a:lnTo>
                    <a:pt x="47961" y="86544"/>
                  </a:lnTo>
                  <a:lnTo>
                    <a:pt x="48201" y="86237"/>
                  </a:lnTo>
                  <a:lnTo>
                    <a:pt x="48412" y="85949"/>
                  </a:lnTo>
                  <a:lnTo>
                    <a:pt x="48604" y="85661"/>
                  </a:lnTo>
                  <a:lnTo>
                    <a:pt x="48777" y="85383"/>
                  </a:lnTo>
                  <a:lnTo>
                    <a:pt x="48930" y="85114"/>
                  </a:lnTo>
                  <a:lnTo>
                    <a:pt x="49055" y="84855"/>
                  </a:lnTo>
                  <a:lnTo>
                    <a:pt x="49170" y="84605"/>
                  </a:lnTo>
                  <a:lnTo>
                    <a:pt x="49257" y="84356"/>
                  </a:lnTo>
                  <a:lnTo>
                    <a:pt x="49324" y="84125"/>
                  </a:lnTo>
                  <a:lnTo>
                    <a:pt x="49324" y="84125"/>
                  </a:lnTo>
                  <a:lnTo>
                    <a:pt x="49449" y="83559"/>
                  </a:lnTo>
                  <a:lnTo>
                    <a:pt x="49583" y="82974"/>
                  </a:lnTo>
                  <a:lnTo>
                    <a:pt x="49698" y="82369"/>
                  </a:lnTo>
                  <a:lnTo>
                    <a:pt x="49813" y="81745"/>
                  </a:lnTo>
                  <a:lnTo>
                    <a:pt x="49919" y="81112"/>
                  </a:lnTo>
                  <a:lnTo>
                    <a:pt x="50015" y="80459"/>
                  </a:lnTo>
                  <a:lnTo>
                    <a:pt x="50111" y="79787"/>
                  </a:lnTo>
                  <a:lnTo>
                    <a:pt x="50197" y="79106"/>
                  </a:lnTo>
                  <a:lnTo>
                    <a:pt x="50284" y="78415"/>
                  </a:lnTo>
                  <a:lnTo>
                    <a:pt x="50351" y="77704"/>
                  </a:lnTo>
                  <a:lnTo>
                    <a:pt x="50418" y="76975"/>
                  </a:lnTo>
                  <a:lnTo>
                    <a:pt x="50485" y="76246"/>
                  </a:lnTo>
                  <a:lnTo>
                    <a:pt x="50543" y="75487"/>
                  </a:lnTo>
                  <a:lnTo>
                    <a:pt x="50591" y="74729"/>
                  </a:lnTo>
                  <a:lnTo>
                    <a:pt x="50629" y="73952"/>
                  </a:lnTo>
                  <a:lnTo>
                    <a:pt x="50668" y="73165"/>
                  </a:lnTo>
                  <a:lnTo>
                    <a:pt x="50696" y="72358"/>
                  </a:lnTo>
                  <a:lnTo>
                    <a:pt x="50725" y="71552"/>
                  </a:lnTo>
                  <a:lnTo>
                    <a:pt x="50744" y="70727"/>
                  </a:lnTo>
                  <a:lnTo>
                    <a:pt x="50754" y="69892"/>
                  </a:lnTo>
                  <a:lnTo>
                    <a:pt x="50764" y="69047"/>
                  </a:lnTo>
                  <a:lnTo>
                    <a:pt x="50764" y="68193"/>
                  </a:lnTo>
                  <a:lnTo>
                    <a:pt x="50744" y="66456"/>
                  </a:lnTo>
                  <a:lnTo>
                    <a:pt x="50706" y="64680"/>
                  </a:lnTo>
                  <a:lnTo>
                    <a:pt x="50648" y="62866"/>
                  </a:lnTo>
                  <a:lnTo>
                    <a:pt x="50562" y="61023"/>
                  </a:lnTo>
                  <a:lnTo>
                    <a:pt x="50456" y="59161"/>
                  </a:lnTo>
                  <a:lnTo>
                    <a:pt x="50332" y="57261"/>
                  </a:lnTo>
                  <a:lnTo>
                    <a:pt x="50178" y="55341"/>
                  </a:lnTo>
                  <a:lnTo>
                    <a:pt x="50015" y="53403"/>
                  </a:lnTo>
                  <a:lnTo>
                    <a:pt x="49823" y="51445"/>
                  </a:lnTo>
                  <a:lnTo>
                    <a:pt x="49612" y="49467"/>
                  </a:lnTo>
                  <a:lnTo>
                    <a:pt x="49382" y="47481"/>
                  </a:lnTo>
                  <a:lnTo>
                    <a:pt x="49132" y="45475"/>
                  </a:lnTo>
                  <a:lnTo>
                    <a:pt x="48863" y="43478"/>
                  </a:lnTo>
                  <a:lnTo>
                    <a:pt x="48575" y="41463"/>
                  </a:lnTo>
                  <a:lnTo>
                    <a:pt x="48268" y="39447"/>
                  </a:lnTo>
                  <a:lnTo>
                    <a:pt x="47942" y="37441"/>
                  </a:lnTo>
                  <a:lnTo>
                    <a:pt x="47606" y="35426"/>
                  </a:lnTo>
                  <a:lnTo>
                    <a:pt x="47241" y="33420"/>
                  </a:lnTo>
                  <a:lnTo>
                    <a:pt x="46867" y="31424"/>
                  </a:lnTo>
                  <a:lnTo>
                    <a:pt x="46473" y="29446"/>
                  </a:lnTo>
                  <a:lnTo>
                    <a:pt x="46061" y="274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1867;p35"/>
            <p:cNvSpPr/>
            <p:nvPr/>
          </p:nvSpPr>
          <p:spPr>
            <a:xfrm>
              <a:off x="3587076" y="2597275"/>
              <a:ext cx="1300300" cy="1953651"/>
            </a:xfrm>
            <a:custGeom>
              <a:avLst/>
              <a:gdLst/>
              <a:ahLst/>
              <a:cxnLst/>
              <a:rect l="l" t="t" r="r" b="b"/>
              <a:pathLst>
                <a:path w="52012" h="78146" extrusionOk="0">
                  <a:moveTo>
                    <a:pt x="18409" y="0"/>
                  </a:moveTo>
                  <a:lnTo>
                    <a:pt x="2467" y="28554"/>
                  </a:lnTo>
                  <a:lnTo>
                    <a:pt x="1" y="32988"/>
                  </a:lnTo>
                  <a:lnTo>
                    <a:pt x="1" y="78146"/>
                  </a:lnTo>
                  <a:lnTo>
                    <a:pt x="24293" y="78146"/>
                  </a:lnTo>
                  <a:lnTo>
                    <a:pt x="24091" y="77407"/>
                  </a:lnTo>
                  <a:lnTo>
                    <a:pt x="23909" y="76687"/>
                  </a:lnTo>
                  <a:lnTo>
                    <a:pt x="23755" y="75977"/>
                  </a:lnTo>
                  <a:lnTo>
                    <a:pt x="23631" y="75276"/>
                  </a:lnTo>
                  <a:lnTo>
                    <a:pt x="23515" y="74575"/>
                  </a:lnTo>
                  <a:lnTo>
                    <a:pt x="23439" y="73894"/>
                  </a:lnTo>
                  <a:lnTo>
                    <a:pt x="23371" y="73222"/>
                  </a:lnTo>
                  <a:lnTo>
                    <a:pt x="23333" y="72550"/>
                  </a:lnTo>
                  <a:lnTo>
                    <a:pt x="23314" y="71888"/>
                  </a:lnTo>
                  <a:lnTo>
                    <a:pt x="23323" y="71235"/>
                  </a:lnTo>
                  <a:lnTo>
                    <a:pt x="23352" y="70583"/>
                  </a:lnTo>
                  <a:lnTo>
                    <a:pt x="23400" y="69940"/>
                  </a:lnTo>
                  <a:lnTo>
                    <a:pt x="23467" y="69297"/>
                  </a:lnTo>
                  <a:lnTo>
                    <a:pt x="23563" y="68663"/>
                  </a:lnTo>
                  <a:lnTo>
                    <a:pt x="23678" y="68020"/>
                  </a:lnTo>
                  <a:lnTo>
                    <a:pt x="23813" y="67396"/>
                  </a:lnTo>
                  <a:lnTo>
                    <a:pt x="23966" y="66763"/>
                  </a:lnTo>
                  <a:lnTo>
                    <a:pt x="24139" y="66129"/>
                  </a:lnTo>
                  <a:lnTo>
                    <a:pt x="24331" y="65506"/>
                  </a:lnTo>
                  <a:lnTo>
                    <a:pt x="24542" y="64872"/>
                  </a:lnTo>
                  <a:lnTo>
                    <a:pt x="24773" y="64248"/>
                  </a:lnTo>
                  <a:lnTo>
                    <a:pt x="25022" y="63615"/>
                  </a:lnTo>
                  <a:lnTo>
                    <a:pt x="25291" y="62981"/>
                  </a:lnTo>
                  <a:lnTo>
                    <a:pt x="25579" y="62348"/>
                  </a:lnTo>
                  <a:lnTo>
                    <a:pt x="25886" y="61705"/>
                  </a:lnTo>
                  <a:lnTo>
                    <a:pt x="26203" y="61062"/>
                  </a:lnTo>
                  <a:lnTo>
                    <a:pt x="26548" y="60419"/>
                  </a:lnTo>
                  <a:lnTo>
                    <a:pt x="26903" y="59766"/>
                  </a:lnTo>
                  <a:lnTo>
                    <a:pt x="27278" y="59104"/>
                  </a:lnTo>
                  <a:lnTo>
                    <a:pt x="27671" y="58441"/>
                  </a:lnTo>
                  <a:lnTo>
                    <a:pt x="28084" y="57770"/>
                  </a:lnTo>
                  <a:lnTo>
                    <a:pt x="28506" y="57088"/>
                  </a:lnTo>
                  <a:lnTo>
                    <a:pt x="28785" y="56637"/>
                  </a:lnTo>
                  <a:lnTo>
                    <a:pt x="29044" y="56186"/>
                  </a:lnTo>
                  <a:lnTo>
                    <a:pt x="29284" y="55725"/>
                  </a:lnTo>
                  <a:lnTo>
                    <a:pt x="29504" y="55265"/>
                  </a:lnTo>
                  <a:lnTo>
                    <a:pt x="29716" y="54804"/>
                  </a:lnTo>
                  <a:lnTo>
                    <a:pt x="29917" y="54343"/>
                  </a:lnTo>
                  <a:lnTo>
                    <a:pt x="30099" y="53882"/>
                  </a:lnTo>
                  <a:lnTo>
                    <a:pt x="30272" y="53422"/>
                  </a:lnTo>
                  <a:lnTo>
                    <a:pt x="30426" y="52961"/>
                  </a:lnTo>
                  <a:lnTo>
                    <a:pt x="30560" y="52500"/>
                  </a:lnTo>
                  <a:lnTo>
                    <a:pt x="30695" y="52040"/>
                  </a:lnTo>
                  <a:lnTo>
                    <a:pt x="30810" y="51579"/>
                  </a:lnTo>
                  <a:lnTo>
                    <a:pt x="30915" y="51118"/>
                  </a:lnTo>
                  <a:lnTo>
                    <a:pt x="31011" y="50667"/>
                  </a:lnTo>
                  <a:lnTo>
                    <a:pt x="31098" y="50216"/>
                  </a:lnTo>
                  <a:lnTo>
                    <a:pt x="31174" y="49775"/>
                  </a:lnTo>
                  <a:lnTo>
                    <a:pt x="31232" y="49333"/>
                  </a:lnTo>
                  <a:lnTo>
                    <a:pt x="31290" y="48892"/>
                  </a:lnTo>
                  <a:lnTo>
                    <a:pt x="31338" y="48469"/>
                  </a:lnTo>
                  <a:lnTo>
                    <a:pt x="31376" y="48037"/>
                  </a:lnTo>
                  <a:lnTo>
                    <a:pt x="31405" y="47625"/>
                  </a:lnTo>
                  <a:lnTo>
                    <a:pt x="31434" y="47212"/>
                  </a:lnTo>
                  <a:lnTo>
                    <a:pt x="31443" y="46809"/>
                  </a:lnTo>
                  <a:lnTo>
                    <a:pt x="31453" y="46415"/>
                  </a:lnTo>
                  <a:lnTo>
                    <a:pt x="31462" y="45657"/>
                  </a:lnTo>
                  <a:lnTo>
                    <a:pt x="31443" y="44937"/>
                  </a:lnTo>
                  <a:lnTo>
                    <a:pt x="31405" y="44265"/>
                  </a:lnTo>
                  <a:lnTo>
                    <a:pt x="31357" y="43632"/>
                  </a:lnTo>
                  <a:lnTo>
                    <a:pt x="31721" y="45206"/>
                  </a:lnTo>
                  <a:lnTo>
                    <a:pt x="31990" y="46377"/>
                  </a:lnTo>
                  <a:lnTo>
                    <a:pt x="32297" y="47759"/>
                  </a:lnTo>
                  <a:lnTo>
                    <a:pt x="32633" y="49304"/>
                  </a:lnTo>
                  <a:lnTo>
                    <a:pt x="32988" y="50994"/>
                  </a:lnTo>
                  <a:lnTo>
                    <a:pt x="33353" y="52769"/>
                  </a:lnTo>
                  <a:lnTo>
                    <a:pt x="33526" y="53681"/>
                  </a:lnTo>
                  <a:lnTo>
                    <a:pt x="33699" y="54602"/>
                  </a:lnTo>
                  <a:lnTo>
                    <a:pt x="33862" y="55533"/>
                  </a:lnTo>
                  <a:lnTo>
                    <a:pt x="34025" y="56455"/>
                  </a:lnTo>
                  <a:lnTo>
                    <a:pt x="34179" y="57376"/>
                  </a:lnTo>
                  <a:lnTo>
                    <a:pt x="34313" y="58298"/>
                  </a:lnTo>
                  <a:lnTo>
                    <a:pt x="34447" y="59190"/>
                  </a:lnTo>
                  <a:lnTo>
                    <a:pt x="34562" y="60073"/>
                  </a:lnTo>
                  <a:lnTo>
                    <a:pt x="34658" y="60937"/>
                  </a:lnTo>
                  <a:lnTo>
                    <a:pt x="34745" y="61762"/>
                  </a:lnTo>
                  <a:lnTo>
                    <a:pt x="34802" y="62569"/>
                  </a:lnTo>
                  <a:lnTo>
                    <a:pt x="34850" y="63327"/>
                  </a:lnTo>
                  <a:lnTo>
                    <a:pt x="34879" y="64047"/>
                  </a:lnTo>
                  <a:lnTo>
                    <a:pt x="34879" y="64392"/>
                  </a:lnTo>
                  <a:lnTo>
                    <a:pt x="34879" y="64718"/>
                  </a:lnTo>
                  <a:lnTo>
                    <a:pt x="34870" y="65035"/>
                  </a:lnTo>
                  <a:lnTo>
                    <a:pt x="34850" y="65342"/>
                  </a:lnTo>
                  <a:lnTo>
                    <a:pt x="34831" y="65630"/>
                  </a:lnTo>
                  <a:lnTo>
                    <a:pt x="34802" y="65909"/>
                  </a:lnTo>
                  <a:lnTo>
                    <a:pt x="34764" y="66168"/>
                  </a:lnTo>
                  <a:lnTo>
                    <a:pt x="34726" y="66408"/>
                  </a:lnTo>
                  <a:lnTo>
                    <a:pt x="34668" y="66638"/>
                  </a:lnTo>
                  <a:lnTo>
                    <a:pt x="34610" y="66849"/>
                  </a:lnTo>
                  <a:lnTo>
                    <a:pt x="34428" y="67483"/>
                  </a:lnTo>
                  <a:lnTo>
                    <a:pt x="34227" y="68155"/>
                  </a:lnTo>
                  <a:lnTo>
                    <a:pt x="33823" y="69613"/>
                  </a:lnTo>
                  <a:lnTo>
                    <a:pt x="32979" y="72713"/>
                  </a:lnTo>
                  <a:lnTo>
                    <a:pt x="32547" y="74249"/>
                  </a:lnTo>
                  <a:lnTo>
                    <a:pt x="32336" y="74988"/>
                  </a:lnTo>
                  <a:lnTo>
                    <a:pt x="32125" y="75698"/>
                  </a:lnTo>
                  <a:lnTo>
                    <a:pt x="31904" y="76380"/>
                  </a:lnTo>
                  <a:lnTo>
                    <a:pt x="31702" y="77023"/>
                  </a:lnTo>
                  <a:lnTo>
                    <a:pt x="31491" y="77608"/>
                  </a:lnTo>
                  <a:lnTo>
                    <a:pt x="31290" y="78146"/>
                  </a:lnTo>
                  <a:lnTo>
                    <a:pt x="48786" y="78146"/>
                  </a:lnTo>
                  <a:lnTo>
                    <a:pt x="48882" y="77858"/>
                  </a:lnTo>
                  <a:lnTo>
                    <a:pt x="48978" y="77551"/>
                  </a:lnTo>
                  <a:lnTo>
                    <a:pt x="49074" y="77215"/>
                  </a:lnTo>
                  <a:lnTo>
                    <a:pt x="49170" y="76841"/>
                  </a:lnTo>
                  <a:lnTo>
                    <a:pt x="49372" y="76006"/>
                  </a:lnTo>
                  <a:lnTo>
                    <a:pt x="49602" y="75027"/>
                  </a:lnTo>
                  <a:lnTo>
                    <a:pt x="50149" y="72570"/>
                  </a:lnTo>
                  <a:lnTo>
                    <a:pt x="50495" y="71072"/>
                  </a:lnTo>
                  <a:lnTo>
                    <a:pt x="50908" y="69364"/>
                  </a:lnTo>
                  <a:lnTo>
                    <a:pt x="51042" y="68807"/>
                  </a:lnTo>
                  <a:lnTo>
                    <a:pt x="51157" y="68250"/>
                  </a:lnTo>
                  <a:lnTo>
                    <a:pt x="51272" y="67694"/>
                  </a:lnTo>
                  <a:lnTo>
                    <a:pt x="51378" y="67147"/>
                  </a:lnTo>
                  <a:lnTo>
                    <a:pt x="51474" y="66600"/>
                  </a:lnTo>
                  <a:lnTo>
                    <a:pt x="51570" y="66062"/>
                  </a:lnTo>
                  <a:lnTo>
                    <a:pt x="51647" y="65525"/>
                  </a:lnTo>
                  <a:lnTo>
                    <a:pt x="51714" y="64978"/>
                  </a:lnTo>
                  <a:lnTo>
                    <a:pt x="51781" y="64440"/>
                  </a:lnTo>
                  <a:lnTo>
                    <a:pt x="51839" y="63912"/>
                  </a:lnTo>
                  <a:lnTo>
                    <a:pt x="51887" y="63375"/>
                  </a:lnTo>
                  <a:lnTo>
                    <a:pt x="51925" y="62837"/>
                  </a:lnTo>
                  <a:lnTo>
                    <a:pt x="51954" y="62309"/>
                  </a:lnTo>
                  <a:lnTo>
                    <a:pt x="51983" y="61772"/>
                  </a:lnTo>
                  <a:lnTo>
                    <a:pt x="51992" y="61244"/>
                  </a:lnTo>
                  <a:lnTo>
                    <a:pt x="52002" y="60707"/>
                  </a:lnTo>
                  <a:lnTo>
                    <a:pt x="52011" y="60169"/>
                  </a:lnTo>
                  <a:lnTo>
                    <a:pt x="52002" y="59632"/>
                  </a:lnTo>
                  <a:lnTo>
                    <a:pt x="51992" y="59094"/>
                  </a:lnTo>
                  <a:lnTo>
                    <a:pt x="51973" y="58557"/>
                  </a:lnTo>
                  <a:lnTo>
                    <a:pt x="51944" y="58010"/>
                  </a:lnTo>
                  <a:lnTo>
                    <a:pt x="51915" y="57462"/>
                  </a:lnTo>
                  <a:lnTo>
                    <a:pt x="51877" y="56915"/>
                  </a:lnTo>
                  <a:lnTo>
                    <a:pt x="51829" y="56359"/>
                  </a:lnTo>
                  <a:lnTo>
                    <a:pt x="51781" y="55812"/>
                  </a:lnTo>
                  <a:lnTo>
                    <a:pt x="51723" y="55245"/>
                  </a:lnTo>
                  <a:lnTo>
                    <a:pt x="51589" y="54113"/>
                  </a:lnTo>
                  <a:lnTo>
                    <a:pt x="51426" y="52952"/>
                  </a:lnTo>
                  <a:lnTo>
                    <a:pt x="51253" y="51781"/>
                  </a:lnTo>
                  <a:lnTo>
                    <a:pt x="51052" y="50571"/>
                  </a:lnTo>
                  <a:lnTo>
                    <a:pt x="50821" y="49333"/>
                  </a:lnTo>
                  <a:lnTo>
                    <a:pt x="50581" y="48066"/>
                  </a:lnTo>
                  <a:lnTo>
                    <a:pt x="50322" y="46770"/>
                  </a:lnTo>
                  <a:lnTo>
                    <a:pt x="50044" y="45436"/>
                  </a:lnTo>
                  <a:lnTo>
                    <a:pt x="49746" y="44054"/>
                  </a:lnTo>
                  <a:lnTo>
                    <a:pt x="49113" y="41165"/>
                  </a:lnTo>
                  <a:lnTo>
                    <a:pt x="47673" y="34792"/>
                  </a:lnTo>
                  <a:lnTo>
                    <a:pt x="46886" y="31260"/>
                  </a:lnTo>
                  <a:lnTo>
                    <a:pt x="46473" y="29398"/>
                  </a:lnTo>
                  <a:lnTo>
                    <a:pt x="46061" y="27469"/>
                  </a:lnTo>
                  <a:lnTo>
                    <a:pt x="45638" y="25559"/>
                  </a:lnTo>
                  <a:lnTo>
                    <a:pt x="45437" y="24647"/>
                  </a:lnTo>
                  <a:lnTo>
                    <a:pt x="45226" y="23764"/>
                  </a:lnTo>
                  <a:lnTo>
                    <a:pt x="45015" y="22910"/>
                  </a:lnTo>
                  <a:lnTo>
                    <a:pt x="44813" y="22075"/>
                  </a:lnTo>
                  <a:lnTo>
                    <a:pt x="44602" y="21279"/>
                  </a:lnTo>
                  <a:lnTo>
                    <a:pt x="44400" y="20492"/>
                  </a:lnTo>
                  <a:lnTo>
                    <a:pt x="44199" y="19743"/>
                  </a:lnTo>
                  <a:lnTo>
                    <a:pt x="43988" y="19013"/>
                  </a:lnTo>
                  <a:lnTo>
                    <a:pt x="43786" y="18303"/>
                  </a:lnTo>
                  <a:lnTo>
                    <a:pt x="43584" y="17622"/>
                  </a:lnTo>
                  <a:lnTo>
                    <a:pt x="43383" y="16969"/>
                  </a:lnTo>
                  <a:lnTo>
                    <a:pt x="43181" y="16336"/>
                  </a:lnTo>
                  <a:lnTo>
                    <a:pt x="42980" y="15721"/>
                  </a:lnTo>
                  <a:lnTo>
                    <a:pt x="42778" y="15126"/>
                  </a:lnTo>
                  <a:lnTo>
                    <a:pt x="42586" y="14560"/>
                  </a:lnTo>
                  <a:lnTo>
                    <a:pt x="42385" y="14013"/>
                  </a:lnTo>
                  <a:lnTo>
                    <a:pt x="42193" y="13485"/>
                  </a:lnTo>
                  <a:lnTo>
                    <a:pt x="41991" y="12976"/>
                  </a:lnTo>
                  <a:lnTo>
                    <a:pt x="41799" y="12487"/>
                  </a:lnTo>
                  <a:lnTo>
                    <a:pt x="41607" y="12026"/>
                  </a:lnTo>
                  <a:lnTo>
                    <a:pt x="41415" y="11575"/>
                  </a:lnTo>
                  <a:lnTo>
                    <a:pt x="41223" y="11143"/>
                  </a:lnTo>
                  <a:lnTo>
                    <a:pt x="41041" y="10731"/>
                  </a:lnTo>
                  <a:lnTo>
                    <a:pt x="40849" y="10337"/>
                  </a:lnTo>
                  <a:lnTo>
                    <a:pt x="40667" y="9963"/>
                  </a:lnTo>
                  <a:lnTo>
                    <a:pt x="40484" y="9598"/>
                  </a:lnTo>
                  <a:lnTo>
                    <a:pt x="40302" y="9262"/>
                  </a:lnTo>
                  <a:lnTo>
                    <a:pt x="40120" y="8926"/>
                  </a:lnTo>
                  <a:lnTo>
                    <a:pt x="39937" y="8619"/>
                  </a:lnTo>
                  <a:lnTo>
                    <a:pt x="39764" y="8321"/>
                  </a:lnTo>
                  <a:lnTo>
                    <a:pt x="39582" y="8034"/>
                  </a:lnTo>
                  <a:lnTo>
                    <a:pt x="39409" y="7765"/>
                  </a:lnTo>
                  <a:lnTo>
                    <a:pt x="39237" y="7515"/>
                  </a:lnTo>
                  <a:lnTo>
                    <a:pt x="39064" y="7275"/>
                  </a:lnTo>
                  <a:lnTo>
                    <a:pt x="38891" y="7045"/>
                  </a:lnTo>
                  <a:lnTo>
                    <a:pt x="38728" y="6824"/>
                  </a:lnTo>
                  <a:lnTo>
                    <a:pt x="38565" y="6623"/>
                  </a:lnTo>
                  <a:lnTo>
                    <a:pt x="38402" y="6421"/>
                  </a:lnTo>
                  <a:lnTo>
                    <a:pt x="38075" y="6076"/>
                  </a:lnTo>
                  <a:lnTo>
                    <a:pt x="37768" y="5759"/>
                  </a:lnTo>
                  <a:lnTo>
                    <a:pt x="37461" y="5481"/>
                  </a:lnTo>
                  <a:lnTo>
                    <a:pt x="37173" y="5241"/>
                  </a:lnTo>
                  <a:lnTo>
                    <a:pt x="36885" y="5020"/>
                  </a:lnTo>
                  <a:lnTo>
                    <a:pt x="36607" y="4837"/>
                  </a:lnTo>
                  <a:lnTo>
                    <a:pt x="36348" y="4674"/>
                  </a:lnTo>
                  <a:lnTo>
                    <a:pt x="36089" y="4530"/>
                  </a:lnTo>
                  <a:lnTo>
                    <a:pt x="35849" y="4396"/>
                  </a:lnTo>
                  <a:lnTo>
                    <a:pt x="35609" y="4281"/>
                  </a:lnTo>
                  <a:lnTo>
                    <a:pt x="35186" y="4070"/>
                  </a:lnTo>
                  <a:lnTo>
                    <a:pt x="34860" y="3916"/>
                  </a:lnTo>
                  <a:lnTo>
                    <a:pt x="34476" y="3762"/>
                  </a:lnTo>
                  <a:lnTo>
                    <a:pt x="34035" y="3599"/>
                  </a:lnTo>
                  <a:lnTo>
                    <a:pt x="33555" y="3436"/>
                  </a:lnTo>
                  <a:lnTo>
                    <a:pt x="33027" y="3273"/>
                  </a:lnTo>
                  <a:lnTo>
                    <a:pt x="32461" y="3110"/>
                  </a:lnTo>
                  <a:lnTo>
                    <a:pt x="31856" y="2937"/>
                  </a:lnTo>
                  <a:lnTo>
                    <a:pt x="31232" y="2764"/>
                  </a:lnTo>
                  <a:lnTo>
                    <a:pt x="30570" y="2592"/>
                  </a:lnTo>
                  <a:lnTo>
                    <a:pt x="29888" y="2419"/>
                  </a:lnTo>
                  <a:lnTo>
                    <a:pt x="28487" y="2083"/>
                  </a:lnTo>
                  <a:lnTo>
                    <a:pt x="27047" y="1757"/>
                  </a:lnTo>
                  <a:lnTo>
                    <a:pt x="25608" y="1440"/>
                  </a:lnTo>
                  <a:lnTo>
                    <a:pt x="24216" y="1142"/>
                  </a:lnTo>
                  <a:lnTo>
                    <a:pt x="22882" y="864"/>
                  </a:lnTo>
                  <a:lnTo>
                    <a:pt x="20588" y="413"/>
                  </a:lnTo>
                  <a:lnTo>
                    <a:pt x="19004" y="106"/>
                  </a:lnTo>
                  <a:lnTo>
                    <a:pt x="18409" y="0"/>
                  </a:lnTo>
                  <a:close/>
                </a:path>
              </a:pathLst>
            </a:custGeom>
            <a:solidFill>
              <a:schemeClr val="tx2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1868;p35"/>
            <p:cNvSpPr/>
            <p:nvPr/>
          </p:nvSpPr>
          <p:spPr>
            <a:xfrm>
              <a:off x="3587075" y="2597275"/>
              <a:ext cx="1300300" cy="1953650"/>
            </a:xfrm>
            <a:custGeom>
              <a:avLst/>
              <a:gdLst/>
              <a:ahLst/>
              <a:cxnLst/>
              <a:rect l="l" t="t" r="r" b="b"/>
              <a:pathLst>
                <a:path w="52012" h="78146" fill="none" extrusionOk="0">
                  <a:moveTo>
                    <a:pt x="46061" y="27469"/>
                  </a:moveTo>
                  <a:lnTo>
                    <a:pt x="46061" y="27469"/>
                  </a:lnTo>
                  <a:lnTo>
                    <a:pt x="45638" y="25559"/>
                  </a:lnTo>
                  <a:lnTo>
                    <a:pt x="45437" y="24647"/>
                  </a:lnTo>
                  <a:lnTo>
                    <a:pt x="45226" y="23764"/>
                  </a:lnTo>
                  <a:lnTo>
                    <a:pt x="45015" y="22910"/>
                  </a:lnTo>
                  <a:lnTo>
                    <a:pt x="44813" y="22075"/>
                  </a:lnTo>
                  <a:lnTo>
                    <a:pt x="44602" y="21279"/>
                  </a:lnTo>
                  <a:lnTo>
                    <a:pt x="44400" y="20492"/>
                  </a:lnTo>
                  <a:lnTo>
                    <a:pt x="44199" y="19743"/>
                  </a:lnTo>
                  <a:lnTo>
                    <a:pt x="43988" y="19013"/>
                  </a:lnTo>
                  <a:lnTo>
                    <a:pt x="43786" y="18303"/>
                  </a:lnTo>
                  <a:lnTo>
                    <a:pt x="43584" y="17622"/>
                  </a:lnTo>
                  <a:lnTo>
                    <a:pt x="43383" y="16969"/>
                  </a:lnTo>
                  <a:lnTo>
                    <a:pt x="43181" y="16336"/>
                  </a:lnTo>
                  <a:lnTo>
                    <a:pt x="42980" y="15721"/>
                  </a:lnTo>
                  <a:lnTo>
                    <a:pt x="42778" y="15126"/>
                  </a:lnTo>
                  <a:lnTo>
                    <a:pt x="42586" y="14560"/>
                  </a:lnTo>
                  <a:lnTo>
                    <a:pt x="42385" y="14013"/>
                  </a:lnTo>
                  <a:lnTo>
                    <a:pt x="42193" y="13485"/>
                  </a:lnTo>
                  <a:lnTo>
                    <a:pt x="41991" y="12976"/>
                  </a:lnTo>
                  <a:lnTo>
                    <a:pt x="41799" y="12487"/>
                  </a:lnTo>
                  <a:lnTo>
                    <a:pt x="41607" y="12026"/>
                  </a:lnTo>
                  <a:lnTo>
                    <a:pt x="41415" y="11575"/>
                  </a:lnTo>
                  <a:lnTo>
                    <a:pt x="41223" y="11143"/>
                  </a:lnTo>
                  <a:lnTo>
                    <a:pt x="41041" y="10731"/>
                  </a:lnTo>
                  <a:lnTo>
                    <a:pt x="40849" y="10337"/>
                  </a:lnTo>
                  <a:lnTo>
                    <a:pt x="40667" y="9963"/>
                  </a:lnTo>
                  <a:lnTo>
                    <a:pt x="40484" y="9598"/>
                  </a:lnTo>
                  <a:lnTo>
                    <a:pt x="40302" y="9262"/>
                  </a:lnTo>
                  <a:lnTo>
                    <a:pt x="40120" y="8926"/>
                  </a:lnTo>
                  <a:lnTo>
                    <a:pt x="39937" y="8619"/>
                  </a:lnTo>
                  <a:lnTo>
                    <a:pt x="39764" y="8321"/>
                  </a:lnTo>
                  <a:lnTo>
                    <a:pt x="39582" y="8034"/>
                  </a:lnTo>
                  <a:lnTo>
                    <a:pt x="39409" y="7765"/>
                  </a:lnTo>
                  <a:lnTo>
                    <a:pt x="39237" y="7515"/>
                  </a:lnTo>
                  <a:lnTo>
                    <a:pt x="39064" y="7275"/>
                  </a:lnTo>
                  <a:lnTo>
                    <a:pt x="38891" y="7045"/>
                  </a:lnTo>
                  <a:lnTo>
                    <a:pt x="38728" y="6824"/>
                  </a:lnTo>
                  <a:lnTo>
                    <a:pt x="38565" y="6623"/>
                  </a:lnTo>
                  <a:lnTo>
                    <a:pt x="38402" y="6421"/>
                  </a:lnTo>
                  <a:lnTo>
                    <a:pt x="38075" y="6076"/>
                  </a:lnTo>
                  <a:lnTo>
                    <a:pt x="37768" y="5759"/>
                  </a:lnTo>
                  <a:lnTo>
                    <a:pt x="37461" y="5481"/>
                  </a:lnTo>
                  <a:lnTo>
                    <a:pt x="37173" y="5241"/>
                  </a:lnTo>
                  <a:lnTo>
                    <a:pt x="36885" y="5020"/>
                  </a:lnTo>
                  <a:lnTo>
                    <a:pt x="36607" y="4837"/>
                  </a:lnTo>
                  <a:lnTo>
                    <a:pt x="36348" y="4674"/>
                  </a:lnTo>
                  <a:lnTo>
                    <a:pt x="36089" y="4530"/>
                  </a:lnTo>
                  <a:lnTo>
                    <a:pt x="35849" y="4396"/>
                  </a:lnTo>
                  <a:lnTo>
                    <a:pt x="35609" y="4281"/>
                  </a:lnTo>
                  <a:lnTo>
                    <a:pt x="35186" y="4070"/>
                  </a:lnTo>
                  <a:lnTo>
                    <a:pt x="35186" y="4070"/>
                  </a:lnTo>
                  <a:lnTo>
                    <a:pt x="34860" y="3916"/>
                  </a:lnTo>
                  <a:lnTo>
                    <a:pt x="34476" y="3762"/>
                  </a:lnTo>
                  <a:lnTo>
                    <a:pt x="34035" y="3599"/>
                  </a:lnTo>
                  <a:lnTo>
                    <a:pt x="33555" y="3436"/>
                  </a:lnTo>
                  <a:lnTo>
                    <a:pt x="33027" y="3273"/>
                  </a:lnTo>
                  <a:lnTo>
                    <a:pt x="32461" y="3110"/>
                  </a:lnTo>
                  <a:lnTo>
                    <a:pt x="31856" y="2937"/>
                  </a:lnTo>
                  <a:lnTo>
                    <a:pt x="31232" y="2764"/>
                  </a:lnTo>
                  <a:lnTo>
                    <a:pt x="30570" y="2592"/>
                  </a:lnTo>
                  <a:lnTo>
                    <a:pt x="29888" y="2419"/>
                  </a:lnTo>
                  <a:lnTo>
                    <a:pt x="28487" y="2083"/>
                  </a:lnTo>
                  <a:lnTo>
                    <a:pt x="27047" y="1757"/>
                  </a:lnTo>
                  <a:lnTo>
                    <a:pt x="25608" y="1440"/>
                  </a:lnTo>
                  <a:lnTo>
                    <a:pt x="24216" y="1142"/>
                  </a:lnTo>
                  <a:lnTo>
                    <a:pt x="22882" y="864"/>
                  </a:lnTo>
                  <a:lnTo>
                    <a:pt x="20588" y="413"/>
                  </a:lnTo>
                  <a:lnTo>
                    <a:pt x="19004" y="106"/>
                  </a:lnTo>
                  <a:lnTo>
                    <a:pt x="18409" y="0"/>
                  </a:lnTo>
                  <a:lnTo>
                    <a:pt x="2467" y="28554"/>
                  </a:lnTo>
                  <a:lnTo>
                    <a:pt x="1" y="32988"/>
                  </a:lnTo>
                  <a:lnTo>
                    <a:pt x="1" y="78146"/>
                  </a:lnTo>
                  <a:lnTo>
                    <a:pt x="24293" y="78146"/>
                  </a:lnTo>
                  <a:lnTo>
                    <a:pt x="24293" y="78146"/>
                  </a:lnTo>
                  <a:lnTo>
                    <a:pt x="24091" y="77407"/>
                  </a:lnTo>
                  <a:lnTo>
                    <a:pt x="23909" y="76687"/>
                  </a:lnTo>
                  <a:lnTo>
                    <a:pt x="23755" y="75977"/>
                  </a:lnTo>
                  <a:lnTo>
                    <a:pt x="23631" y="75276"/>
                  </a:lnTo>
                  <a:lnTo>
                    <a:pt x="23515" y="74575"/>
                  </a:lnTo>
                  <a:lnTo>
                    <a:pt x="23439" y="73894"/>
                  </a:lnTo>
                  <a:lnTo>
                    <a:pt x="23371" y="73222"/>
                  </a:lnTo>
                  <a:lnTo>
                    <a:pt x="23333" y="72550"/>
                  </a:lnTo>
                  <a:lnTo>
                    <a:pt x="23314" y="71888"/>
                  </a:lnTo>
                  <a:lnTo>
                    <a:pt x="23323" y="71235"/>
                  </a:lnTo>
                  <a:lnTo>
                    <a:pt x="23352" y="70583"/>
                  </a:lnTo>
                  <a:lnTo>
                    <a:pt x="23400" y="69940"/>
                  </a:lnTo>
                  <a:lnTo>
                    <a:pt x="23467" y="69297"/>
                  </a:lnTo>
                  <a:lnTo>
                    <a:pt x="23563" y="68663"/>
                  </a:lnTo>
                  <a:lnTo>
                    <a:pt x="23678" y="68020"/>
                  </a:lnTo>
                  <a:lnTo>
                    <a:pt x="23813" y="67396"/>
                  </a:lnTo>
                  <a:lnTo>
                    <a:pt x="23966" y="66763"/>
                  </a:lnTo>
                  <a:lnTo>
                    <a:pt x="24139" y="66129"/>
                  </a:lnTo>
                  <a:lnTo>
                    <a:pt x="24331" y="65506"/>
                  </a:lnTo>
                  <a:lnTo>
                    <a:pt x="24542" y="64872"/>
                  </a:lnTo>
                  <a:lnTo>
                    <a:pt x="24773" y="64248"/>
                  </a:lnTo>
                  <a:lnTo>
                    <a:pt x="25022" y="63615"/>
                  </a:lnTo>
                  <a:lnTo>
                    <a:pt x="25291" y="62981"/>
                  </a:lnTo>
                  <a:lnTo>
                    <a:pt x="25579" y="62348"/>
                  </a:lnTo>
                  <a:lnTo>
                    <a:pt x="25886" y="61705"/>
                  </a:lnTo>
                  <a:lnTo>
                    <a:pt x="26203" y="61062"/>
                  </a:lnTo>
                  <a:lnTo>
                    <a:pt x="26548" y="60419"/>
                  </a:lnTo>
                  <a:lnTo>
                    <a:pt x="26903" y="59766"/>
                  </a:lnTo>
                  <a:lnTo>
                    <a:pt x="27278" y="59104"/>
                  </a:lnTo>
                  <a:lnTo>
                    <a:pt x="27671" y="58441"/>
                  </a:lnTo>
                  <a:lnTo>
                    <a:pt x="28084" y="57770"/>
                  </a:lnTo>
                  <a:lnTo>
                    <a:pt x="28506" y="57088"/>
                  </a:lnTo>
                  <a:lnTo>
                    <a:pt x="28506" y="57088"/>
                  </a:lnTo>
                  <a:lnTo>
                    <a:pt x="28785" y="56637"/>
                  </a:lnTo>
                  <a:lnTo>
                    <a:pt x="29044" y="56186"/>
                  </a:lnTo>
                  <a:lnTo>
                    <a:pt x="29284" y="55725"/>
                  </a:lnTo>
                  <a:lnTo>
                    <a:pt x="29504" y="55265"/>
                  </a:lnTo>
                  <a:lnTo>
                    <a:pt x="29716" y="54804"/>
                  </a:lnTo>
                  <a:lnTo>
                    <a:pt x="29917" y="54343"/>
                  </a:lnTo>
                  <a:lnTo>
                    <a:pt x="30099" y="53882"/>
                  </a:lnTo>
                  <a:lnTo>
                    <a:pt x="30272" y="53422"/>
                  </a:lnTo>
                  <a:lnTo>
                    <a:pt x="30426" y="52961"/>
                  </a:lnTo>
                  <a:lnTo>
                    <a:pt x="30560" y="52500"/>
                  </a:lnTo>
                  <a:lnTo>
                    <a:pt x="30695" y="52040"/>
                  </a:lnTo>
                  <a:lnTo>
                    <a:pt x="30810" y="51579"/>
                  </a:lnTo>
                  <a:lnTo>
                    <a:pt x="30915" y="51118"/>
                  </a:lnTo>
                  <a:lnTo>
                    <a:pt x="31011" y="50667"/>
                  </a:lnTo>
                  <a:lnTo>
                    <a:pt x="31098" y="50216"/>
                  </a:lnTo>
                  <a:lnTo>
                    <a:pt x="31174" y="49775"/>
                  </a:lnTo>
                  <a:lnTo>
                    <a:pt x="31232" y="49333"/>
                  </a:lnTo>
                  <a:lnTo>
                    <a:pt x="31290" y="48892"/>
                  </a:lnTo>
                  <a:lnTo>
                    <a:pt x="31338" y="48469"/>
                  </a:lnTo>
                  <a:lnTo>
                    <a:pt x="31376" y="48037"/>
                  </a:lnTo>
                  <a:lnTo>
                    <a:pt x="31405" y="47625"/>
                  </a:lnTo>
                  <a:lnTo>
                    <a:pt x="31434" y="47212"/>
                  </a:lnTo>
                  <a:lnTo>
                    <a:pt x="31443" y="46809"/>
                  </a:lnTo>
                  <a:lnTo>
                    <a:pt x="31453" y="46415"/>
                  </a:lnTo>
                  <a:lnTo>
                    <a:pt x="31462" y="45657"/>
                  </a:lnTo>
                  <a:lnTo>
                    <a:pt x="31443" y="44937"/>
                  </a:lnTo>
                  <a:lnTo>
                    <a:pt x="31405" y="44265"/>
                  </a:lnTo>
                  <a:lnTo>
                    <a:pt x="31357" y="43632"/>
                  </a:lnTo>
                  <a:lnTo>
                    <a:pt x="31357" y="43632"/>
                  </a:lnTo>
                  <a:lnTo>
                    <a:pt x="31721" y="45206"/>
                  </a:lnTo>
                  <a:lnTo>
                    <a:pt x="31990" y="46377"/>
                  </a:lnTo>
                  <a:lnTo>
                    <a:pt x="32297" y="47759"/>
                  </a:lnTo>
                  <a:lnTo>
                    <a:pt x="32633" y="49304"/>
                  </a:lnTo>
                  <a:lnTo>
                    <a:pt x="32988" y="50994"/>
                  </a:lnTo>
                  <a:lnTo>
                    <a:pt x="33353" y="52769"/>
                  </a:lnTo>
                  <a:lnTo>
                    <a:pt x="33526" y="53681"/>
                  </a:lnTo>
                  <a:lnTo>
                    <a:pt x="33699" y="54602"/>
                  </a:lnTo>
                  <a:lnTo>
                    <a:pt x="33862" y="55533"/>
                  </a:lnTo>
                  <a:lnTo>
                    <a:pt x="34025" y="56455"/>
                  </a:lnTo>
                  <a:lnTo>
                    <a:pt x="34179" y="57376"/>
                  </a:lnTo>
                  <a:lnTo>
                    <a:pt x="34313" y="58298"/>
                  </a:lnTo>
                  <a:lnTo>
                    <a:pt x="34447" y="59190"/>
                  </a:lnTo>
                  <a:lnTo>
                    <a:pt x="34562" y="60073"/>
                  </a:lnTo>
                  <a:lnTo>
                    <a:pt x="34658" y="60937"/>
                  </a:lnTo>
                  <a:lnTo>
                    <a:pt x="34745" y="61762"/>
                  </a:lnTo>
                  <a:lnTo>
                    <a:pt x="34802" y="62569"/>
                  </a:lnTo>
                  <a:lnTo>
                    <a:pt x="34850" y="63327"/>
                  </a:lnTo>
                  <a:lnTo>
                    <a:pt x="34879" y="64047"/>
                  </a:lnTo>
                  <a:lnTo>
                    <a:pt x="34879" y="64392"/>
                  </a:lnTo>
                  <a:lnTo>
                    <a:pt x="34879" y="64718"/>
                  </a:lnTo>
                  <a:lnTo>
                    <a:pt x="34870" y="65035"/>
                  </a:lnTo>
                  <a:lnTo>
                    <a:pt x="34850" y="65342"/>
                  </a:lnTo>
                  <a:lnTo>
                    <a:pt x="34831" y="65630"/>
                  </a:lnTo>
                  <a:lnTo>
                    <a:pt x="34802" y="65909"/>
                  </a:lnTo>
                  <a:lnTo>
                    <a:pt x="34764" y="66168"/>
                  </a:lnTo>
                  <a:lnTo>
                    <a:pt x="34726" y="66408"/>
                  </a:lnTo>
                  <a:lnTo>
                    <a:pt x="34668" y="66638"/>
                  </a:lnTo>
                  <a:lnTo>
                    <a:pt x="34610" y="66849"/>
                  </a:lnTo>
                  <a:lnTo>
                    <a:pt x="34610" y="66849"/>
                  </a:lnTo>
                  <a:lnTo>
                    <a:pt x="34428" y="67483"/>
                  </a:lnTo>
                  <a:lnTo>
                    <a:pt x="34227" y="68155"/>
                  </a:lnTo>
                  <a:lnTo>
                    <a:pt x="33823" y="69613"/>
                  </a:lnTo>
                  <a:lnTo>
                    <a:pt x="32979" y="72713"/>
                  </a:lnTo>
                  <a:lnTo>
                    <a:pt x="32547" y="74249"/>
                  </a:lnTo>
                  <a:lnTo>
                    <a:pt x="32336" y="74988"/>
                  </a:lnTo>
                  <a:lnTo>
                    <a:pt x="32125" y="75698"/>
                  </a:lnTo>
                  <a:lnTo>
                    <a:pt x="31904" y="76380"/>
                  </a:lnTo>
                  <a:lnTo>
                    <a:pt x="31702" y="77023"/>
                  </a:lnTo>
                  <a:lnTo>
                    <a:pt x="31491" y="77608"/>
                  </a:lnTo>
                  <a:lnTo>
                    <a:pt x="31290" y="78146"/>
                  </a:lnTo>
                  <a:lnTo>
                    <a:pt x="48786" y="78146"/>
                  </a:lnTo>
                  <a:lnTo>
                    <a:pt x="48786" y="78146"/>
                  </a:lnTo>
                  <a:lnTo>
                    <a:pt x="48882" y="77858"/>
                  </a:lnTo>
                  <a:lnTo>
                    <a:pt x="48978" y="77551"/>
                  </a:lnTo>
                  <a:lnTo>
                    <a:pt x="49074" y="77215"/>
                  </a:lnTo>
                  <a:lnTo>
                    <a:pt x="49170" y="76841"/>
                  </a:lnTo>
                  <a:lnTo>
                    <a:pt x="49372" y="76006"/>
                  </a:lnTo>
                  <a:lnTo>
                    <a:pt x="49602" y="75027"/>
                  </a:lnTo>
                  <a:lnTo>
                    <a:pt x="50149" y="72570"/>
                  </a:lnTo>
                  <a:lnTo>
                    <a:pt x="50495" y="71072"/>
                  </a:lnTo>
                  <a:lnTo>
                    <a:pt x="50908" y="69364"/>
                  </a:lnTo>
                  <a:lnTo>
                    <a:pt x="50908" y="69364"/>
                  </a:lnTo>
                  <a:lnTo>
                    <a:pt x="51042" y="68807"/>
                  </a:lnTo>
                  <a:lnTo>
                    <a:pt x="51157" y="68250"/>
                  </a:lnTo>
                  <a:lnTo>
                    <a:pt x="51272" y="67694"/>
                  </a:lnTo>
                  <a:lnTo>
                    <a:pt x="51378" y="67147"/>
                  </a:lnTo>
                  <a:lnTo>
                    <a:pt x="51474" y="66600"/>
                  </a:lnTo>
                  <a:lnTo>
                    <a:pt x="51570" y="66062"/>
                  </a:lnTo>
                  <a:lnTo>
                    <a:pt x="51647" y="65525"/>
                  </a:lnTo>
                  <a:lnTo>
                    <a:pt x="51714" y="64978"/>
                  </a:lnTo>
                  <a:lnTo>
                    <a:pt x="51781" y="64440"/>
                  </a:lnTo>
                  <a:lnTo>
                    <a:pt x="51839" y="63912"/>
                  </a:lnTo>
                  <a:lnTo>
                    <a:pt x="51887" y="63375"/>
                  </a:lnTo>
                  <a:lnTo>
                    <a:pt x="51925" y="62837"/>
                  </a:lnTo>
                  <a:lnTo>
                    <a:pt x="51954" y="62309"/>
                  </a:lnTo>
                  <a:lnTo>
                    <a:pt x="51983" y="61772"/>
                  </a:lnTo>
                  <a:lnTo>
                    <a:pt x="51992" y="61244"/>
                  </a:lnTo>
                  <a:lnTo>
                    <a:pt x="52002" y="60707"/>
                  </a:lnTo>
                  <a:lnTo>
                    <a:pt x="52011" y="60169"/>
                  </a:lnTo>
                  <a:lnTo>
                    <a:pt x="52002" y="59632"/>
                  </a:lnTo>
                  <a:lnTo>
                    <a:pt x="51992" y="59094"/>
                  </a:lnTo>
                  <a:lnTo>
                    <a:pt x="51973" y="58557"/>
                  </a:lnTo>
                  <a:lnTo>
                    <a:pt x="51944" y="58010"/>
                  </a:lnTo>
                  <a:lnTo>
                    <a:pt x="51915" y="57462"/>
                  </a:lnTo>
                  <a:lnTo>
                    <a:pt x="51877" y="56915"/>
                  </a:lnTo>
                  <a:lnTo>
                    <a:pt x="51829" y="56359"/>
                  </a:lnTo>
                  <a:lnTo>
                    <a:pt x="51781" y="55812"/>
                  </a:lnTo>
                  <a:lnTo>
                    <a:pt x="51723" y="55245"/>
                  </a:lnTo>
                  <a:lnTo>
                    <a:pt x="51589" y="54113"/>
                  </a:lnTo>
                  <a:lnTo>
                    <a:pt x="51426" y="52952"/>
                  </a:lnTo>
                  <a:lnTo>
                    <a:pt x="51253" y="51781"/>
                  </a:lnTo>
                  <a:lnTo>
                    <a:pt x="51052" y="50571"/>
                  </a:lnTo>
                  <a:lnTo>
                    <a:pt x="50821" y="49333"/>
                  </a:lnTo>
                  <a:lnTo>
                    <a:pt x="50581" y="48066"/>
                  </a:lnTo>
                  <a:lnTo>
                    <a:pt x="50322" y="46770"/>
                  </a:lnTo>
                  <a:lnTo>
                    <a:pt x="50044" y="45436"/>
                  </a:lnTo>
                  <a:lnTo>
                    <a:pt x="49746" y="44054"/>
                  </a:lnTo>
                  <a:lnTo>
                    <a:pt x="49113" y="41165"/>
                  </a:lnTo>
                  <a:lnTo>
                    <a:pt x="47673" y="34792"/>
                  </a:lnTo>
                  <a:lnTo>
                    <a:pt x="46886" y="31260"/>
                  </a:lnTo>
                  <a:lnTo>
                    <a:pt x="46473" y="29398"/>
                  </a:lnTo>
                  <a:lnTo>
                    <a:pt x="46061" y="274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1869;p35"/>
            <p:cNvSpPr/>
            <p:nvPr/>
          </p:nvSpPr>
          <p:spPr>
            <a:xfrm>
              <a:off x="2969700" y="3438275"/>
              <a:ext cx="2188100" cy="1856025"/>
            </a:xfrm>
            <a:custGeom>
              <a:avLst/>
              <a:gdLst/>
              <a:ahLst/>
              <a:cxnLst/>
              <a:rect l="l" t="t" r="r" b="b"/>
              <a:pathLst>
                <a:path w="87524" h="74241" extrusionOk="0">
                  <a:moveTo>
                    <a:pt x="64507" y="1"/>
                  </a:moveTo>
                  <a:lnTo>
                    <a:pt x="63960" y="10"/>
                  </a:lnTo>
                  <a:lnTo>
                    <a:pt x="63423" y="29"/>
                  </a:lnTo>
                  <a:lnTo>
                    <a:pt x="62876" y="58"/>
                  </a:lnTo>
                  <a:lnTo>
                    <a:pt x="62338" y="97"/>
                  </a:lnTo>
                  <a:lnTo>
                    <a:pt x="61801" y="154"/>
                  </a:lnTo>
                  <a:lnTo>
                    <a:pt x="61254" y="221"/>
                  </a:lnTo>
                  <a:lnTo>
                    <a:pt x="60716" y="308"/>
                  </a:lnTo>
                  <a:lnTo>
                    <a:pt x="60179" y="404"/>
                  </a:lnTo>
                  <a:lnTo>
                    <a:pt x="59641" y="509"/>
                  </a:lnTo>
                  <a:lnTo>
                    <a:pt x="59113" y="634"/>
                  </a:lnTo>
                  <a:lnTo>
                    <a:pt x="58576" y="768"/>
                  </a:lnTo>
                  <a:lnTo>
                    <a:pt x="58048" y="912"/>
                  </a:lnTo>
                  <a:lnTo>
                    <a:pt x="57520" y="1076"/>
                  </a:lnTo>
                  <a:lnTo>
                    <a:pt x="56992" y="1248"/>
                  </a:lnTo>
                  <a:lnTo>
                    <a:pt x="56474" y="1431"/>
                  </a:lnTo>
                  <a:lnTo>
                    <a:pt x="55946" y="1632"/>
                  </a:lnTo>
                  <a:lnTo>
                    <a:pt x="55438" y="1843"/>
                  </a:lnTo>
                  <a:lnTo>
                    <a:pt x="54919" y="2074"/>
                  </a:lnTo>
                  <a:lnTo>
                    <a:pt x="54411" y="2314"/>
                  </a:lnTo>
                  <a:lnTo>
                    <a:pt x="53902" y="2563"/>
                  </a:lnTo>
                  <a:lnTo>
                    <a:pt x="53403" y="2832"/>
                  </a:lnTo>
                  <a:lnTo>
                    <a:pt x="52904" y="3110"/>
                  </a:lnTo>
                  <a:lnTo>
                    <a:pt x="52414" y="3398"/>
                  </a:lnTo>
                  <a:lnTo>
                    <a:pt x="51934" y="3705"/>
                  </a:lnTo>
                  <a:lnTo>
                    <a:pt x="51906" y="3677"/>
                  </a:lnTo>
                  <a:lnTo>
                    <a:pt x="51118" y="4204"/>
                  </a:lnTo>
                  <a:lnTo>
                    <a:pt x="50322" y="4771"/>
                  </a:lnTo>
                  <a:lnTo>
                    <a:pt x="49535" y="5347"/>
                  </a:lnTo>
                  <a:lnTo>
                    <a:pt x="48738" y="5951"/>
                  </a:lnTo>
                  <a:lnTo>
                    <a:pt x="47942" y="6566"/>
                  </a:lnTo>
                  <a:lnTo>
                    <a:pt x="47145" y="7199"/>
                  </a:lnTo>
                  <a:lnTo>
                    <a:pt x="46348" y="7852"/>
                  </a:lnTo>
                  <a:lnTo>
                    <a:pt x="45561" y="8514"/>
                  </a:lnTo>
                  <a:lnTo>
                    <a:pt x="44774" y="9186"/>
                  </a:lnTo>
                  <a:lnTo>
                    <a:pt x="43997" y="9867"/>
                  </a:lnTo>
                  <a:lnTo>
                    <a:pt x="43219" y="10549"/>
                  </a:lnTo>
                  <a:lnTo>
                    <a:pt x="42452" y="11249"/>
                  </a:lnTo>
                  <a:lnTo>
                    <a:pt x="41693" y="11940"/>
                  </a:lnTo>
                  <a:lnTo>
                    <a:pt x="40935" y="12641"/>
                  </a:lnTo>
                  <a:lnTo>
                    <a:pt x="40196" y="13342"/>
                  </a:lnTo>
                  <a:lnTo>
                    <a:pt x="39467" y="14033"/>
                  </a:lnTo>
                  <a:lnTo>
                    <a:pt x="38037" y="15415"/>
                  </a:lnTo>
                  <a:lnTo>
                    <a:pt x="36674" y="16758"/>
                  </a:lnTo>
                  <a:lnTo>
                    <a:pt x="35368" y="18064"/>
                  </a:lnTo>
                  <a:lnTo>
                    <a:pt x="34130" y="19302"/>
                  </a:lnTo>
                  <a:lnTo>
                    <a:pt x="31923" y="21548"/>
                  </a:lnTo>
                  <a:lnTo>
                    <a:pt x="30953" y="22527"/>
                  </a:lnTo>
                  <a:lnTo>
                    <a:pt x="30099" y="23381"/>
                  </a:lnTo>
                  <a:lnTo>
                    <a:pt x="29667" y="23803"/>
                  </a:lnTo>
                  <a:lnTo>
                    <a:pt x="29159" y="24274"/>
                  </a:lnTo>
                  <a:lnTo>
                    <a:pt x="28592" y="24782"/>
                  </a:lnTo>
                  <a:lnTo>
                    <a:pt x="27968" y="25329"/>
                  </a:lnTo>
                  <a:lnTo>
                    <a:pt x="27287" y="25915"/>
                  </a:lnTo>
                  <a:lnTo>
                    <a:pt x="26567" y="26529"/>
                  </a:lnTo>
                  <a:lnTo>
                    <a:pt x="24993" y="27844"/>
                  </a:lnTo>
                  <a:lnTo>
                    <a:pt x="23304" y="29226"/>
                  </a:lnTo>
                  <a:lnTo>
                    <a:pt x="21538" y="30656"/>
                  </a:lnTo>
                  <a:lnTo>
                    <a:pt x="19724" y="32096"/>
                  </a:lnTo>
                  <a:lnTo>
                    <a:pt x="17929" y="33516"/>
                  </a:lnTo>
                  <a:lnTo>
                    <a:pt x="16173" y="34889"/>
                  </a:lnTo>
                  <a:lnTo>
                    <a:pt x="14522" y="36185"/>
                  </a:lnTo>
                  <a:lnTo>
                    <a:pt x="11652" y="38402"/>
                  </a:lnTo>
                  <a:lnTo>
                    <a:pt x="9685" y="39918"/>
                  </a:lnTo>
                  <a:lnTo>
                    <a:pt x="8946" y="40475"/>
                  </a:lnTo>
                  <a:lnTo>
                    <a:pt x="8466" y="40820"/>
                  </a:lnTo>
                  <a:lnTo>
                    <a:pt x="8005" y="41166"/>
                  </a:lnTo>
                  <a:lnTo>
                    <a:pt x="7544" y="41511"/>
                  </a:lnTo>
                  <a:lnTo>
                    <a:pt x="7103" y="41857"/>
                  </a:lnTo>
                  <a:lnTo>
                    <a:pt x="6680" y="42202"/>
                  </a:lnTo>
                  <a:lnTo>
                    <a:pt x="6268" y="42538"/>
                  </a:lnTo>
                  <a:lnTo>
                    <a:pt x="5865" y="42884"/>
                  </a:lnTo>
                  <a:lnTo>
                    <a:pt x="5481" y="43229"/>
                  </a:lnTo>
                  <a:lnTo>
                    <a:pt x="5106" y="43575"/>
                  </a:lnTo>
                  <a:lnTo>
                    <a:pt x="4742" y="43920"/>
                  </a:lnTo>
                  <a:lnTo>
                    <a:pt x="4396" y="44266"/>
                  </a:lnTo>
                  <a:lnTo>
                    <a:pt x="4060" y="44611"/>
                  </a:lnTo>
                  <a:lnTo>
                    <a:pt x="3744" y="44957"/>
                  </a:lnTo>
                  <a:lnTo>
                    <a:pt x="3436" y="45303"/>
                  </a:lnTo>
                  <a:lnTo>
                    <a:pt x="3139" y="45648"/>
                  </a:lnTo>
                  <a:lnTo>
                    <a:pt x="2861" y="45994"/>
                  </a:lnTo>
                  <a:lnTo>
                    <a:pt x="2592" y="46349"/>
                  </a:lnTo>
                  <a:lnTo>
                    <a:pt x="2342" y="46694"/>
                  </a:lnTo>
                  <a:lnTo>
                    <a:pt x="2093" y="47049"/>
                  </a:lnTo>
                  <a:lnTo>
                    <a:pt x="1872" y="47395"/>
                  </a:lnTo>
                  <a:lnTo>
                    <a:pt x="1651" y="47750"/>
                  </a:lnTo>
                  <a:lnTo>
                    <a:pt x="1450" y="48105"/>
                  </a:lnTo>
                  <a:lnTo>
                    <a:pt x="1267" y="48460"/>
                  </a:lnTo>
                  <a:lnTo>
                    <a:pt x="1085" y="48815"/>
                  </a:lnTo>
                  <a:lnTo>
                    <a:pt x="922" y="49180"/>
                  </a:lnTo>
                  <a:lnTo>
                    <a:pt x="778" y="49535"/>
                  </a:lnTo>
                  <a:lnTo>
                    <a:pt x="643" y="49900"/>
                  </a:lnTo>
                  <a:lnTo>
                    <a:pt x="519" y="50265"/>
                  </a:lnTo>
                  <a:lnTo>
                    <a:pt x="403" y="50629"/>
                  </a:lnTo>
                  <a:lnTo>
                    <a:pt x="307" y="51004"/>
                  </a:lnTo>
                  <a:lnTo>
                    <a:pt x="231" y="51368"/>
                  </a:lnTo>
                  <a:lnTo>
                    <a:pt x="154" y="51743"/>
                  </a:lnTo>
                  <a:lnTo>
                    <a:pt x="96" y="52117"/>
                  </a:lnTo>
                  <a:lnTo>
                    <a:pt x="58" y="52491"/>
                  </a:lnTo>
                  <a:lnTo>
                    <a:pt x="20" y="52875"/>
                  </a:lnTo>
                  <a:lnTo>
                    <a:pt x="0" y="53250"/>
                  </a:lnTo>
                  <a:lnTo>
                    <a:pt x="0" y="53633"/>
                  </a:lnTo>
                  <a:lnTo>
                    <a:pt x="0" y="54027"/>
                  </a:lnTo>
                  <a:lnTo>
                    <a:pt x="20" y="54411"/>
                  </a:lnTo>
                  <a:lnTo>
                    <a:pt x="58" y="54804"/>
                  </a:lnTo>
                  <a:lnTo>
                    <a:pt x="106" y="55198"/>
                  </a:lnTo>
                  <a:lnTo>
                    <a:pt x="164" y="55601"/>
                  </a:lnTo>
                  <a:lnTo>
                    <a:pt x="231" y="56004"/>
                  </a:lnTo>
                  <a:lnTo>
                    <a:pt x="317" y="56407"/>
                  </a:lnTo>
                  <a:lnTo>
                    <a:pt x="413" y="56810"/>
                  </a:lnTo>
                  <a:lnTo>
                    <a:pt x="528" y="57223"/>
                  </a:lnTo>
                  <a:lnTo>
                    <a:pt x="643" y="57636"/>
                  </a:lnTo>
                  <a:lnTo>
                    <a:pt x="787" y="58058"/>
                  </a:lnTo>
                  <a:lnTo>
                    <a:pt x="931" y="58480"/>
                  </a:lnTo>
                  <a:lnTo>
                    <a:pt x="1095" y="58903"/>
                  </a:lnTo>
                  <a:lnTo>
                    <a:pt x="1267" y="59335"/>
                  </a:lnTo>
                  <a:lnTo>
                    <a:pt x="1450" y="59766"/>
                  </a:lnTo>
                  <a:lnTo>
                    <a:pt x="1651" y="60208"/>
                  </a:lnTo>
                  <a:lnTo>
                    <a:pt x="1862" y="60640"/>
                  </a:lnTo>
                  <a:lnTo>
                    <a:pt x="2093" y="61091"/>
                  </a:lnTo>
                  <a:lnTo>
                    <a:pt x="2323" y="61542"/>
                  </a:lnTo>
                  <a:lnTo>
                    <a:pt x="2573" y="61993"/>
                  </a:lnTo>
                  <a:lnTo>
                    <a:pt x="2841" y="62454"/>
                  </a:lnTo>
                  <a:lnTo>
                    <a:pt x="3120" y="62915"/>
                  </a:lnTo>
                  <a:lnTo>
                    <a:pt x="3408" y="63375"/>
                  </a:lnTo>
                  <a:lnTo>
                    <a:pt x="3705" y="63846"/>
                  </a:lnTo>
                  <a:lnTo>
                    <a:pt x="4022" y="64325"/>
                  </a:lnTo>
                  <a:lnTo>
                    <a:pt x="4348" y="64805"/>
                  </a:lnTo>
                  <a:lnTo>
                    <a:pt x="4684" y="65295"/>
                  </a:lnTo>
                  <a:lnTo>
                    <a:pt x="5030" y="65775"/>
                  </a:lnTo>
                  <a:lnTo>
                    <a:pt x="5375" y="66235"/>
                  </a:lnTo>
                  <a:lnTo>
                    <a:pt x="5711" y="66696"/>
                  </a:lnTo>
                  <a:lnTo>
                    <a:pt x="6057" y="67138"/>
                  </a:lnTo>
                  <a:lnTo>
                    <a:pt x="6402" y="67560"/>
                  </a:lnTo>
                  <a:lnTo>
                    <a:pt x="6748" y="67973"/>
                  </a:lnTo>
                  <a:lnTo>
                    <a:pt x="7093" y="68376"/>
                  </a:lnTo>
                  <a:lnTo>
                    <a:pt x="7429" y="68760"/>
                  </a:lnTo>
                  <a:lnTo>
                    <a:pt x="7775" y="69134"/>
                  </a:lnTo>
                  <a:lnTo>
                    <a:pt x="8120" y="69499"/>
                  </a:lnTo>
                  <a:lnTo>
                    <a:pt x="8466" y="69844"/>
                  </a:lnTo>
                  <a:lnTo>
                    <a:pt x="8811" y="70180"/>
                  </a:lnTo>
                  <a:lnTo>
                    <a:pt x="9157" y="70497"/>
                  </a:lnTo>
                  <a:lnTo>
                    <a:pt x="9502" y="70804"/>
                  </a:lnTo>
                  <a:lnTo>
                    <a:pt x="9848" y="71102"/>
                  </a:lnTo>
                  <a:lnTo>
                    <a:pt x="10193" y="71380"/>
                  </a:lnTo>
                  <a:lnTo>
                    <a:pt x="10548" y="71649"/>
                  </a:lnTo>
                  <a:lnTo>
                    <a:pt x="10894" y="71908"/>
                  </a:lnTo>
                  <a:lnTo>
                    <a:pt x="11249" y="72148"/>
                  </a:lnTo>
                  <a:lnTo>
                    <a:pt x="11595" y="72368"/>
                  </a:lnTo>
                  <a:lnTo>
                    <a:pt x="11950" y="72589"/>
                  </a:lnTo>
                  <a:lnTo>
                    <a:pt x="12305" y="72791"/>
                  </a:lnTo>
                  <a:lnTo>
                    <a:pt x="12660" y="72973"/>
                  </a:lnTo>
                  <a:lnTo>
                    <a:pt x="13015" y="73155"/>
                  </a:lnTo>
                  <a:lnTo>
                    <a:pt x="13380" y="73319"/>
                  </a:lnTo>
                  <a:lnTo>
                    <a:pt x="13735" y="73463"/>
                  </a:lnTo>
                  <a:lnTo>
                    <a:pt x="14100" y="73597"/>
                  </a:lnTo>
                  <a:lnTo>
                    <a:pt x="14464" y="73722"/>
                  </a:lnTo>
                  <a:lnTo>
                    <a:pt x="14829" y="73827"/>
                  </a:lnTo>
                  <a:lnTo>
                    <a:pt x="15203" y="73933"/>
                  </a:lnTo>
                  <a:lnTo>
                    <a:pt x="15568" y="74010"/>
                  </a:lnTo>
                  <a:lnTo>
                    <a:pt x="15942" y="74086"/>
                  </a:lnTo>
                  <a:lnTo>
                    <a:pt x="16317" y="74144"/>
                  </a:lnTo>
                  <a:lnTo>
                    <a:pt x="16691" y="74182"/>
                  </a:lnTo>
                  <a:lnTo>
                    <a:pt x="17075" y="74221"/>
                  </a:lnTo>
                  <a:lnTo>
                    <a:pt x="17459" y="74240"/>
                  </a:lnTo>
                  <a:lnTo>
                    <a:pt x="17843" y="74240"/>
                  </a:lnTo>
                  <a:lnTo>
                    <a:pt x="18227" y="74230"/>
                  </a:lnTo>
                  <a:lnTo>
                    <a:pt x="18620" y="74211"/>
                  </a:lnTo>
                  <a:lnTo>
                    <a:pt x="19004" y="74182"/>
                  </a:lnTo>
                  <a:lnTo>
                    <a:pt x="19407" y="74134"/>
                  </a:lnTo>
                  <a:lnTo>
                    <a:pt x="19801" y="74077"/>
                  </a:lnTo>
                  <a:lnTo>
                    <a:pt x="20204" y="74000"/>
                  </a:lnTo>
                  <a:lnTo>
                    <a:pt x="20607" y="73923"/>
                  </a:lnTo>
                  <a:lnTo>
                    <a:pt x="21020" y="73818"/>
                  </a:lnTo>
                  <a:lnTo>
                    <a:pt x="21423" y="73712"/>
                  </a:lnTo>
                  <a:lnTo>
                    <a:pt x="21845" y="73587"/>
                  </a:lnTo>
                  <a:lnTo>
                    <a:pt x="22258" y="73453"/>
                  </a:lnTo>
                  <a:lnTo>
                    <a:pt x="22680" y="73309"/>
                  </a:lnTo>
                  <a:lnTo>
                    <a:pt x="23112" y="73146"/>
                  </a:lnTo>
                  <a:lnTo>
                    <a:pt x="23534" y="72973"/>
                  </a:lnTo>
                  <a:lnTo>
                    <a:pt x="23966" y="72781"/>
                  </a:lnTo>
                  <a:lnTo>
                    <a:pt x="24408" y="72580"/>
                  </a:lnTo>
                  <a:lnTo>
                    <a:pt x="24849" y="72368"/>
                  </a:lnTo>
                  <a:lnTo>
                    <a:pt x="25291" y="72148"/>
                  </a:lnTo>
                  <a:lnTo>
                    <a:pt x="25742" y="71908"/>
                  </a:lnTo>
                  <a:lnTo>
                    <a:pt x="26193" y="71658"/>
                  </a:lnTo>
                  <a:lnTo>
                    <a:pt x="26654" y="71399"/>
                  </a:lnTo>
                  <a:lnTo>
                    <a:pt x="27114" y="71121"/>
                  </a:lnTo>
                  <a:lnTo>
                    <a:pt x="27585" y="70833"/>
                  </a:lnTo>
                  <a:lnTo>
                    <a:pt x="28055" y="70535"/>
                  </a:lnTo>
                  <a:lnTo>
                    <a:pt x="28525" y="70219"/>
                  </a:lnTo>
                  <a:lnTo>
                    <a:pt x="29005" y="69892"/>
                  </a:lnTo>
                  <a:lnTo>
                    <a:pt x="29495" y="69556"/>
                  </a:lnTo>
                  <a:lnTo>
                    <a:pt x="30272" y="69048"/>
                  </a:lnTo>
                  <a:lnTo>
                    <a:pt x="32355" y="67694"/>
                  </a:lnTo>
                  <a:lnTo>
                    <a:pt x="35397" y="65746"/>
                  </a:lnTo>
                  <a:lnTo>
                    <a:pt x="37173" y="64613"/>
                  </a:lnTo>
                  <a:lnTo>
                    <a:pt x="39054" y="63423"/>
                  </a:lnTo>
                  <a:lnTo>
                    <a:pt x="40993" y="62204"/>
                  </a:lnTo>
                  <a:lnTo>
                    <a:pt x="42960" y="60976"/>
                  </a:lnTo>
                  <a:lnTo>
                    <a:pt x="44899" y="59786"/>
                  </a:lnTo>
                  <a:lnTo>
                    <a:pt x="46761" y="58653"/>
                  </a:lnTo>
                  <a:lnTo>
                    <a:pt x="48517" y="57617"/>
                  </a:lnTo>
                  <a:lnTo>
                    <a:pt x="49343" y="57137"/>
                  </a:lnTo>
                  <a:lnTo>
                    <a:pt x="50120" y="56686"/>
                  </a:lnTo>
                  <a:lnTo>
                    <a:pt x="50850" y="56282"/>
                  </a:lnTo>
                  <a:lnTo>
                    <a:pt x="51522" y="55918"/>
                  </a:lnTo>
                  <a:lnTo>
                    <a:pt x="52126" y="55601"/>
                  </a:lnTo>
                  <a:lnTo>
                    <a:pt x="52673" y="55332"/>
                  </a:lnTo>
                  <a:lnTo>
                    <a:pt x="53767" y="54804"/>
                  </a:lnTo>
                  <a:lnTo>
                    <a:pt x="55006" y="54229"/>
                  </a:lnTo>
                  <a:lnTo>
                    <a:pt x="57866" y="52894"/>
                  </a:lnTo>
                  <a:lnTo>
                    <a:pt x="59449" y="52146"/>
                  </a:lnTo>
                  <a:lnTo>
                    <a:pt x="61110" y="51349"/>
                  </a:lnTo>
                  <a:lnTo>
                    <a:pt x="62837" y="50505"/>
                  </a:lnTo>
                  <a:lnTo>
                    <a:pt x="64613" y="49622"/>
                  </a:lnTo>
                  <a:lnTo>
                    <a:pt x="65515" y="49170"/>
                  </a:lnTo>
                  <a:lnTo>
                    <a:pt x="66417" y="48700"/>
                  </a:lnTo>
                  <a:lnTo>
                    <a:pt x="67329" y="48230"/>
                  </a:lnTo>
                  <a:lnTo>
                    <a:pt x="68241" y="47740"/>
                  </a:lnTo>
                  <a:lnTo>
                    <a:pt x="69153" y="47251"/>
                  </a:lnTo>
                  <a:lnTo>
                    <a:pt x="70065" y="46752"/>
                  </a:lnTo>
                  <a:lnTo>
                    <a:pt x="70967" y="46243"/>
                  </a:lnTo>
                  <a:lnTo>
                    <a:pt x="71859" y="45725"/>
                  </a:lnTo>
                  <a:lnTo>
                    <a:pt x="72742" y="45197"/>
                  </a:lnTo>
                  <a:lnTo>
                    <a:pt x="73625" y="44669"/>
                  </a:lnTo>
                  <a:lnTo>
                    <a:pt x="74489" y="44132"/>
                  </a:lnTo>
                  <a:lnTo>
                    <a:pt x="75334" y="43594"/>
                  </a:lnTo>
                  <a:lnTo>
                    <a:pt x="76169" y="43047"/>
                  </a:lnTo>
                  <a:lnTo>
                    <a:pt x="76975" y="42490"/>
                  </a:lnTo>
                  <a:lnTo>
                    <a:pt x="77772" y="41934"/>
                  </a:lnTo>
                  <a:lnTo>
                    <a:pt x="78540" y="41367"/>
                  </a:lnTo>
                  <a:lnTo>
                    <a:pt x="78511" y="41329"/>
                  </a:lnTo>
                  <a:lnTo>
                    <a:pt x="78962" y="40974"/>
                  </a:lnTo>
                  <a:lnTo>
                    <a:pt x="79403" y="40609"/>
                  </a:lnTo>
                  <a:lnTo>
                    <a:pt x="79835" y="40235"/>
                  </a:lnTo>
                  <a:lnTo>
                    <a:pt x="80248" y="39851"/>
                  </a:lnTo>
                  <a:lnTo>
                    <a:pt x="80661" y="39457"/>
                  </a:lnTo>
                  <a:lnTo>
                    <a:pt x="81054" y="39064"/>
                  </a:lnTo>
                  <a:lnTo>
                    <a:pt x="81438" y="38651"/>
                  </a:lnTo>
                  <a:lnTo>
                    <a:pt x="81812" y="38238"/>
                  </a:lnTo>
                  <a:lnTo>
                    <a:pt x="82177" y="37816"/>
                  </a:lnTo>
                  <a:lnTo>
                    <a:pt x="82523" y="37384"/>
                  </a:lnTo>
                  <a:lnTo>
                    <a:pt x="82868" y="36943"/>
                  </a:lnTo>
                  <a:lnTo>
                    <a:pt x="83194" y="36501"/>
                  </a:lnTo>
                  <a:lnTo>
                    <a:pt x="83511" y="36050"/>
                  </a:lnTo>
                  <a:lnTo>
                    <a:pt x="83809" y="35589"/>
                  </a:lnTo>
                  <a:lnTo>
                    <a:pt x="84106" y="35129"/>
                  </a:lnTo>
                  <a:lnTo>
                    <a:pt x="84385" y="34658"/>
                  </a:lnTo>
                  <a:lnTo>
                    <a:pt x="84653" y="34179"/>
                  </a:lnTo>
                  <a:lnTo>
                    <a:pt x="84912" y="33699"/>
                  </a:lnTo>
                  <a:lnTo>
                    <a:pt x="85152" y="33219"/>
                  </a:lnTo>
                  <a:lnTo>
                    <a:pt x="85392" y="32720"/>
                  </a:lnTo>
                  <a:lnTo>
                    <a:pt x="85613" y="32230"/>
                  </a:lnTo>
                  <a:lnTo>
                    <a:pt x="85824" y="31731"/>
                  </a:lnTo>
                  <a:lnTo>
                    <a:pt x="86016" y="31222"/>
                  </a:lnTo>
                  <a:lnTo>
                    <a:pt x="86208" y="30714"/>
                  </a:lnTo>
                  <a:lnTo>
                    <a:pt x="86381" y="30205"/>
                  </a:lnTo>
                  <a:lnTo>
                    <a:pt x="86544" y="29687"/>
                  </a:lnTo>
                  <a:lnTo>
                    <a:pt x="86688" y="29169"/>
                  </a:lnTo>
                  <a:lnTo>
                    <a:pt x="86822" y="28641"/>
                  </a:lnTo>
                  <a:lnTo>
                    <a:pt x="86947" y="28122"/>
                  </a:lnTo>
                  <a:lnTo>
                    <a:pt x="87062" y="27594"/>
                  </a:lnTo>
                  <a:lnTo>
                    <a:pt x="87168" y="27057"/>
                  </a:lnTo>
                  <a:lnTo>
                    <a:pt x="87254" y="26529"/>
                  </a:lnTo>
                  <a:lnTo>
                    <a:pt x="87331" y="25992"/>
                  </a:lnTo>
                  <a:lnTo>
                    <a:pt x="87389" y="25454"/>
                  </a:lnTo>
                  <a:lnTo>
                    <a:pt x="87446" y="24917"/>
                  </a:lnTo>
                  <a:lnTo>
                    <a:pt x="87485" y="24379"/>
                  </a:lnTo>
                  <a:lnTo>
                    <a:pt x="87504" y="23842"/>
                  </a:lnTo>
                  <a:lnTo>
                    <a:pt x="87523" y="23304"/>
                  </a:lnTo>
                  <a:lnTo>
                    <a:pt x="87523" y="22757"/>
                  </a:lnTo>
                  <a:lnTo>
                    <a:pt x="87504" y="22220"/>
                  </a:lnTo>
                  <a:lnTo>
                    <a:pt x="87485" y="21682"/>
                  </a:lnTo>
                  <a:lnTo>
                    <a:pt x="87446" y="21135"/>
                  </a:lnTo>
                  <a:lnTo>
                    <a:pt x="87398" y="20598"/>
                  </a:lnTo>
                  <a:lnTo>
                    <a:pt x="87331" y="20060"/>
                  </a:lnTo>
                  <a:lnTo>
                    <a:pt x="87254" y="19513"/>
                  </a:lnTo>
                  <a:lnTo>
                    <a:pt x="87168" y="18976"/>
                  </a:lnTo>
                  <a:lnTo>
                    <a:pt x="87062" y="18438"/>
                  </a:lnTo>
                  <a:lnTo>
                    <a:pt x="86947" y="17910"/>
                  </a:lnTo>
                  <a:lnTo>
                    <a:pt x="86822" y="17373"/>
                  </a:lnTo>
                  <a:lnTo>
                    <a:pt x="86678" y="16845"/>
                  </a:lnTo>
                  <a:lnTo>
                    <a:pt x="86525" y="16307"/>
                  </a:lnTo>
                  <a:lnTo>
                    <a:pt x="86352" y="15779"/>
                  </a:lnTo>
                  <a:lnTo>
                    <a:pt x="86170" y="15261"/>
                  </a:lnTo>
                  <a:lnTo>
                    <a:pt x="85978" y="14743"/>
                  </a:lnTo>
                  <a:lnTo>
                    <a:pt x="85767" y="14225"/>
                  </a:lnTo>
                  <a:lnTo>
                    <a:pt x="85546" y="13706"/>
                  </a:lnTo>
                  <a:lnTo>
                    <a:pt x="85316" y="13198"/>
                  </a:lnTo>
                  <a:lnTo>
                    <a:pt x="85066" y="12689"/>
                  </a:lnTo>
                  <a:lnTo>
                    <a:pt x="84807" y="12190"/>
                  </a:lnTo>
                  <a:lnTo>
                    <a:pt x="84529" y="11691"/>
                  </a:lnTo>
                  <a:lnTo>
                    <a:pt x="84241" y="11192"/>
                  </a:lnTo>
                  <a:lnTo>
                    <a:pt x="83943" y="10702"/>
                  </a:lnTo>
                  <a:lnTo>
                    <a:pt x="83626" y="10222"/>
                  </a:lnTo>
                  <a:lnTo>
                    <a:pt x="83300" y="9742"/>
                  </a:lnTo>
                  <a:lnTo>
                    <a:pt x="82955" y="9272"/>
                  </a:lnTo>
                  <a:lnTo>
                    <a:pt x="82599" y="8811"/>
                  </a:lnTo>
                  <a:lnTo>
                    <a:pt x="82244" y="8360"/>
                  </a:lnTo>
                  <a:lnTo>
                    <a:pt x="81880" y="7928"/>
                  </a:lnTo>
                  <a:lnTo>
                    <a:pt x="81496" y="7506"/>
                  </a:lnTo>
                  <a:lnTo>
                    <a:pt x="81112" y="7093"/>
                  </a:lnTo>
                  <a:lnTo>
                    <a:pt x="80718" y="6690"/>
                  </a:lnTo>
                  <a:lnTo>
                    <a:pt x="80315" y="6297"/>
                  </a:lnTo>
                  <a:lnTo>
                    <a:pt x="79902" y="5913"/>
                  </a:lnTo>
                  <a:lnTo>
                    <a:pt x="79480" y="5548"/>
                  </a:lnTo>
                  <a:lnTo>
                    <a:pt x="79058" y="5193"/>
                  </a:lnTo>
                  <a:lnTo>
                    <a:pt x="78626" y="4848"/>
                  </a:lnTo>
                  <a:lnTo>
                    <a:pt x="78184" y="4512"/>
                  </a:lnTo>
                  <a:lnTo>
                    <a:pt x="77733" y="4185"/>
                  </a:lnTo>
                  <a:lnTo>
                    <a:pt x="77282" y="3878"/>
                  </a:lnTo>
                  <a:lnTo>
                    <a:pt x="76822" y="3581"/>
                  </a:lnTo>
                  <a:lnTo>
                    <a:pt x="76361" y="3293"/>
                  </a:lnTo>
                  <a:lnTo>
                    <a:pt x="75881" y="3014"/>
                  </a:lnTo>
                  <a:lnTo>
                    <a:pt x="75411" y="2746"/>
                  </a:lnTo>
                  <a:lnTo>
                    <a:pt x="74921" y="2496"/>
                  </a:lnTo>
                  <a:lnTo>
                    <a:pt x="74432" y="2256"/>
                  </a:lnTo>
                  <a:lnTo>
                    <a:pt x="73942" y="2026"/>
                  </a:lnTo>
                  <a:lnTo>
                    <a:pt x="73443" y="1815"/>
                  </a:lnTo>
                  <a:lnTo>
                    <a:pt x="72944" y="1613"/>
                  </a:lnTo>
                  <a:lnTo>
                    <a:pt x="72435" y="1421"/>
                  </a:lnTo>
                  <a:lnTo>
                    <a:pt x="71927" y="1239"/>
                  </a:lnTo>
                  <a:lnTo>
                    <a:pt x="71418" y="1066"/>
                  </a:lnTo>
                  <a:lnTo>
                    <a:pt x="70900" y="912"/>
                  </a:lnTo>
                  <a:lnTo>
                    <a:pt x="70381" y="768"/>
                  </a:lnTo>
                  <a:lnTo>
                    <a:pt x="69853" y="634"/>
                  </a:lnTo>
                  <a:lnTo>
                    <a:pt x="69326" y="519"/>
                  </a:lnTo>
                  <a:lnTo>
                    <a:pt x="68798" y="413"/>
                  </a:lnTo>
                  <a:lnTo>
                    <a:pt x="68270" y="317"/>
                  </a:lnTo>
                  <a:lnTo>
                    <a:pt x="67732" y="231"/>
                  </a:lnTo>
                  <a:lnTo>
                    <a:pt x="67195" y="164"/>
                  </a:lnTo>
                  <a:lnTo>
                    <a:pt x="66657" y="106"/>
                  </a:lnTo>
                  <a:lnTo>
                    <a:pt x="66120" y="58"/>
                  </a:lnTo>
                  <a:lnTo>
                    <a:pt x="65582" y="29"/>
                  </a:lnTo>
                  <a:lnTo>
                    <a:pt x="65045" y="10"/>
                  </a:lnTo>
                  <a:lnTo>
                    <a:pt x="64507" y="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1870;p35"/>
            <p:cNvSpPr/>
            <p:nvPr/>
          </p:nvSpPr>
          <p:spPr>
            <a:xfrm>
              <a:off x="2969700" y="3438275"/>
              <a:ext cx="2188100" cy="1856025"/>
            </a:xfrm>
            <a:custGeom>
              <a:avLst/>
              <a:gdLst/>
              <a:ahLst/>
              <a:cxnLst/>
              <a:rect l="l" t="t" r="r" b="b"/>
              <a:pathLst>
                <a:path w="87524" h="74241" fill="none" extrusionOk="0">
                  <a:moveTo>
                    <a:pt x="51906" y="3677"/>
                  </a:moveTo>
                  <a:lnTo>
                    <a:pt x="51934" y="3705"/>
                  </a:lnTo>
                  <a:lnTo>
                    <a:pt x="51934" y="3705"/>
                  </a:lnTo>
                  <a:lnTo>
                    <a:pt x="52414" y="3398"/>
                  </a:lnTo>
                  <a:lnTo>
                    <a:pt x="52904" y="3110"/>
                  </a:lnTo>
                  <a:lnTo>
                    <a:pt x="53403" y="2832"/>
                  </a:lnTo>
                  <a:lnTo>
                    <a:pt x="53902" y="2563"/>
                  </a:lnTo>
                  <a:lnTo>
                    <a:pt x="54411" y="2314"/>
                  </a:lnTo>
                  <a:lnTo>
                    <a:pt x="54919" y="2074"/>
                  </a:lnTo>
                  <a:lnTo>
                    <a:pt x="55438" y="1843"/>
                  </a:lnTo>
                  <a:lnTo>
                    <a:pt x="55946" y="1632"/>
                  </a:lnTo>
                  <a:lnTo>
                    <a:pt x="56474" y="1431"/>
                  </a:lnTo>
                  <a:lnTo>
                    <a:pt x="56992" y="1248"/>
                  </a:lnTo>
                  <a:lnTo>
                    <a:pt x="57520" y="1076"/>
                  </a:lnTo>
                  <a:lnTo>
                    <a:pt x="58048" y="912"/>
                  </a:lnTo>
                  <a:lnTo>
                    <a:pt x="58576" y="768"/>
                  </a:lnTo>
                  <a:lnTo>
                    <a:pt x="59113" y="634"/>
                  </a:lnTo>
                  <a:lnTo>
                    <a:pt x="59641" y="509"/>
                  </a:lnTo>
                  <a:lnTo>
                    <a:pt x="60179" y="404"/>
                  </a:lnTo>
                  <a:lnTo>
                    <a:pt x="60716" y="308"/>
                  </a:lnTo>
                  <a:lnTo>
                    <a:pt x="61254" y="221"/>
                  </a:lnTo>
                  <a:lnTo>
                    <a:pt x="61801" y="154"/>
                  </a:lnTo>
                  <a:lnTo>
                    <a:pt x="62338" y="97"/>
                  </a:lnTo>
                  <a:lnTo>
                    <a:pt x="62876" y="58"/>
                  </a:lnTo>
                  <a:lnTo>
                    <a:pt x="63423" y="29"/>
                  </a:lnTo>
                  <a:lnTo>
                    <a:pt x="63960" y="10"/>
                  </a:lnTo>
                  <a:lnTo>
                    <a:pt x="64507" y="1"/>
                  </a:lnTo>
                  <a:lnTo>
                    <a:pt x="65045" y="10"/>
                  </a:lnTo>
                  <a:lnTo>
                    <a:pt x="65582" y="29"/>
                  </a:lnTo>
                  <a:lnTo>
                    <a:pt x="66120" y="58"/>
                  </a:lnTo>
                  <a:lnTo>
                    <a:pt x="66657" y="106"/>
                  </a:lnTo>
                  <a:lnTo>
                    <a:pt x="67195" y="164"/>
                  </a:lnTo>
                  <a:lnTo>
                    <a:pt x="67732" y="231"/>
                  </a:lnTo>
                  <a:lnTo>
                    <a:pt x="68270" y="317"/>
                  </a:lnTo>
                  <a:lnTo>
                    <a:pt x="68798" y="413"/>
                  </a:lnTo>
                  <a:lnTo>
                    <a:pt x="69326" y="519"/>
                  </a:lnTo>
                  <a:lnTo>
                    <a:pt x="69853" y="634"/>
                  </a:lnTo>
                  <a:lnTo>
                    <a:pt x="70381" y="768"/>
                  </a:lnTo>
                  <a:lnTo>
                    <a:pt x="70900" y="912"/>
                  </a:lnTo>
                  <a:lnTo>
                    <a:pt x="71418" y="1066"/>
                  </a:lnTo>
                  <a:lnTo>
                    <a:pt x="71927" y="1239"/>
                  </a:lnTo>
                  <a:lnTo>
                    <a:pt x="72435" y="1421"/>
                  </a:lnTo>
                  <a:lnTo>
                    <a:pt x="72944" y="1613"/>
                  </a:lnTo>
                  <a:lnTo>
                    <a:pt x="73443" y="1815"/>
                  </a:lnTo>
                  <a:lnTo>
                    <a:pt x="73942" y="2026"/>
                  </a:lnTo>
                  <a:lnTo>
                    <a:pt x="74432" y="2256"/>
                  </a:lnTo>
                  <a:lnTo>
                    <a:pt x="74921" y="2496"/>
                  </a:lnTo>
                  <a:lnTo>
                    <a:pt x="75411" y="2746"/>
                  </a:lnTo>
                  <a:lnTo>
                    <a:pt x="75881" y="3014"/>
                  </a:lnTo>
                  <a:lnTo>
                    <a:pt x="76361" y="3293"/>
                  </a:lnTo>
                  <a:lnTo>
                    <a:pt x="76822" y="3581"/>
                  </a:lnTo>
                  <a:lnTo>
                    <a:pt x="77282" y="3878"/>
                  </a:lnTo>
                  <a:lnTo>
                    <a:pt x="77733" y="4185"/>
                  </a:lnTo>
                  <a:lnTo>
                    <a:pt x="78184" y="4512"/>
                  </a:lnTo>
                  <a:lnTo>
                    <a:pt x="78626" y="4848"/>
                  </a:lnTo>
                  <a:lnTo>
                    <a:pt x="79058" y="5193"/>
                  </a:lnTo>
                  <a:lnTo>
                    <a:pt x="79480" y="5548"/>
                  </a:lnTo>
                  <a:lnTo>
                    <a:pt x="79902" y="5913"/>
                  </a:lnTo>
                  <a:lnTo>
                    <a:pt x="80315" y="6297"/>
                  </a:lnTo>
                  <a:lnTo>
                    <a:pt x="80718" y="6690"/>
                  </a:lnTo>
                  <a:lnTo>
                    <a:pt x="81112" y="7093"/>
                  </a:lnTo>
                  <a:lnTo>
                    <a:pt x="81496" y="7506"/>
                  </a:lnTo>
                  <a:lnTo>
                    <a:pt x="81880" y="7928"/>
                  </a:lnTo>
                  <a:lnTo>
                    <a:pt x="82244" y="8360"/>
                  </a:lnTo>
                  <a:lnTo>
                    <a:pt x="82599" y="8811"/>
                  </a:lnTo>
                  <a:lnTo>
                    <a:pt x="82955" y="9272"/>
                  </a:lnTo>
                  <a:lnTo>
                    <a:pt x="83300" y="9742"/>
                  </a:lnTo>
                  <a:lnTo>
                    <a:pt x="83300" y="9742"/>
                  </a:lnTo>
                  <a:lnTo>
                    <a:pt x="83626" y="10222"/>
                  </a:lnTo>
                  <a:lnTo>
                    <a:pt x="83943" y="10702"/>
                  </a:lnTo>
                  <a:lnTo>
                    <a:pt x="84241" y="11192"/>
                  </a:lnTo>
                  <a:lnTo>
                    <a:pt x="84529" y="11691"/>
                  </a:lnTo>
                  <a:lnTo>
                    <a:pt x="84807" y="12190"/>
                  </a:lnTo>
                  <a:lnTo>
                    <a:pt x="85066" y="12689"/>
                  </a:lnTo>
                  <a:lnTo>
                    <a:pt x="85316" y="13198"/>
                  </a:lnTo>
                  <a:lnTo>
                    <a:pt x="85546" y="13706"/>
                  </a:lnTo>
                  <a:lnTo>
                    <a:pt x="85767" y="14225"/>
                  </a:lnTo>
                  <a:lnTo>
                    <a:pt x="85978" y="14743"/>
                  </a:lnTo>
                  <a:lnTo>
                    <a:pt x="86170" y="15261"/>
                  </a:lnTo>
                  <a:lnTo>
                    <a:pt x="86352" y="15779"/>
                  </a:lnTo>
                  <a:lnTo>
                    <a:pt x="86525" y="16307"/>
                  </a:lnTo>
                  <a:lnTo>
                    <a:pt x="86678" y="16845"/>
                  </a:lnTo>
                  <a:lnTo>
                    <a:pt x="86822" y="17373"/>
                  </a:lnTo>
                  <a:lnTo>
                    <a:pt x="86947" y="17910"/>
                  </a:lnTo>
                  <a:lnTo>
                    <a:pt x="87062" y="18438"/>
                  </a:lnTo>
                  <a:lnTo>
                    <a:pt x="87168" y="18976"/>
                  </a:lnTo>
                  <a:lnTo>
                    <a:pt x="87254" y="19513"/>
                  </a:lnTo>
                  <a:lnTo>
                    <a:pt x="87331" y="20060"/>
                  </a:lnTo>
                  <a:lnTo>
                    <a:pt x="87398" y="20598"/>
                  </a:lnTo>
                  <a:lnTo>
                    <a:pt x="87446" y="21135"/>
                  </a:lnTo>
                  <a:lnTo>
                    <a:pt x="87485" y="21682"/>
                  </a:lnTo>
                  <a:lnTo>
                    <a:pt x="87504" y="22220"/>
                  </a:lnTo>
                  <a:lnTo>
                    <a:pt x="87523" y="22757"/>
                  </a:lnTo>
                  <a:lnTo>
                    <a:pt x="87523" y="23304"/>
                  </a:lnTo>
                  <a:lnTo>
                    <a:pt x="87504" y="23842"/>
                  </a:lnTo>
                  <a:lnTo>
                    <a:pt x="87485" y="24379"/>
                  </a:lnTo>
                  <a:lnTo>
                    <a:pt x="87446" y="24917"/>
                  </a:lnTo>
                  <a:lnTo>
                    <a:pt x="87389" y="25454"/>
                  </a:lnTo>
                  <a:lnTo>
                    <a:pt x="87331" y="25992"/>
                  </a:lnTo>
                  <a:lnTo>
                    <a:pt x="87254" y="26529"/>
                  </a:lnTo>
                  <a:lnTo>
                    <a:pt x="87168" y="27057"/>
                  </a:lnTo>
                  <a:lnTo>
                    <a:pt x="87062" y="27594"/>
                  </a:lnTo>
                  <a:lnTo>
                    <a:pt x="86947" y="28122"/>
                  </a:lnTo>
                  <a:lnTo>
                    <a:pt x="86822" y="28641"/>
                  </a:lnTo>
                  <a:lnTo>
                    <a:pt x="86688" y="29169"/>
                  </a:lnTo>
                  <a:lnTo>
                    <a:pt x="86544" y="29687"/>
                  </a:lnTo>
                  <a:lnTo>
                    <a:pt x="86381" y="30205"/>
                  </a:lnTo>
                  <a:lnTo>
                    <a:pt x="86208" y="30714"/>
                  </a:lnTo>
                  <a:lnTo>
                    <a:pt x="86016" y="31222"/>
                  </a:lnTo>
                  <a:lnTo>
                    <a:pt x="85824" y="31731"/>
                  </a:lnTo>
                  <a:lnTo>
                    <a:pt x="85613" y="32230"/>
                  </a:lnTo>
                  <a:lnTo>
                    <a:pt x="85392" y="32720"/>
                  </a:lnTo>
                  <a:lnTo>
                    <a:pt x="85152" y="33219"/>
                  </a:lnTo>
                  <a:lnTo>
                    <a:pt x="84912" y="33699"/>
                  </a:lnTo>
                  <a:lnTo>
                    <a:pt x="84653" y="34179"/>
                  </a:lnTo>
                  <a:lnTo>
                    <a:pt x="84385" y="34658"/>
                  </a:lnTo>
                  <a:lnTo>
                    <a:pt x="84106" y="35129"/>
                  </a:lnTo>
                  <a:lnTo>
                    <a:pt x="83809" y="35589"/>
                  </a:lnTo>
                  <a:lnTo>
                    <a:pt x="83511" y="36050"/>
                  </a:lnTo>
                  <a:lnTo>
                    <a:pt x="83194" y="36501"/>
                  </a:lnTo>
                  <a:lnTo>
                    <a:pt x="82868" y="36943"/>
                  </a:lnTo>
                  <a:lnTo>
                    <a:pt x="82523" y="37384"/>
                  </a:lnTo>
                  <a:lnTo>
                    <a:pt x="82177" y="37816"/>
                  </a:lnTo>
                  <a:lnTo>
                    <a:pt x="81812" y="38238"/>
                  </a:lnTo>
                  <a:lnTo>
                    <a:pt x="81438" y="38651"/>
                  </a:lnTo>
                  <a:lnTo>
                    <a:pt x="81054" y="39064"/>
                  </a:lnTo>
                  <a:lnTo>
                    <a:pt x="80661" y="39457"/>
                  </a:lnTo>
                  <a:lnTo>
                    <a:pt x="80248" y="39851"/>
                  </a:lnTo>
                  <a:lnTo>
                    <a:pt x="79835" y="40235"/>
                  </a:lnTo>
                  <a:lnTo>
                    <a:pt x="79403" y="40609"/>
                  </a:lnTo>
                  <a:lnTo>
                    <a:pt x="78962" y="40974"/>
                  </a:lnTo>
                  <a:lnTo>
                    <a:pt x="78511" y="41329"/>
                  </a:lnTo>
                  <a:lnTo>
                    <a:pt x="78540" y="41367"/>
                  </a:lnTo>
                  <a:lnTo>
                    <a:pt x="78540" y="41367"/>
                  </a:lnTo>
                  <a:lnTo>
                    <a:pt x="77772" y="41934"/>
                  </a:lnTo>
                  <a:lnTo>
                    <a:pt x="76975" y="42490"/>
                  </a:lnTo>
                  <a:lnTo>
                    <a:pt x="76169" y="43047"/>
                  </a:lnTo>
                  <a:lnTo>
                    <a:pt x="75334" y="43594"/>
                  </a:lnTo>
                  <a:lnTo>
                    <a:pt x="74489" y="44132"/>
                  </a:lnTo>
                  <a:lnTo>
                    <a:pt x="73625" y="44669"/>
                  </a:lnTo>
                  <a:lnTo>
                    <a:pt x="72742" y="45197"/>
                  </a:lnTo>
                  <a:lnTo>
                    <a:pt x="71859" y="45725"/>
                  </a:lnTo>
                  <a:lnTo>
                    <a:pt x="70967" y="46243"/>
                  </a:lnTo>
                  <a:lnTo>
                    <a:pt x="70065" y="46752"/>
                  </a:lnTo>
                  <a:lnTo>
                    <a:pt x="69153" y="47251"/>
                  </a:lnTo>
                  <a:lnTo>
                    <a:pt x="68241" y="47740"/>
                  </a:lnTo>
                  <a:lnTo>
                    <a:pt x="67329" y="48230"/>
                  </a:lnTo>
                  <a:lnTo>
                    <a:pt x="66417" y="48700"/>
                  </a:lnTo>
                  <a:lnTo>
                    <a:pt x="65515" y="49170"/>
                  </a:lnTo>
                  <a:lnTo>
                    <a:pt x="64613" y="49622"/>
                  </a:lnTo>
                  <a:lnTo>
                    <a:pt x="62837" y="50505"/>
                  </a:lnTo>
                  <a:lnTo>
                    <a:pt x="61110" y="51349"/>
                  </a:lnTo>
                  <a:lnTo>
                    <a:pt x="59449" y="52146"/>
                  </a:lnTo>
                  <a:lnTo>
                    <a:pt x="57866" y="52894"/>
                  </a:lnTo>
                  <a:lnTo>
                    <a:pt x="55006" y="54229"/>
                  </a:lnTo>
                  <a:lnTo>
                    <a:pt x="53767" y="54804"/>
                  </a:lnTo>
                  <a:lnTo>
                    <a:pt x="52673" y="55332"/>
                  </a:lnTo>
                  <a:lnTo>
                    <a:pt x="52673" y="55332"/>
                  </a:lnTo>
                  <a:lnTo>
                    <a:pt x="52126" y="55601"/>
                  </a:lnTo>
                  <a:lnTo>
                    <a:pt x="51522" y="55918"/>
                  </a:lnTo>
                  <a:lnTo>
                    <a:pt x="50850" y="56282"/>
                  </a:lnTo>
                  <a:lnTo>
                    <a:pt x="50120" y="56686"/>
                  </a:lnTo>
                  <a:lnTo>
                    <a:pt x="49343" y="57137"/>
                  </a:lnTo>
                  <a:lnTo>
                    <a:pt x="48517" y="57617"/>
                  </a:lnTo>
                  <a:lnTo>
                    <a:pt x="46761" y="58653"/>
                  </a:lnTo>
                  <a:lnTo>
                    <a:pt x="44899" y="59786"/>
                  </a:lnTo>
                  <a:lnTo>
                    <a:pt x="42960" y="60976"/>
                  </a:lnTo>
                  <a:lnTo>
                    <a:pt x="40993" y="62204"/>
                  </a:lnTo>
                  <a:lnTo>
                    <a:pt x="39054" y="63423"/>
                  </a:lnTo>
                  <a:lnTo>
                    <a:pt x="37173" y="64613"/>
                  </a:lnTo>
                  <a:lnTo>
                    <a:pt x="35397" y="65746"/>
                  </a:lnTo>
                  <a:lnTo>
                    <a:pt x="32355" y="67694"/>
                  </a:lnTo>
                  <a:lnTo>
                    <a:pt x="30272" y="69048"/>
                  </a:lnTo>
                  <a:lnTo>
                    <a:pt x="29495" y="69556"/>
                  </a:lnTo>
                  <a:lnTo>
                    <a:pt x="29495" y="69556"/>
                  </a:lnTo>
                  <a:lnTo>
                    <a:pt x="29005" y="69892"/>
                  </a:lnTo>
                  <a:lnTo>
                    <a:pt x="28525" y="70219"/>
                  </a:lnTo>
                  <a:lnTo>
                    <a:pt x="28055" y="70535"/>
                  </a:lnTo>
                  <a:lnTo>
                    <a:pt x="27585" y="70833"/>
                  </a:lnTo>
                  <a:lnTo>
                    <a:pt x="27114" y="71121"/>
                  </a:lnTo>
                  <a:lnTo>
                    <a:pt x="26654" y="71399"/>
                  </a:lnTo>
                  <a:lnTo>
                    <a:pt x="26193" y="71658"/>
                  </a:lnTo>
                  <a:lnTo>
                    <a:pt x="25742" y="71908"/>
                  </a:lnTo>
                  <a:lnTo>
                    <a:pt x="25291" y="72148"/>
                  </a:lnTo>
                  <a:lnTo>
                    <a:pt x="24849" y="72368"/>
                  </a:lnTo>
                  <a:lnTo>
                    <a:pt x="24408" y="72580"/>
                  </a:lnTo>
                  <a:lnTo>
                    <a:pt x="23966" y="72781"/>
                  </a:lnTo>
                  <a:lnTo>
                    <a:pt x="23534" y="72973"/>
                  </a:lnTo>
                  <a:lnTo>
                    <a:pt x="23112" y="73146"/>
                  </a:lnTo>
                  <a:lnTo>
                    <a:pt x="22680" y="73309"/>
                  </a:lnTo>
                  <a:lnTo>
                    <a:pt x="22258" y="73453"/>
                  </a:lnTo>
                  <a:lnTo>
                    <a:pt x="21845" y="73587"/>
                  </a:lnTo>
                  <a:lnTo>
                    <a:pt x="21423" y="73712"/>
                  </a:lnTo>
                  <a:lnTo>
                    <a:pt x="21020" y="73818"/>
                  </a:lnTo>
                  <a:lnTo>
                    <a:pt x="20607" y="73923"/>
                  </a:lnTo>
                  <a:lnTo>
                    <a:pt x="20204" y="74000"/>
                  </a:lnTo>
                  <a:lnTo>
                    <a:pt x="19801" y="74077"/>
                  </a:lnTo>
                  <a:lnTo>
                    <a:pt x="19407" y="74134"/>
                  </a:lnTo>
                  <a:lnTo>
                    <a:pt x="19004" y="74182"/>
                  </a:lnTo>
                  <a:lnTo>
                    <a:pt x="18620" y="74211"/>
                  </a:lnTo>
                  <a:lnTo>
                    <a:pt x="18227" y="74230"/>
                  </a:lnTo>
                  <a:lnTo>
                    <a:pt x="17843" y="74240"/>
                  </a:lnTo>
                  <a:lnTo>
                    <a:pt x="17459" y="74240"/>
                  </a:lnTo>
                  <a:lnTo>
                    <a:pt x="17075" y="74221"/>
                  </a:lnTo>
                  <a:lnTo>
                    <a:pt x="16691" y="74182"/>
                  </a:lnTo>
                  <a:lnTo>
                    <a:pt x="16317" y="74144"/>
                  </a:lnTo>
                  <a:lnTo>
                    <a:pt x="15942" y="74086"/>
                  </a:lnTo>
                  <a:lnTo>
                    <a:pt x="15568" y="74010"/>
                  </a:lnTo>
                  <a:lnTo>
                    <a:pt x="15203" y="73933"/>
                  </a:lnTo>
                  <a:lnTo>
                    <a:pt x="14829" y="73827"/>
                  </a:lnTo>
                  <a:lnTo>
                    <a:pt x="14464" y="73722"/>
                  </a:lnTo>
                  <a:lnTo>
                    <a:pt x="14100" y="73597"/>
                  </a:lnTo>
                  <a:lnTo>
                    <a:pt x="13735" y="73463"/>
                  </a:lnTo>
                  <a:lnTo>
                    <a:pt x="13380" y="73319"/>
                  </a:lnTo>
                  <a:lnTo>
                    <a:pt x="13015" y="73155"/>
                  </a:lnTo>
                  <a:lnTo>
                    <a:pt x="12660" y="72973"/>
                  </a:lnTo>
                  <a:lnTo>
                    <a:pt x="12305" y="72791"/>
                  </a:lnTo>
                  <a:lnTo>
                    <a:pt x="11950" y="72589"/>
                  </a:lnTo>
                  <a:lnTo>
                    <a:pt x="11595" y="72368"/>
                  </a:lnTo>
                  <a:lnTo>
                    <a:pt x="11249" y="72148"/>
                  </a:lnTo>
                  <a:lnTo>
                    <a:pt x="10894" y="71908"/>
                  </a:lnTo>
                  <a:lnTo>
                    <a:pt x="10548" y="71649"/>
                  </a:lnTo>
                  <a:lnTo>
                    <a:pt x="10193" y="71380"/>
                  </a:lnTo>
                  <a:lnTo>
                    <a:pt x="9848" y="71102"/>
                  </a:lnTo>
                  <a:lnTo>
                    <a:pt x="9502" y="70804"/>
                  </a:lnTo>
                  <a:lnTo>
                    <a:pt x="9157" y="70497"/>
                  </a:lnTo>
                  <a:lnTo>
                    <a:pt x="8811" y="70180"/>
                  </a:lnTo>
                  <a:lnTo>
                    <a:pt x="8466" y="69844"/>
                  </a:lnTo>
                  <a:lnTo>
                    <a:pt x="8120" y="69499"/>
                  </a:lnTo>
                  <a:lnTo>
                    <a:pt x="7775" y="69134"/>
                  </a:lnTo>
                  <a:lnTo>
                    <a:pt x="7429" y="68760"/>
                  </a:lnTo>
                  <a:lnTo>
                    <a:pt x="7093" y="68376"/>
                  </a:lnTo>
                  <a:lnTo>
                    <a:pt x="6748" y="67973"/>
                  </a:lnTo>
                  <a:lnTo>
                    <a:pt x="6402" y="67560"/>
                  </a:lnTo>
                  <a:lnTo>
                    <a:pt x="6057" y="67138"/>
                  </a:lnTo>
                  <a:lnTo>
                    <a:pt x="5711" y="66696"/>
                  </a:lnTo>
                  <a:lnTo>
                    <a:pt x="5375" y="66235"/>
                  </a:lnTo>
                  <a:lnTo>
                    <a:pt x="5030" y="65775"/>
                  </a:lnTo>
                  <a:lnTo>
                    <a:pt x="4684" y="65295"/>
                  </a:lnTo>
                  <a:lnTo>
                    <a:pt x="4684" y="65295"/>
                  </a:lnTo>
                  <a:lnTo>
                    <a:pt x="4348" y="64805"/>
                  </a:lnTo>
                  <a:lnTo>
                    <a:pt x="4022" y="64325"/>
                  </a:lnTo>
                  <a:lnTo>
                    <a:pt x="3705" y="63846"/>
                  </a:lnTo>
                  <a:lnTo>
                    <a:pt x="3408" y="63375"/>
                  </a:lnTo>
                  <a:lnTo>
                    <a:pt x="3120" y="62915"/>
                  </a:lnTo>
                  <a:lnTo>
                    <a:pt x="2841" y="62454"/>
                  </a:lnTo>
                  <a:lnTo>
                    <a:pt x="2573" y="61993"/>
                  </a:lnTo>
                  <a:lnTo>
                    <a:pt x="2323" y="61542"/>
                  </a:lnTo>
                  <a:lnTo>
                    <a:pt x="2093" y="61091"/>
                  </a:lnTo>
                  <a:lnTo>
                    <a:pt x="1862" y="60640"/>
                  </a:lnTo>
                  <a:lnTo>
                    <a:pt x="1651" y="60208"/>
                  </a:lnTo>
                  <a:lnTo>
                    <a:pt x="1450" y="59766"/>
                  </a:lnTo>
                  <a:lnTo>
                    <a:pt x="1267" y="59335"/>
                  </a:lnTo>
                  <a:lnTo>
                    <a:pt x="1095" y="58903"/>
                  </a:lnTo>
                  <a:lnTo>
                    <a:pt x="931" y="58480"/>
                  </a:lnTo>
                  <a:lnTo>
                    <a:pt x="787" y="58058"/>
                  </a:lnTo>
                  <a:lnTo>
                    <a:pt x="643" y="57636"/>
                  </a:lnTo>
                  <a:lnTo>
                    <a:pt x="528" y="57223"/>
                  </a:lnTo>
                  <a:lnTo>
                    <a:pt x="413" y="56810"/>
                  </a:lnTo>
                  <a:lnTo>
                    <a:pt x="317" y="56407"/>
                  </a:lnTo>
                  <a:lnTo>
                    <a:pt x="231" y="56004"/>
                  </a:lnTo>
                  <a:lnTo>
                    <a:pt x="164" y="55601"/>
                  </a:lnTo>
                  <a:lnTo>
                    <a:pt x="106" y="55198"/>
                  </a:lnTo>
                  <a:lnTo>
                    <a:pt x="58" y="54804"/>
                  </a:lnTo>
                  <a:lnTo>
                    <a:pt x="20" y="54411"/>
                  </a:lnTo>
                  <a:lnTo>
                    <a:pt x="0" y="54027"/>
                  </a:lnTo>
                  <a:lnTo>
                    <a:pt x="0" y="53633"/>
                  </a:lnTo>
                  <a:lnTo>
                    <a:pt x="0" y="53250"/>
                  </a:lnTo>
                  <a:lnTo>
                    <a:pt x="20" y="52875"/>
                  </a:lnTo>
                  <a:lnTo>
                    <a:pt x="58" y="52491"/>
                  </a:lnTo>
                  <a:lnTo>
                    <a:pt x="96" y="52117"/>
                  </a:lnTo>
                  <a:lnTo>
                    <a:pt x="154" y="51743"/>
                  </a:lnTo>
                  <a:lnTo>
                    <a:pt x="231" y="51368"/>
                  </a:lnTo>
                  <a:lnTo>
                    <a:pt x="307" y="51004"/>
                  </a:lnTo>
                  <a:lnTo>
                    <a:pt x="403" y="50629"/>
                  </a:lnTo>
                  <a:lnTo>
                    <a:pt x="519" y="50265"/>
                  </a:lnTo>
                  <a:lnTo>
                    <a:pt x="643" y="49900"/>
                  </a:lnTo>
                  <a:lnTo>
                    <a:pt x="778" y="49535"/>
                  </a:lnTo>
                  <a:lnTo>
                    <a:pt x="922" y="49180"/>
                  </a:lnTo>
                  <a:lnTo>
                    <a:pt x="1085" y="48815"/>
                  </a:lnTo>
                  <a:lnTo>
                    <a:pt x="1267" y="48460"/>
                  </a:lnTo>
                  <a:lnTo>
                    <a:pt x="1450" y="48105"/>
                  </a:lnTo>
                  <a:lnTo>
                    <a:pt x="1651" y="47750"/>
                  </a:lnTo>
                  <a:lnTo>
                    <a:pt x="1872" y="47395"/>
                  </a:lnTo>
                  <a:lnTo>
                    <a:pt x="2093" y="47049"/>
                  </a:lnTo>
                  <a:lnTo>
                    <a:pt x="2342" y="46694"/>
                  </a:lnTo>
                  <a:lnTo>
                    <a:pt x="2592" y="46349"/>
                  </a:lnTo>
                  <a:lnTo>
                    <a:pt x="2861" y="45994"/>
                  </a:lnTo>
                  <a:lnTo>
                    <a:pt x="3139" y="45648"/>
                  </a:lnTo>
                  <a:lnTo>
                    <a:pt x="3436" y="45303"/>
                  </a:lnTo>
                  <a:lnTo>
                    <a:pt x="3744" y="44957"/>
                  </a:lnTo>
                  <a:lnTo>
                    <a:pt x="4060" y="44611"/>
                  </a:lnTo>
                  <a:lnTo>
                    <a:pt x="4396" y="44266"/>
                  </a:lnTo>
                  <a:lnTo>
                    <a:pt x="4742" y="43920"/>
                  </a:lnTo>
                  <a:lnTo>
                    <a:pt x="5106" y="43575"/>
                  </a:lnTo>
                  <a:lnTo>
                    <a:pt x="5481" y="43229"/>
                  </a:lnTo>
                  <a:lnTo>
                    <a:pt x="5865" y="42884"/>
                  </a:lnTo>
                  <a:lnTo>
                    <a:pt x="6268" y="42538"/>
                  </a:lnTo>
                  <a:lnTo>
                    <a:pt x="6680" y="42202"/>
                  </a:lnTo>
                  <a:lnTo>
                    <a:pt x="7103" y="41857"/>
                  </a:lnTo>
                  <a:lnTo>
                    <a:pt x="7544" y="41511"/>
                  </a:lnTo>
                  <a:lnTo>
                    <a:pt x="8005" y="41166"/>
                  </a:lnTo>
                  <a:lnTo>
                    <a:pt x="8466" y="40820"/>
                  </a:lnTo>
                  <a:lnTo>
                    <a:pt x="8946" y="40475"/>
                  </a:lnTo>
                  <a:lnTo>
                    <a:pt x="8946" y="40475"/>
                  </a:lnTo>
                  <a:lnTo>
                    <a:pt x="9685" y="39918"/>
                  </a:lnTo>
                  <a:lnTo>
                    <a:pt x="11652" y="38402"/>
                  </a:lnTo>
                  <a:lnTo>
                    <a:pt x="14522" y="36185"/>
                  </a:lnTo>
                  <a:lnTo>
                    <a:pt x="16173" y="34889"/>
                  </a:lnTo>
                  <a:lnTo>
                    <a:pt x="17929" y="33516"/>
                  </a:lnTo>
                  <a:lnTo>
                    <a:pt x="19724" y="32096"/>
                  </a:lnTo>
                  <a:lnTo>
                    <a:pt x="21538" y="30656"/>
                  </a:lnTo>
                  <a:lnTo>
                    <a:pt x="23304" y="29226"/>
                  </a:lnTo>
                  <a:lnTo>
                    <a:pt x="24993" y="27844"/>
                  </a:lnTo>
                  <a:lnTo>
                    <a:pt x="26567" y="26529"/>
                  </a:lnTo>
                  <a:lnTo>
                    <a:pt x="27287" y="25915"/>
                  </a:lnTo>
                  <a:lnTo>
                    <a:pt x="27968" y="25329"/>
                  </a:lnTo>
                  <a:lnTo>
                    <a:pt x="28592" y="24782"/>
                  </a:lnTo>
                  <a:lnTo>
                    <a:pt x="29159" y="24274"/>
                  </a:lnTo>
                  <a:lnTo>
                    <a:pt x="29667" y="23803"/>
                  </a:lnTo>
                  <a:lnTo>
                    <a:pt x="30099" y="23381"/>
                  </a:lnTo>
                  <a:lnTo>
                    <a:pt x="30099" y="23381"/>
                  </a:lnTo>
                  <a:lnTo>
                    <a:pt x="30953" y="22527"/>
                  </a:lnTo>
                  <a:lnTo>
                    <a:pt x="31923" y="21548"/>
                  </a:lnTo>
                  <a:lnTo>
                    <a:pt x="34130" y="19302"/>
                  </a:lnTo>
                  <a:lnTo>
                    <a:pt x="35368" y="18064"/>
                  </a:lnTo>
                  <a:lnTo>
                    <a:pt x="36674" y="16758"/>
                  </a:lnTo>
                  <a:lnTo>
                    <a:pt x="38037" y="15415"/>
                  </a:lnTo>
                  <a:lnTo>
                    <a:pt x="39467" y="14033"/>
                  </a:lnTo>
                  <a:lnTo>
                    <a:pt x="40196" y="13342"/>
                  </a:lnTo>
                  <a:lnTo>
                    <a:pt x="40935" y="12641"/>
                  </a:lnTo>
                  <a:lnTo>
                    <a:pt x="41693" y="11940"/>
                  </a:lnTo>
                  <a:lnTo>
                    <a:pt x="42452" y="11249"/>
                  </a:lnTo>
                  <a:lnTo>
                    <a:pt x="43219" y="10549"/>
                  </a:lnTo>
                  <a:lnTo>
                    <a:pt x="43997" y="9867"/>
                  </a:lnTo>
                  <a:lnTo>
                    <a:pt x="44774" y="9186"/>
                  </a:lnTo>
                  <a:lnTo>
                    <a:pt x="45561" y="8514"/>
                  </a:lnTo>
                  <a:lnTo>
                    <a:pt x="46348" y="7852"/>
                  </a:lnTo>
                  <a:lnTo>
                    <a:pt x="47145" y="7199"/>
                  </a:lnTo>
                  <a:lnTo>
                    <a:pt x="47942" y="6566"/>
                  </a:lnTo>
                  <a:lnTo>
                    <a:pt x="48738" y="5951"/>
                  </a:lnTo>
                  <a:lnTo>
                    <a:pt x="49535" y="5347"/>
                  </a:lnTo>
                  <a:lnTo>
                    <a:pt x="50322" y="4771"/>
                  </a:lnTo>
                  <a:lnTo>
                    <a:pt x="51118" y="4204"/>
                  </a:lnTo>
                  <a:lnTo>
                    <a:pt x="51906" y="36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1871;p35"/>
            <p:cNvSpPr/>
            <p:nvPr/>
          </p:nvSpPr>
          <p:spPr>
            <a:xfrm>
              <a:off x="3086800" y="3681825"/>
              <a:ext cx="2071000" cy="1612475"/>
            </a:xfrm>
            <a:custGeom>
              <a:avLst/>
              <a:gdLst/>
              <a:ahLst/>
              <a:cxnLst/>
              <a:rect l="l" t="t" r="r" b="b"/>
              <a:pathLst>
                <a:path w="82840" h="64499" extrusionOk="0">
                  <a:moveTo>
                    <a:pt x="78616" y="0"/>
                  </a:moveTo>
                  <a:lnTo>
                    <a:pt x="0" y="55553"/>
                  </a:lnTo>
                  <a:lnTo>
                    <a:pt x="346" y="56033"/>
                  </a:lnTo>
                  <a:lnTo>
                    <a:pt x="691" y="56493"/>
                  </a:lnTo>
                  <a:lnTo>
                    <a:pt x="1027" y="56954"/>
                  </a:lnTo>
                  <a:lnTo>
                    <a:pt x="1373" y="57396"/>
                  </a:lnTo>
                  <a:lnTo>
                    <a:pt x="1718" y="57818"/>
                  </a:lnTo>
                  <a:lnTo>
                    <a:pt x="2064" y="58231"/>
                  </a:lnTo>
                  <a:lnTo>
                    <a:pt x="2409" y="58634"/>
                  </a:lnTo>
                  <a:lnTo>
                    <a:pt x="2745" y="59018"/>
                  </a:lnTo>
                  <a:lnTo>
                    <a:pt x="3091" y="59392"/>
                  </a:lnTo>
                  <a:lnTo>
                    <a:pt x="3436" y="59757"/>
                  </a:lnTo>
                  <a:lnTo>
                    <a:pt x="3782" y="60102"/>
                  </a:lnTo>
                  <a:lnTo>
                    <a:pt x="4127" y="60438"/>
                  </a:lnTo>
                  <a:lnTo>
                    <a:pt x="4473" y="60755"/>
                  </a:lnTo>
                  <a:lnTo>
                    <a:pt x="4818" y="61062"/>
                  </a:lnTo>
                  <a:lnTo>
                    <a:pt x="5164" y="61360"/>
                  </a:lnTo>
                  <a:lnTo>
                    <a:pt x="5509" y="61638"/>
                  </a:lnTo>
                  <a:lnTo>
                    <a:pt x="5864" y="61907"/>
                  </a:lnTo>
                  <a:lnTo>
                    <a:pt x="6210" y="62166"/>
                  </a:lnTo>
                  <a:lnTo>
                    <a:pt x="6565" y="62406"/>
                  </a:lnTo>
                  <a:lnTo>
                    <a:pt x="6911" y="62626"/>
                  </a:lnTo>
                  <a:lnTo>
                    <a:pt x="7266" y="62847"/>
                  </a:lnTo>
                  <a:lnTo>
                    <a:pt x="7621" y="63049"/>
                  </a:lnTo>
                  <a:lnTo>
                    <a:pt x="7976" y="63231"/>
                  </a:lnTo>
                  <a:lnTo>
                    <a:pt x="8331" y="63413"/>
                  </a:lnTo>
                  <a:lnTo>
                    <a:pt x="8696" y="63577"/>
                  </a:lnTo>
                  <a:lnTo>
                    <a:pt x="9051" y="63721"/>
                  </a:lnTo>
                  <a:lnTo>
                    <a:pt x="9416" y="63855"/>
                  </a:lnTo>
                  <a:lnTo>
                    <a:pt x="9780" y="63980"/>
                  </a:lnTo>
                  <a:lnTo>
                    <a:pt x="10145" y="64085"/>
                  </a:lnTo>
                  <a:lnTo>
                    <a:pt x="10519" y="64191"/>
                  </a:lnTo>
                  <a:lnTo>
                    <a:pt x="10884" y="64268"/>
                  </a:lnTo>
                  <a:lnTo>
                    <a:pt x="11258" y="64344"/>
                  </a:lnTo>
                  <a:lnTo>
                    <a:pt x="11633" y="64402"/>
                  </a:lnTo>
                  <a:lnTo>
                    <a:pt x="12007" y="64440"/>
                  </a:lnTo>
                  <a:lnTo>
                    <a:pt x="12391" y="64479"/>
                  </a:lnTo>
                  <a:lnTo>
                    <a:pt x="12775" y="64498"/>
                  </a:lnTo>
                  <a:lnTo>
                    <a:pt x="13159" y="64498"/>
                  </a:lnTo>
                  <a:lnTo>
                    <a:pt x="13543" y="64488"/>
                  </a:lnTo>
                  <a:lnTo>
                    <a:pt x="13936" y="64469"/>
                  </a:lnTo>
                  <a:lnTo>
                    <a:pt x="14320" y="64440"/>
                  </a:lnTo>
                  <a:lnTo>
                    <a:pt x="14723" y="64392"/>
                  </a:lnTo>
                  <a:lnTo>
                    <a:pt x="15117" y="64335"/>
                  </a:lnTo>
                  <a:lnTo>
                    <a:pt x="15520" y="64258"/>
                  </a:lnTo>
                  <a:lnTo>
                    <a:pt x="15923" y="64181"/>
                  </a:lnTo>
                  <a:lnTo>
                    <a:pt x="16336" y="64076"/>
                  </a:lnTo>
                  <a:lnTo>
                    <a:pt x="16739" y="63970"/>
                  </a:lnTo>
                  <a:lnTo>
                    <a:pt x="17161" y="63845"/>
                  </a:lnTo>
                  <a:lnTo>
                    <a:pt x="17574" y="63711"/>
                  </a:lnTo>
                  <a:lnTo>
                    <a:pt x="17996" y="63567"/>
                  </a:lnTo>
                  <a:lnTo>
                    <a:pt x="18428" y="63404"/>
                  </a:lnTo>
                  <a:lnTo>
                    <a:pt x="18850" y="63231"/>
                  </a:lnTo>
                  <a:lnTo>
                    <a:pt x="19282" y="63039"/>
                  </a:lnTo>
                  <a:lnTo>
                    <a:pt x="19724" y="62838"/>
                  </a:lnTo>
                  <a:lnTo>
                    <a:pt x="20165" y="62626"/>
                  </a:lnTo>
                  <a:lnTo>
                    <a:pt x="20607" y="62406"/>
                  </a:lnTo>
                  <a:lnTo>
                    <a:pt x="21058" y="62166"/>
                  </a:lnTo>
                  <a:lnTo>
                    <a:pt x="21509" y="61916"/>
                  </a:lnTo>
                  <a:lnTo>
                    <a:pt x="21970" y="61657"/>
                  </a:lnTo>
                  <a:lnTo>
                    <a:pt x="22430" y="61379"/>
                  </a:lnTo>
                  <a:lnTo>
                    <a:pt x="22901" y="61091"/>
                  </a:lnTo>
                  <a:lnTo>
                    <a:pt x="23371" y="60793"/>
                  </a:lnTo>
                  <a:lnTo>
                    <a:pt x="23841" y="60477"/>
                  </a:lnTo>
                  <a:lnTo>
                    <a:pt x="24321" y="60150"/>
                  </a:lnTo>
                  <a:lnTo>
                    <a:pt x="24811" y="59814"/>
                  </a:lnTo>
                  <a:lnTo>
                    <a:pt x="25588" y="59306"/>
                  </a:lnTo>
                  <a:lnTo>
                    <a:pt x="27671" y="57952"/>
                  </a:lnTo>
                  <a:lnTo>
                    <a:pt x="30713" y="56004"/>
                  </a:lnTo>
                  <a:lnTo>
                    <a:pt x="32489" y="54871"/>
                  </a:lnTo>
                  <a:lnTo>
                    <a:pt x="34370" y="53681"/>
                  </a:lnTo>
                  <a:lnTo>
                    <a:pt x="36309" y="52462"/>
                  </a:lnTo>
                  <a:lnTo>
                    <a:pt x="38276" y="51234"/>
                  </a:lnTo>
                  <a:lnTo>
                    <a:pt x="40215" y="50044"/>
                  </a:lnTo>
                  <a:lnTo>
                    <a:pt x="42077" y="48911"/>
                  </a:lnTo>
                  <a:lnTo>
                    <a:pt x="43833" y="47875"/>
                  </a:lnTo>
                  <a:lnTo>
                    <a:pt x="44659" y="47395"/>
                  </a:lnTo>
                  <a:lnTo>
                    <a:pt x="45436" y="46944"/>
                  </a:lnTo>
                  <a:lnTo>
                    <a:pt x="46166" y="46540"/>
                  </a:lnTo>
                  <a:lnTo>
                    <a:pt x="46838" y="46176"/>
                  </a:lnTo>
                  <a:lnTo>
                    <a:pt x="47442" y="45859"/>
                  </a:lnTo>
                  <a:lnTo>
                    <a:pt x="47989" y="45590"/>
                  </a:lnTo>
                  <a:lnTo>
                    <a:pt x="49083" y="45062"/>
                  </a:lnTo>
                  <a:lnTo>
                    <a:pt x="50322" y="44487"/>
                  </a:lnTo>
                  <a:lnTo>
                    <a:pt x="53182" y="43152"/>
                  </a:lnTo>
                  <a:lnTo>
                    <a:pt x="54765" y="42404"/>
                  </a:lnTo>
                  <a:lnTo>
                    <a:pt x="56426" y="41607"/>
                  </a:lnTo>
                  <a:lnTo>
                    <a:pt x="58153" y="40763"/>
                  </a:lnTo>
                  <a:lnTo>
                    <a:pt x="59929" y="39880"/>
                  </a:lnTo>
                  <a:lnTo>
                    <a:pt x="60831" y="39428"/>
                  </a:lnTo>
                  <a:lnTo>
                    <a:pt x="61733" y="38958"/>
                  </a:lnTo>
                  <a:lnTo>
                    <a:pt x="62645" y="38488"/>
                  </a:lnTo>
                  <a:lnTo>
                    <a:pt x="63557" y="37998"/>
                  </a:lnTo>
                  <a:lnTo>
                    <a:pt x="64469" y="37509"/>
                  </a:lnTo>
                  <a:lnTo>
                    <a:pt x="65381" y="37010"/>
                  </a:lnTo>
                  <a:lnTo>
                    <a:pt x="66283" y="36501"/>
                  </a:lnTo>
                  <a:lnTo>
                    <a:pt x="67175" y="35983"/>
                  </a:lnTo>
                  <a:lnTo>
                    <a:pt x="68058" y="35455"/>
                  </a:lnTo>
                  <a:lnTo>
                    <a:pt x="68941" y="34927"/>
                  </a:lnTo>
                  <a:lnTo>
                    <a:pt x="69805" y="34390"/>
                  </a:lnTo>
                  <a:lnTo>
                    <a:pt x="70650" y="33852"/>
                  </a:lnTo>
                  <a:lnTo>
                    <a:pt x="71485" y="33305"/>
                  </a:lnTo>
                  <a:lnTo>
                    <a:pt x="72291" y="32748"/>
                  </a:lnTo>
                  <a:lnTo>
                    <a:pt x="73088" y="32192"/>
                  </a:lnTo>
                  <a:lnTo>
                    <a:pt x="73856" y="31625"/>
                  </a:lnTo>
                  <a:lnTo>
                    <a:pt x="73827" y="31587"/>
                  </a:lnTo>
                  <a:lnTo>
                    <a:pt x="74278" y="31232"/>
                  </a:lnTo>
                  <a:lnTo>
                    <a:pt x="74719" y="30867"/>
                  </a:lnTo>
                  <a:lnTo>
                    <a:pt x="75151" y="30493"/>
                  </a:lnTo>
                  <a:lnTo>
                    <a:pt x="75564" y="30109"/>
                  </a:lnTo>
                  <a:lnTo>
                    <a:pt x="75977" y="29715"/>
                  </a:lnTo>
                  <a:lnTo>
                    <a:pt x="76370" y="29322"/>
                  </a:lnTo>
                  <a:lnTo>
                    <a:pt x="76754" y="28909"/>
                  </a:lnTo>
                  <a:lnTo>
                    <a:pt x="77128" y="28496"/>
                  </a:lnTo>
                  <a:lnTo>
                    <a:pt x="77493" y="28074"/>
                  </a:lnTo>
                  <a:lnTo>
                    <a:pt x="77839" y="27642"/>
                  </a:lnTo>
                  <a:lnTo>
                    <a:pt x="78184" y="27201"/>
                  </a:lnTo>
                  <a:lnTo>
                    <a:pt x="78510" y="26759"/>
                  </a:lnTo>
                  <a:lnTo>
                    <a:pt x="78827" y="26308"/>
                  </a:lnTo>
                  <a:lnTo>
                    <a:pt x="79125" y="25847"/>
                  </a:lnTo>
                  <a:lnTo>
                    <a:pt x="79422" y="25387"/>
                  </a:lnTo>
                  <a:lnTo>
                    <a:pt x="79701" y="24916"/>
                  </a:lnTo>
                  <a:lnTo>
                    <a:pt x="79969" y="24437"/>
                  </a:lnTo>
                  <a:lnTo>
                    <a:pt x="80228" y="23957"/>
                  </a:lnTo>
                  <a:lnTo>
                    <a:pt x="80468" y="23477"/>
                  </a:lnTo>
                  <a:lnTo>
                    <a:pt x="80708" y="22978"/>
                  </a:lnTo>
                  <a:lnTo>
                    <a:pt x="80929" y="22488"/>
                  </a:lnTo>
                  <a:lnTo>
                    <a:pt x="81140" y="21989"/>
                  </a:lnTo>
                  <a:lnTo>
                    <a:pt x="81332" y="21480"/>
                  </a:lnTo>
                  <a:lnTo>
                    <a:pt x="81524" y="20972"/>
                  </a:lnTo>
                  <a:lnTo>
                    <a:pt x="81697" y="20463"/>
                  </a:lnTo>
                  <a:lnTo>
                    <a:pt x="81860" y="19945"/>
                  </a:lnTo>
                  <a:lnTo>
                    <a:pt x="82004" y="19427"/>
                  </a:lnTo>
                  <a:lnTo>
                    <a:pt x="82138" y="18899"/>
                  </a:lnTo>
                  <a:lnTo>
                    <a:pt x="82263" y="18380"/>
                  </a:lnTo>
                  <a:lnTo>
                    <a:pt x="82378" y="17852"/>
                  </a:lnTo>
                  <a:lnTo>
                    <a:pt x="82484" y="17315"/>
                  </a:lnTo>
                  <a:lnTo>
                    <a:pt x="82570" y="16787"/>
                  </a:lnTo>
                  <a:lnTo>
                    <a:pt x="82647" y="16250"/>
                  </a:lnTo>
                  <a:lnTo>
                    <a:pt x="82705" y="15712"/>
                  </a:lnTo>
                  <a:lnTo>
                    <a:pt x="82762" y="15175"/>
                  </a:lnTo>
                  <a:lnTo>
                    <a:pt x="82801" y="14637"/>
                  </a:lnTo>
                  <a:lnTo>
                    <a:pt x="82820" y="14100"/>
                  </a:lnTo>
                  <a:lnTo>
                    <a:pt x="82839" y="13562"/>
                  </a:lnTo>
                  <a:lnTo>
                    <a:pt x="82839" y="13015"/>
                  </a:lnTo>
                  <a:lnTo>
                    <a:pt x="82820" y="12478"/>
                  </a:lnTo>
                  <a:lnTo>
                    <a:pt x="82801" y="11940"/>
                  </a:lnTo>
                  <a:lnTo>
                    <a:pt x="82762" y="11393"/>
                  </a:lnTo>
                  <a:lnTo>
                    <a:pt x="82714" y="10856"/>
                  </a:lnTo>
                  <a:lnTo>
                    <a:pt x="82647" y="10318"/>
                  </a:lnTo>
                  <a:lnTo>
                    <a:pt x="82570" y="9771"/>
                  </a:lnTo>
                  <a:lnTo>
                    <a:pt x="82484" y="9234"/>
                  </a:lnTo>
                  <a:lnTo>
                    <a:pt x="82378" y="8696"/>
                  </a:lnTo>
                  <a:lnTo>
                    <a:pt x="82263" y="8168"/>
                  </a:lnTo>
                  <a:lnTo>
                    <a:pt x="82138" y="7631"/>
                  </a:lnTo>
                  <a:lnTo>
                    <a:pt x="81994" y="7103"/>
                  </a:lnTo>
                  <a:lnTo>
                    <a:pt x="81841" y="6565"/>
                  </a:lnTo>
                  <a:lnTo>
                    <a:pt x="81668" y="6037"/>
                  </a:lnTo>
                  <a:lnTo>
                    <a:pt x="81486" y="5519"/>
                  </a:lnTo>
                  <a:lnTo>
                    <a:pt x="81294" y="5001"/>
                  </a:lnTo>
                  <a:lnTo>
                    <a:pt x="81083" y="4483"/>
                  </a:lnTo>
                  <a:lnTo>
                    <a:pt x="80862" y="3964"/>
                  </a:lnTo>
                  <a:lnTo>
                    <a:pt x="80632" y="3456"/>
                  </a:lnTo>
                  <a:lnTo>
                    <a:pt x="80382" y="2947"/>
                  </a:lnTo>
                  <a:lnTo>
                    <a:pt x="80123" y="2448"/>
                  </a:lnTo>
                  <a:lnTo>
                    <a:pt x="79845" y="1949"/>
                  </a:lnTo>
                  <a:lnTo>
                    <a:pt x="79557" y="1450"/>
                  </a:lnTo>
                  <a:lnTo>
                    <a:pt x="79259" y="960"/>
                  </a:lnTo>
                  <a:lnTo>
                    <a:pt x="78942" y="480"/>
                  </a:lnTo>
                  <a:lnTo>
                    <a:pt x="78616" y="0"/>
                  </a:ln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1872;p35"/>
            <p:cNvSpPr/>
            <p:nvPr/>
          </p:nvSpPr>
          <p:spPr>
            <a:xfrm>
              <a:off x="3086800" y="3681825"/>
              <a:ext cx="2071000" cy="1612475"/>
            </a:xfrm>
            <a:custGeom>
              <a:avLst/>
              <a:gdLst/>
              <a:ahLst/>
              <a:cxnLst/>
              <a:rect l="l" t="t" r="r" b="b"/>
              <a:pathLst>
                <a:path w="82840" h="64499" fill="none" extrusionOk="0">
                  <a:moveTo>
                    <a:pt x="73827" y="31587"/>
                  </a:moveTo>
                  <a:lnTo>
                    <a:pt x="73856" y="31625"/>
                  </a:lnTo>
                  <a:lnTo>
                    <a:pt x="73856" y="31625"/>
                  </a:lnTo>
                  <a:lnTo>
                    <a:pt x="73088" y="32192"/>
                  </a:lnTo>
                  <a:lnTo>
                    <a:pt x="72291" y="32748"/>
                  </a:lnTo>
                  <a:lnTo>
                    <a:pt x="71485" y="33305"/>
                  </a:lnTo>
                  <a:lnTo>
                    <a:pt x="70650" y="33852"/>
                  </a:lnTo>
                  <a:lnTo>
                    <a:pt x="69805" y="34390"/>
                  </a:lnTo>
                  <a:lnTo>
                    <a:pt x="68941" y="34927"/>
                  </a:lnTo>
                  <a:lnTo>
                    <a:pt x="68058" y="35455"/>
                  </a:lnTo>
                  <a:lnTo>
                    <a:pt x="67175" y="35983"/>
                  </a:lnTo>
                  <a:lnTo>
                    <a:pt x="66283" y="36501"/>
                  </a:lnTo>
                  <a:lnTo>
                    <a:pt x="65381" y="37010"/>
                  </a:lnTo>
                  <a:lnTo>
                    <a:pt x="64469" y="37509"/>
                  </a:lnTo>
                  <a:lnTo>
                    <a:pt x="63557" y="37998"/>
                  </a:lnTo>
                  <a:lnTo>
                    <a:pt x="62645" y="38488"/>
                  </a:lnTo>
                  <a:lnTo>
                    <a:pt x="61733" y="38958"/>
                  </a:lnTo>
                  <a:lnTo>
                    <a:pt x="60831" y="39428"/>
                  </a:lnTo>
                  <a:lnTo>
                    <a:pt x="59929" y="39880"/>
                  </a:lnTo>
                  <a:lnTo>
                    <a:pt x="58153" y="40763"/>
                  </a:lnTo>
                  <a:lnTo>
                    <a:pt x="56426" y="41607"/>
                  </a:lnTo>
                  <a:lnTo>
                    <a:pt x="54765" y="42404"/>
                  </a:lnTo>
                  <a:lnTo>
                    <a:pt x="53182" y="43152"/>
                  </a:lnTo>
                  <a:lnTo>
                    <a:pt x="50322" y="44487"/>
                  </a:lnTo>
                  <a:lnTo>
                    <a:pt x="49083" y="45062"/>
                  </a:lnTo>
                  <a:lnTo>
                    <a:pt x="47989" y="45590"/>
                  </a:lnTo>
                  <a:lnTo>
                    <a:pt x="47989" y="45590"/>
                  </a:lnTo>
                  <a:lnTo>
                    <a:pt x="47442" y="45859"/>
                  </a:lnTo>
                  <a:lnTo>
                    <a:pt x="46838" y="46176"/>
                  </a:lnTo>
                  <a:lnTo>
                    <a:pt x="46166" y="46540"/>
                  </a:lnTo>
                  <a:lnTo>
                    <a:pt x="45436" y="46944"/>
                  </a:lnTo>
                  <a:lnTo>
                    <a:pt x="44659" y="47395"/>
                  </a:lnTo>
                  <a:lnTo>
                    <a:pt x="43833" y="47875"/>
                  </a:lnTo>
                  <a:lnTo>
                    <a:pt x="42077" y="48911"/>
                  </a:lnTo>
                  <a:lnTo>
                    <a:pt x="40215" y="50044"/>
                  </a:lnTo>
                  <a:lnTo>
                    <a:pt x="38276" y="51234"/>
                  </a:lnTo>
                  <a:lnTo>
                    <a:pt x="36309" y="52462"/>
                  </a:lnTo>
                  <a:lnTo>
                    <a:pt x="34370" y="53681"/>
                  </a:lnTo>
                  <a:lnTo>
                    <a:pt x="32489" y="54871"/>
                  </a:lnTo>
                  <a:lnTo>
                    <a:pt x="30713" y="56004"/>
                  </a:lnTo>
                  <a:lnTo>
                    <a:pt x="27671" y="57952"/>
                  </a:lnTo>
                  <a:lnTo>
                    <a:pt x="25588" y="59306"/>
                  </a:lnTo>
                  <a:lnTo>
                    <a:pt x="24811" y="59814"/>
                  </a:lnTo>
                  <a:lnTo>
                    <a:pt x="24811" y="59814"/>
                  </a:lnTo>
                  <a:lnTo>
                    <a:pt x="24321" y="60150"/>
                  </a:lnTo>
                  <a:lnTo>
                    <a:pt x="23841" y="60477"/>
                  </a:lnTo>
                  <a:lnTo>
                    <a:pt x="23371" y="60793"/>
                  </a:lnTo>
                  <a:lnTo>
                    <a:pt x="22901" y="61091"/>
                  </a:lnTo>
                  <a:lnTo>
                    <a:pt x="22430" y="61379"/>
                  </a:lnTo>
                  <a:lnTo>
                    <a:pt x="21970" y="61657"/>
                  </a:lnTo>
                  <a:lnTo>
                    <a:pt x="21509" y="61916"/>
                  </a:lnTo>
                  <a:lnTo>
                    <a:pt x="21058" y="62166"/>
                  </a:lnTo>
                  <a:lnTo>
                    <a:pt x="20607" y="62406"/>
                  </a:lnTo>
                  <a:lnTo>
                    <a:pt x="20165" y="62626"/>
                  </a:lnTo>
                  <a:lnTo>
                    <a:pt x="19724" y="62838"/>
                  </a:lnTo>
                  <a:lnTo>
                    <a:pt x="19282" y="63039"/>
                  </a:lnTo>
                  <a:lnTo>
                    <a:pt x="18850" y="63231"/>
                  </a:lnTo>
                  <a:lnTo>
                    <a:pt x="18428" y="63404"/>
                  </a:lnTo>
                  <a:lnTo>
                    <a:pt x="17996" y="63567"/>
                  </a:lnTo>
                  <a:lnTo>
                    <a:pt x="17574" y="63711"/>
                  </a:lnTo>
                  <a:lnTo>
                    <a:pt x="17161" y="63845"/>
                  </a:lnTo>
                  <a:lnTo>
                    <a:pt x="16739" y="63970"/>
                  </a:lnTo>
                  <a:lnTo>
                    <a:pt x="16336" y="64076"/>
                  </a:lnTo>
                  <a:lnTo>
                    <a:pt x="15923" y="64181"/>
                  </a:lnTo>
                  <a:lnTo>
                    <a:pt x="15520" y="64258"/>
                  </a:lnTo>
                  <a:lnTo>
                    <a:pt x="15117" y="64335"/>
                  </a:lnTo>
                  <a:lnTo>
                    <a:pt x="14723" y="64392"/>
                  </a:lnTo>
                  <a:lnTo>
                    <a:pt x="14320" y="64440"/>
                  </a:lnTo>
                  <a:lnTo>
                    <a:pt x="13936" y="64469"/>
                  </a:lnTo>
                  <a:lnTo>
                    <a:pt x="13543" y="64488"/>
                  </a:lnTo>
                  <a:lnTo>
                    <a:pt x="13159" y="64498"/>
                  </a:lnTo>
                  <a:lnTo>
                    <a:pt x="12775" y="64498"/>
                  </a:lnTo>
                  <a:lnTo>
                    <a:pt x="12391" y="64479"/>
                  </a:lnTo>
                  <a:lnTo>
                    <a:pt x="12007" y="64440"/>
                  </a:lnTo>
                  <a:lnTo>
                    <a:pt x="11633" y="64402"/>
                  </a:lnTo>
                  <a:lnTo>
                    <a:pt x="11258" y="64344"/>
                  </a:lnTo>
                  <a:lnTo>
                    <a:pt x="10884" y="64268"/>
                  </a:lnTo>
                  <a:lnTo>
                    <a:pt x="10519" y="64191"/>
                  </a:lnTo>
                  <a:lnTo>
                    <a:pt x="10145" y="64085"/>
                  </a:lnTo>
                  <a:lnTo>
                    <a:pt x="9780" y="63980"/>
                  </a:lnTo>
                  <a:lnTo>
                    <a:pt x="9416" y="63855"/>
                  </a:lnTo>
                  <a:lnTo>
                    <a:pt x="9051" y="63721"/>
                  </a:lnTo>
                  <a:lnTo>
                    <a:pt x="8696" y="63577"/>
                  </a:lnTo>
                  <a:lnTo>
                    <a:pt x="8331" y="63413"/>
                  </a:lnTo>
                  <a:lnTo>
                    <a:pt x="7976" y="63231"/>
                  </a:lnTo>
                  <a:lnTo>
                    <a:pt x="7621" y="63049"/>
                  </a:lnTo>
                  <a:lnTo>
                    <a:pt x="7266" y="62847"/>
                  </a:lnTo>
                  <a:lnTo>
                    <a:pt x="6911" y="62626"/>
                  </a:lnTo>
                  <a:lnTo>
                    <a:pt x="6565" y="62406"/>
                  </a:lnTo>
                  <a:lnTo>
                    <a:pt x="6210" y="62166"/>
                  </a:lnTo>
                  <a:lnTo>
                    <a:pt x="5864" y="61907"/>
                  </a:lnTo>
                  <a:lnTo>
                    <a:pt x="5509" y="61638"/>
                  </a:lnTo>
                  <a:lnTo>
                    <a:pt x="5164" y="61360"/>
                  </a:lnTo>
                  <a:lnTo>
                    <a:pt x="4818" y="61062"/>
                  </a:lnTo>
                  <a:lnTo>
                    <a:pt x="4473" y="60755"/>
                  </a:lnTo>
                  <a:lnTo>
                    <a:pt x="4127" y="60438"/>
                  </a:lnTo>
                  <a:lnTo>
                    <a:pt x="3782" y="60102"/>
                  </a:lnTo>
                  <a:lnTo>
                    <a:pt x="3436" y="59757"/>
                  </a:lnTo>
                  <a:lnTo>
                    <a:pt x="3091" y="59392"/>
                  </a:lnTo>
                  <a:lnTo>
                    <a:pt x="2745" y="59018"/>
                  </a:lnTo>
                  <a:lnTo>
                    <a:pt x="2409" y="58634"/>
                  </a:lnTo>
                  <a:lnTo>
                    <a:pt x="2064" y="58231"/>
                  </a:lnTo>
                  <a:lnTo>
                    <a:pt x="1718" y="57818"/>
                  </a:lnTo>
                  <a:lnTo>
                    <a:pt x="1373" y="57396"/>
                  </a:lnTo>
                  <a:lnTo>
                    <a:pt x="1027" y="56954"/>
                  </a:lnTo>
                  <a:lnTo>
                    <a:pt x="691" y="56493"/>
                  </a:lnTo>
                  <a:lnTo>
                    <a:pt x="346" y="56033"/>
                  </a:lnTo>
                  <a:lnTo>
                    <a:pt x="0" y="55553"/>
                  </a:lnTo>
                  <a:lnTo>
                    <a:pt x="78616" y="0"/>
                  </a:lnTo>
                  <a:lnTo>
                    <a:pt x="78616" y="0"/>
                  </a:lnTo>
                  <a:lnTo>
                    <a:pt x="78942" y="480"/>
                  </a:lnTo>
                  <a:lnTo>
                    <a:pt x="79259" y="960"/>
                  </a:lnTo>
                  <a:lnTo>
                    <a:pt x="79557" y="1450"/>
                  </a:lnTo>
                  <a:lnTo>
                    <a:pt x="79845" y="1949"/>
                  </a:lnTo>
                  <a:lnTo>
                    <a:pt x="80123" y="2448"/>
                  </a:lnTo>
                  <a:lnTo>
                    <a:pt x="80382" y="2947"/>
                  </a:lnTo>
                  <a:lnTo>
                    <a:pt x="80632" y="3456"/>
                  </a:lnTo>
                  <a:lnTo>
                    <a:pt x="80862" y="3964"/>
                  </a:lnTo>
                  <a:lnTo>
                    <a:pt x="81083" y="4483"/>
                  </a:lnTo>
                  <a:lnTo>
                    <a:pt x="81294" y="5001"/>
                  </a:lnTo>
                  <a:lnTo>
                    <a:pt x="81486" y="5519"/>
                  </a:lnTo>
                  <a:lnTo>
                    <a:pt x="81668" y="6037"/>
                  </a:lnTo>
                  <a:lnTo>
                    <a:pt x="81841" y="6565"/>
                  </a:lnTo>
                  <a:lnTo>
                    <a:pt x="81994" y="7103"/>
                  </a:lnTo>
                  <a:lnTo>
                    <a:pt x="82138" y="7631"/>
                  </a:lnTo>
                  <a:lnTo>
                    <a:pt x="82263" y="8168"/>
                  </a:lnTo>
                  <a:lnTo>
                    <a:pt x="82378" y="8696"/>
                  </a:lnTo>
                  <a:lnTo>
                    <a:pt x="82484" y="9234"/>
                  </a:lnTo>
                  <a:lnTo>
                    <a:pt x="82570" y="9771"/>
                  </a:lnTo>
                  <a:lnTo>
                    <a:pt x="82647" y="10318"/>
                  </a:lnTo>
                  <a:lnTo>
                    <a:pt x="82714" y="10856"/>
                  </a:lnTo>
                  <a:lnTo>
                    <a:pt x="82762" y="11393"/>
                  </a:lnTo>
                  <a:lnTo>
                    <a:pt x="82801" y="11940"/>
                  </a:lnTo>
                  <a:lnTo>
                    <a:pt x="82820" y="12478"/>
                  </a:lnTo>
                  <a:lnTo>
                    <a:pt x="82839" y="13015"/>
                  </a:lnTo>
                  <a:lnTo>
                    <a:pt x="82839" y="13562"/>
                  </a:lnTo>
                  <a:lnTo>
                    <a:pt x="82820" y="14100"/>
                  </a:lnTo>
                  <a:lnTo>
                    <a:pt x="82801" y="14637"/>
                  </a:lnTo>
                  <a:lnTo>
                    <a:pt x="82762" y="15175"/>
                  </a:lnTo>
                  <a:lnTo>
                    <a:pt x="82705" y="15712"/>
                  </a:lnTo>
                  <a:lnTo>
                    <a:pt x="82647" y="16250"/>
                  </a:lnTo>
                  <a:lnTo>
                    <a:pt x="82570" y="16787"/>
                  </a:lnTo>
                  <a:lnTo>
                    <a:pt x="82484" y="17315"/>
                  </a:lnTo>
                  <a:lnTo>
                    <a:pt x="82378" y="17852"/>
                  </a:lnTo>
                  <a:lnTo>
                    <a:pt x="82263" y="18380"/>
                  </a:lnTo>
                  <a:lnTo>
                    <a:pt x="82138" y="18899"/>
                  </a:lnTo>
                  <a:lnTo>
                    <a:pt x="82004" y="19427"/>
                  </a:lnTo>
                  <a:lnTo>
                    <a:pt x="81860" y="19945"/>
                  </a:lnTo>
                  <a:lnTo>
                    <a:pt x="81697" y="20463"/>
                  </a:lnTo>
                  <a:lnTo>
                    <a:pt x="81524" y="20972"/>
                  </a:lnTo>
                  <a:lnTo>
                    <a:pt x="81332" y="21480"/>
                  </a:lnTo>
                  <a:lnTo>
                    <a:pt x="81140" y="21989"/>
                  </a:lnTo>
                  <a:lnTo>
                    <a:pt x="80929" y="22488"/>
                  </a:lnTo>
                  <a:lnTo>
                    <a:pt x="80708" y="22978"/>
                  </a:lnTo>
                  <a:lnTo>
                    <a:pt x="80468" y="23477"/>
                  </a:lnTo>
                  <a:lnTo>
                    <a:pt x="80228" y="23957"/>
                  </a:lnTo>
                  <a:lnTo>
                    <a:pt x="79969" y="24437"/>
                  </a:lnTo>
                  <a:lnTo>
                    <a:pt x="79701" y="24916"/>
                  </a:lnTo>
                  <a:lnTo>
                    <a:pt x="79422" y="25387"/>
                  </a:lnTo>
                  <a:lnTo>
                    <a:pt x="79125" y="25847"/>
                  </a:lnTo>
                  <a:lnTo>
                    <a:pt x="78827" y="26308"/>
                  </a:lnTo>
                  <a:lnTo>
                    <a:pt x="78510" y="26759"/>
                  </a:lnTo>
                  <a:lnTo>
                    <a:pt x="78184" y="27201"/>
                  </a:lnTo>
                  <a:lnTo>
                    <a:pt x="77839" y="27642"/>
                  </a:lnTo>
                  <a:lnTo>
                    <a:pt x="77493" y="28074"/>
                  </a:lnTo>
                  <a:lnTo>
                    <a:pt x="77128" y="28496"/>
                  </a:lnTo>
                  <a:lnTo>
                    <a:pt x="76754" y="28909"/>
                  </a:lnTo>
                  <a:lnTo>
                    <a:pt x="76370" y="29322"/>
                  </a:lnTo>
                  <a:lnTo>
                    <a:pt x="75977" y="29715"/>
                  </a:lnTo>
                  <a:lnTo>
                    <a:pt x="75564" y="30109"/>
                  </a:lnTo>
                  <a:lnTo>
                    <a:pt x="75151" y="30493"/>
                  </a:lnTo>
                  <a:lnTo>
                    <a:pt x="74719" y="30867"/>
                  </a:lnTo>
                  <a:lnTo>
                    <a:pt x="74278" y="31232"/>
                  </a:lnTo>
                  <a:lnTo>
                    <a:pt x="73827" y="315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1873;p35"/>
            <p:cNvSpPr/>
            <p:nvPr/>
          </p:nvSpPr>
          <p:spPr>
            <a:xfrm>
              <a:off x="4346975" y="3462525"/>
              <a:ext cx="873450" cy="792800"/>
            </a:xfrm>
            <a:custGeom>
              <a:avLst/>
              <a:gdLst/>
              <a:ahLst/>
              <a:cxnLst/>
              <a:rect l="l" t="t" r="r" b="b"/>
              <a:pathLst>
                <a:path w="34938" h="31712" extrusionOk="0">
                  <a:moveTo>
                    <a:pt x="21826" y="0"/>
                  </a:moveTo>
                  <a:lnTo>
                    <a:pt x="21462" y="19"/>
                  </a:lnTo>
                  <a:lnTo>
                    <a:pt x="21107" y="48"/>
                  </a:lnTo>
                  <a:lnTo>
                    <a:pt x="20742" y="86"/>
                  </a:lnTo>
                  <a:lnTo>
                    <a:pt x="20387" y="134"/>
                  </a:lnTo>
                  <a:lnTo>
                    <a:pt x="20041" y="202"/>
                  </a:lnTo>
                  <a:lnTo>
                    <a:pt x="19696" y="278"/>
                  </a:lnTo>
                  <a:lnTo>
                    <a:pt x="19350" y="365"/>
                  </a:lnTo>
                  <a:lnTo>
                    <a:pt x="19014" y="461"/>
                  </a:lnTo>
                  <a:lnTo>
                    <a:pt x="18678" y="566"/>
                  </a:lnTo>
                  <a:lnTo>
                    <a:pt x="18342" y="681"/>
                  </a:lnTo>
                  <a:lnTo>
                    <a:pt x="18016" y="806"/>
                  </a:lnTo>
                  <a:lnTo>
                    <a:pt x="17699" y="931"/>
                  </a:lnTo>
                  <a:lnTo>
                    <a:pt x="17373" y="1075"/>
                  </a:lnTo>
                  <a:lnTo>
                    <a:pt x="17066" y="1219"/>
                  </a:lnTo>
                  <a:lnTo>
                    <a:pt x="16759" y="1372"/>
                  </a:lnTo>
                  <a:lnTo>
                    <a:pt x="16452" y="1526"/>
                  </a:lnTo>
                  <a:lnTo>
                    <a:pt x="16164" y="1689"/>
                  </a:lnTo>
                  <a:lnTo>
                    <a:pt x="15866" y="1852"/>
                  </a:lnTo>
                  <a:lnTo>
                    <a:pt x="15578" y="2025"/>
                  </a:lnTo>
                  <a:lnTo>
                    <a:pt x="15300" y="2198"/>
                  </a:lnTo>
                  <a:lnTo>
                    <a:pt x="14762" y="2553"/>
                  </a:lnTo>
                  <a:lnTo>
                    <a:pt x="14244" y="2908"/>
                  </a:lnTo>
                  <a:lnTo>
                    <a:pt x="13755" y="3273"/>
                  </a:lnTo>
                  <a:lnTo>
                    <a:pt x="13294" y="3628"/>
                  </a:lnTo>
                  <a:lnTo>
                    <a:pt x="12862" y="3983"/>
                  </a:lnTo>
                  <a:lnTo>
                    <a:pt x="12459" y="4319"/>
                  </a:lnTo>
                  <a:lnTo>
                    <a:pt x="12094" y="4645"/>
                  </a:lnTo>
                  <a:lnTo>
                    <a:pt x="11451" y="5221"/>
                  </a:lnTo>
                  <a:lnTo>
                    <a:pt x="9618" y="6910"/>
                  </a:lnTo>
                  <a:lnTo>
                    <a:pt x="9474" y="6699"/>
                  </a:lnTo>
                  <a:lnTo>
                    <a:pt x="9474" y="6459"/>
                  </a:lnTo>
                  <a:lnTo>
                    <a:pt x="9445" y="6248"/>
                  </a:lnTo>
                  <a:lnTo>
                    <a:pt x="9426" y="6152"/>
                  </a:lnTo>
                  <a:lnTo>
                    <a:pt x="9407" y="6066"/>
                  </a:lnTo>
                  <a:lnTo>
                    <a:pt x="9378" y="5989"/>
                  </a:lnTo>
                  <a:lnTo>
                    <a:pt x="9340" y="5912"/>
                  </a:lnTo>
                  <a:lnTo>
                    <a:pt x="9301" y="5845"/>
                  </a:lnTo>
                  <a:lnTo>
                    <a:pt x="9263" y="5778"/>
                  </a:lnTo>
                  <a:lnTo>
                    <a:pt x="9215" y="5720"/>
                  </a:lnTo>
                  <a:lnTo>
                    <a:pt x="9167" y="5672"/>
                  </a:lnTo>
                  <a:lnTo>
                    <a:pt x="9119" y="5624"/>
                  </a:lnTo>
                  <a:lnTo>
                    <a:pt x="9061" y="5586"/>
                  </a:lnTo>
                  <a:lnTo>
                    <a:pt x="9004" y="5548"/>
                  </a:lnTo>
                  <a:lnTo>
                    <a:pt x="8946" y="5519"/>
                  </a:lnTo>
                  <a:lnTo>
                    <a:pt x="8812" y="5480"/>
                  </a:lnTo>
                  <a:lnTo>
                    <a:pt x="8668" y="5452"/>
                  </a:lnTo>
                  <a:lnTo>
                    <a:pt x="8524" y="5452"/>
                  </a:lnTo>
                  <a:lnTo>
                    <a:pt x="8361" y="5461"/>
                  </a:lnTo>
                  <a:lnTo>
                    <a:pt x="8198" y="5490"/>
                  </a:lnTo>
                  <a:lnTo>
                    <a:pt x="8025" y="5538"/>
                  </a:lnTo>
                  <a:lnTo>
                    <a:pt x="7852" y="5596"/>
                  </a:lnTo>
                  <a:lnTo>
                    <a:pt x="7670" y="5672"/>
                  </a:lnTo>
                  <a:lnTo>
                    <a:pt x="7487" y="5759"/>
                  </a:lnTo>
                  <a:lnTo>
                    <a:pt x="7305" y="5855"/>
                  </a:lnTo>
                  <a:lnTo>
                    <a:pt x="7123" y="5970"/>
                  </a:lnTo>
                  <a:lnTo>
                    <a:pt x="6950" y="6085"/>
                  </a:lnTo>
                  <a:lnTo>
                    <a:pt x="6767" y="6210"/>
                  </a:lnTo>
                  <a:lnTo>
                    <a:pt x="6595" y="6344"/>
                  </a:lnTo>
                  <a:lnTo>
                    <a:pt x="6432" y="6479"/>
                  </a:lnTo>
                  <a:lnTo>
                    <a:pt x="6268" y="6623"/>
                  </a:lnTo>
                  <a:lnTo>
                    <a:pt x="6115" y="6776"/>
                  </a:lnTo>
                  <a:lnTo>
                    <a:pt x="5971" y="6930"/>
                  </a:lnTo>
                  <a:lnTo>
                    <a:pt x="5827" y="7083"/>
                  </a:lnTo>
                  <a:lnTo>
                    <a:pt x="5702" y="7237"/>
                  </a:lnTo>
                  <a:lnTo>
                    <a:pt x="5587" y="7390"/>
                  </a:lnTo>
                  <a:lnTo>
                    <a:pt x="5491" y="7544"/>
                  </a:lnTo>
                  <a:lnTo>
                    <a:pt x="5405" y="7697"/>
                  </a:lnTo>
                  <a:lnTo>
                    <a:pt x="5337" y="7851"/>
                  </a:lnTo>
                  <a:lnTo>
                    <a:pt x="5155" y="8283"/>
                  </a:lnTo>
                  <a:lnTo>
                    <a:pt x="5001" y="8628"/>
                  </a:lnTo>
                  <a:lnTo>
                    <a:pt x="4857" y="8916"/>
                  </a:lnTo>
                  <a:lnTo>
                    <a:pt x="4723" y="9176"/>
                  </a:lnTo>
                  <a:lnTo>
                    <a:pt x="4570" y="9416"/>
                  </a:lnTo>
                  <a:lnTo>
                    <a:pt x="4387" y="9675"/>
                  </a:lnTo>
                  <a:lnTo>
                    <a:pt x="3898" y="10366"/>
                  </a:lnTo>
                  <a:lnTo>
                    <a:pt x="3792" y="10519"/>
                  </a:lnTo>
                  <a:lnTo>
                    <a:pt x="3715" y="10663"/>
                  </a:lnTo>
                  <a:lnTo>
                    <a:pt x="3648" y="10798"/>
                  </a:lnTo>
                  <a:lnTo>
                    <a:pt x="3591" y="10932"/>
                  </a:lnTo>
                  <a:lnTo>
                    <a:pt x="3552" y="11057"/>
                  </a:lnTo>
                  <a:lnTo>
                    <a:pt x="3533" y="11182"/>
                  </a:lnTo>
                  <a:lnTo>
                    <a:pt x="3523" y="11287"/>
                  </a:lnTo>
                  <a:lnTo>
                    <a:pt x="3523" y="11393"/>
                  </a:lnTo>
                  <a:lnTo>
                    <a:pt x="3543" y="11498"/>
                  </a:lnTo>
                  <a:lnTo>
                    <a:pt x="3562" y="11594"/>
                  </a:lnTo>
                  <a:lnTo>
                    <a:pt x="3600" y="11681"/>
                  </a:lnTo>
                  <a:lnTo>
                    <a:pt x="3639" y="11767"/>
                  </a:lnTo>
                  <a:lnTo>
                    <a:pt x="3687" y="11844"/>
                  </a:lnTo>
                  <a:lnTo>
                    <a:pt x="3744" y="11911"/>
                  </a:lnTo>
                  <a:lnTo>
                    <a:pt x="3802" y="11978"/>
                  </a:lnTo>
                  <a:lnTo>
                    <a:pt x="3869" y="12036"/>
                  </a:lnTo>
                  <a:lnTo>
                    <a:pt x="3264" y="12573"/>
                  </a:lnTo>
                  <a:lnTo>
                    <a:pt x="2756" y="13005"/>
                  </a:lnTo>
                  <a:lnTo>
                    <a:pt x="2679" y="13072"/>
                  </a:lnTo>
                  <a:lnTo>
                    <a:pt x="2602" y="13149"/>
                  </a:lnTo>
                  <a:lnTo>
                    <a:pt x="2525" y="13235"/>
                  </a:lnTo>
                  <a:lnTo>
                    <a:pt x="2448" y="13331"/>
                  </a:lnTo>
                  <a:lnTo>
                    <a:pt x="2304" y="13543"/>
                  </a:lnTo>
                  <a:lnTo>
                    <a:pt x="2170" y="13783"/>
                  </a:lnTo>
                  <a:lnTo>
                    <a:pt x="2045" y="14042"/>
                  </a:lnTo>
                  <a:lnTo>
                    <a:pt x="1921" y="14320"/>
                  </a:lnTo>
                  <a:lnTo>
                    <a:pt x="1796" y="14618"/>
                  </a:lnTo>
                  <a:lnTo>
                    <a:pt x="1681" y="14944"/>
                  </a:lnTo>
                  <a:lnTo>
                    <a:pt x="1575" y="15280"/>
                  </a:lnTo>
                  <a:lnTo>
                    <a:pt x="1469" y="15635"/>
                  </a:lnTo>
                  <a:lnTo>
                    <a:pt x="1373" y="16000"/>
                  </a:lnTo>
                  <a:lnTo>
                    <a:pt x="1277" y="16374"/>
                  </a:lnTo>
                  <a:lnTo>
                    <a:pt x="1191" y="16758"/>
                  </a:lnTo>
                  <a:lnTo>
                    <a:pt x="1105" y="17142"/>
                  </a:lnTo>
                  <a:lnTo>
                    <a:pt x="942" y="17938"/>
                  </a:lnTo>
                  <a:lnTo>
                    <a:pt x="798" y="18735"/>
                  </a:lnTo>
                  <a:lnTo>
                    <a:pt x="663" y="19522"/>
                  </a:lnTo>
                  <a:lnTo>
                    <a:pt x="442" y="20991"/>
                  </a:lnTo>
                  <a:lnTo>
                    <a:pt x="241" y="22238"/>
                  </a:lnTo>
                  <a:lnTo>
                    <a:pt x="155" y="22737"/>
                  </a:lnTo>
                  <a:lnTo>
                    <a:pt x="68" y="23121"/>
                  </a:lnTo>
                  <a:lnTo>
                    <a:pt x="39" y="23284"/>
                  </a:lnTo>
                  <a:lnTo>
                    <a:pt x="20" y="23428"/>
                  </a:lnTo>
                  <a:lnTo>
                    <a:pt x="11" y="23582"/>
                  </a:lnTo>
                  <a:lnTo>
                    <a:pt x="1" y="23736"/>
                  </a:lnTo>
                  <a:lnTo>
                    <a:pt x="11" y="23879"/>
                  </a:lnTo>
                  <a:lnTo>
                    <a:pt x="30" y="24014"/>
                  </a:lnTo>
                  <a:lnTo>
                    <a:pt x="49" y="24158"/>
                  </a:lnTo>
                  <a:lnTo>
                    <a:pt x="78" y="24292"/>
                  </a:lnTo>
                  <a:lnTo>
                    <a:pt x="116" y="24427"/>
                  </a:lnTo>
                  <a:lnTo>
                    <a:pt x="164" y="24561"/>
                  </a:lnTo>
                  <a:lnTo>
                    <a:pt x="212" y="24686"/>
                  </a:lnTo>
                  <a:lnTo>
                    <a:pt x="260" y="24810"/>
                  </a:lnTo>
                  <a:lnTo>
                    <a:pt x="385" y="25050"/>
                  </a:lnTo>
                  <a:lnTo>
                    <a:pt x="519" y="25271"/>
                  </a:lnTo>
                  <a:lnTo>
                    <a:pt x="663" y="25482"/>
                  </a:lnTo>
                  <a:lnTo>
                    <a:pt x="807" y="25674"/>
                  </a:lnTo>
                  <a:lnTo>
                    <a:pt x="951" y="25857"/>
                  </a:lnTo>
                  <a:lnTo>
                    <a:pt x="1095" y="26020"/>
                  </a:lnTo>
                  <a:lnTo>
                    <a:pt x="1354" y="26308"/>
                  </a:lnTo>
                  <a:lnTo>
                    <a:pt x="1450" y="26423"/>
                  </a:lnTo>
                  <a:lnTo>
                    <a:pt x="1537" y="26519"/>
                  </a:lnTo>
                  <a:lnTo>
                    <a:pt x="1959" y="27047"/>
                  </a:lnTo>
                  <a:lnTo>
                    <a:pt x="2093" y="27220"/>
                  </a:lnTo>
                  <a:lnTo>
                    <a:pt x="2208" y="27411"/>
                  </a:lnTo>
                  <a:lnTo>
                    <a:pt x="2573" y="27987"/>
                  </a:lnTo>
                  <a:lnTo>
                    <a:pt x="2640" y="28093"/>
                  </a:lnTo>
                  <a:lnTo>
                    <a:pt x="2717" y="28237"/>
                  </a:lnTo>
                  <a:lnTo>
                    <a:pt x="2890" y="28573"/>
                  </a:lnTo>
                  <a:lnTo>
                    <a:pt x="3005" y="28755"/>
                  </a:lnTo>
                  <a:lnTo>
                    <a:pt x="3120" y="28957"/>
                  </a:lnTo>
                  <a:lnTo>
                    <a:pt x="3255" y="29158"/>
                  </a:lnTo>
                  <a:lnTo>
                    <a:pt x="3408" y="29369"/>
                  </a:lnTo>
                  <a:lnTo>
                    <a:pt x="3571" y="29571"/>
                  </a:lnTo>
                  <a:lnTo>
                    <a:pt x="3763" y="29763"/>
                  </a:lnTo>
                  <a:lnTo>
                    <a:pt x="3859" y="29849"/>
                  </a:lnTo>
                  <a:lnTo>
                    <a:pt x="3965" y="29936"/>
                  </a:lnTo>
                  <a:lnTo>
                    <a:pt x="4070" y="30022"/>
                  </a:lnTo>
                  <a:lnTo>
                    <a:pt x="4186" y="30099"/>
                  </a:lnTo>
                  <a:lnTo>
                    <a:pt x="4301" y="30176"/>
                  </a:lnTo>
                  <a:lnTo>
                    <a:pt x="4426" y="30243"/>
                  </a:lnTo>
                  <a:lnTo>
                    <a:pt x="4550" y="30310"/>
                  </a:lnTo>
                  <a:lnTo>
                    <a:pt x="4685" y="30358"/>
                  </a:lnTo>
                  <a:lnTo>
                    <a:pt x="4829" y="30406"/>
                  </a:lnTo>
                  <a:lnTo>
                    <a:pt x="4973" y="30444"/>
                  </a:lnTo>
                  <a:lnTo>
                    <a:pt x="5126" y="30483"/>
                  </a:lnTo>
                  <a:lnTo>
                    <a:pt x="5280" y="30502"/>
                  </a:lnTo>
                  <a:lnTo>
                    <a:pt x="5683" y="30550"/>
                  </a:lnTo>
                  <a:lnTo>
                    <a:pt x="6182" y="30636"/>
                  </a:lnTo>
                  <a:lnTo>
                    <a:pt x="7420" y="30867"/>
                  </a:lnTo>
                  <a:lnTo>
                    <a:pt x="8889" y="31145"/>
                  </a:lnTo>
                  <a:lnTo>
                    <a:pt x="9666" y="31279"/>
                  </a:lnTo>
                  <a:lnTo>
                    <a:pt x="10472" y="31414"/>
                  </a:lnTo>
                  <a:lnTo>
                    <a:pt x="11269" y="31529"/>
                  </a:lnTo>
                  <a:lnTo>
                    <a:pt x="11662" y="31577"/>
                  </a:lnTo>
                  <a:lnTo>
                    <a:pt x="12056" y="31615"/>
                  </a:lnTo>
                  <a:lnTo>
                    <a:pt x="12440" y="31654"/>
                  </a:lnTo>
                  <a:lnTo>
                    <a:pt x="12814" y="31683"/>
                  </a:lnTo>
                  <a:lnTo>
                    <a:pt x="13179" y="31702"/>
                  </a:lnTo>
                  <a:lnTo>
                    <a:pt x="13534" y="31711"/>
                  </a:lnTo>
                  <a:lnTo>
                    <a:pt x="13879" y="31711"/>
                  </a:lnTo>
                  <a:lnTo>
                    <a:pt x="14196" y="31702"/>
                  </a:lnTo>
                  <a:lnTo>
                    <a:pt x="14503" y="31673"/>
                  </a:lnTo>
                  <a:lnTo>
                    <a:pt x="14791" y="31644"/>
                  </a:lnTo>
                  <a:lnTo>
                    <a:pt x="15060" y="31587"/>
                  </a:lnTo>
                  <a:lnTo>
                    <a:pt x="15300" y="31529"/>
                  </a:lnTo>
                  <a:lnTo>
                    <a:pt x="15415" y="31491"/>
                  </a:lnTo>
                  <a:lnTo>
                    <a:pt x="15521" y="31443"/>
                  </a:lnTo>
                  <a:lnTo>
                    <a:pt x="15626" y="31395"/>
                  </a:lnTo>
                  <a:lnTo>
                    <a:pt x="15713" y="31347"/>
                  </a:lnTo>
                  <a:lnTo>
                    <a:pt x="16999" y="30627"/>
                  </a:lnTo>
                  <a:lnTo>
                    <a:pt x="17037" y="30704"/>
                  </a:lnTo>
                  <a:lnTo>
                    <a:pt x="17076" y="30790"/>
                  </a:lnTo>
                  <a:lnTo>
                    <a:pt x="17124" y="30867"/>
                  </a:lnTo>
                  <a:lnTo>
                    <a:pt x="17181" y="30934"/>
                  </a:lnTo>
                  <a:lnTo>
                    <a:pt x="17248" y="31001"/>
                  </a:lnTo>
                  <a:lnTo>
                    <a:pt x="17325" y="31059"/>
                  </a:lnTo>
                  <a:lnTo>
                    <a:pt x="17402" y="31116"/>
                  </a:lnTo>
                  <a:lnTo>
                    <a:pt x="17498" y="31164"/>
                  </a:lnTo>
                  <a:lnTo>
                    <a:pt x="17594" y="31203"/>
                  </a:lnTo>
                  <a:lnTo>
                    <a:pt x="17699" y="31231"/>
                  </a:lnTo>
                  <a:lnTo>
                    <a:pt x="17824" y="31251"/>
                  </a:lnTo>
                  <a:lnTo>
                    <a:pt x="18093" y="31251"/>
                  </a:lnTo>
                  <a:lnTo>
                    <a:pt x="18246" y="31231"/>
                  </a:lnTo>
                  <a:lnTo>
                    <a:pt x="18410" y="31203"/>
                  </a:lnTo>
                  <a:lnTo>
                    <a:pt x="18592" y="31155"/>
                  </a:lnTo>
                  <a:lnTo>
                    <a:pt x="19398" y="30924"/>
                  </a:lnTo>
                  <a:lnTo>
                    <a:pt x="19705" y="30838"/>
                  </a:lnTo>
                  <a:lnTo>
                    <a:pt x="19993" y="30780"/>
                  </a:lnTo>
                  <a:lnTo>
                    <a:pt x="20272" y="30732"/>
                  </a:lnTo>
                  <a:lnTo>
                    <a:pt x="20598" y="30694"/>
                  </a:lnTo>
                  <a:lnTo>
                    <a:pt x="20972" y="30665"/>
                  </a:lnTo>
                  <a:lnTo>
                    <a:pt x="21443" y="30636"/>
                  </a:lnTo>
                  <a:lnTo>
                    <a:pt x="21606" y="30617"/>
                  </a:lnTo>
                  <a:lnTo>
                    <a:pt x="21778" y="30588"/>
                  </a:lnTo>
                  <a:lnTo>
                    <a:pt x="21961" y="30550"/>
                  </a:lnTo>
                  <a:lnTo>
                    <a:pt x="22143" y="30492"/>
                  </a:lnTo>
                  <a:lnTo>
                    <a:pt x="22335" y="30425"/>
                  </a:lnTo>
                  <a:lnTo>
                    <a:pt x="22527" y="30348"/>
                  </a:lnTo>
                  <a:lnTo>
                    <a:pt x="22719" y="30262"/>
                  </a:lnTo>
                  <a:lnTo>
                    <a:pt x="22911" y="30166"/>
                  </a:lnTo>
                  <a:lnTo>
                    <a:pt x="23093" y="30070"/>
                  </a:lnTo>
                  <a:lnTo>
                    <a:pt x="23285" y="29955"/>
                  </a:lnTo>
                  <a:lnTo>
                    <a:pt x="23468" y="29840"/>
                  </a:lnTo>
                  <a:lnTo>
                    <a:pt x="23650" y="29715"/>
                  </a:lnTo>
                  <a:lnTo>
                    <a:pt x="23813" y="29581"/>
                  </a:lnTo>
                  <a:lnTo>
                    <a:pt x="23976" y="29446"/>
                  </a:lnTo>
                  <a:lnTo>
                    <a:pt x="24130" y="29312"/>
                  </a:lnTo>
                  <a:lnTo>
                    <a:pt x="24274" y="29168"/>
                  </a:lnTo>
                  <a:lnTo>
                    <a:pt x="24399" y="29024"/>
                  </a:lnTo>
                  <a:lnTo>
                    <a:pt x="24514" y="28880"/>
                  </a:lnTo>
                  <a:lnTo>
                    <a:pt x="24619" y="28736"/>
                  </a:lnTo>
                  <a:lnTo>
                    <a:pt x="24696" y="28582"/>
                  </a:lnTo>
                  <a:lnTo>
                    <a:pt x="24763" y="28438"/>
                  </a:lnTo>
                  <a:lnTo>
                    <a:pt x="24811" y="28294"/>
                  </a:lnTo>
                  <a:lnTo>
                    <a:pt x="24840" y="28160"/>
                  </a:lnTo>
                  <a:lnTo>
                    <a:pt x="24840" y="28016"/>
                  </a:lnTo>
                  <a:lnTo>
                    <a:pt x="24831" y="27949"/>
                  </a:lnTo>
                  <a:lnTo>
                    <a:pt x="24821" y="27882"/>
                  </a:lnTo>
                  <a:lnTo>
                    <a:pt x="24802" y="27815"/>
                  </a:lnTo>
                  <a:lnTo>
                    <a:pt x="24773" y="27757"/>
                  </a:lnTo>
                  <a:lnTo>
                    <a:pt x="24744" y="27690"/>
                  </a:lnTo>
                  <a:lnTo>
                    <a:pt x="24706" y="27632"/>
                  </a:lnTo>
                  <a:lnTo>
                    <a:pt x="24658" y="27575"/>
                  </a:lnTo>
                  <a:lnTo>
                    <a:pt x="24600" y="27517"/>
                  </a:lnTo>
                  <a:lnTo>
                    <a:pt x="24543" y="27459"/>
                  </a:lnTo>
                  <a:lnTo>
                    <a:pt x="24475" y="27402"/>
                  </a:lnTo>
                  <a:lnTo>
                    <a:pt x="24399" y="27354"/>
                  </a:lnTo>
                  <a:lnTo>
                    <a:pt x="24312" y="27296"/>
                  </a:lnTo>
                  <a:lnTo>
                    <a:pt x="24120" y="27210"/>
                  </a:lnTo>
                  <a:lnTo>
                    <a:pt x="23900" y="27124"/>
                  </a:lnTo>
                  <a:lnTo>
                    <a:pt x="23765" y="26922"/>
                  </a:lnTo>
                  <a:lnTo>
                    <a:pt x="24879" y="26327"/>
                  </a:lnTo>
                  <a:lnTo>
                    <a:pt x="25963" y="25751"/>
                  </a:lnTo>
                  <a:lnTo>
                    <a:pt x="26721" y="25338"/>
                  </a:lnTo>
                  <a:lnTo>
                    <a:pt x="27153" y="25098"/>
                  </a:lnTo>
                  <a:lnTo>
                    <a:pt x="27604" y="24839"/>
                  </a:lnTo>
                  <a:lnTo>
                    <a:pt x="28084" y="24542"/>
                  </a:lnTo>
                  <a:lnTo>
                    <a:pt x="28574" y="24235"/>
                  </a:lnTo>
                  <a:lnTo>
                    <a:pt x="29073" y="23889"/>
                  </a:lnTo>
                  <a:lnTo>
                    <a:pt x="29591" y="23524"/>
                  </a:lnTo>
                  <a:lnTo>
                    <a:pt x="30100" y="23131"/>
                  </a:lnTo>
                  <a:lnTo>
                    <a:pt x="30359" y="22929"/>
                  </a:lnTo>
                  <a:lnTo>
                    <a:pt x="30609" y="22718"/>
                  </a:lnTo>
                  <a:lnTo>
                    <a:pt x="30868" y="22497"/>
                  </a:lnTo>
                  <a:lnTo>
                    <a:pt x="31117" y="22267"/>
                  </a:lnTo>
                  <a:lnTo>
                    <a:pt x="31367" y="22037"/>
                  </a:lnTo>
                  <a:lnTo>
                    <a:pt x="31607" y="21797"/>
                  </a:lnTo>
                  <a:lnTo>
                    <a:pt x="31847" y="21547"/>
                  </a:lnTo>
                  <a:lnTo>
                    <a:pt x="32087" y="21298"/>
                  </a:lnTo>
                  <a:lnTo>
                    <a:pt x="32317" y="21039"/>
                  </a:lnTo>
                  <a:lnTo>
                    <a:pt x="32538" y="20770"/>
                  </a:lnTo>
                  <a:lnTo>
                    <a:pt x="32758" y="20501"/>
                  </a:lnTo>
                  <a:lnTo>
                    <a:pt x="32970" y="20213"/>
                  </a:lnTo>
                  <a:lnTo>
                    <a:pt x="33181" y="19925"/>
                  </a:lnTo>
                  <a:lnTo>
                    <a:pt x="33373" y="19637"/>
                  </a:lnTo>
                  <a:lnTo>
                    <a:pt x="33555" y="19330"/>
                  </a:lnTo>
                  <a:lnTo>
                    <a:pt x="33737" y="19023"/>
                  </a:lnTo>
                  <a:lnTo>
                    <a:pt x="33901" y="18706"/>
                  </a:lnTo>
                  <a:lnTo>
                    <a:pt x="34064" y="18380"/>
                  </a:lnTo>
                  <a:lnTo>
                    <a:pt x="34208" y="18054"/>
                  </a:lnTo>
                  <a:lnTo>
                    <a:pt x="34342" y="17708"/>
                  </a:lnTo>
                  <a:lnTo>
                    <a:pt x="34467" y="17363"/>
                  </a:lnTo>
                  <a:lnTo>
                    <a:pt x="34572" y="17017"/>
                  </a:lnTo>
                  <a:lnTo>
                    <a:pt x="34668" y="16652"/>
                  </a:lnTo>
                  <a:lnTo>
                    <a:pt x="34755" y="16288"/>
                  </a:lnTo>
                  <a:lnTo>
                    <a:pt x="34822" y="15904"/>
                  </a:lnTo>
                  <a:lnTo>
                    <a:pt x="34880" y="15529"/>
                  </a:lnTo>
                  <a:lnTo>
                    <a:pt x="34908" y="15136"/>
                  </a:lnTo>
                  <a:lnTo>
                    <a:pt x="34937" y="14733"/>
                  </a:lnTo>
                  <a:lnTo>
                    <a:pt x="34937" y="14330"/>
                  </a:lnTo>
                  <a:lnTo>
                    <a:pt x="34918" y="13917"/>
                  </a:lnTo>
                  <a:lnTo>
                    <a:pt x="34889" y="13495"/>
                  </a:lnTo>
                  <a:lnTo>
                    <a:pt x="34841" y="13063"/>
                  </a:lnTo>
                  <a:lnTo>
                    <a:pt x="34774" y="12621"/>
                  </a:lnTo>
                  <a:lnTo>
                    <a:pt x="34678" y="12180"/>
                  </a:lnTo>
                  <a:lnTo>
                    <a:pt x="34572" y="11729"/>
                  </a:lnTo>
                  <a:lnTo>
                    <a:pt x="34438" y="11268"/>
                  </a:lnTo>
                  <a:lnTo>
                    <a:pt x="34284" y="10798"/>
                  </a:lnTo>
                  <a:lnTo>
                    <a:pt x="34112" y="10318"/>
                  </a:lnTo>
                  <a:lnTo>
                    <a:pt x="33910" y="9828"/>
                  </a:lnTo>
                  <a:lnTo>
                    <a:pt x="33689" y="9339"/>
                  </a:lnTo>
                  <a:lnTo>
                    <a:pt x="33449" y="8840"/>
                  </a:lnTo>
                  <a:lnTo>
                    <a:pt x="33181" y="8331"/>
                  </a:lnTo>
                  <a:lnTo>
                    <a:pt x="32883" y="7813"/>
                  </a:lnTo>
                  <a:lnTo>
                    <a:pt x="32566" y="7285"/>
                  </a:lnTo>
                  <a:lnTo>
                    <a:pt x="32221" y="6747"/>
                  </a:lnTo>
                  <a:lnTo>
                    <a:pt x="31847" y="6200"/>
                  </a:lnTo>
                  <a:lnTo>
                    <a:pt x="31453" y="5672"/>
                  </a:lnTo>
                  <a:lnTo>
                    <a:pt x="31069" y="5164"/>
                  </a:lnTo>
                  <a:lnTo>
                    <a:pt x="30676" y="4684"/>
                  </a:lnTo>
                  <a:lnTo>
                    <a:pt x="30282" y="4233"/>
                  </a:lnTo>
                  <a:lnTo>
                    <a:pt x="29898" y="3810"/>
                  </a:lnTo>
                  <a:lnTo>
                    <a:pt x="29505" y="3407"/>
                  </a:lnTo>
                  <a:lnTo>
                    <a:pt x="29111" y="3043"/>
                  </a:lnTo>
                  <a:lnTo>
                    <a:pt x="28718" y="2687"/>
                  </a:lnTo>
                  <a:lnTo>
                    <a:pt x="28334" y="2361"/>
                  </a:lnTo>
                  <a:lnTo>
                    <a:pt x="27940" y="2064"/>
                  </a:lnTo>
                  <a:lnTo>
                    <a:pt x="27547" y="1785"/>
                  </a:lnTo>
                  <a:lnTo>
                    <a:pt x="27153" y="1536"/>
                  </a:lnTo>
                  <a:lnTo>
                    <a:pt x="26769" y="1296"/>
                  </a:lnTo>
                  <a:lnTo>
                    <a:pt x="26376" y="1085"/>
                  </a:lnTo>
                  <a:lnTo>
                    <a:pt x="25992" y="893"/>
                  </a:lnTo>
                  <a:lnTo>
                    <a:pt x="25598" y="720"/>
                  </a:lnTo>
                  <a:lnTo>
                    <a:pt x="25215" y="576"/>
                  </a:lnTo>
                  <a:lnTo>
                    <a:pt x="24831" y="442"/>
                  </a:lnTo>
                  <a:lnTo>
                    <a:pt x="24447" y="326"/>
                  </a:lnTo>
                  <a:lnTo>
                    <a:pt x="24072" y="230"/>
                  </a:lnTo>
                  <a:lnTo>
                    <a:pt x="23688" y="154"/>
                  </a:lnTo>
                  <a:lnTo>
                    <a:pt x="23314" y="96"/>
                  </a:lnTo>
                  <a:lnTo>
                    <a:pt x="22940" y="48"/>
                  </a:lnTo>
                  <a:lnTo>
                    <a:pt x="22566" y="19"/>
                  </a:lnTo>
                  <a:lnTo>
                    <a:pt x="22191" y="0"/>
                  </a:lnTo>
                  <a:close/>
                </a:path>
              </a:pathLst>
            </a:custGeom>
            <a:solidFill>
              <a:srgbClr val="F4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1874;p35"/>
            <p:cNvSpPr/>
            <p:nvPr/>
          </p:nvSpPr>
          <p:spPr>
            <a:xfrm>
              <a:off x="4346975" y="3462525"/>
              <a:ext cx="873450" cy="792800"/>
            </a:xfrm>
            <a:custGeom>
              <a:avLst/>
              <a:gdLst/>
              <a:ahLst/>
              <a:cxnLst/>
              <a:rect l="l" t="t" r="r" b="b"/>
              <a:pathLst>
                <a:path w="34938" h="31712" fill="none" extrusionOk="0">
                  <a:moveTo>
                    <a:pt x="9474" y="6699"/>
                  </a:moveTo>
                  <a:lnTo>
                    <a:pt x="9618" y="6910"/>
                  </a:lnTo>
                  <a:lnTo>
                    <a:pt x="9618" y="6910"/>
                  </a:lnTo>
                  <a:lnTo>
                    <a:pt x="11451" y="5221"/>
                  </a:lnTo>
                  <a:lnTo>
                    <a:pt x="11451" y="5221"/>
                  </a:lnTo>
                  <a:lnTo>
                    <a:pt x="12094" y="4645"/>
                  </a:lnTo>
                  <a:lnTo>
                    <a:pt x="12459" y="4319"/>
                  </a:lnTo>
                  <a:lnTo>
                    <a:pt x="12862" y="3983"/>
                  </a:lnTo>
                  <a:lnTo>
                    <a:pt x="13294" y="3628"/>
                  </a:lnTo>
                  <a:lnTo>
                    <a:pt x="13755" y="3273"/>
                  </a:lnTo>
                  <a:lnTo>
                    <a:pt x="14244" y="2908"/>
                  </a:lnTo>
                  <a:lnTo>
                    <a:pt x="14762" y="2553"/>
                  </a:lnTo>
                  <a:lnTo>
                    <a:pt x="15300" y="2198"/>
                  </a:lnTo>
                  <a:lnTo>
                    <a:pt x="15578" y="2025"/>
                  </a:lnTo>
                  <a:lnTo>
                    <a:pt x="15866" y="1852"/>
                  </a:lnTo>
                  <a:lnTo>
                    <a:pt x="16164" y="1689"/>
                  </a:lnTo>
                  <a:lnTo>
                    <a:pt x="16452" y="1526"/>
                  </a:lnTo>
                  <a:lnTo>
                    <a:pt x="16759" y="1372"/>
                  </a:lnTo>
                  <a:lnTo>
                    <a:pt x="17066" y="1219"/>
                  </a:lnTo>
                  <a:lnTo>
                    <a:pt x="17373" y="1075"/>
                  </a:lnTo>
                  <a:lnTo>
                    <a:pt x="17699" y="931"/>
                  </a:lnTo>
                  <a:lnTo>
                    <a:pt x="18016" y="806"/>
                  </a:lnTo>
                  <a:lnTo>
                    <a:pt x="18342" y="681"/>
                  </a:lnTo>
                  <a:lnTo>
                    <a:pt x="18678" y="566"/>
                  </a:lnTo>
                  <a:lnTo>
                    <a:pt x="19014" y="461"/>
                  </a:lnTo>
                  <a:lnTo>
                    <a:pt x="19350" y="365"/>
                  </a:lnTo>
                  <a:lnTo>
                    <a:pt x="19696" y="278"/>
                  </a:lnTo>
                  <a:lnTo>
                    <a:pt x="20041" y="202"/>
                  </a:lnTo>
                  <a:lnTo>
                    <a:pt x="20387" y="134"/>
                  </a:lnTo>
                  <a:lnTo>
                    <a:pt x="20742" y="86"/>
                  </a:lnTo>
                  <a:lnTo>
                    <a:pt x="21107" y="48"/>
                  </a:lnTo>
                  <a:lnTo>
                    <a:pt x="21462" y="19"/>
                  </a:lnTo>
                  <a:lnTo>
                    <a:pt x="21826" y="0"/>
                  </a:lnTo>
                  <a:lnTo>
                    <a:pt x="22191" y="0"/>
                  </a:lnTo>
                  <a:lnTo>
                    <a:pt x="22566" y="19"/>
                  </a:lnTo>
                  <a:lnTo>
                    <a:pt x="22940" y="48"/>
                  </a:lnTo>
                  <a:lnTo>
                    <a:pt x="23314" y="96"/>
                  </a:lnTo>
                  <a:lnTo>
                    <a:pt x="23688" y="154"/>
                  </a:lnTo>
                  <a:lnTo>
                    <a:pt x="24072" y="230"/>
                  </a:lnTo>
                  <a:lnTo>
                    <a:pt x="24447" y="326"/>
                  </a:lnTo>
                  <a:lnTo>
                    <a:pt x="24831" y="442"/>
                  </a:lnTo>
                  <a:lnTo>
                    <a:pt x="25215" y="576"/>
                  </a:lnTo>
                  <a:lnTo>
                    <a:pt x="25598" y="720"/>
                  </a:lnTo>
                  <a:lnTo>
                    <a:pt x="25992" y="893"/>
                  </a:lnTo>
                  <a:lnTo>
                    <a:pt x="26376" y="1085"/>
                  </a:lnTo>
                  <a:lnTo>
                    <a:pt x="26769" y="1296"/>
                  </a:lnTo>
                  <a:lnTo>
                    <a:pt x="27153" y="1536"/>
                  </a:lnTo>
                  <a:lnTo>
                    <a:pt x="27547" y="1785"/>
                  </a:lnTo>
                  <a:lnTo>
                    <a:pt x="27940" y="2064"/>
                  </a:lnTo>
                  <a:lnTo>
                    <a:pt x="28334" y="2361"/>
                  </a:lnTo>
                  <a:lnTo>
                    <a:pt x="28718" y="2687"/>
                  </a:lnTo>
                  <a:lnTo>
                    <a:pt x="29111" y="3043"/>
                  </a:lnTo>
                  <a:lnTo>
                    <a:pt x="29505" y="3407"/>
                  </a:lnTo>
                  <a:lnTo>
                    <a:pt x="29898" y="3810"/>
                  </a:lnTo>
                  <a:lnTo>
                    <a:pt x="30282" y="4233"/>
                  </a:lnTo>
                  <a:lnTo>
                    <a:pt x="30676" y="4684"/>
                  </a:lnTo>
                  <a:lnTo>
                    <a:pt x="31069" y="5164"/>
                  </a:lnTo>
                  <a:lnTo>
                    <a:pt x="31453" y="5672"/>
                  </a:lnTo>
                  <a:lnTo>
                    <a:pt x="31847" y="6200"/>
                  </a:lnTo>
                  <a:lnTo>
                    <a:pt x="31847" y="6200"/>
                  </a:lnTo>
                  <a:lnTo>
                    <a:pt x="32221" y="6747"/>
                  </a:lnTo>
                  <a:lnTo>
                    <a:pt x="32566" y="7285"/>
                  </a:lnTo>
                  <a:lnTo>
                    <a:pt x="32883" y="7813"/>
                  </a:lnTo>
                  <a:lnTo>
                    <a:pt x="33181" y="8331"/>
                  </a:lnTo>
                  <a:lnTo>
                    <a:pt x="33449" y="8840"/>
                  </a:lnTo>
                  <a:lnTo>
                    <a:pt x="33689" y="9339"/>
                  </a:lnTo>
                  <a:lnTo>
                    <a:pt x="33910" y="9828"/>
                  </a:lnTo>
                  <a:lnTo>
                    <a:pt x="34112" y="10318"/>
                  </a:lnTo>
                  <a:lnTo>
                    <a:pt x="34284" y="10798"/>
                  </a:lnTo>
                  <a:lnTo>
                    <a:pt x="34438" y="11268"/>
                  </a:lnTo>
                  <a:lnTo>
                    <a:pt x="34572" y="11729"/>
                  </a:lnTo>
                  <a:lnTo>
                    <a:pt x="34678" y="12180"/>
                  </a:lnTo>
                  <a:lnTo>
                    <a:pt x="34774" y="12621"/>
                  </a:lnTo>
                  <a:lnTo>
                    <a:pt x="34841" y="13063"/>
                  </a:lnTo>
                  <a:lnTo>
                    <a:pt x="34889" y="13495"/>
                  </a:lnTo>
                  <a:lnTo>
                    <a:pt x="34918" y="13917"/>
                  </a:lnTo>
                  <a:lnTo>
                    <a:pt x="34937" y="14330"/>
                  </a:lnTo>
                  <a:lnTo>
                    <a:pt x="34937" y="14733"/>
                  </a:lnTo>
                  <a:lnTo>
                    <a:pt x="34908" y="15136"/>
                  </a:lnTo>
                  <a:lnTo>
                    <a:pt x="34880" y="15529"/>
                  </a:lnTo>
                  <a:lnTo>
                    <a:pt x="34822" y="15904"/>
                  </a:lnTo>
                  <a:lnTo>
                    <a:pt x="34755" y="16288"/>
                  </a:lnTo>
                  <a:lnTo>
                    <a:pt x="34668" y="16652"/>
                  </a:lnTo>
                  <a:lnTo>
                    <a:pt x="34572" y="17017"/>
                  </a:lnTo>
                  <a:lnTo>
                    <a:pt x="34467" y="17363"/>
                  </a:lnTo>
                  <a:lnTo>
                    <a:pt x="34342" y="17708"/>
                  </a:lnTo>
                  <a:lnTo>
                    <a:pt x="34208" y="18054"/>
                  </a:lnTo>
                  <a:lnTo>
                    <a:pt x="34064" y="18380"/>
                  </a:lnTo>
                  <a:lnTo>
                    <a:pt x="33901" y="18706"/>
                  </a:lnTo>
                  <a:lnTo>
                    <a:pt x="33737" y="19023"/>
                  </a:lnTo>
                  <a:lnTo>
                    <a:pt x="33555" y="19330"/>
                  </a:lnTo>
                  <a:lnTo>
                    <a:pt x="33373" y="19637"/>
                  </a:lnTo>
                  <a:lnTo>
                    <a:pt x="33181" y="19925"/>
                  </a:lnTo>
                  <a:lnTo>
                    <a:pt x="32970" y="20213"/>
                  </a:lnTo>
                  <a:lnTo>
                    <a:pt x="32758" y="20501"/>
                  </a:lnTo>
                  <a:lnTo>
                    <a:pt x="32538" y="20770"/>
                  </a:lnTo>
                  <a:lnTo>
                    <a:pt x="32317" y="21039"/>
                  </a:lnTo>
                  <a:lnTo>
                    <a:pt x="32087" y="21298"/>
                  </a:lnTo>
                  <a:lnTo>
                    <a:pt x="31847" y="21547"/>
                  </a:lnTo>
                  <a:lnTo>
                    <a:pt x="31607" y="21797"/>
                  </a:lnTo>
                  <a:lnTo>
                    <a:pt x="31367" y="22037"/>
                  </a:lnTo>
                  <a:lnTo>
                    <a:pt x="31117" y="22267"/>
                  </a:lnTo>
                  <a:lnTo>
                    <a:pt x="30868" y="22497"/>
                  </a:lnTo>
                  <a:lnTo>
                    <a:pt x="30609" y="22718"/>
                  </a:lnTo>
                  <a:lnTo>
                    <a:pt x="30359" y="22929"/>
                  </a:lnTo>
                  <a:lnTo>
                    <a:pt x="30100" y="23131"/>
                  </a:lnTo>
                  <a:lnTo>
                    <a:pt x="29591" y="23524"/>
                  </a:lnTo>
                  <a:lnTo>
                    <a:pt x="29073" y="23889"/>
                  </a:lnTo>
                  <a:lnTo>
                    <a:pt x="28574" y="24235"/>
                  </a:lnTo>
                  <a:lnTo>
                    <a:pt x="28084" y="24542"/>
                  </a:lnTo>
                  <a:lnTo>
                    <a:pt x="27604" y="24839"/>
                  </a:lnTo>
                  <a:lnTo>
                    <a:pt x="27153" y="25098"/>
                  </a:lnTo>
                  <a:lnTo>
                    <a:pt x="26721" y="25338"/>
                  </a:lnTo>
                  <a:lnTo>
                    <a:pt x="25963" y="25751"/>
                  </a:lnTo>
                  <a:lnTo>
                    <a:pt x="25963" y="25751"/>
                  </a:lnTo>
                  <a:lnTo>
                    <a:pt x="24879" y="26327"/>
                  </a:lnTo>
                  <a:lnTo>
                    <a:pt x="23765" y="26922"/>
                  </a:lnTo>
                  <a:lnTo>
                    <a:pt x="23900" y="27124"/>
                  </a:lnTo>
                  <a:lnTo>
                    <a:pt x="23900" y="27124"/>
                  </a:lnTo>
                  <a:lnTo>
                    <a:pt x="24120" y="27210"/>
                  </a:lnTo>
                  <a:lnTo>
                    <a:pt x="24312" y="27296"/>
                  </a:lnTo>
                  <a:lnTo>
                    <a:pt x="24399" y="27354"/>
                  </a:lnTo>
                  <a:lnTo>
                    <a:pt x="24475" y="27402"/>
                  </a:lnTo>
                  <a:lnTo>
                    <a:pt x="24543" y="27459"/>
                  </a:lnTo>
                  <a:lnTo>
                    <a:pt x="24600" y="27517"/>
                  </a:lnTo>
                  <a:lnTo>
                    <a:pt x="24658" y="27575"/>
                  </a:lnTo>
                  <a:lnTo>
                    <a:pt x="24706" y="27632"/>
                  </a:lnTo>
                  <a:lnTo>
                    <a:pt x="24744" y="27690"/>
                  </a:lnTo>
                  <a:lnTo>
                    <a:pt x="24773" y="27757"/>
                  </a:lnTo>
                  <a:lnTo>
                    <a:pt x="24802" y="27815"/>
                  </a:lnTo>
                  <a:lnTo>
                    <a:pt x="24821" y="27882"/>
                  </a:lnTo>
                  <a:lnTo>
                    <a:pt x="24831" y="27949"/>
                  </a:lnTo>
                  <a:lnTo>
                    <a:pt x="24840" y="28016"/>
                  </a:lnTo>
                  <a:lnTo>
                    <a:pt x="24840" y="28160"/>
                  </a:lnTo>
                  <a:lnTo>
                    <a:pt x="24811" y="28294"/>
                  </a:lnTo>
                  <a:lnTo>
                    <a:pt x="24763" y="28438"/>
                  </a:lnTo>
                  <a:lnTo>
                    <a:pt x="24696" y="28582"/>
                  </a:lnTo>
                  <a:lnTo>
                    <a:pt x="24619" y="28736"/>
                  </a:lnTo>
                  <a:lnTo>
                    <a:pt x="24514" y="28880"/>
                  </a:lnTo>
                  <a:lnTo>
                    <a:pt x="24399" y="29024"/>
                  </a:lnTo>
                  <a:lnTo>
                    <a:pt x="24274" y="29168"/>
                  </a:lnTo>
                  <a:lnTo>
                    <a:pt x="24130" y="29312"/>
                  </a:lnTo>
                  <a:lnTo>
                    <a:pt x="23976" y="29446"/>
                  </a:lnTo>
                  <a:lnTo>
                    <a:pt x="23813" y="29581"/>
                  </a:lnTo>
                  <a:lnTo>
                    <a:pt x="23650" y="29715"/>
                  </a:lnTo>
                  <a:lnTo>
                    <a:pt x="23468" y="29840"/>
                  </a:lnTo>
                  <a:lnTo>
                    <a:pt x="23285" y="29955"/>
                  </a:lnTo>
                  <a:lnTo>
                    <a:pt x="23093" y="30070"/>
                  </a:lnTo>
                  <a:lnTo>
                    <a:pt x="22911" y="30166"/>
                  </a:lnTo>
                  <a:lnTo>
                    <a:pt x="22719" y="30262"/>
                  </a:lnTo>
                  <a:lnTo>
                    <a:pt x="22527" y="30348"/>
                  </a:lnTo>
                  <a:lnTo>
                    <a:pt x="22335" y="30425"/>
                  </a:lnTo>
                  <a:lnTo>
                    <a:pt x="22143" y="30492"/>
                  </a:lnTo>
                  <a:lnTo>
                    <a:pt x="21961" y="30550"/>
                  </a:lnTo>
                  <a:lnTo>
                    <a:pt x="21778" y="30588"/>
                  </a:lnTo>
                  <a:lnTo>
                    <a:pt x="21606" y="30617"/>
                  </a:lnTo>
                  <a:lnTo>
                    <a:pt x="21443" y="30636"/>
                  </a:lnTo>
                  <a:lnTo>
                    <a:pt x="21443" y="30636"/>
                  </a:lnTo>
                  <a:lnTo>
                    <a:pt x="20972" y="30665"/>
                  </a:lnTo>
                  <a:lnTo>
                    <a:pt x="20598" y="30694"/>
                  </a:lnTo>
                  <a:lnTo>
                    <a:pt x="20272" y="30732"/>
                  </a:lnTo>
                  <a:lnTo>
                    <a:pt x="19993" y="30780"/>
                  </a:lnTo>
                  <a:lnTo>
                    <a:pt x="19705" y="30838"/>
                  </a:lnTo>
                  <a:lnTo>
                    <a:pt x="19398" y="30924"/>
                  </a:lnTo>
                  <a:lnTo>
                    <a:pt x="18592" y="31155"/>
                  </a:lnTo>
                  <a:lnTo>
                    <a:pt x="18592" y="31155"/>
                  </a:lnTo>
                  <a:lnTo>
                    <a:pt x="18410" y="31203"/>
                  </a:lnTo>
                  <a:lnTo>
                    <a:pt x="18246" y="31231"/>
                  </a:lnTo>
                  <a:lnTo>
                    <a:pt x="18093" y="31251"/>
                  </a:lnTo>
                  <a:lnTo>
                    <a:pt x="17949" y="31251"/>
                  </a:lnTo>
                  <a:lnTo>
                    <a:pt x="17824" y="31251"/>
                  </a:lnTo>
                  <a:lnTo>
                    <a:pt x="17699" y="31231"/>
                  </a:lnTo>
                  <a:lnTo>
                    <a:pt x="17594" y="31203"/>
                  </a:lnTo>
                  <a:lnTo>
                    <a:pt x="17498" y="31164"/>
                  </a:lnTo>
                  <a:lnTo>
                    <a:pt x="17402" y="31116"/>
                  </a:lnTo>
                  <a:lnTo>
                    <a:pt x="17325" y="31059"/>
                  </a:lnTo>
                  <a:lnTo>
                    <a:pt x="17248" y="31001"/>
                  </a:lnTo>
                  <a:lnTo>
                    <a:pt x="17181" y="30934"/>
                  </a:lnTo>
                  <a:lnTo>
                    <a:pt x="17124" y="30867"/>
                  </a:lnTo>
                  <a:lnTo>
                    <a:pt x="17076" y="30790"/>
                  </a:lnTo>
                  <a:lnTo>
                    <a:pt x="17037" y="30704"/>
                  </a:lnTo>
                  <a:lnTo>
                    <a:pt x="16999" y="30627"/>
                  </a:lnTo>
                  <a:lnTo>
                    <a:pt x="16999" y="30627"/>
                  </a:lnTo>
                  <a:lnTo>
                    <a:pt x="15713" y="31347"/>
                  </a:lnTo>
                  <a:lnTo>
                    <a:pt x="15713" y="31347"/>
                  </a:lnTo>
                  <a:lnTo>
                    <a:pt x="15626" y="31395"/>
                  </a:lnTo>
                  <a:lnTo>
                    <a:pt x="15521" y="31443"/>
                  </a:lnTo>
                  <a:lnTo>
                    <a:pt x="15415" y="31491"/>
                  </a:lnTo>
                  <a:lnTo>
                    <a:pt x="15300" y="31529"/>
                  </a:lnTo>
                  <a:lnTo>
                    <a:pt x="15060" y="31587"/>
                  </a:lnTo>
                  <a:lnTo>
                    <a:pt x="14791" y="31644"/>
                  </a:lnTo>
                  <a:lnTo>
                    <a:pt x="14503" y="31673"/>
                  </a:lnTo>
                  <a:lnTo>
                    <a:pt x="14196" y="31702"/>
                  </a:lnTo>
                  <a:lnTo>
                    <a:pt x="13879" y="31711"/>
                  </a:lnTo>
                  <a:lnTo>
                    <a:pt x="13534" y="31711"/>
                  </a:lnTo>
                  <a:lnTo>
                    <a:pt x="13179" y="31702"/>
                  </a:lnTo>
                  <a:lnTo>
                    <a:pt x="12814" y="31683"/>
                  </a:lnTo>
                  <a:lnTo>
                    <a:pt x="12440" y="31654"/>
                  </a:lnTo>
                  <a:lnTo>
                    <a:pt x="12056" y="31615"/>
                  </a:lnTo>
                  <a:lnTo>
                    <a:pt x="11662" y="31577"/>
                  </a:lnTo>
                  <a:lnTo>
                    <a:pt x="11269" y="31529"/>
                  </a:lnTo>
                  <a:lnTo>
                    <a:pt x="10472" y="31414"/>
                  </a:lnTo>
                  <a:lnTo>
                    <a:pt x="9666" y="31279"/>
                  </a:lnTo>
                  <a:lnTo>
                    <a:pt x="8889" y="31145"/>
                  </a:lnTo>
                  <a:lnTo>
                    <a:pt x="7420" y="30867"/>
                  </a:lnTo>
                  <a:lnTo>
                    <a:pt x="6182" y="30636"/>
                  </a:lnTo>
                  <a:lnTo>
                    <a:pt x="5683" y="30550"/>
                  </a:lnTo>
                  <a:lnTo>
                    <a:pt x="5280" y="30502"/>
                  </a:lnTo>
                  <a:lnTo>
                    <a:pt x="5280" y="30502"/>
                  </a:lnTo>
                  <a:lnTo>
                    <a:pt x="5126" y="30483"/>
                  </a:lnTo>
                  <a:lnTo>
                    <a:pt x="4973" y="30444"/>
                  </a:lnTo>
                  <a:lnTo>
                    <a:pt x="4829" y="30406"/>
                  </a:lnTo>
                  <a:lnTo>
                    <a:pt x="4685" y="30358"/>
                  </a:lnTo>
                  <a:lnTo>
                    <a:pt x="4550" y="30310"/>
                  </a:lnTo>
                  <a:lnTo>
                    <a:pt x="4426" y="30243"/>
                  </a:lnTo>
                  <a:lnTo>
                    <a:pt x="4301" y="30176"/>
                  </a:lnTo>
                  <a:lnTo>
                    <a:pt x="4186" y="30099"/>
                  </a:lnTo>
                  <a:lnTo>
                    <a:pt x="4070" y="30022"/>
                  </a:lnTo>
                  <a:lnTo>
                    <a:pt x="3965" y="29936"/>
                  </a:lnTo>
                  <a:lnTo>
                    <a:pt x="3859" y="29849"/>
                  </a:lnTo>
                  <a:lnTo>
                    <a:pt x="3763" y="29763"/>
                  </a:lnTo>
                  <a:lnTo>
                    <a:pt x="3571" y="29571"/>
                  </a:lnTo>
                  <a:lnTo>
                    <a:pt x="3408" y="29369"/>
                  </a:lnTo>
                  <a:lnTo>
                    <a:pt x="3255" y="29158"/>
                  </a:lnTo>
                  <a:lnTo>
                    <a:pt x="3120" y="28957"/>
                  </a:lnTo>
                  <a:lnTo>
                    <a:pt x="3005" y="28755"/>
                  </a:lnTo>
                  <a:lnTo>
                    <a:pt x="2890" y="28573"/>
                  </a:lnTo>
                  <a:lnTo>
                    <a:pt x="2717" y="28237"/>
                  </a:lnTo>
                  <a:lnTo>
                    <a:pt x="2640" y="28093"/>
                  </a:lnTo>
                  <a:lnTo>
                    <a:pt x="2573" y="27987"/>
                  </a:lnTo>
                  <a:lnTo>
                    <a:pt x="2573" y="27987"/>
                  </a:lnTo>
                  <a:lnTo>
                    <a:pt x="2208" y="27411"/>
                  </a:lnTo>
                  <a:lnTo>
                    <a:pt x="2093" y="27220"/>
                  </a:lnTo>
                  <a:lnTo>
                    <a:pt x="2093" y="27220"/>
                  </a:lnTo>
                  <a:lnTo>
                    <a:pt x="1959" y="27047"/>
                  </a:lnTo>
                  <a:lnTo>
                    <a:pt x="1537" y="26519"/>
                  </a:lnTo>
                  <a:lnTo>
                    <a:pt x="1537" y="26519"/>
                  </a:lnTo>
                  <a:lnTo>
                    <a:pt x="1450" y="26423"/>
                  </a:lnTo>
                  <a:lnTo>
                    <a:pt x="1354" y="26308"/>
                  </a:lnTo>
                  <a:lnTo>
                    <a:pt x="1095" y="26020"/>
                  </a:lnTo>
                  <a:lnTo>
                    <a:pt x="951" y="25857"/>
                  </a:lnTo>
                  <a:lnTo>
                    <a:pt x="807" y="25674"/>
                  </a:lnTo>
                  <a:lnTo>
                    <a:pt x="663" y="25482"/>
                  </a:lnTo>
                  <a:lnTo>
                    <a:pt x="519" y="25271"/>
                  </a:lnTo>
                  <a:lnTo>
                    <a:pt x="385" y="25050"/>
                  </a:lnTo>
                  <a:lnTo>
                    <a:pt x="260" y="24810"/>
                  </a:lnTo>
                  <a:lnTo>
                    <a:pt x="212" y="24686"/>
                  </a:lnTo>
                  <a:lnTo>
                    <a:pt x="164" y="24561"/>
                  </a:lnTo>
                  <a:lnTo>
                    <a:pt x="116" y="24427"/>
                  </a:lnTo>
                  <a:lnTo>
                    <a:pt x="78" y="24292"/>
                  </a:lnTo>
                  <a:lnTo>
                    <a:pt x="49" y="24158"/>
                  </a:lnTo>
                  <a:lnTo>
                    <a:pt x="30" y="24014"/>
                  </a:lnTo>
                  <a:lnTo>
                    <a:pt x="11" y="23879"/>
                  </a:lnTo>
                  <a:lnTo>
                    <a:pt x="1" y="23736"/>
                  </a:lnTo>
                  <a:lnTo>
                    <a:pt x="11" y="23582"/>
                  </a:lnTo>
                  <a:lnTo>
                    <a:pt x="20" y="23428"/>
                  </a:lnTo>
                  <a:lnTo>
                    <a:pt x="39" y="23284"/>
                  </a:lnTo>
                  <a:lnTo>
                    <a:pt x="68" y="23121"/>
                  </a:lnTo>
                  <a:lnTo>
                    <a:pt x="68" y="23121"/>
                  </a:lnTo>
                  <a:lnTo>
                    <a:pt x="155" y="22737"/>
                  </a:lnTo>
                  <a:lnTo>
                    <a:pt x="241" y="22238"/>
                  </a:lnTo>
                  <a:lnTo>
                    <a:pt x="442" y="20991"/>
                  </a:lnTo>
                  <a:lnTo>
                    <a:pt x="663" y="19522"/>
                  </a:lnTo>
                  <a:lnTo>
                    <a:pt x="798" y="18735"/>
                  </a:lnTo>
                  <a:lnTo>
                    <a:pt x="942" y="17938"/>
                  </a:lnTo>
                  <a:lnTo>
                    <a:pt x="1105" y="17142"/>
                  </a:lnTo>
                  <a:lnTo>
                    <a:pt x="1191" y="16758"/>
                  </a:lnTo>
                  <a:lnTo>
                    <a:pt x="1277" y="16374"/>
                  </a:lnTo>
                  <a:lnTo>
                    <a:pt x="1373" y="16000"/>
                  </a:lnTo>
                  <a:lnTo>
                    <a:pt x="1469" y="15635"/>
                  </a:lnTo>
                  <a:lnTo>
                    <a:pt x="1575" y="15280"/>
                  </a:lnTo>
                  <a:lnTo>
                    <a:pt x="1681" y="14944"/>
                  </a:lnTo>
                  <a:lnTo>
                    <a:pt x="1796" y="14618"/>
                  </a:lnTo>
                  <a:lnTo>
                    <a:pt x="1921" y="14320"/>
                  </a:lnTo>
                  <a:lnTo>
                    <a:pt x="2045" y="14042"/>
                  </a:lnTo>
                  <a:lnTo>
                    <a:pt x="2170" y="13783"/>
                  </a:lnTo>
                  <a:lnTo>
                    <a:pt x="2304" y="13543"/>
                  </a:lnTo>
                  <a:lnTo>
                    <a:pt x="2448" y="13331"/>
                  </a:lnTo>
                  <a:lnTo>
                    <a:pt x="2525" y="13235"/>
                  </a:lnTo>
                  <a:lnTo>
                    <a:pt x="2602" y="13149"/>
                  </a:lnTo>
                  <a:lnTo>
                    <a:pt x="2679" y="13072"/>
                  </a:lnTo>
                  <a:lnTo>
                    <a:pt x="2756" y="13005"/>
                  </a:lnTo>
                  <a:lnTo>
                    <a:pt x="2756" y="13005"/>
                  </a:lnTo>
                  <a:lnTo>
                    <a:pt x="3264" y="12573"/>
                  </a:lnTo>
                  <a:lnTo>
                    <a:pt x="3869" y="12036"/>
                  </a:lnTo>
                  <a:lnTo>
                    <a:pt x="3869" y="12036"/>
                  </a:lnTo>
                  <a:lnTo>
                    <a:pt x="3802" y="11978"/>
                  </a:lnTo>
                  <a:lnTo>
                    <a:pt x="3744" y="11911"/>
                  </a:lnTo>
                  <a:lnTo>
                    <a:pt x="3687" y="11844"/>
                  </a:lnTo>
                  <a:lnTo>
                    <a:pt x="3639" y="11767"/>
                  </a:lnTo>
                  <a:lnTo>
                    <a:pt x="3600" y="11681"/>
                  </a:lnTo>
                  <a:lnTo>
                    <a:pt x="3562" y="11594"/>
                  </a:lnTo>
                  <a:lnTo>
                    <a:pt x="3543" y="11498"/>
                  </a:lnTo>
                  <a:lnTo>
                    <a:pt x="3523" y="11393"/>
                  </a:lnTo>
                  <a:lnTo>
                    <a:pt x="3523" y="11287"/>
                  </a:lnTo>
                  <a:lnTo>
                    <a:pt x="3533" y="11182"/>
                  </a:lnTo>
                  <a:lnTo>
                    <a:pt x="3552" y="11057"/>
                  </a:lnTo>
                  <a:lnTo>
                    <a:pt x="3591" y="10932"/>
                  </a:lnTo>
                  <a:lnTo>
                    <a:pt x="3648" y="10798"/>
                  </a:lnTo>
                  <a:lnTo>
                    <a:pt x="3715" y="10663"/>
                  </a:lnTo>
                  <a:lnTo>
                    <a:pt x="3792" y="10519"/>
                  </a:lnTo>
                  <a:lnTo>
                    <a:pt x="3898" y="10366"/>
                  </a:lnTo>
                  <a:lnTo>
                    <a:pt x="3898" y="10366"/>
                  </a:lnTo>
                  <a:lnTo>
                    <a:pt x="4387" y="9675"/>
                  </a:lnTo>
                  <a:lnTo>
                    <a:pt x="4570" y="9416"/>
                  </a:lnTo>
                  <a:lnTo>
                    <a:pt x="4723" y="9176"/>
                  </a:lnTo>
                  <a:lnTo>
                    <a:pt x="4857" y="8916"/>
                  </a:lnTo>
                  <a:lnTo>
                    <a:pt x="5001" y="8628"/>
                  </a:lnTo>
                  <a:lnTo>
                    <a:pt x="5155" y="8283"/>
                  </a:lnTo>
                  <a:lnTo>
                    <a:pt x="5337" y="7851"/>
                  </a:lnTo>
                  <a:lnTo>
                    <a:pt x="5337" y="7851"/>
                  </a:lnTo>
                  <a:lnTo>
                    <a:pt x="5405" y="7697"/>
                  </a:lnTo>
                  <a:lnTo>
                    <a:pt x="5491" y="7544"/>
                  </a:lnTo>
                  <a:lnTo>
                    <a:pt x="5587" y="7390"/>
                  </a:lnTo>
                  <a:lnTo>
                    <a:pt x="5702" y="7237"/>
                  </a:lnTo>
                  <a:lnTo>
                    <a:pt x="5827" y="7083"/>
                  </a:lnTo>
                  <a:lnTo>
                    <a:pt x="5971" y="6930"/>
                  </a:lnTo>
                  <a:lnTo>
                    <a:pt x="6115" y="6776"/>
                  </a:lnTo>
                  <a:lnTo>
                    <a:pt x="6268" y="6623"/>
                  </a:lnTo>
                  <a:lnTo>
                    <a:pt x="6432" y="6479"/>
                  </a:lnTo>
                  <a:lnTo>
                    <a:pt x="6595" y="6344"/>
                  </a:lnTo>
                  <a:lnTo>
                    <a:pt x="6767" y="6210"/>
                  </a:lnTo>
                  <a:lnTo>
                    <a:pt x="6950" y="6085"/>
                  </a:lnTo>
                  <a:lnTo>
                    <a:pt x="7123" y="5970"/>
                  </a:lnTo>
                  <a:lnTo>
                    <a:pt x="7305" y="5855"/>
                  </a:lnTo>
                  <a:lnTo>
                    <a:pt x="7487" y="5759"/>
                  </a:lnTo>
                  <a:lnTo>
                    <a:pt x="7670" y="5672"/>
                  </a:lnTo>
                  <a:lnTo>
                    <a:pt x="7852" y="5596"/>
                  </a:lnTo>
                  <a:lnTo>
                    <a:pt x="8025" y="5538"/>
                  </a:lnTo>
                  <a:lnTo>
                    <a:pt x="8198" y="5490"/>
                  </a:lnTo>
                  <a:lnTo>
                    <a:pt x="8361" y="5461"/>
                  </a:lnTo>
                  <a:lnTo>
                    <a:pt x="8524" y="5452"/>
                  </a:lnTo>
                  <a:lnTo>
                    <a:pt x="8668" y="5452"/>
                  </a:lnTo>
                  <a:lnTo>
                    <a:pt x="8812" y="5480"/>
                  </a:lnTo>
                  <a:lnTo>
                    <a:pt x="8946" y="5519"/>
                  </a:lnTo>
                  <a:lnTo>
                    <a:pt x="9004" y="5548"/>
                  </a:lnTo>
                  <a:lnTo>
                    <a:pt x="9061" y="5586"/>
                  </a:lnTo>
                  <a:lnTo>
                    <a:pt x="9119" y="5624"/>
                  </a:lnTo>
                  <a:lnTo>
                    <a:pt x="9167" y="5672"/>
                  </a:lnTo>
                  <a:lnTo>
                    <a:pt x="9215" y="5720"/>
                  </a:lnTo>
                  <a:lnTo>
                    <a:pt x="9263" y="5778"/>
                  </a:lnTo>
                  <a:lnTo>
                    <a:pt x="9301" y="5845"/>
                  </a:lnTo>
                  <a:lnTo>
                    <a:pt x="9340" y="5912"/>
                  </a:lnTo>
                  <a:lnTo>
                    <a:pt x="9378" y="5989"/>
                  </a:lnTo>
                  <a:lnTo>
                    <a:pt x="9407" y="6066"/>
                  </a:lnTo>
                  <a:lnTo>
                    <a:pt x="9426" y="6152"/>
                  </a:lnTo>
                  <a:lnTo>
                    <a:pt x="9445" y="6248"/>
                  </a:lnTo>
                  <a:lnTo>
                    <a:pt x="9474" y="6459"/>
                  </a:lnTo>
                  <a:lnTo>
                    <a:pt x="9474" y="669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1875;p35"/>
            <p:cNvSpPr/>
            <p:nvPr/>
          </p:nvSpPr>
          <p:spPr>
            <a:xfrm>
              <a:off x="5157050" y="3979350"/>
              <a:ext cx="5550" cy="6750"/>
            </a:xfrm>
            <a:custGeom>
              <a:avLst/>
              <a:gdLst/>
              <a:ahLst/>
              <a:cxnLst/>
              <a:rect l="l" t="t" r="r" b="b"/>
              <a:pathLst>
                <a:path w="222" h="270" extrusionOk="0">
                  <a:moveTo>
                    <a:pt x="221" y="1"/>
                  </a:moveTo>
                  <a:lnTo>
                    <a:pt x="0" y="260"/>
                  </a:lnTo>
                  <a:lnTo>
                    <a:pt x="0" y="270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E8D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1876;p35"/>
            <p:cNvSpPr/>
            <p:nvPr/>
          </p:nvSpPr>
          <p:spPr>
            <a:xfrm>
              <a:off x="5157050" y="3928725"/>
              <a:ext cx="38400" cy="57375"/>
            </a:xfrm>
            <a:custGeom>
              <a:avLst/>
              <a:gdLst/>
              <a:ahLst/>
              <a:cxnLst/>
              <a:rect l="l" t="t" r="r" b="b"/>
              <a:pathLst>
                <a:path w="1536" h="2295" fill="none" extrusionOk="0">
                  <a:moveTo>
                    <a:pt x="1536" y="1"/>
                  </a:moveTo>
                  <a:lnTo>
                    <a:pt x="1536" y="1"/>
                  </a:lnTo>
                  <a:lnTo>
                    <a:pt x="1373" y="308"/>
                  </a:lnTo>
                  <a:lnTo>
                    <a:pt x="1200" y="615"/>
                  </a:lnTo>
                  <a:lnTo>
                    <a:pt x="1018" y="912"/>
                  </a:lnTo>
                  <a:lnTo>
                    <a:pt x="826" y="1200"/>
                  </a:lnTo>
                  <a:lnTo>
                    <a:pt x="634" y="1479"/>
                  </a:lnTo>
                  <a:lnTo>
                    <a:pt x="432" y="1757"/>
                  </a:lnTo>
                  <a:lnTo>
                    <a:pt x="221" y="2026"/>
                  </a:lnTo>
                  <a:lnTo>
                    <a:pt x="0" y="2285"/>
                  </a:lnTo>
                  <a:lnTo>
                    <a:pt x="0" y="2285"/>
                  </a:lnTo>
                  <a:lnTo>
                    <a:pt x="0" y="2295"/>
                  </a:lnTo>
                  <a:lnTo>
                    <a:pt x="0" y="2295"/>
                  </a:lnTo>
                  <a:lnTo>
                    <a:pt x="221" y="2026"/>
                  </a:lnTo>
                  <a:lnTo>
                    <a:pt x="432" y="1757"/>
                  </a:lnTo>
                  <a:lnTo>
                    <a:pt x="634" y="1479"/>
                  </a:lnTo>
                  <a:lnTo>
                    <a:pt x="826" y="1200"/>
                  </a:lnTo>
                  <a:lnTo>
                    <a:pt x="1018" y="912"/>
                  </a:lnTo>
                  <a:lnTo>
                    <a:pt x="1200" y="615"/>
                  </a:lnTo>
                  <a:lnTo>
                    <a:pt x="1373" y="308"/>
                  </a:lnTo>
                  <a:lnTo>
                    <a:pt x="15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1877;p35"/>
            <p:cNvSpPr/>
            <p:nvPr/>
          </p:nvSpPr>
          <p:spPr>
            <a:xfrm>
              <a:off x="4399300" y="414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5B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1878;p35"/>
            <p:cNvSpPr/>
            <p:nvPr/>
          </p:nvSpPr>
          <p:spPr>
            <a:xfrm>
              <a:off x="4399300" y="414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1879;p35"/>
            <p:cNvSpPr/>
            <p:nvPr/>
          </p:nvSpPr>
          <p:spPr>
            <a:xfrm>
              <a:off x="5040900" y="3985825"/>
              <a:ext cx="116175" cy="95300"/>
            </a:xfrm>
            <a:custGeom>
              <a:avLst/>
              <a:gdLst/>
              <a:ahLst/>
              <a:cxnLst/>
              <a:rect l="l" t="t" r="r" b="b"/>
              <a:pathLst>
                <a:path w="4647" h="3812" extrusionOk="0">
                  <a:moveTo>
                    <a:pt x="4646" y="1"/>
                  </a:moveTo>
                  <a:lnTo>
                    <a:pt x="4454" y="231"/>
                  </a:lnTo>
                  <a:lnTo>
                    <a:pt x="4646" y="11"/>
                  </a:lnTo>
                  <a:lnTo>
                    <a:pt x="4646" y="1"/>
                  </a:lnTo>
                  <a:close/>
                  <a:moveTo>
                    <a:pt x="826" y="3293"/>
                  </a:moveTo>
                  <a:lnTo>
                    <a:pt x="404" y="3562"/>
                  </a:lnTo>
                  <a:lnTo>
                    <a:pt x="1" y="3811"/>
                  </a:lnTo>
                  <a:lnTo>
                    <a:pt x="1" y="3811"/>
                  </a:lnTo>
                  <a:lnTo>
                    <a:pt x="414" y="3562"/>
                  </a:lnTo>
                  <a:lnTo>
                    <a:pt x="826" y="3293"/>
                  </a:lnTo>
                  <a:close/>
                </a:path>
              </a:pathLst>
            </a:custGeom>
            <a:solidFill>
              <a:srgbClr val="5694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1880;p35"/>
            <p:cNvSpPr/>
            <p:nvPr/>
          </p:nvSpPr>
          <p:spPr>
            <a:xfrm>
              <a:off x="4399300" y="4143000"/>
              <a:ext cx="4100" cy="6750"/>
            </a:xfrm>
            <a:custGeom>
              <a:avLst/>
              <a:gdLst/>
              <a:ahLst/>
              <a:cxnLst/>
              <a:rect l="l" t="t" r="r" b="b"/>
              <a:pathLst>
                <a:path w="164" h="2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63" y="269"/>
                  </a:lnTo>
                  <a:lnTo>
                    <a:pt x="163" y="2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881;p35"/>
            <p:cNvSpPr/>
            <p:nvPr/>
          </p:nvSpPr>
          <p:spPr>
            <a:xfrm>
              <a:off x="4996525" y="3985825"/>
              <a:ext cx="160550" cy="120250"/>
            </a:xfrm>
            <a:custGeom>
              <a:avLst/>
              <a:gdLst/>
              <a:ahLst/>
              <a:cxnLst/>
              <a:rect l="l" t="t" r="r" b="b"/>
              <a:pathLst>
                <a:path w="6422" h="4810" fill="none" extrusionOk="0">
                  <a:moveTo>
                    <a:pt x="6421" y="1"/>
                  </a:moveTo>
                  <a:lnTo>
                    <a:pt x="6421" y="1"/>
                  </a:lnTo>
                  <a:lnTo>
                    <a:pt x="6229" y="231"/>
                  </a:lnTo>
                  <a:lnTo>
                    <a:pt x="6028" y="452"/>
                  </a:lnTo>
                  <a:lnTo>
                    <a:pt x="5826" y="663"/>
                  </a:lnTo>
                  <a:lnTo>
                    <a:pt x="5625" y="874"/>
                  </a:lnTo>
                  <a:lnTo>
                    <a:pt x="5202" y="1277"/>
                  </a:lnTo>
                  <a:lnTo>
                    <a:pt x="4770" y="1661"/>
                  </a:lnTo>
                  <a:lnTo>
                    <a:pt x="4339" y="2026"/>
                  </a:lnTo>
                  <a:lnTo>
                    <a:pt x="3907" y="2372"/>
                  </a:lnTo>
                  <a:lnTo>
                    <a:pt x="3465" y="2698"/>
                  </a:lnTo>
                  <a:lnTo>
                    <a:pt x="3033" y="3005"/>
                  </a:lnTo>
                  <a:lnTo>
                    <a:pt x="2601" y="3293"/>
                  </a:lnTo>
                  <a:lnTo>
                    <a:pt x="2179" y="3562"/>
                  </a:lnTo>
                  <a:lnTo>
                    <a:pt x="1776" y="3811"/>
                  </a:lnTo>
                  <a:lnTo>
                    <a:pt x="1382" y="4051"/>
                  </a:lnTo>
                  <a:lnTo>
                    <a:pt x="1008" y="4262"/>
                  </a:lnTo>
                  <a:lnTo>
                    <a:pt x="643" y="4464"/>
                  </a:lnTo>
                  <a:lnTo>
                    <a:pt x="0" y="4809"/>
                  </a:lnTo>
                  <a:lnTo>
                    <a:pt x="0" y="4809"/>
                  </a:lnTo>
                  <a:lnTo>
                    <a:pt x="643" y="4464"/>
                  </a:lnTo>
                  <a:lnTo>
                    <a:pt x="1008" y="4262"/>
                  </a:lnTo>
                  <a:lnTo>
                    <a:pt x="1382" y="4051"/>
                  </a:lnTo>
                  <a:lnTo>
                    <a:pt x="1776" y="3811"/>
                  </a:lnTo>
                  <a:lnTo>
                    <a:pt x="2189" y="3562"/>
                  </a:lnTo>
                  <a:lnTo>
                    <a:pt x="2601" y="3293"/>
                  </a:lnTo>
                  <a:lnTo>
                    <a:pt x="3033" y="3005"/>
                  </a:lnTo>
                  <a:lnTo>
                    <a:pt x="3465" y="2698"/>
                  </a:lnTo>
                  <a:lnTo>
                    <a:pt x="3907" y="2372"/>
                  </a:lnTo>
                  <a:lnTo>
                    <a:pt x="4339" y="2026"/>
                  </a:lnTo>
                  <a:lnTo>
                    <a:pt x="4770" y="1661"/>
                  </a:lnTo>
                  <a:lnTo>
                    <a:pt x="5202" y="1277"/>
                  </a:lnTo>
                  <a:lnTo>
                    <a:pt x="5625" y="874"/>
                  </a:lnTo>
                  <a:lnTo>
                    <a:pt x="5826" y="663"/>
                  </a:lnTo>
                  <a:lnTo>
                    <a:pt x="6028" y="452"/>
                  </a:lnTo>
                  <a:lnTo>
                    <a:pt x="6229" y="231"/>
                  </a:lnTo>
                  <a:lnTo>
                    <a:pt x="6421" y="11"/>
                  </a:lnTo>
                  <a:lnTo>
                    <a:pt x="6421" y="11"/>
                  </a:lnTo>
                  <a:lnTo>
                    <a:pt x="642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1882;p35"/>
            <p:cNvSpPr/>
            <p:nvPr/>
          </p:nvSpPr>
          <p:spPr>
            <a:xfrm>
              <a:off x="4399300" y="3617525"/>
              <a:ext cx="821125" cy="637800"/>
            </a:xfrm>
            <a:custGeom>
              <a:avLst/>
              <a:gdLst/>
              <a:ahLst/>
              <a:cxnLst/>
              <a:rect l="l" t="t" r="r" b="b"/>
              <a:pathLst>
                <a:path w="32845" h="25512" extrusionOk="0">
                  <a:moveTo>
                    <a:pt x="29754" y="0"/>
                  </a:moveTo>
                  <a:lnTo>
                    <a:pt x="0" y="21020"/>
                  </a:lnTo>
                  <a:lnTo>
                    <a:pt x="163" y="21288"/>
                  </a:lnTo>
                  <a:lnTo>
                    <a:pt x="480" y="21787"/>
                  </a:lnTo>
                  <a:lnTo>
                    <a:pt x="547" y="21893"/>
                  </a:lnTo>
                  <a:lnTo>
                    <a:pt x="624" y="22037"/>
                  </a:lnTo>
                  <a:lnTo>
                    <a:pt x="797" y="22373"/>
                  </a:lnTo>
                  <a:lnTo>
                    <a:pt x="912" y="22555"/>
                  </a:lnTo>
                  <a:lnTo>
                    <a:pt x="1027" y="22757"/>
                  </a:lnTo>
                  <a:lnTo>
                    <a:pt x="1162" y="22958"/>
                  </a:lnTo>
                  <a:lnTo>
                    <a:pt x="1315" y="23169"/>
                  </a:lnTo>
                  <a:lnTo>
                    <a:pt x="1478" y="23371"/>
                  </a:lnTo>
                  <a:lnTo>
                    <a:pt x="1670" y="23563"/>
                  </a:lnTo>
                  <a:lnTo>
                    <a:pt x="1766" y="23649"/>
                  </a:lnTo>
                  <a:lnTo>
                    <a:pt x="1872" y="23736"/>
                  </a:lnTo>
                  <a:lnTo>
                    <a:pt x="1977" y="23822"/>
                  </a:lnTo>
                  <a:lnTo>
                    <a:pt x="2093" y="23899"/>
                  </a:lnTo>
                  <a:lnTo>
                    <a:pt x="2208" y="23976"/>
                  </a:lnTo>
                  <a:lnTo>
                    <a:pt x="2333" y="24043"/>
                  </a:lnTo>
                  <a:lnTo>
                    <a:pt x="2457" y="24110"/>
                  </a:lnTo>
                  <a:lnTo>
                    <a:pt x="2592" y="24158"/>
                  </a:lnTo>
                  <a:lnTo>
                    <a:pt x="2736" y="24206"/>
                  </a:lnTo>
                  <a:lnTo>
                    <a:pt x="2880" y="24244"/>
                  </a:lnTo>
                  <a:lnTo>
                    <a:pt x="3033" y="24283"/>
                  </a:lnTo>
                  <a:lnTo>
                    <a:pt x="3187" y="24302"/>
                  </a:lnTo>
                  <a:lnTo>
                    <a:pt x="3484" y="24340"/>
                  </a:lnTo>
                  <a:lnTo>
                    <a:pt x="3839" y="24388"/>
                  </a:lnTo>
                  <a:lnTo>
                    <a:pt x="4703" y="24552"/>
                  </a:lnTo>
                  <a:lnTo>
                    <a:pt x="5740" y="24743"/>
                  </a:lnTo>
                  <a:lnTo>
                    <a:pt x="6882" y="24955"/>
                  </a:lnTo>
                  <a:lnTo>
                    <a:pt x="7477" y="25070"/>
                  </a:lnTo>
                  <a:lnTo>
                    <a:pt x="8091" y="25166"/>
                  </a:lnTo>
                  <a:lnTo>
                    <a:pt x="8706" y="25262"/>
                  </a:lnTo>
                  <a:lnTo>
                    <a:pt x="9310" y="25348"/>
                  </a:lnTo>
                  <a:lnTo>
                    <a:pt x="9915" y="25415"/>
                  </a:lnTo>
                  <a:lnTo>
                    <a:pt x="10500" y="25463"/>
                  </a:lnTo>
                  <a:lnTo>
                    <a:pt x="11067" y="25502"/>
                  </a:lnTo>
                  <a:lnTo>
                    <a:pt x="11335" y="25511"/>
                  </a:lnTo>
                  <a:lnTo>
                    <a:pt x="11911" y="25511"/>
                  </a:lnTo>
                  <a:lnTo>
                    <a:pt x="12218" y="25492"/>
                  </a:lnTo>
                  <a:lnTo>
                    <a:pt x="12497" y="25463"/>
                  </a:lnTo>
                  <a:lnTo>
                    <a:pt x="12765" y="25435"/>
                  </a:lnTo>
                  <a:lnTo>
                    <a:pt x="13015" y="25377"/>
                  </a:lnTo>
                  <a:lnTo>
                    <a:pt x="13236" y="25319"/>
                  </a:lnTo>
                  <a:lnTo>
                    <a:pt x="13437" y="25243"/>
                  </a:lnTo>
                  <a:lnTo>
                    <a:pt x="13533" y="25195"/>
                  </a:lnTo>
                  <a:lnTo>
                    <a:pt x="13620" y="25147"/>
                  </a:lnTo>
                  <a:lnTo>
                    <a:pt x="14906" y="24427"/>
                  </a:lnTo>
                  <a:lnTo>
                    <a:pt x="14963" y="24552"/>
                  </a:lnTo>
                  <a:lnTo>
                    <a:pt x="15040" y="24667"/>
                  </a:lnTo>
                  <a:lnTo>
                    <a:pt x="15127" y="24772"/>
                  </a:lnTo>
                  <a:lnTo>
                    <a:pt x="15175" y="24820"/>
                  </a:lnTo>
                  <a:lnTo>
                    <a:pt x="15232" y="24868"/>
                  </a:lnTo>
                  <a:lnTo>
                    <a:pt x="15290" y="24907"/>
                  </a:lnTo>
                  <a:lnTo>
                    <a:pt x="15357" y="24945"/>
                  </a:lnTo>
                  <a:lnTo>
                    <a:pt x="15434" y="24974"/>
                  </a:lnTo>
                  <a:lnTo>
                    <a:pt x="15510" y="25003"/>
                  </a:lnTo>
                  <a:lnTo>
                    <a:pt x="15587" y="25022"/>
                  </a:lnTo>
                  <a:lnTo>
                    <a:pt x="15674" y="25041"/>
                  </a:lnTo>
                  <a:lnTo>
                    <a:pt x="15770" y="25051"/>
                  </a:lnTo>
                  <a:lnTo>
                    <a:pt x="15875" y="25060"/>
                  </a:lnTo>
                  <a:lnTo>
                    <a:pt x="16010" y="25051"/>
                  </a:lnTo>
                  <a:lnTo>
                    <a:pt x="16163" y="25031"/>
                  </a:lnTo>
                  <a:lnTo>
                    <a:pt x="16326" y="25003"/>
                  </a:lnTo>
                  <a:lnTo>
                    <a:pt x="16499" y="24955"/>
                  </a:lnTo>
                  <a:lnTo>
                    <a:pt x="17305" y="24724"/>
                  </a:lnTo>
                  <a:lnTo>
                    <a:pt x="17612" y="24638"/>
                  </a:lnTo>
                  <a:lnTo>
                    <a:pt x="17900" y="24580"/>
                  </a:lnTo>
                  <a:lnTo>
                    <a:pt x="18179" y="24532"/>
                  </a:lnTo>
                  <a:lnTo>
                    <a:pt x="18505" y="24494"/>
                  </a:lnTo>
                  <a:lnTo>
                    <a:pt x="18879" y="24465"/>
                  </a:lnTo>
                  <a:lnTo>
                    <a:pt x="19350" y="24436"/>
                  </a:lnTo>
                  <a:lnTo>
                    <a:pt x="19474" y="24427"/>
                  </a:lnTo>
                  <a:lnTo>
                    <a:pt x="19599" y="24408"/>
                  </a:lnTo>
                  <a:lnTo>
                    <a:pt x="19724" y="24379"/>
                  </a:lnTo>
                  <a:lnTo>
                    <a:pt x="19858" y="24350"/>
                  </a:lnTo>
                  <a:lnTo>
                    <a:pt x="20127" y="24264"/>
                  </a:lnTo>
                  <a:lnTo>
                    <a:pt x="20415" y="24158"/>
                  </a:lnTo>
                  <a:lnTo>
                    <a:pt x="20693" y="24033"/>
                  </a:lnTo>
                  <a:lnTo>
                    <a:pt x="20981" y="23880"/>
                  </a:lnTo>
                  <a:lnTo>
                    <a:pt x="21250" y="23717"/>
                  </a:lnTo>
                  <a:lnTo>
                    <a:pt x="21519" y="23534"/>
                  </a:lnTo>
                  <a:lnTo>
                    <a:pt x="21768" y="23342"/>
                  </a:lnTo>
                  <a:lnTo>
                    <a:pt x="22008" y="23141"/>
                  </a:lnTo>
                  <a:lnTo>
                    <a:pt x="22210" y="22929"/>
                  </a:lnTo>
                  <a:lnTo>
                    <a:pt x="22306" y="22824"/>
                  </a:lnTo>
                  <a:lnTo>
                    <a:pt x="22392" y="22718"/>
                  </a:lnTo>
                  <a:lnTo>
                    <a:pt x="22469" y="22613"/>
                  </a:lnTo>
                  <a:lnTo>
                    <a:pt x="22546" y="22507"/>
                  </a:lnTo>
                  <a:lnTo>
                    <a:pt x="22603" y="22392"/>
                  </a:lnTo>
                  <a:lnTo>
                    <a:pt x="22651" y="22286"/>
                  </a:lnTo>
                  <a:lnTo>
                    <a:pt x="22690" y="22181"/>
                  </a:lnTo>
                  <a:lnTo>
                    <a:pt x="22728" y="22075"/>
                  </a:lnTo>
                  <a:lnTo>
                    <a:pt x="22738" y="21970"/>
                  </a:lnTo>
                  <a:lnTo>
                    <a:pt x="22747" y="21874"/>
                  </a:lnTo>
                  <a:lnTo>
                    <a:pt x="22747" y="21797"/>
                  </a:lnTo>
                  <a:lnTo>
                    <a:pt x="22738" y="21730"/>
                  </a:lnTo>
                  <a:lnTo>
                    <a:pt x="22718" y="21663"/>
                  </a:lnTo>
                  <a:lnTo>
                    <a:pt x="22699" y="21595"/>
                  </a:lnTo>
                  <a:lnTo>
                    <a:pt x="22661" y="21528"/>
                  </a:lnTo>
                  <a:lnTo>
                    <a:pt x="22632" y="21461"/>
                  </a:lnTo>
                  <a:lnTo>
                    <a:pt x="22584" y="21394"/>
                  </a:lnTo>
                  <a:lnTo>
                    <a:pt x="22526" y="21336"/>
                  </a:lnTo>
                  <a:lnTo>
                    <a:pt x="22469" y="21279"/>
                  </a:lnTo>
                  <a:lnTo>
                    <a:pt x="22402" y="21221"/>
                  </a:lnTo>
                  <a:lnTo>
                    <a:pt x="22325" y="21163"/>
                  </a:lnTo>
                  <a:lnTo>
                    <a:pt x="22239" y="21106"/>
                  </a:lnTo>
                  <a:lnTo>
                    <a:pt x="22143" y="21058"/>
                  </a:lnTo>
                  <a:lnTo>
                    <a:pt x="22037" y="21010"/>
                  </a:lnTo>
                  <a:lnTo>
                    <a:pt x="21931" y="20962"/>
                  </a:lnTo>
                  <a:lnTo>
                    <a:pt x="21807" y="20924"/>
                  </a:lnTo>
                  <a:lnTo>
                    <a:pt x="21672" y="20722"/>
                  </a:lnTo>
                  <a:lnTo>
                    <a:pt x="22786" y="20127"/>
                  </a:lnTo>
                  <a:lnTo>
                    <a:pt x="23870" y="19551"/>
                  </a:lnTo>
                  <a:lnTo>
                    <a:pt x="23889" y="19541"/>
                  </a:lnTo>
                  <a:lnTo>
                    <a:pt x="24532" y="19196"/>
                  </a:lnTo>
                  <a:lnTo>
                    <a:pt x="24897" y="18994"/>
                  </a:lnTo>
                  <a:lnTo>
                    <a:pt x="25271" y="18783"/>
                  </a:lnTo>
                  <a:lnTo>
                    <a:pt x="25665" y="18543"/>
                  </a:lnTo>
                  <a:lnTo>
                    <a:pt x="26068" y="18294"/>
                  </a:lnTo>
                  <a:lnTo>
                    <a:pt x="26490" y="18025"/>
                  </a:lnTo>
                  <a:lnTo>
                    <a:pt x="26922" y="17737"/>
                  </a:lnTo>
                  <a:lnTo>
                    <a:pt x="27354" y="17430"/>
                  </a:lnTo>
                  <a:lnTo>
                    <a:pt x="27796" y="17104"/>
                  </a:lnTo>
                  <a:lnTo>
                    <a:pt x="28228" y="16758"/>
                  </a:lnTo>
                  <a:lnTo>
                    <a:pt x="28659" y="16393"/>
                  </a:lnTo>
                  <a:lnTo>
                    <a:pt x="29091" y="16009"/>
                  </a:lnTo>
                  <a:lnTo>
                    <a:pt x="29514" y="15606"/>
                  </a:lnTo>
                  <a:lnTo>
                    <a:pt x="29715" y="15395"/>
                  </a:lnTo>
                  <a:lnTo>
                    <a:pt x="29917" y="15184"/>
                  </a:lnTo>
                  <a:lnTo>
                    <a:pt x="30118" y="14963"/>
                  </a:lnTo>
                  <a:lnTo>
                    <a:pt x="30310" y="14733"/>
                  </a:lnTo>
                  <a:lnTo>
                    <a:pt x="30531" y="14474"/>
                  </a:lnTo>
                  <a:lnTo>
                    <a:pt x="30742" y="14205"/>
                  </a:lnTo>
                  <a:lnTo>
                    <a:pt x="30944" y="13927"/>
                  </a:lnTo>
                  <a:lnTo>
                    <a:pt x="31136" y="13648"/>
                  </a:lnTo>
                  <a:lnTo>
                    <a:pt x="31328" y="13360"/>
                  </a:lnTo>
                  <a:lnTo>
                    <a:pt x="31510" y="13063"/>
                  </a:lnTo>
                  <a:lnTo>
                    <a:pt x="31683" y="12756"/>
                  </a:lnTo>
                  <a:lnTo>
                    <a:pt x="31846" y="12449"/>
                  </a:lnTo>
                  <a:lnTo>
                    <a:pt x="31980" y="12151"/>
                  </a:lnTo>
                  <a:lnTo>
                    <a:pt x="32115" y="11854"/>
                  </a:lnTo>
                  <a:lnTo>
                    <a:pt x="32239" y="11546"/>
                  </a:lnTo>
                  <a:lnTo>
                    <a:pt x="32345" y="11239"/>
                  </a:lnTo>
                  <a:lnTo>
                    <a:pt x="32451" y="10923"/>
                  </a:lnTo>
                  <a:lnTo>
                    <a:pt x="32537" y="10606"/>
                  </a:lnTo>
                  <a:lnTo>
                    <a:pt x="32623" y="10270"/>
                  </a:lnTo>
                  <a:lnTo>
                    <a:pt x="32691" y="9944"/>
                  </a:lnTo>
                  <a:lnTo>
                    <a:pt x="32748" y="9598"/>
                  </a:lnTo>
                  <a:lnTo>
                    <a:pt x="32787" y="9253"/>
                  </a:lnTo>
                  <a:lnTo>
                    <a:pt x="32825" y="8897"/>
                  </a:lnTo>
                  <a:lnTo>
                    <a:pt x="32835" y="8542"/>
                  </a:lnTo>
                  <a:lnTo>
                    <a:pt x="32844" y="8178"/>
                  </a:lnTo>
                  <a:lnTo>
                    <a:pt x="32835" y="7803"/>
                  </a:lnTo>
                  <a:lnTo>
                    <a:pt x="32806" y="7429"/>
                  </a:lnTo>
                  <a:lnTo>
                    <a:pt x="32767" y="7035"/>
                  </a:lnTo>
                  <a:lnTo>
                    <a:pt x="32710" y="6652"/>
                  </a:lnTo>
                  <a:lnTo>
                    <a:pt x="32643" y="6248"/>
                  </a:lnTo>
                  <a:lnTo>
                    <a:pt x="32556" y="5845"/>
                  </a:lnTo>
                  <a:lnTo>
                    <a:pt x="32451" y="5442"/>
                  </a:lnTo>
                  <a:lnTo>
                    <a:pt x="32335" y="5020"/>
                  </a:lnTo>
                  <a:lnTo>
                    <a:pt x="32191" y="4598"/>
                  </a:lnTo>
                  <a:lnTo>
                    <a:pt x="32038" y="4166"/>
                  </a:lnTo>
                  <a:lnTo>
                    <a:pt x="31865" y="3734"/>
                  </a:lnTo>
                  <a:lnTo>
                    <a:pt x="31664" y="3292"/>
                  </a:lnTo>
                  <a:lnTo>
                    <a:pt x="31452" y="2841"/>
                  </a:lnTo>
                  <a:lnTo>
                    <a:pt x="31222" y="2380"/>
                  </a:lnTo>
                  <a:lnTo>
                    <a:pt x="30973" y="1920"/>
                  </a:lnTo>
                  <a:lnTo>
                    <a:pt x="30694" y="1449"/>
                  </a:lnTo>
                  <a:lnTo>
                    <a:pt x="30406" y="979"/>
                  </a:lnTo>
                  <a:lnTo>
                    <a:pt x="30090" y="490"/>
                  </a:lnTo>
                  <a:lnTo>
                    <a:pt x="29754" y="0"/>
                  </a:lnTo>
                  <a:close/>
                </a:path>
              </a:pathLst>
            </a:custGeom>
            <a:solidFill>
              <a:srgbClr val="DE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1883;p35"/>
            <p:cNvSpPr/>
            <p:nvPr/>
          </p:nvSpPr>
          <p:spPr>
            <a:xfrm>
              <a:off x="4399300" y="3617525"/>
              <a:ext cx="821125" cy="637800"/>
            </a:xfrm>
            <a:custGeom>
              <a:avLst/>
              <a:gdLst/>
              <a:ahLst/>
              <a:cxnLst/>
              <a:rect l="l" t="t" r="r" b="b"/>
              <a:pathLst>
                <a:path w="32845" h="25512" fill="none" extrusionOk="0">
                  <a:moveTo>
                    <a:pt x="29754" y="0"/>
                  </a:moveTo>
                  <a:lnTo>
                    <a:pt x="0" y="21020"/>
                  </a:lnTo>
                  <a:lnTo>
                    <a:pt x="0" y="21020"/>
                  </a:lnTo>
                  <a:lnTo>
                    <a:pt x="0" y="21020"/>
                  </a:lnTo>
                  <a:lnTo>
                    <a:pt x="0" y="21020"/>
                  </a:lnTo>
                  <a:lnTo>
                    <a:pt x="0" y="21020"/>
                  </a:lnTo>
                  <a:lnTo>
                    <a:pt x="163" y="21288"/>
                  </a:lnTo>
                  <a:lnTo>
                    <a:pt x="163" y="21288"/>
                  </a:lnTo>
                  <a:lnTo>
                    <a:pt x="480" y="21787"/>
                  </a:lnTo>
                  <a:lnTo>
                    <a:pt x="480" y="21787"/>
                  </a:lnTo>
                  <a:lnTo>
                    <a:pt x="547" y="21893"/>
                  </a:lnTo>
                  <a:lnTo>
                    <a:pt x="624" y="22037"/>
                  </a:lnTo>
                  <a:lnTo>
                    <a:pt x="797" y="22373"/>
                  </a:lnTo>
                  <a:lnTo>
                    <a:pt x="912" y="22555"/>
                  </a:lnTo>
                  <a:lnTo>
                    <a:pt x="1027" y="22757"/>
                  </a:lnTo>
                  <a:lnTo>
                    <a:pt x="1162" y="22958"/>
                  </a:lnTo>
                  <a:lnTo>
                    <a:pt x="1315" y="23169"/>
                  </a:lnTo>
                  <a:lnTo>
                    <a:pt x="1478" y="23371"/>
                  </a:lnTo>
                  <a:lnTo>
                    <a:pt x="1670" y="23563"/>
                  </a:lnTo>
                  <a:lnTo>
                    <a:pt x="1766" y="23649"/>
                  </a:lnTo>
                  <a:lnTo>
                    <a:pt x="1872" y="23736"/>
                  </a:lnTo>
                  <a:lnTo>
                    <a:pt x="1977" y="23822"/>
                  </a:lnTo>
                  <a:lnTo>
                    <a:pt x="2093" y="23899"/>
                  </a:lnTo>
                  <a:lnTo>
                    <a:pt x="2208" y="23976"/>
                  </a:lnTo>
                  <a:lnTo>
                    <a:pt x="2333" y="24043"/>
                  </a:lnTo>
                  <a:lnTo>
                    <a:pt x="2457" y="24110"/>
                  </a:lnTo>
                  <a:lnTo>
                    <a:pt x="2592" y="24158"/>
                  </a:lnTo>
                  <a:lnTo>
                    <a:pt x="2736" y="24206"/>
                  </a:lnTo>
                  <a:lnTo>
                    <a:pt x="2880" y="24244"/>
                  </a:lnTo>
                  <a:lnTo>
                    <a:pt x="3033" y="24283"/>
                  </a:lnTo>
                  <a:lnTo>
                    <a:pt x="3187" y="24302"/>
                  </a:lnTo>
                  <a:lnTo>
                    <a:pt x="3187" y="24302"/>
                  </a:lnTo>
                  <a:lnTo>
                    <a:pt x="3484" y="24340"/>
                  </a:lnTo>
                  <a:lnTo>
                    <a:pt x="3839" y="24388"/>
                  </a:lnTo>
                  <a:lnTo>
                    <a:pt x="4703" y="24552"/>
                  </a:lnTo>
                  <a:lnTo>
                    <a:pt x="5740" y="24743"/>
                  </a:lnTo>
                  <a:lnTo>
                    <a:pt x="6882" y="24955"/>
                  </a:lnTo>
                  <a:lnTo>
                    <a:pt x="7477" y="25070"/>
                  </a:lnTo>
                  <a:lnTo>
                    <a:pt x="8091" y="25166"/>
                  </a:lnTo>
                  <a:lnTo>
                    <a:pt x="8706" y="25262"/>
                  </a:lnTo>
                  <a:lnTo>
                    <a:pt x="9310" y="25348"/>
                  </a:lnTo>
                  <a:lnTo>
                    <a:pt x="9915" y="25415"/>
                  </a:lnTo>
                  <a:lnTo>
                    <a:pt x="10500" y="25463"/>
                  </a:lnTo>
                  <a:lnTo>
                    <a:pt x="11067" y="25502"/>
                  </a:lnTo>
                  <a:lnTo>
                    <a:pt x="11335" y="25511"/>
                  </a:lnTo>
                  <a:lnTo>
                    <a:pt x="11604" y="25511"/>
                  </a:lnTo>
                  <a:lnTo>
                    <a:pt x="11604" y="25511"/>
                  </a:lnTo>
                  <a:lnTo>
                    <a:pt x="11911" y="25511"/>
                  </a:lnTo>
                  <a:lnTo>
                    <a:pt x="12218" y="25492"/>
                  </a:lnTo>
                  <a:lnTo>
                    <a:pt x="12497" y="25463"/>
                  </a:lnTo>
                  <a:lnTo>
                    <a:pt x="12765" y="25435"/>
                  </a:lnTo>
                  <a:lnTo>
                    <a:pt x="13015" y="25377"/>
                  </a:lnTo>
                  <a:lnTo>
                    <a:pt x="13236" y="25319"/>
                  </a:lnTo>
                  <a:lnTo>
                    <a:pt x="13437" y="25243"/>
                  </a:lnTo>
                  <a:lnTo>
                    <a:pt x="13533" y="25195"/>
                  </a:lnTo>
                  <a:lnTo>
                    <a:pt x="13620" y="25147"/>
                  </a:lnTo>
                  <a:lnTo>
                    <a:pt x="13620" y="25147"/>
                  </a:lnTo>
                  <a:lnTo>
                    <a:pt x="14906" y="24427"/>
                  </a:lnTo>
                  <a:lnTo>
                    <a:pt x="14906" y="24427"/>
                  </a:lnTo>
                  <a:lnTo>
                    <a:pt x="14963" y="24552"/>
                  </a:lnTo>
                  <a:lnTo>
                    <a:pt x="15040" y="24667"/>
                  </a:lnTo>
                  <a:lnTo>
                    <a:pt x="15127" y="24772"/>
                  </a:lnTo>
                  <a:lnTo>
                    <a:pt x="15175" y="24820"/>
                  </a:lnTo>
                  <a:lnTo>
                    <a:pt x="15232" y="24868"/>
                  </a:lnTo>
                  <a:lnTo>
                    <a:pt x="15290" y="24907"/>
                  </a:lnTo>
                  <a:lnTo>
                    <a:pt x="15357" y="24945"/>
                  </a:lnTo>
                  <a:lnTo>
                    <a:pt x="15434" y="24974"/>
                  </a:lnTo>
                  <a:lnTo>
                    <a:pt x="15510" y="25003"/>
                  </a:lnTo>
                  <a:lnTo>
                    <a:pt x="15587" y="25022"/>
                  </a:lnTo>
                  <a:lnTo>
                    <a:pt x="15674" y="25041"/>
                  </a:lnTo>
                  <a:lnTo>
                    <a:pt x="15770" y="25051"/>
                  </a:lnTo>
                  <a:lnTo>
                    <a:pt x="15875" y="25060"/>
                  </a:lnTo>
                  <a:lnTo>
                    <a:pt x="15875" y="25060"/>
                  </a:lnTo>
                  <a:lnTo>
                    <a:pt x="16010" y="25051"/>
                  </a:lnTo>
                  <a:lnTo>
                    <a:pt x="16163" y="25031"/>
                  </a:lnTo>
                  <a:lnTo>
                    <a:pt x="16326" y="25003"/>
                  </a:lnTo>
                  <a:lnTo>
                    <a:pt x="16499" y="24955"/>
                  </a:lnTo>
                  <a:lnTo>
                    <a:pt x="16499" y="24955"/>
                  </a:lnTo>
                  <a:lnTo>
                    <a:pt x="17305" y="24724"/>
                  </a:lnTo>
                  <a:lnTo>
                    <a:pt x="17612" y="24638"/>
                  </a:lnTo>
                  <a:lnTo>
                    <a:pt x="17900" y="24580"/>
                  </a:lnTo>
                  <a:lnTo>
                    <a:pt x="18179" y="24532"/>
                  </a:lnTo>
                  <a:lnTo>
                    <a:pt x="18505" y="24494"/>
                  </a:lnTo>
                  <a:lnTo>
                    <a:pt x="18879" y="24465"/>
                  </a:lnTo>
                  <a:lnTo>
                    <a:pt x="19350" y="24436"/>
                  </a:lnTo>
                  <a:lnTo>
                    <a:pt x="19350" y="24436"/>
                  </a:lnTo>
                  <a:lnTo>
                    <a:pt x="19474" y="24427"/>
                  </a:lnTo>
                  <a:lnTo>
                    <a:pt x="19599" y="24408"/>
                  </a:lnTo>
                  <a:lnTo>
                    <a:pt x="19724" y="24379"/>
                  </a:lnTo>
                  <a:lnTo>
                    <a:pt x="19858" y="24350"/>
                  </a:lnTo>
                  <a:lnTo>
                    <a:pt x="20127" y="24264"/>
                  </a:lnTo>
                  <a:lnTo>
                    <a:pt x="20415" y="24158"/>
                  </a:lnTo>
                  <a:lnTo>
                    <a:pt x="20693" y="24033"/>
                  </a:lnTo>
                  <a:lnTo>
                    <a:pt x="20981" y="23880"/>
                  </a:lnTo>
                  <a:lnTo>
                    <a:pt x="21250" y="23717"/>
                  </a:lnTo>
                  <a:lnTo>
                    <a:pt x="21519" y="23534"/>
                  </a:lnTo>
                  <a:lnTo>
                    <a:pt x="21768" y="23342"/>
                  </a:lnTo>
                  <a:lnTo>
                    <a:pt x="22008" y="23141"/>
                  </a:lnTo>
                  <a:lnTo>
                    <a:pt x="22210" y="22929"/>
                  </a:lnTo>
                  <a:lnTo>
                    <a:pt x="22306" y="22824"/>
                  </a:lnTo>
                  <a:lnTo>
                    <a:pt x="22392" y="22718"/>
                  </a:lnTo>
                  <a:lnTo>
                    <a:pt x="22469" y="22613"/>
                  </a:lnTo>
                  <a:lnTo>
                    <a:pt x="22546" y="22507"/>
                  </a:lnTo>
                  <a:lnTo>
                    <a:pt x="22603" y="22392"/>
                  </a:lnTo>
                  <a:lnTo>
                    <a:pt x="22651" y="22286"/>
                  </a:lnTo>
                  <a:lnTo>
                    <a:pt x="22690" y="22181"/>
                  </a:lnTo>
                  <a:lnTo>
                    <a:pt x="22728" y="22075"/>
                  </a:lnTo>
                  <a:lnTo>
                    <a:pt x="22738" y="21970"/>
                  </a:lnTo>
                  <a:lnTo>
                    <a:pt x="22747" y="21874"/>
                  </a:lnTo>
                  <a:lnTo>
                    <a:pt x="22747" y="21874"/>
                  </a:lnTo>
                  <a:lnTo>
                    <a:pt x="22747" y="21797"/>
                  </a:lnTo>
                  <a:lnTo>
                    <a:pt x="22738" y="21730"/>
                  </a:lnTo>
                  <a:lnTo>
                    <a:pt x="22718" y="21663"/>
                  </a:lnTo>
                  <a:lnTo>
                    <a:pt x="22699" y="21595"/>
                  </a:lnTo>
                  <a:lnTo>
                    <a:pt x="22661" y="21528"/>
                  </a:lnTo>
                  <a:lnTo>
                    <a:pt x="22632" y="21461"/>
                  </a:lnTo>
                  <a:lnTo>
                    <a:pt x="22584" y="21394"/>
                  </a:lnTo>
                  <a:lnTo>
                    <a:pt x="22526" y="21336"/>
                  </a:lnTo>
                  <a:lnTo>
                    <a:pt x="22469" y="21279"/>
                  </a:lnTo>
                  <a:lnTo>
                    <a:pt x="22402" y="21221"/>
                  </a:lnTo>
                  <a:lnTo>
                    <a:pt x="22325" y="21163"/>
                  </a:lnTo>
                  <a:lnTo>
                    <a:pt x="22239" y="21106"/>
                  </a:lnTo>
                  <a:lnTo>
                    <a:pt x="22143" y="21058"/>
                  </a:lnTo>
                  <a:lnTo>
                    <a:pt x="22037" y="21010"/>
                  </a:lnTo>
                  <a:lnTo>
                    <a:pt x="21931" y="20962"/>
                  </a:lnTo>
                  <a:lnTo>
                    <a:pt x="21807" y="20924"/>
                  </a:lnTo>
                  <a:lnTo>
                    <a:pt x="21672" y="20722"/>
                  </a:lnTo>
                  <a:lnTo>
                    <a:pt x="21672" y="20722"/>
                  </a:lnTo>
                  <a:lnTo>
                    <a:pt x="21672" y="20722"/>
                  </a:lnTo>
                  <a:lnTo>
                    <a:pt x="22786" y="20127"/>
                  </a:lnTo>
                  <a:lnTo>
                    <a:pt x="23870" y="19551"/>
                  </a:lnTo>
                  <a:lnTo>
                    <a:pt x="23870" y="19551"/>
                  </a:lnTo>
                  <a:lnTo>
                    <a:pt x="23889" y="19541"/>
                  </a:lnTo>
                  <a:lnTo>
                    <a:pt x="23889" y="19541"/>
                  </a:lnTo>
                  <a:lnTo>
                    <a:pt x="24532" y="19196"/>
                  </a:lnTo>
                  <a:lnTo>
                    <a:pt x="24897" y="18994"/>
                  </a:lnTo>
                  <a:lnTo>
                    <a:pt x="25271" y="18783"/>
                  </a:lnTo>
                  <a:lnTo>
                    <a:pt x="25665" y="18543"/>
                  </a:lnTo>
                  <a:lnTo>
                    <a:pt x="26068" y="18294"/>
                  </a:lnTo>
                  <a:lnTo>
                    <a:pt x="26490" y="18025"/>
                  </a:lnTo>
                  <a:lnTo>
                    <a:pt x="26922" y="17737"/>
                  </a:lnTo>
                  <a:lnTo>
                    <a:pt x="27354" y="17430"/>
                  </a:lnTo>
                  <a:lnTo>
                    <a:pt x="27796" y="17104"/>
                  </a:lnTo>
                  <a:lnTo>
                    <a:pt x="28228" y="16758"/>
                  </a:lnTo>
                  <a:lnTo>
                    <a:pt x="28659" y="16393"/>
                  </a:lnTo>
                  <a:lnTo>
                    <a:pt x="29091" y="16009"/>
                  </a:lnTo>
                  <a:lnTo>
                    <a:pt x="29514" y="15606"/>
                  </a:lnTo>
                  <a:lnTo>
                    <a:pt x="29715" y="15395"/>
                  </a:lnTo>
                  <a:lnTo>
                    <a:pt x="29917" y="15184"/>
                  </a:lnTo>
                  <a:lnTo>
                    <a:pt x="30118" y="14963"/>
                  </a:lnTo>
                  <a:lnTo>
                    <a:pt x="30310" y="14733"/>
                  </a:lnTo>
                  <a:lnTo>
                    <a:pt x="30310" y="14733"/>
                  </a:lnTo>
                  <a:lnTo>
                    <a:pt x="30531" y="14474"/>
                  </a:lnTo>
                  <a:lnTo>
                    <a:pt x="30742" y="14205"/>
                  </a:lnTo>
                  <a:lnTo>
                    <a:pt x="30944" y="13927"/>
                  </a:lnTo>
                  <a:lnTo>
                    <a:pt x="31136" y="13648"/>
                  </a:lnTo>
                  <a:lnTo>
                    <a:pt x="31328" y="13360"/>
                  </a:lnTo>
                  <a:lnTo>
                    <a:pt x="31510" y="13063"/>
                  </a:lnTo>
                  <a:lnTo>
                    <a:pt x="31683" y="12756"/>
                  </a:lnTo>
                  <a:lnTo>
                    <a:pt x="31846" y="12449"/>
                  </a:lnTo>
                  <a:lnTo>
                    <a:pt x="31846" y="12449"/>
                  </a:lnTo>
                  <a:lnTo>
                    <a:pt x="31980" y="12151"/>
                  </a:lnTo>
                  <a:lnTo>
                    <a:pt x="32115" y="11854"/>
                  </a:lnTo>
                  <a:lnTo>
                    <a:pt x="32239" y="11546"/>
                  </a:lnTo>
                  <a:lnTo>
                    <a:pt x="32345" y="11239"/>
                  </a:lnTo>
                  <a:lnTo>
                    <a:pt x="32451" y="10923"/>
                  </a:lnTo>
                  <a:lnTo>
                    <a:pt x="32537" y="10606"/>
                  </a:lnTo>
                  <a:lnTo>
                    <a:pt x="32623" y="10270"/>
                  </a:lnTo>
                  <a:lnTo>
                    <a:pt x="32691" y="9944"/>
                  </a:lnTo>
                  <a:lnTo>
                    <a:pt x="32748" y="9598"/>
                  </a:lnTo>
                  <a:lnTo>
                    <a:pt x="32787" y="9253"/>
                  </a:lnTo>
                  <a:lnTo>
                    <a:pt x="32825" y="8897"/>
                  </a:lnTo>
                  <a:lnTo>
                    <a:pt x="32835" y="8542"/>
                  </a:lnTo>
                  <a:lnTo>
                    <a:pt x="32844" y="8178"/>
                  </a:lnTo>
                  <a:lnTo>
                    <a:pt x="32835" y="7803"/>
                  </a:lnTo>
                  <a:lnTo>
                    <a:pt x="32806" y="7429"/>
                  </a:lnTo>
                  <a:lnTo>
                    <a:pt x="32767" y="7035"/>
                  </a:lnTo>
                  <a:lnTo>
                    <a:pt x="32710" y="6652"/>
                  </a:lnTo>
                  <a:lnTo>
                    <a:pt x="32643" y="6248"/>
                  </a:lnTo>
                  <a:lnTo>
                    <a:pt x="32556" y="5845"/>
                  </a:lnTo>
                  <a:lnTo>
                    <a:pt x="32451" y="5442"/>
                  </a:lnTo>
                  <a:lnTo>
                    <a:pt x="32335" y="5020"/>
                  </a:lnTo>
                  <a:lnTo>
                    <a:pt x="32191" y="4598"/>
                  </a:lnTo>
                  <a:lnTo>
                    <a:pt x="32038" y="4166"/>
                  </a:lnTo>
                  <a:lnTo>
                    <a:pt x="31865" y="3734"/>
                  </a:lnTo>
                  <a:lnTo>
                    <a:pt x="31664" y="3292"/>
                  </a:lnTo>
                  <a:lnTo>
                    <a:pt x="31452" y="2841"/>
                  </a:lnTo>
                  <a:lnTo>
                    <a:pt x="31222" y="2380"/>
                  </a:lnTo>
                  <a:lnTo>
                    <a:pt x="30973" y="1920"/>
                  </a:lnTo>
                  <a:lnTo>
                    <a:pt x="30694" y="1449"/>
                  </a:lnTo>
                  <a:lnTo>
                    <a:pt x="30406" y="979"/>
                  </a:lnTo>
                  <a:lnTo>
                    <a:pt x="30090" y="490"/>
                  </a:lnTo>
                  <a:lnTo>
                    <a:pt x="29754" y="0"/>
                  </a:lnTo>
                  <a:lnTo>
                    <a:pt x="29754" y="0"/>
                  </a:lnTo>
                  <a:lnTo>
                    <a:pt x="29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1884;p35"/>
            <p:cNvSpPr/>
            <p:nvPr/>
          </p:nvSpPr>
          <p:spPr>
            <a:xfrm>
              <a:off x="5104025" y="3518175"/>
              <a:ext cx="198200" cy="185750"/>
            </a:xfrm>
            <a:custGeom>
              <a:avLst/>
              <a:gdLst/>
              <a:ahLst/>
              <a:cxnLst/>
              <a:rect l="l" t="t" r="r" b="b"/>
              <a:pathLst>
                <a:path w="7928" h="7430" extrusionOk="0">
                  <a:moveTo>
                    <a:pt x="4636" y="1"/>
                  </a:moveTo>
                  <a:lnTo>
                    <a:pt x="4454" y="10"/>
                  </a:lnTo>
                  <a:lnTo>
                    <a:pt x="4271" y="29"/>
                  </a:lnTo>
                  <a:lnTo>
                    <a:pt x="4098" y="58"/>
                  </a:lnTo>
                  <a:lnTo>
                    <a:pt x="3916" y="97"/>
                  </a:lnTo>
                  <a:lnTo>
                    <a:pt x="3743" y="145"/>
                  </a:lnTo>
                  <a:lnTo>
                    <a:pt x="3580" y="202"/>
                  </a:lnTo>
                  <a:lnTo>
                    <a:pt x="3417" y="269"/>
                  </a:lnTo>
                  <a:lnTo>
                    <a:pt x="3254" y="346"/>
                  </a:lnTo>
                  <a:lnTo>
                    <a:pt x="3110" y="442"/>
                  </a:lnTo>
                  <a:lnTo>
                    <a:pt x="2956" y="538"/>
                  </a:lnTo>
                  <a:lnTo>
                    <a:pt x="2822" y="653"/>
                  </a:lnTo>
                  <a:lnTo>
                    <a:pt x="2688" y="769"/>
                  </a:lnTo>
                  <a:lnTo>
                    <a:pt x="2563" y="893"/>
                  </a:lnTo>
                  <a:lnTo>
                    <a:pt x="2448" y="1037"/>
                  </a:lnTo>
                  <a:lnTo>
                    <a:pt x="2342" y="1191"/>
                  </a:lnTo>
                  <a:lnTo>
                    <a:pt x="2246" y="1335"/>
                  </a:lnTo>
                  <a:lnTo>
                    <a:pt x="2169" y="1498"/>
                  </a:lnTo>
                  <a:lnTo>
                    <a:pt x="2112" y="1652"/>
                  </a:lnTo>
                  <a:lnTo>
                    <a:pt x="2054" y="1815"/>
                  </a:lnTo>
                  <a:lnTo>
                    <a:pt x="2025" y="1978"/>
                  </a:lnTo>
                  <a:lnTo>
                    <a:pt x="1997" y="2141"/>
                  </a:lnTo>
                  <a:lnTo>
                    <a:pt x="1987" y="2314"/>
                  </a:lnTo>
                  <a:lnTo>
                    <a:pt x="1987" y="2477"/>
                  </a:lnTo>
                  <a:lnTo>
                    <a:pt x="1997" y="2631"/>
                  </a:lnTo>
                  <a:lnTo>
                    <a:pt x="2016" y="2794"/>
                  </a:lnTo>
                  <a:lnTo>
                    <a:pt x="2054" y="2947"/>
                  </a:lnTo>
                  <a:lnTo>
                    <a:pt x="2102" y="3091"/>
                  </a:lnTo>
                  <a:lnTo>
                    <a:pt x="2160" y="3235"/>
                  </a:lnTo>
                  <a:lnTo>
                    <a:pt x="2227" y="3370"/>
                  </a:lnTo>
                  <a:lnTo>
                    <a:pt x="2313" y="3494"/>
                  </a:lnTo>
                  <a:lnTo>
                    <a:pt x="2409" y="3609"/>
                  </a:lnTo>
                  <a:lnTo>
                    <a:pt x="2390" y="3466"/>
                  </a:lnTo>
                  <a:lnTo>
                    <a:pt x="2380" y="3322"/>
                  </a:lnTo>
                  <a:lnTo>
                    <a:pt x="2380" y="3187"/>
                  </a:lnTo>
                  <a:lnTo>
                    <a:pt x="2390" y="3053"/>
                  </a:lnTo>
                  <a:lnTo>
                    <a:pt x="2409" y="2918"/>
                  </a:lnTo>
                  <a:lnTo>
                    <a:pt x="2438" y="2784"/>
                  </a:lnTo>
                  <a:lnTo>
                    <a:pt x="2467" y="2669"/>
                  </a:lnTo>
                  <a:lnTo>
                    <a:pt x="2505" y="2544"/>
                  </a:lnTo>
                  <a:lnTo>
                    <a:pt x="2553" y="2429"/>
                  </a:lnTo>
                  <a:lnTo>
                    <a:pt x="2611" y="2323"/>
                  </a:lnTo>
                  <a:lnTo>
                    <a:pt x="2668" y="2218"/>
                  </a:lnTo>
                  <a:lnTo>
                    <a:pt x="2736" y="2112"/>
                  </a:lnTo>
                  <a:lnTo>
                    <a:pt x="2812" y="2026"/>
                  </a:lnTo>
                  <a:lnTo>
                    <a:pt x="2889" y="1939"/>
                  </a:lnTo>
                  <a:lnTo>
                    <a:pt x="2966" y="1863"/>
                  </a:lnTo>
                  <a:lnTo>
                    <a:pt x="3052" y="1786"/>
                  </a:lnTo>
                  <a:lnTo>
                    <a:pt x="3139" y="1728"/>
                  </a:lnTo>
                  <a:lnTo>
                    <a:pt x="3225" y="1671"/>
                  </a:lnTo>
                  <a:lnTo>
                    <a:pt x="3321" y="1623"/>
                  </a:lnTo>
                  <a:lnTo>
                    <a:pt x="3417" y="1575"/>
                  </a:lnTo>
                  <a:lnTo>
                    <a:pt x="3513" y="1536"/>
                  </a:lnTo>
                  <a:lnTo>
                    <a:pt x="3619" y="1508"/>
                  </a:lnTo>
                  <a:lnTo>
                    <a:pt x="3715" y="1479"/>
                  </a:lnTo>
                  <a:lnTo>
                    <a:pt x="3820" y="1460"/>
                  </a:lnTo>
                  <a:lnTo>
                    <a:pt x="4041" y="1431"/>
                  </a:lnTo>
                  <a:lnTo>
                    <a:pt x="4252" y="1431"/>
                  </a:lnTo>
                  <a:lnTo>
                    <a:pt x="4454" y="1450"/>
                  </a:lnTo>
                  <a:lnTo>
                    <a:pt x="4550" y="1469"/>
                  </a:lnTo>
                  <a:lnTo>
                    <a:pt x="4646" y="1488"/>
                  </a:lnTo>
                  <a:lnTo>
                    <a:pt x="4732" y="1517"/>
                  </a:lnTo>
                  <a:lnTo>
                    <a:pt x="4828" y="1556"/>
                  </a:lnTo>
                  <a:lnTo>
                    <a:pt x="5010" y="1632"/>
                  </a:lnTo>
                  <a:lnTo>
                    <a:pt x="5183" y="1728"/>
                  </a:lnTo>
                  <a:lnTo>
                    <a:pt x="5337" y="1843"/>
                  </a:lnTo>
                  <a:lnTo>
                    <a:pt x="5471" y="1959"/>
                  </a:lnTo>
                  <a:lnTo>
                    <a:pt x="5596" y="2093"/>
                  </a:lnTo>
                  <a:lnTo>
                    <a:pt x="5701" y="2227"/>
                  </a:lnTo>
                  <a:lnTo>
                    <a:pt x="5778" y="2371"/>
                  </a:lnTo>
                  <a:lnTo>
                    <a:pt x="5864" y="2563"/>
                  </a:lnTo>
                  <a:lnTo>
                    <a:pt x="5941" y="2755"/>
                  </a:lnTo>
                  <a:lnTo>
                    <a:pt x="5989" y="2947"/>
                  </a:lnTo>
                  <a:lnTo>
                    <a:pt x="6028" y="3139"/>
                  </a:lnTo>
                  <a:lnTo>
                    <a:pt x="6037" y="3341"/>
                  </a:lnTo>
                  <a:lnTo>
                    <a:pt x="6037" y="3533"/>
                  </a:lnTo>
                  <a:lnTo>
                    <a:pt x="6018" y="3725"/>
                  </a:lnTo>
                  <a:lnTo>
                    <a:pt x="5989" y="3926"/>
                  </a:lnTo>
                  <a:lnTo>
                    <a:pt x="5941" y="4118"/>
                  </a:lnTo>
                  <a:lnTo>
                    <a:pt x="5884" y="4310"/>
                  </a:lnTo>
                  <a:lnTo>
                    <a:pt x="5807" y="4483"/>
                  </a:lnTo>
                  <a:lnTo>
                    <a:pt x="5711" y="4656"/>
                  </a:lnTo>
                  <a:lnTo>
                    <a:pt x="5605" y="4819"/>
                  </a:lnTo>
                  <a:lnTo>
                    <a:pt x="5481" y="4982"/>
                  </a:lnTo>
                  <a:lnTo>
                    <a:pt x="5346" y="5126"/>
                  </a:lnTo>
                  <a:lnTo>
                    <a:pt x="5202" y="5260"/>
                  </a:lnTo>
                  <a:lnTo>
                    <a:pt x="5039" y="5385"/>
                  </a:lnTo>
                  <a:lnTo>
                    <a:pt x="4857" y="5500"/>
                  </a:lnTo>
                  <a:lnTo>
                    <a:pt x="4674" y="5606"/>
                  </a:lnTo>
                  <a:lnTo>
                    <a:pt x="4482" y="5692"/>
                  </a:lnTo>
                  <a:lnTo>
                    <a:pt x="4271" y="5769"/>
                  </a:lnTo>
                  <a:lnTo>
                    <a:pt x="4060" y="5836"/>
                  </a:lnTo>
                  <a:lnTo>
                    <a:pt x="3830" y="5894"/>
                  </a:lnTo>
                  <a:lnTo>
                    <a:pt x="3599" y="5932"/>
                  </a:lnTo>
                  <a:lnTo>
                    <a:pt x="3369" y="5951"/>
                  </a:lnTo>
                  <a:lnTo>
                    <a:pt x="3139" y="5961"/>
                  </a:lnTo>
                  <a:lnTo>
                    <a:pt x="2908" y="5961"/>
                  </a:lnTo>
                  <a:lnTo>
                    <a:pt x="2668" y="5932"/>
                  </a:lnTo>
                  <a:lnTo>
                    <a:pt x="2428" y="5894"/>
                  </a:lnTo>
                  <a:lnTo>
                    <a:pt x="2188" y="5846"/>
                  </a:lnTo>
                  <a:lnTo>
                    <a:pt x="1958" y="5779"/>
                  </a:lnTo>
                  <a:lnTo>
                    <a:pt x="1718" y="5692"/>
                  </a:lnTo>
                  <a:lnTo>
                    <a:pt x="1488" y="5587"/>
                  </a:lnTo>
                  <a:lnTo>
                    <a:pt x="1258" y="5471"/>
                  </a:lnTo>
                  <a:lnTo>
                    <a:pt x="1027" y="5337"/>
                  </a:lnTo>
                  <a:lnTo>
                    <a:pt x="806" y="5184"/>
                  </a:lnTo>
                  <a:lnTo>
                    <a:pt x="595" y="5020"/>
                  </a:lnTo>
                  <a:lnTo>
                    <a:pt x="384" y="4838"/>
                  </a:lnTo>
                  <a:lnTo>
                    <a:pt x="192" y="4636"/>
                  </a:lnTo>
                  <a:lnTo>
                    <a:pt x="0" y="4425"/>
                  </a:lnTo>
                  <a:lnTo>
                    <a:pt x="0" y="4425"/>
                  </a:lnTo>
                  <a:lnTo>
                    <a:pt x="19" y="4569"/>
                  </a:lnTo>
                  <a:lnTo>
                    <a:pt x="58" y="4713"/>
                  </a:lnTo>
                  <a:lnTo>
                    <a:pt x="96" y="4848"/>
                  </a:lnTo>
                  <a:lnTo>
                    <a:pt x="144" y="4992"/>
                  </a:lnTo>
                  <a:lnTo>
                    <a:pt x="202" y="5136"/>
                  </a:lnTo>
                  <a:lnTo>
                    <a:pt x="269" y="5270"/>
                  </a:lnTo>
                  <a:lnTo>
                    <a:pt x="336" y="5404"/>
                  </a:lnTo>
                  <a:lnTo>
                    <a:pt x="413" y="5539"/>
                  </a:lnTo>
                  <a:lnTo>
                    <a:pt x="499" y="5663"/>
                  </a:lnTo>
                  <a:lnTo>
                    <a:pt x="586" y="5788"/>
                  </a:lnTo>
                  <a:lnTo>
                    <a:pt x="682" y="5913"/>
                  </a:lnTo>
                  <a:lnTo>
                    <a:pt x="778" y="6038"/>
                  </a:lnTo>
                  <a:lnTo>
                    <a:pt x="883" y="6153"/>
                  </a:lnTo>
                  <a:lnTo>
                    <a:pt x="989" y="6268"/>
                  </a:lnTo>
                  <a:lnTo>
                    <a:pt x="1104" y="6374"/>
                  </a:lnTo>
                  <a:lnTo>
                    <a:pt x="1229" y="6479"/>
                  </a:lnTo>
                  <a:lnTo>
                    <a:pt x="1353" y="6575"/>
                  </a:lnTo>
                  <a:lnTo>
                    <a:pt x="1478" y="6671"/>
                  </a:lnTo>
                  <a:lnTo>
                    <a:pt x="1613" y="6767"/>
                  </a:lnTo>
                  <a:lnTo>
                    <a:pt x="1757" y="6854"/>
                  </a:lnTo>
                  <a:lnTo>
                    <a:pt x="1891" y="6930"/>
                  </a:lnTo>
                  <a:lnTo>
                    <a:pt x="2035" y="7007"/>
                  </a:lnTo>
                  <a:lnTo>
                    <a:pt x="2188" y="7074"/>
                  </a:lnTo>
                  <a:lnTo>
                    <a:pt x="2342" y="7142"/>
                  </a:lnTo>
                  <a:lnTo>
                    <a:pt x="2496" y="7199"/>
                  </a:lnTo>
                  <a:lnTo>
                    <a:pt x="2649" y="7257"/>
                  </a:lnTo>
                  <a:lnTo>
                    <a:pt x="2812" y="7295"/>
                  </a:lnTo>
                  <a:lnTo>
                    <a:pt x="2976" y="7333"/>
                  </a:lnTo>
                  <a:lnTo>
                    <a:pt x="3139" y="7372"/>
                  </a:lnTo>
                  <a:lnTo>
                    <a:pt x="3302" y="7391"/>
                  </a:lnTo>
                  <a:lnTo>
                    <a:pt x="3465" y="7410"/>
                  </a:lnTo>
                  <a:lnTo>
                    <a:pt x="3638" y="7420"/>
                  </a:lnTo>
                  <a:lnTo>
                    <a:pt x="3801" y="7429"/>
                  </a:lnTo>
                  <a:lnTo>
                    <a:pt x="4146" y="7429"/>
                  </a:lnTo>
                  <a:lnTo>
                    <a:pt x="4310" y="7410"/>
                  </a:lnTo>
                  <a:lnTo>
                    <a:pt x="4482" y="7391"/>
                  </a:lnTo>
                  <a:lnTo>
                    <a:pt x="4655" y="7362"/>
                  </a:lnTo>
                  <a:lnTo>
                    <a:pt x="4818" y="7324"/>
                  </a:lnTo>
                  <a:lnTo>
                    <a:pt x="4991" y="7285"/>
                  </a:lnTo>
                  <a:lnTo>
                    <a:pt x="5164" y="7237"/>
                  </a:lnTo>
                  <a:lnTo>
                    <a:pt x="5327" y="7180"/>
                  </a:lnTo>
                  <a:lnTo>
                    <a:pt x="5490" y="7113"/>
                  </a:lnTo>
                  <a:lnTo>
                    <a:pt x="5653" y="7046"/>
                  </a:lnTo>
                  <a:lnTo>
                    <a:pt x="5816" y="6969"/>
                  </a:lnTo>
                  <a:lnTo>
                    <a:pt x="5980" y="6892"/>
                  </a:lnTo>
                  <a:lnTo>
                    <a:pt x="6133" y="6806"/>
                  </a:lnTo>
                  <a:lnTo>
                    <a:pt x="6287" y="6710"/>
                  </a:lnTo>
                  <a:lnTo>
                    <a:pt x="6431" y="6594"/>
                  </a:lnTo>
                  <a:lnTo>
                    <a:pt x="6575" y="6489"/>
                  </a:lnTo>
                  <a:lnTo>
                    <a:pt x="6709" y="6364"/>
                  </a:lnTo>
                  <a:lnTo>
                    <a:pt x="6834" y="6230"/>
                  </a:lnTo>
                  <a:lnTo>
                    <a:pt x="6959" y="6095"/>
                  </a:lnTo>
                  <a:lnTo>
                    <a:pt x="7074" y="5961"/>
                  </a:lnTo>
                  <a:lnTo>
                    <a:pt x="7189" y="5817"/>
                  </a:lnTo>
                  <a:lnTo>
                    <a:pt x="7295" y="5663"/>
                  </a:lnTo>
                  <a:lnTo>
                    <a:pt x="7391" y="5510"/>
                  </a:lnTo>
                  <a:lnTo>
                    <a:pt x="7477" y="5347"/>
                  </a:lnTo>
                  <a:lnTo>
                    <a:pt x="7563" y="5184"/>
                  </a:lnTo>
                  <a:lnTo>
                    <a:pt x="7640" y="5011"/>
                  </a:lnTo>
                  <a:lnTo>
                    <a:pt x="7707" y="4838"/>
                  </a:lnTo>
                  <a:lnTo>
                    <a:pt x="7765" y="4665"/>
                  </a:lnTo>
                  <a:lnTo>
                    <a:pt x="7813" y="4483"/>
                  </a:lnTo>
                  <a:lnTo>
                    <a:pt x="7861" y="4310"/>
                  </a:lnTo>
                  <a:lnTo>
                    <a:pt x="7890" y="4128"/>
                  </a:lnTo>
                  <a:lnTo>
                    <a:pt x="7918" y="3945"/>
                  </a:lnTo>
                  <a:lnTo>
                    <a:pt x="7928" y="3763"/>
                  </a:lnTo>
                  <a:lnTo>
                    <a:pt x="7928" y="3581"/>
                  </a:lnTo>
                  <a:lnTo>
                    <a:pt x="7928" y="3398"/>
                  </a:lnTo>
                  <a:lnTo>
                    <a:pt x="7918" y="3206"/>
                  </a:lnTo>
                  <a:lnTo>
                    <a:pt x="7899" y="3024"/>
                  </a:lnTo>
                  <a:lnTo>
                    <a:pt x="7870" y="2842"/>
                  </a:lnTo>
                  <a:lnTo>
                    <a:pt x="7832" y="2669"/>
                  </a:lnTo>
                  <a:lnTo>
                    <a:pt x="7794" y="2487"/>
                  </a:lnTo>
                  <a:lnTo>
                    <a:pt x="7736" y="2314"/>
                  </a:lnTo>
                  <a:lnTo>
                    <a:pt x="7678" y="2141"/>
                  </a:lnTo>
                  <a:lnTo>
                    <a:pt x="7611" y="1978"/>
                  </a:lnTo>
                  <a:lnTo>
                    <a:pt x="7534" y="1815"/>
                  </a:lnTo>
                  <a:lnTo>
                    <a:pt x="7458" y="1652"/>
                  </a:lnTo>
                  <a:lnTo>
                    <a:pt x="7371" y="1508"/>
                  </a:lnTo>
                  <a:lnTo>
                    <a:pt x="7247" y="1335"/>
                  </a:lnTo>
                  <a:lnTo>
                    <a:pt x="7122" y="1172"/>
                  </a:lnTo>
                  <a:lnTo>
                    <a:pt x="6997" y="1028"/>
                  </a:lnTo>
                  <a:lnTo>
                    <a:pt x="6853" y="884"/>
                  </a:lnTo>
                  <a:lnTo>
                    <a:pt x="6709" y="759"/>
                  </a:lnTo>
                  <a:lnTo>
                    <a:pt x="6556" y="634"/>
                  </a:lnTo>
                  <a:lnTo>
                    <a:pt x="6402" y="529"/>
                  </a:lnTo>
                  <a:lnTo>
                    <a:pt x="6239" y="423"/>
                  </a:lnTo>
                  <a:lnTo>
                    <a:pt x="6076" y="337"/>
                  </a:lnTo>
                  <a:lnTo>
                    <a:pt x="5903" y="260"/>
                  </a:lnTo>
                  <a:lnTo>
                    <a:pt x="5730" y="183"/>
                  </a:lnTo>
                  <a:lnTo>
                    <a:pt x="5557" y="125"/>
                  </a:lnTo>
                  <a:lnTo>
                    <a:pt x="5375" y="77"/>
                  </a:lnTo>
                  <a:lnTo>
                    <a:pt x="5193" y="49"/>
                  </a:lnTo>
                  <a:lnTo>
                    <a:pt x="5010" y="20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1885;p35"/>
            <p:cNvSpPr/>
            <p:nvPr/>
          </p:nvSpPr>
          <p:spPr>
            <a:xfrm>
              <a:off x="4474650" y="3917200"/>
              <a:ext cx="200850" cy="200625"/>
            </a:xfrm>
            <a:custGeom>
              <a:avLst/>
              <a:gdLst/>
              <a:ahLst/>
              <a:cxnLst/>
              <a:rect l="l" t="t" r="r" b="b"/>
              <a:pathLst>
                <a:path w="8034" h="8025" extrusionOk="0">
                  <a:moveTo>
                    <a:pt x="3926" y="1"/>
                  </a:moveTo>
                  <a:lnTo>
                    <a:pt x="3734" y="11"/>
                  </a:lnTo>
                  <a:lnTo>
                    <a:pt x="3542" y="30"/>
                  </a:lnTo>
                  <a:lnTo>
                    <a:pt x="3350" y="49"/>
                  </a:lnTo>
                  <a:lnTo>
                    <a:pt x="3158" y="87"/>
                  </a:lnTo>
                  <a:lnTo>
                    <a:pt x="2966" y="135"/>
                  </a:lnTo>
                  <a:lnTo>
                    <a:pt x="2774" y="193"/>
                  </a:lnTo>
                  <a:lnTo>
                    <a:pt x="2591" y="260"/>
                  </a:lnTo>
                  <a:lnTo>
                    <a:pt x="2409" y="337"/>
                  </a:lnTo>
                  <a:lnTo>
                    <a:pt x="2227" y="414"/>
                  </a:lnTo>
                  <a:lnTo>
                    <a:pt x="2044" y="510"/>
                  </a:lnTo>
                  <a:lnTo>
                    <a:pt x="1872" y="615"/>
                  </a:lnTo>
                  <a:lnTo>
                    <a:pt x="1699" y="730"/>
                  </a:lnTo>
                  <a:lnTo>
                    <a:pt x="1536" y="855"/>
                  </a:lnTo>
                  <a:lnTo>
                    <a:pt x="1373" y="990"/>
                  </a:lnTo>
                  <a:lnTo>
                    <a:pt x="1229" y="1124"/>
                  </a:lnTo>
                  <a:lnTo>
                    <a:pt x="1085" y="1268"/>
                  </a:lnTo>
                  <a:lnTo>
                    <a:pt x="950" y="1412"/>
                  </a:lnTo>
                  <a:lnTo>
                    <a:pt x="825" y="1565"/>
                  </a:lnTo>
                  <a:lnTo>
                    <a:pt x="710" y="1729"/>
                  </a:lnTo>
                  <a:lnTo>
                    <a:pt x="605" y="1892"/>
                  </a:lnTo>
                  <a:lnTo>
                    <a:pt x="509" y="2064"/>
                  </a:lnTo>
                  <a:lnTo>
                    <a:pt x="413" y="2237"/>
                  </a:lnTo>
                  <a:lnTo>
                    <a:pt x="336" y="2410"/>
                  </a:lnTo>
                  <a:lnTo>
                    <a:pt x="259" y="2592"/>
                  </a:lnTo>
                  <a:lnTo>
                    <a:pt x="192" y="2775"/>
                  </a:lnTo>
                  <a:lnTo>
                    <a:pt x="144" y="2957"/>
                  </a:lnTo>
                  <a:lnTo>
                    <a:pt x="96" y="3149"/>
                  </a:lnTo>
                  <a:lnTo>
                    <a:pt x="58" y="3331"/>
                  </a:lnTo>
                  <a:lnTo>
                    <a:pt x="29" y="3523"/>
                  </a:lnTo>
                  <a:lnTo>
                    <a:pt x="10" y="3715"/>
                  </a:lnTo>
                  <a:lnTo>
                    <a:pt x="0" y="3907"/>
                  </a:lnTo>
                  <a:lnTo>
                    <a:pt x="0" y="4099"/>
                  </a:lnTo>
                  <a:lnTo>
                    <a:pt x="10" y="4291"/>
                  </a:lnTo>
                  <a:lnTo>
                    <a:pt x="29" y="4493"/>
                  </a:lnTo>
                  <a:lnTo>
                    <a:pt x="58" y="4685"/>
                  </a:lnTo>
                  <a:lnTo>
                    <a:pt x="96" y="4877"/>
                  </a:lnTo>
                  <a:lnTo>
                    <a:pt x="134" y="5059"/>
                  </a:lnTo>
                  <a:lnTo>
                    <a:pt x="192" y="5251"/>
                  </a:lnTo>
                  <a:lnTo>
                    <a:pt x="259" y="5443"/>
                  </a:lnTo>
                  <a:lnTo>
                    <a:pt x="336" y="5625"/>
                  </a:lnTo>
                  <a:lnTo>
                    <a:pt x="422" y="5808"/>
                  </a:lnTo>
                  <a:lnTo>
                    <a:pt x="518" y="5980"/>
                  </a:lnTo>
                  <a:lnTo>
                    <a:pt x="624" y="6153"/>
                  </a:lnTo>
                  <a:lnTo>
                    <a:pt x="739" y="6326"/>
                  </a:lnTo>
                  <a:lnTo>
                    <a:pt x="864" y="6499"/>
                  </a:lnTo>
                  <a:lnTo>
                    <a:pt x="989" y="6652"/>
                  </a:lnTo>
                  <a:lnTo>
                    <a:pt x="1133" y="6806"/>
                  </a:lnTo>
                  <a:lnTo>
                    <a:pt x="1267" y="6940"/>
                  </a:lnTo>
                  <a:lnTo>
                    <a:pt x="1421" y="7075"/>
                  </a:lnTo>
                  <a:lnTo>
                    <a:pt x="1574" y="7199"/>
                  </a:lnTo>
                  <a:lnTo>
                    <a:pt x="1728" y="7315"/>
                  </a:lnTo>
                  <a:lnTo>
                    <a:pt x="1900" y="7430"/>
                  </a:lnTo>
                  <a:lnTo>
                    <a:pt x="2064" y="7526"/>
                  </a:lnTo>
                  <a:lnTo>
                    <a:pt x="2236" y="7612"/>
                  </a:lnTo>
                  <a:lnTo>
                    <a:pt x="2409" y="7698"/>
                  </a:lnTo>
                  <a:lnTo>
                    <a:pt x="2591" y="7766"/>
                  </a:lnTo>
                  <a:lnTo>
                    <a:pt x="2774" y="7833"/>
                  </a:lnTo>
                  <a:lnTo>
                    <a:pt x="2956" y="7890"/>
                  </a:lnTo>
                  <a:lnTo>
                    <a:pt x="3148" y="7938"/>
                  </a:lnTo>
                  <a:lnTo>
                    <a:pt x="3330" y="7967"/>
                  </a:lnTo>
                  <a:lnTo>
                    <a:pt x="3522" y="7996"/>
                  </a:lnTo>
                  <a:lnTo>
                    <a:pt x="3714" y="8015"/>
                  </a:lnTo>
                  <a:lnTo>
                    <a:pt x="3906" y="8025"/>
                  </a:lnTo>
                  <a:lnTo>
                    <a:pt x="4300" y="8025"/>
                  </a:lnTo>
                  <a:lnTo>
                    <a:pt x="4492" y="8006"/>
                  </a:lnTo>
                  <a:lnTo>
                    <a:pt x="4684" y="7977"/>
                  </a:lnTo>
                  <a:lnTo>
                    <a:pt x="4876" y="7938"/>
                  </a:lnTo>
                  <a:lnTo>
                    <a:pt x="5068" y="7890"/>
                  </a:lnTo>
                  <a:lnTo>
                    <a:pt x="5250" y="7833"/>
                  </a:lnTo>
                  <a:lnTo>
                    <a:pt x="5442" y="7775"/>
                  </a:lnTo>
                  <a:lnTo>
                    <a:pt x="5624" y="7698"/>
                  </a:lnTo>
                  <a:lnTo>
                    <a:pt x="5807" y="7612"/>
                  </a:lnTo>
                  <a:lnTo>
                    <a:pt x="5979" y="7516"/>
                  </a:lnTo>
                  <a:lnTo>
                    <a:pt x="6162" y="7410"/>
                  </a:lnTo>
                  <a:lnTo>
                    <a:pt x="6335" y="7295"/>
                  </a:lnTo>
                  <a:lnTo>
                    <a:pt x="6498" y="7171"/>
                  </a:lnTo>
                  <a:lnTo>
                    <a:pt x="6651" y="7046"/>
                  </a:lnTo>
                  <a:lnTo>
                    <a:pt x="6805" y="6902"/>
                  </a:lnTo>
                  <a:lnTo>
                    <a:pt x="6949" y="6758"/>
                  </a:lnTo>
                  <a:lnTo>
                    <a:pt x="7074" y="6614"/>
                  </a:lnTo>
                  <a:lnTo>
                    <a:pt x="7198" y="6460"/>
                  </a:lnTo>
                  <a:lnTo>
                    <a:pt x="7323" y="6297"/>
                  </a:lnTo>
                  <a:lnTo>
                    <a:pt x="7429" y="6134"/>
                  </a:lnTo>
                  <a:lnTo>
                    <a:pt x="7525" y="5961"/>
                  </a:lnTo>
                  <a:lnTo>
                    <a:pt x="7611" y="5788"/>
                  </a:lnTo>
                  <a:lnTo>
                    <a:pt x="7698" y="5616"/>
                  </a:lnTo>
                  <a:lnTo>
                    <a:pt x="7765" y="5433"/>
                  </a:lnTo>
                  <a:lnTo>
                    <a:pt x="7832" y="5251"/>
                  </a:lnTo>
                  <a:lnTo>
                    <a:pt x="7889" y="5069"/>
                  </a:lnTo>
                  <a:lnTo>
                    <a:pt x="7937" y="4886"/>
                  </a:lnTo>
                  <a:lnTo>
                    <a:pt x="7976" y="4694"/>
                  </a:lnTo>
                  <a:lnTo>
                    <a:pt x="7995" y="4502"/>
                  </a:lnTo>
                  <a:lnTo>
                    <a:pt x="8014" y="4310"/>
                  </a:lnTo>
                  <a:lnTo>
                    <a:pt x="8024" y="4118"/>
                  </a:lnTo>
                  <a:lnTo>
                    <a:pt x="8033" y="3926"/>
                  </a:lnTo>
                  <a:lnTo>
                    <a:pt x="8024" y="3735"/>
                  </a:lnTo>
                  <a:lnTo>
                    <a:pt x="8005" y="3543"/>
                  </a:lnTo>
                  <a:lnTo>
                    <a:pt x="7976" y="3341"/>
                  </a:lnTo>
                  <a:lnTo>
                    <a:pt x="7937" y="3149"/>
                  </a:lnTo>
                  <a:lnTo>
                    <a:pt x="7889" y="2967"/>
                  </a:lnTo>
                  <a:lnTo>
                    <a:pt x="7832" y="2775"/>
                  </a:lnTo>
                  <a:lnTo>
                    <a:pt x="7774" y="2583"/>
                  </a:lnTo>
                  <a:lnTo>
                    <a:pt x="7698" y="2400"/>
                  </a:lnTo>
                  <a:lnTo>
                    <a:pt x="7611" y="2218"/>
                  </a:lnTo>
                  <a:lnTo>
                    <a:pt x="7515" y="2045"/>
                  </a:lnTo>
                  <a:lnTo>
                    <a:pt x="7410" y="1863"/>
                  </a:lnTo>
                  <a:lnTo>
                    <a:pt x="7294" y="1690"/>
                  </a:lnTo>
                  <a:lnTo>
                    <a:pt x="7170" y="1527"/>
                  </a:lnTo>
                  <a:lnTo>
                    <a:pt x="7045" y="1373"/>
                  </a:lnTo>
                  <a:lnTo>
                    <a:pt x="6901" y="1220"/>
                  </a:lnTo>
                  <a:lnTo>
                    <a:pt x="6767" y="1085"/>
                  </a:lnTo>
                  <a:lnTo>
                    <a:pt x="6613" y="951"/>
                  </a:lnTo>
                  <a:lnTo>
                    <a:pt x="6459" y="826"/>
                  </a:lnTo>
                  <a:lnTo>
                    <a:pt x="6296" y="711"/>
                  </a:lnTo>
                  <a:lnTo>
                    <a:pt x="6133" y="606"/>
                  </a:lnTo>
                  <a:lnTo>
                    <a:pt x="5970" y="500"/>
                  </a:lnTo>
                  <a:lnTo>
                    <a:pt x="5797" y="414"/>
                  </a:lnTo>
                  <a:lnTo>
                    <a:pt x="5615" y="337"/>
                  </a:lnTo>
                  <a:lnTo>
                    <a:pt x="5442" y="260"/>
                  </a:lnTo>
                  <a:lnTo>
                    <a:pt x="5260" y="193"/>
                  </a:lnTo>
                  <a:lnTo>
                    <a:pt x="5068" y="145"/>
                  </a:lnTo>
                  <a:lnTo>
                    <a:pt x="4885" y="97"/>
                  </a:lnTo>
                  <a:lnTo>
                    <a:pt x="4693" y="59"/>
                  </a:lnTo>
                  <a:lnTo>
                    <a:pt x="4501" y="30"/>
                  </a:lnTo>
                  <a:lnTo>
                    <a:pt x="4309" y="11"/>
                  </a:lnTo>
                  <a:lnTo>
                    <a:pt x="411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1886;p35"/>
            <p:cNvSpPr/>
            <p:nvPr/>
          </p:nvSpPr>
          <p:spPr>
            <a:xfrm>
              <a:off x="4428325" y="3967350"/>
              <a:ext cx="182150" cy="181925"/>
            </a:xfrm>
            <a:custGeom>
              <a:avLst/>
              <a:gdLst/>
              <a:ahLst/>
              <a:cxnLst/>
              <a:rect l="l" t="t" r="r" b="b"/>
              <a:pathLst>
                <a:path w="7286" h="7277" extrusionOk="0">
                  <a:moveTo>
                    <a:pt x="3590" y="1431"/>
                  </a:moveTo>
                  <a:lnTo>
                    <a:pt x="3801" y="1441"/>
                  </a:lnTo>
                  <a:lnTo>
                    <a:pt x="4013" y="1469"/>
                  </a:lnTo>
                  <a:lnTo>
                    <a:pt x="4224" y="1508"/>
                  </a:lnTo>
                  <a:lnTo>
                    <a:pt x="4425" y="1575"/>
                  </a:lnTo>
                  <a:lnTo>
                    <a:pt x="4617" y="1661"/>
                  </a:lnTo>
                  <a:lnTo>
                    <a:pt x="4800" y="1767"/>
                  </a:lnTo>
                  <a:lnTo>
                    <a:pt x="4982" y="1892"/>
                  </a:lnTo>
                  <a:lnTo>
                    <a:pt x="5145" y="2026"/>
                  </a:lnTo>
                  <a:lnTo>
                    <a:pt x="5299" y="2189"/>
                  </a:lnTo>
                  <a:lnTo>
                    <a:pt x="5366" y="2276"/>
                  </a:lnTo>
                  <a:lnTo>
                    <a:pt x="5433" y="2362"/>
                  </a:lnTo>
                  <a:lnTo>
                    <a:pt x="5500" y="2458"/>
                  </a:lnTo>
                  <a:lnTo>
                    <a:pt x="5558" y="2554"/>
                  </a:lnTo>
                  <a:lnTo>
                    <a:pt x="5663" y="2755"/>
                  </a:lnTo>
                  <a:lnTo>
                    <a:pt x="5740" y="2957"/>
                  </a:lnTo>
                  <a:lnTo>
                    <a:pt x="5798" y="3168"/>
                  </a:lnTo>
                  <a:lnTo>
                    <a:pt x="5827" y="3379"/>
                  </a:lnTo>
                  <a:lnTo>
                    <a:pt x="5846" y="3590"/>
                  </a:lnTo>
                  <a:lnTo>
                    <a:pt x="5836" y="3802"/>
                  </a:lnTo>
                  <a:lnTo>
                    <a:pt x="5817" y="4013"/>
                  </a:lnTo>
                  <a:lnTo>
                    <a:pt x="5769" y="4224"/>
                  </a:lnTo>
                  <a:lnTo>
                    <a:pt x="5702" y="4426"/>
                  </a:lnTo>
                  <a:lnTo>
                    <a:pt x="5625" y="4617"/>
                  </a:lnTo>
                  <a:lnTo>
                    <a:pt x="5519" y="4809"/>
                  </a:lnTo>
                  <a:lnTo>
                    <a:pt x="5395" y="4982"/>
                  </a:lnTo>
                  <a:lnTo>
                    <a:pt x="5260" y="5155"/>
                  </a:lnTo>
                  <a:lnTo>
                    <a:pt x="5097" y="5309"/>
                  </a:lnTo>
                  <a:lnTo>
                    <a:pt x="4924" y="5443"/>
                  </a:lnTo>
                  <a:lnTo>
                    <a:pt x="4828" y="5510"/>
                  </a:lnTo>
                  <a:lnTo>
                    <a:pt x="4732" y="5568"/>
                  </a:lnTo>
                  <a:lnTo>
                    <a:pt x="4531" y="5664"/>
                  </a:lnTo>
                  <a:lnTo>
                    <a:pt x="4329" y="5740"/>
                  </a:lnTo>
                  <a:lnTo>
                    <a:pt x="4118" y="5798"/>
                  </a:lnTo>
                  <a:lnTo>
                    <a:pt x="3907" y="5836"/>
                  </a:lnTo>
                  <a:lnTo>
                    <a:pt x="3696" y="5846"/>
                  </a:lnTo>
                  <a:lnTo>
                    <a:pt x="3485" y="5846"/>
                  </a:lnTo>
                  <a:lnTo>
                    <a:pt x="3274" y="5817"/>
                  </a:lnTo>
                  <a:lnTo>
                    <a:pt x="3062" y="5769"/>
                  </a:lnTo>
                  <a:lnTo>
                    <a:pt x="2861" y="5702"/>
                  </a:lnTo>
                  <a:lnTo>
                    <a:pt x="2659" y="5616"/>
                  </a:lnTo>
                  <a:lnTo>
                    <a:pt x="2477" y="5520"/>
                  </a:lnTo>
                  <a:lnTo>
                    <a:pt x="2295" y="5395"/>
                  </a:lnTo>
                  <a:lnTo>
                    <a:pt x="2131" y="5251"/>
                  </a:lnTo>
                  <a:lnTo>
                    <a:pt x="1978" y="5088"/>
                  </a:lnTo>
                  <a:lnTo>
                    <a:pt x="1834" y="4915"/>
                  </a:lnTo>
                  <a:lnTo>
                    <a:pt x="1776" y="4819"/>
                  </a:lnTo>
                  <a:lnTo>
                    <a:pt x="1719" y="4723"/>
                  </a:lnTo>
                  <a:lnTo>
                    <a:pt x="1613" y="4531"/>
                  </a:lnTo>
                  <a:lnTo>
                    <a:pt x="1536" y="4320"/>
                  </a:lnTo>
                  <a:lnTo>
                    <a:pt x="1479" y="4118"/>
                  </a:lnTo>
                  <a:lnTo>
                    <a:pt x="1450" y="3907"/>
                  </a:lnTo>
                  <a:lnTo>
                    <a:pt x="1431" y="3686"/>
                  </a:lnTo>
                  <a:lnTo>
                    <a:pt x="1440" y="3475"/>
                  </a:lnTo>
                  <a:lnTo>
                    <a:pt x="1460" y="3264"/>
                  </a:lnTo>
                  <a:lnTo>
                    <a:pt x="1508" y="3063"/>
                  </a:lnTo>
                  <a:lnTo>
                    <a:pt x="1575" y="2861"/>
                  </a:lnTo>
                  <a:lnTo>
                    <a:pt x="1661" y="2659"/>
                  </a:lnTo>
                  <a:lnTo>
                    <a:pt x="1767" y="2477"/>
                  </a:lnTo>
                  <a:lnTo>
                    <a:pt x="1891" y="2295"/>
                  </a:lnTo>
                  <a:lnTo>
                    <a:pt x="2026" y="2132"/>
                  </a:lnTo>
                  <a:lnTo>
                    <a:pt x="2189" y="1978"/>
                  </a:lnTo>
                  <a:lnTo>
                    <a:pt x="2275" y="1911"/>
                  </a:lnTo>
                  <a:lnTo>
                    <a:pt x="2371" y="1844"/>
                  </a:lnTo>
                  <a:lnTo>
                    <a:pt x="2458" y="1776"/>
                  </a:lnTo>
                  <a:lnTo>
                    <a:pt x="2554" y="1719"/>
                  </a:lnTo>
                  <a:lnTo>
                    <a:pt x="2755" y="1623"/>
                  </a:lnTo>
                  <a:lnTo>
                    <a:pt x="2957" y="1537"/>
                  </a:lnTo>
                  <a:lnTo>
                    <a:pt x="3168" y="1489"/>
                  </a:lnTo>
                  <a:lnTo>
                    <a:pt x="3379" y="1450"/>
                  </a:lnTo>
                  <a:lnTo>
                    <a:pt x="3590" y="1431"/>
                  </a:lnTo>
                  <a:close/>
                  <a:moveTo>
                    <a:pt x="3561" y="1"/>
                  </a:moveTo>
                  <a:lnTo>
                    <a:pt x="3379" y="10"/>
                  </a:lnTo>
                  <a:lnTo>
                    <a:pt x="3206" y="20"/>
                  </a:lnTo>
                  <a:lnTo>
                    <a:pt x="3034" y="49"/>
                  </a:lnTo>
                  <a:lnTo>
                    <a:pt x="2861" y="78"/>
                  </a:lnTo>
                  <a:lnTo>
                    <a:pt x="2688" y="126"/>
                  </a:lnTo>
                  <a:lnTo>
                    <a:pt x="2515" y="174"/>
                  </a:lnTo>
                  <a:lnTo>
                    <a:pt x="2343" y="231"/>
                  </a:lnTo>
                  <a:lnTo>
                    <a:pt x="2179" y="298"/>
                  </a:lnTo>
                  <a:lnTo>
                    <a:pt x="2016" y="375"/>
                  </a:lnTo>
                  <a:lnTo>
                    <a:pt x="1853" y="462"/>
                  </a:lnTo>
                  <a:lnTo>
                    <a:pt x="1690" y="558"/>
                  </a:lnTo>
                  <a:lnTo>
                    <a:pt x="1536" y="663"/>
                  </a:lnTo>
                  <a:lnTo>
                    <a:pt x="1383" y="778"/>
                  </a:lnTo>
                  <a:lnTo>
                    <a:pt x="1248" y="893"/>
                  </a:lnTo>
                  <a:lnTo>
                    <a:pt x="1114" y="1018"/>
                  </a:lnTo>
                  <a:lnTo>
                    <a:pt x="980" y="1143"/>
                  </a:lnTo>
                  <a:lnTo>
                    <a:pt x="864" y="1277"/>
                  </a:lnTo>
                  <a:lnTo>
                    <a:pt x="749" y="1421"/>
                  </a:lnTo>
                  <a:lnTo>
                    <a:pt x="644" y="1565"/>
                  </a:lnTo>
                  <a:lnTo>
                    <a:pt x="548" y="1709"/>
                  </a:lnTo>
                  <a:lnTo>
                    <a:pt x="461" y="1863"/>
                  </a:lnTo>
                  <a:lnTo>
                    <a:pt x="375" y="2026"/>
                  </a:lnTo>
                  <a:lnTo>
                    <a:pt x="298" y="2180"/>
                  </a:lnTo>
                  <a:lnTo>
                    <a:pt x="231" y="2343"/>
                  </a:lnTo>
                  <a:lnTo>
                    <a:pt x="173" y="2516"/>
                  </a:lnTo>
                  <a:lnTo>
                    <a:pt x="125" y="2679"/>
                  </a:lnTo>
                  <a:lnTo>
                    <a:pt x="87" y="2851"/>
                  </a:lnTo>
                  <a:lnTo>
                    <a:pt x="49" y="3024"/>
                  </a:lnTo>
                  <a:lnTo>
                    <a:pt x="29" y="3197"/>
                  </a:lnTo>
                  <a:lnTo>
                    <a:pt x="10" y="3370"/>
                  </a:lnTo>
                  <a:lnTo>
                    <a:pt x="1" y="3543"/>
                  </a:lnTo>
                  <a:lnTo>
                    <a:pt x="1" y="3715"/>
                  </a:lnTo>
                  <a:lnTo>
                    <a:pt x="10" y="3898"/>
                  </a:lnTo>
                  <a:lnTo>
                    <a:pt x="20" y="4070"/>
                  </a:lnTo>
                  <a:lnTo>
                    <a:pt x="49" y="4243"/>
                  </a:lnTo>
                  <a:lnTo>
                    <a:pt x="77" y="4416"/>
                  </a:lnTo>
                  <a:lnTo>
                    <a:pt x="125" y="4589"/>
                  </a:lnTo>
                  <a:lnTo>
                    <a:pt x="173" y="4761"/>
                  </a:lnTo>
                  <a:lnTo>
                    <a:pt x="231" y="4934"/>
                  </a:lnTo>
                  <a:lnTo>
                    <a:pt x="298" y="5097"/>
                  </a:lnTo>
                  <a:lnTo>
                    <a:pt x="375" y="5270"/>
                  </a:lnTo>
                  <a:lnTo>
                    <a:pt x="461" y="5433"/>
                  </a:lnTo>
                  <a:lnTo>
                    <a:pt x="557" y="5587"/>
                  </a:lnTo>
                  <a:lnTo>
                    <a:pt x="663" y="5740"/>
                  </a:lnTo>
                  <a:lnTo>
                    <a:pt x="778" y="5894"/>
                  </a:lnTo>
                  <a:lnTo>
                    <a:pt x="893" y="6038"/>
                  </a:lnTo>
                  <a:lnTo>
                    <a:pt x="1018" y="6172"/>
                  </a:lnTo>
                  <a:lnTo>
                    <a:pt x="1152" y="6297"/>
                  </a:lnTo>
                  <a:lnTo>
                    <a:pt x="1287" y="6422"/>
                  </a:lnTo>
                  <a:lnTo>
                    <a:pt x="1421" y="6527"/>
                  </a:lnTo>
                  <a:lnTo>
                    <a:pt x="1565" y="6633"/>
                  </a:lnTo>
                  <a:lnTo>
                    <a:pt x="1719" y="6739"/>
                  </a:lnTo>
                  <a:lnTo>
                    <a:pt x="1872" y="6825"/>
                  </a:lnTo>
                  <a:lnTo>
                    <a:pt x="2026" y="6902"/>
                  </a:lnTo>
                  <a:lnTo>
                    <a:pt x="2189" y="6979"/>
                  </a:lnTo>
                  <a:lnTo>
                    <a:pt x="2352" y="7046"/>
                  </a:lnTo>
                  <a:lnTo>
                    <a:pt x="2515" y="7103"/>
                  </a:lnTo>
                  <a:lnTo>
                    <a:pt x="2678" y="7151"/>
                  </a:lnTo>
                  <a:lnTo>
                    <a:pt x="2851" y="7190"/>
                  </a:lnTo>
                  <a:lnTo>
                    <a:pt x="3024" y="7228"/>
                  </a:lnTo>
                  <a:lnTo>
                    <a:pt x="3197" y="7257"/>
                  </a:lnTo>
                  <a:lnTo>
                    <a:pt x="3369" y="7266"/>
                  </a:lnTo>
                  <a:lnTo>
                    <a:pt x="3542" y="7276"/>
                  </a:lnTo>
                  <a:lnTo>
                    <a:pt x="3897" y="7276"/>
                  </a:lnTo>
                  <a:lnTo>
                    <a:pt x="4070" y="7257"/>
                  </a:lnTo>
                  <a:lnTo>
                    <a:pt x="4243" y="7228"/>
                  </a:lnTo>
                  <a:lnTo>
                    <a:pt x="4416" y="7199"/>
                  </a:lnTo>
                  <a:lnTo>
                    <a:pt x="4588" y="7151"/>
                  </a:lnTo>
                  <a:lnTo>
                    <a:pt x="4761" y="7103"/>
                  </a:lnTo>
                  <a:lnTo>
                    <a:pt x="4934" y="7046"/>
                  </a:lnTo>
                  <a:lnTo>
                    <a:pt x="5097" y="6979"/>
                  </a:lnTo>
                  <a:lnTo>
                    <a:pt x="5260" y="6902"/>
                  </a:lnTo>
                  <a:lnTo>
                    <a:pt x="5423" y="6815"/>
                  </a:lnTo>
                  <a:lnTo>
                    <a:pt x="5587" y="6719"/>
                  </a:lnTo>
                  <a:lnTo>
                    <a:pt x="5740" y="6614"/>
                  </a:lnTo>
                  <a:lnTo>
                    <a:pt x="5894" y="6499"/>
                  </a:lnTo>
                  <a:lnTo>
                    <a:pt x="6038" y="6383"/>
                  </a:lnTo>
                  <a:lnTo>
                    <a:pt x="6172" y="6259"/>
                  </a:lnTo>
                  <a:lnTo>
                    <a:pt x="6297" y="6134"/>
                  </a:lnTo>
                  <a:lnTo>
                    <a:pt x="6422" y="6000"/>
                  </a:lnTo>
                  <a:lnTo>
                    <a:pt x="6527" y="5856"/>
                  </a:lnTo>
                  <a:lnTo>
                    <a:pt x="6633" y="5712"/>
                  </a:lnTo>
                  <a:lnTo>
                    <a:pt x="6729" y="5558"/>
                  </a:lnTo>
                  <a:lnTo>
                    <a:pt x="6825" y="5404"/>
                  </a:lnTo>
                  <a:lnTo>
                    <a:pt x="6902" y="5251"/>
                  </a:lnTo>
                  <a:lnTo>
                    <a:pt x="6978" y="5097"/>
                  </a:lnTo>
                  <a:lnTo>
                    <a:pt x="7045" y="4934"/>
                  </a:lnTo>
                  <a:lnTo>
                    <a:pt x="7103" y="4761"/>
                  </a:lnTo>
                  <a:lnTo>
                    <a:pt x="7151" y="4598"/>
                  </a:lnTo>
                  <a:lnTo>
                    <a:pt x="7199" y="4426"/>
                  </a:lnTo>
                  <a:lnTo>
                    <a:pt x="7228" y="4253"/>
                  </a:lnTo>
                  <a:lnTo>
                    <a:pt x="7257" y="4080"/>
                  </a:lnTo>
                  <a:lnTo>
                    <a:pt x="7276" y="3907"/>
                  </a:lnTo>
                  <a:lnTo>
                    <a:pt x="7285" y="3734"/>
                  </a:lnTo>
                  <a:lnTo>
                    <a:pt x="7285" y="3552"/>
                  </a:lnTo>
                  <a:lnTo>
                    <a:pt x="7276" y="3379"/>
                  </a:lnTo>
                  <a:lnTo>
                    <a:pt x="7257" y="3207"/>
                  </a:lnTo>
                  <a:lnTo>
                    <a:pt x="7228" y="3034"/>
                  </a:lnTo>
                  <a:lnTo>
                    <a:pt x="7199" y="2851"/>
                  </a:lnTo>
                  <a:lnTo>
                    <a:pt x="7161" y="2679"/>
                  </a:lnTo>
                  <a:lnTo>
                    <a:pt x="7103" y="2516"/>
                  </a:lnTo>
                  <a:lnTo>
                    <a:pt x="7045" y="2343"/>
                  </a:lnTo>
                  <a:lnTo>
                    <a:pt x="6978" y="2170"/>
                  </a:lnTo>
                  <a:lnTo>
                    <a:pt x="6902" y="2007"/>
                  </a:lnTo>
                  <a:lnTo>
                    <a:pt x="6815" y="1844"/>
                  </a:lnTo>
                  <a:lnTo>
                    <a:pt x="6719" y="1690"/>
                  </a:lnTo>
                  <a:lnTo>
                    <a:pt x="6614" y="1537"/>
                  </a:lnTo>
                  <a:lnTo>
                    <a:pt x="6498" y="1383"/>
                  </a:lnTo>
                  <a:lnTo>
                    <a:pt x="6383" y="1239"/>
                  </a:lnTo>
                  <a:lnTo>
                    <a:pt x="6258" y="1105"/>
                  </a:lnTo>
                  <a:lnTo>
                    <a:pt x="6134" y="980"/>
                  </a:lnTo>
                  <a:lnTo>
                    <a:pt x="5990" y="855"/>
                  </a:lnTo>
                  <a:lnTo>
                    <a:pt x="5855" y="750"/>
                  </a:lnTo>
                  <a:lnTo>
                    <a:pt x="5711" y="644"/>
                  </a:lnTo>
                  <a:lnTo>
                    <a:pt x="5558" y="548"/>
                  </a:lnTo>
                  <a:lnTo>
                    <a:pt x="5414" y="452"/>
                  </a:lnTo>
                  <a:lnTo>
                    <a:pt x="5251" y="375"/>
                  </a:lnTo>
                  <a:lnTo>
                    <a:pt x="5097" y="298"/>
                  </a:lnTo>
                  <a:lnTo>
                    <a:pt x="4934" y="231"/>
                  </a:lnTo>
                  <a:lnTo>
                    <a:pt x="4761" y="174"/>
                  </a:lnTo>
                  <a:lnTo>
                    <a:pt x="4598" y="126"/>
                  </a:lnTo>
                  <a:lnTo>
                    <a:pt x="4425" y="87"/>
                  </a:lnTo>
                  <a:lnTo>
                    <a:pt x="4253" y="49"/>
                  </a:lnTo>
                  <a:lnTo>
                    <a:pt x="4080" y="30"/>
                  </a:lnTo>
                  <a:lnTo>
                    <a:pt x="3907" y="10"/>
                  </a:lnTo>
                  <a:lnTo>
                    <a:pt x="37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1887;p35"/>
            <p:cNvSpPr/>
            <p:nvPr/>
          </p:nvSpPr>
          <p:spPr>
            <a:xfrm>
              <a:off x="4493600" y="3960650"/>
              <a:ext cx="181650" cy="157175"/>
            </a:xfrm>
            <a:custGeom>
              <a:avLst/>
              <a:gdLst/>
              <a:ahLst/>
              <a:cxnLst/>
              <a:rect l="l" t="t" r="r" b="b"/>
              <a:pathLst>
                <a:path w="7266" h="6287" extrusionOk="0">
                  <a:moveTo>
                    <a:pt x="6565" y="0"/>
                  </a:moveTo>
                  <a:lnTo>
                    <a:pt x="0" y="4626"/>
                  </a:lnTo>
                  <a:lnTo>
                    <a:pt x="125" y="4789"/>
                  </a:lnTo>
                  <a:lnTo>
                    <a:pt x="259" y="4943"/>
                  </a:lnTo>
                  <a:lnTo>
                    <a:pt x="394" y="5087"/>
                  </a:lnTo>
                  <a:lnTo>
                    <a:pt x="538" y="5231"/>
                  </a:lnTo>
                  <a:lnTo>
                    <a:pt x="691" y="5356"/>
                  </a:lnTo>
                  <a:lnTo>
                    <a:pt x="845" y="5481"/>
                  </a:lnTo>
                  <a:lnTo>
                    <a:pt x="1008" y="5596"/>
                  </a:lnTo>
                  <a:lnTo>
                    <a:pt x="1171" y="5701"/>
                  </a:lnTo>
                  <a:lnTo>
                    <a:pt x="1334" y="5797"/>
                  </a:lnTo>
                  <a:lnTo>
                    <a:pt x="1507" y="5884"/>
                  </a:lnTo>
                  <a:lnTo>
                    <a:pt x="1680" y="5960"/>
                  </a:lnTo>
                  <a:lnTo>
                    <a:pt x="1862" y="6037"/>
                  </a:lnTo>
                  <a:lnTo>
                    <a:pt x="2045" y="6095"/>
                  </a:lnTo>
                  <a:lnTo>
                    <a:pt x="2227" y="6152"/>
                  </a:lnTo>
                  <a:lnTo>
                    <a:pt x="2409" y="6200"/>
                  </a:lnTo>
                  <a:lnTo>
                    <a:pt x="2601" y="6229"/>
                  </a:lnTo>
                  <a:lnTo>
                    <a:pt x="2793" y="6258"/>
                  </a:lnTo>
                  <a:lnTo>
                    <a:pt x="2976" y="6277"/>
                  </a:lnTo>
                  <a:lnTo>
                    <a:pt x="3168" y="6287"/>
                  </a:lnTo>
                  <a:lnTo>
                    <a:pt x="3360" y="6287"/>
                  </a:lnTo>
                  <a:lnTo>
                    <a:pt x="3551" y="6277"/>
                  </a:lnTo>
                  <a:lnTo>
                    <a:pt x="3743" y="6258"/>
                  </a:lnTo>
                  <a:lnTo>
                    <a:pt x="3935" y="6239"/>
                  </a:lnTo>
                  <a:lnTo>
                    <a:pt x="4127" y="6200"/>
                  </a:lnTo>
                  <a:lnTo>
                    <a:pt x="4319" y="6152"/>
                  </a:lnTo>
                  <a:lnTo>
                    <a:pt x="4502" y="6095"/>
                  </a:lnTo>
                  <a:lnTo>
                    <a:pt x="4684" y="6028"/>
                  </a:lnTo>
                  <a:lnTo>
                    <a:pt x="4866" y="5951"/>
                  </a:lnTo>
                  <a:lnTo>
                    <a:pt x="5049" y="5874"/>
                  </a:lnTo>
                  <a:lnTo>
                    <a:pt x="5231" y="5778"/>
                  </a:lnTo>
                  <a:lnTo>
                    <a:pt x="5404" y="5672"/>
                  </a:lnTo>
                  <a:lnTo>
                    <a:pt x="5577" y="5557"/>
                  </a:lnTo>
                  <a:lnTo>
                    <a:pt x="5740" y="5433"/>
                  </a:lnTo>
                  <a:lnTo>
                    <a:pt x="5893" y="5308"/>
                  </a:lnTo>
                  <a:lnTo>
                    <a:pt x="6037" y="5173"/>
                  </a:lnTo>
                  <a:lnTo>
                    <a:pt x="6181" y="5029"/>
                  </a:lnTo>
                  <a:lnTo>
                    <a:pt x="6316" y="4885"/>
                  </a:lnTo>
                  <a:lnTo>
                    <a:pt x="6440" y="4732"/>
                  </a:lnTo>
                  <a:lnTo>
                    <a:pt x="6556" y="4569"/>
                  </a:lnTo>
                  <a:lnTo>
                    <a:pt x="6661" y="4406"/>
                  </a:lnTo>
                  <a:lnTo>
                    <a:pt x="6757" y="4242"/>
                  </a:lnTo>
                  <a:lnTo>
                    <a:pt x="6844" y="4070"/>
                  </a:lnTo>
                  <a:lnTo>
                    <a:pt x="6930" y="3897"/>
                  </a:lnTo>
                  <a:lnTo>
                    <a:pt x="6997" y="3715"/>
                  </a:lnTo>
                  <a:lnTo>
                    <a:pt x="7064" y="3542"/>
                  </a:lnTo>
                  <a:lnTo>
                    <a:pt x="7122" y="3359"/>
                  </a:lnTo>
                  <a:lnTo>
                    <a:pt x="7170" y="3167"/>
                  </a:lnTo>
                  <a:lnTo>
                    <a:pt x="7208" y="2985"/>
                  </a:lnTo>
                  <a:lnTo>
                    <a:pt x="7237" y="2793"/>
                  </a:lnTo>
                  <a:lnTo>
                    <a:pt x="7256" y="2601"/>
                  </a:lnTo>
                  <a:lnTo>
                    <a:pt x="7266" y="2409"/>
                  </a:lnTo>
                  <a:lnTo>
                    <a:pt x="7266" y="2217"/>
                  </a:lnTo>
                  <a:lnTo>
                    <a:pt x="7256" y="2025"/>
                  </a:lnTo>
                  <a:lnTo>
                    <a:pt x="7247" y="1833"/>
                  </a:lnTo>
                  <a:lnTo>
                    <a:pt x="7218" y="1641"/>
                  </a:lnTo>
                  <a:lnTo>
                    <a:pt x="7179" y="1449"/>
                  </a:lnTo>
                  <a:lnTo>
                    <a:pt x="7141" y="1267"/>
                  </a:lnTo>
                  <a:lnTo>
                    <a:pt x="7083" y="1075"/>
                  </a:lnTo>
                  <a:lnTo>
                    <a:pt x="7026" y="893"/>
                  </a:lnTo>
                  <a:lnTo>
                    <a:pt x="6949" y="710"/>
                  </a:lnTo>
                  <a:lnTo>
                    <a:pt x="6863" y="528"/>
                  </a:lnTo>
                  <a:lnTo>
                    <a:pt x="6776" y="346"/>
                  </a:lnTo>
                  <a:lnTo>
                    <a:pt x="6671" y="173"/>
                  </a:lnTo>
                  <a:lnTo>
                    <a:pt x="65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1888;p35"/>
            <p:cNvSpPr/>
            <p:nvPr/>
          </p:nvSpPr>
          <p:spPr>
            <a:xfrm>
              <a:off x="4444875" y="4005750"/>
              <a:ext cx="165600" cy="143525"/>
            </a:xfrm>
            <a:custGeom>
              <a:avLst/>
              <a:gdLst/>
              <a:ahLst/>
              <a:cxnLst/>
              <a:rect l="l" t="t" r="r" b="b"/>
              <a:pathLst>
                <a:path w="6624" h="5741" extrusionOk="0">
                  <a:moveTo>
                    <a:pt x="5952" y="1"/>
                  </a:moveTo>
                  <a:lnTo>
                    <a:pt x="4771" y="826"/>
                  </a:lnTo>
                  <a:lnTo>
                    <a:pt x="4838" y="922"/>
                  </a:lnTo>
                  <a:lnTo>
                    <a:pt x="4896" y="1018"/>
                  </a:lnTo>
                  <a:lnTo>
                    <a:pt x="5001" y="1219"/>
                  </a:lnTo>
                  <a:lnTo>
                    <a:pt x="5078" y="1421"/>
                  </a:lnTo>
                  <a:lnTo>
                    <a:pt x="5136" y="1632"/>
                  </a:lnTo>
                  <a:lnTo>
                    <a:pt x="5165" y="1843"/>
                  </a:lnTo>
                  <a:lnTo>
                    <a:pt x="5184" y="2054"/>
                  </a:lnTo>
                  <a:lnTo>
                    <a:pt x="5174" y="2266"/>
                  </a:lnTo>
                  <a:lnTo>
                    <a:pt x="5155" y="2477"/>
                  </a:lnTo>
                  <a:lnTo>
                    <a:pt x="5107" y="2688"/>
                  </a:lnTo>
                  <a:lnTo>
                    <a:pt x="5040" y="2890"/>
                  </a:lnTo>
                  <a:lnTo>
                    <a:pt x="4963" y="3081"/>
                  </a:lnTo>
                  <a:lnTo>
                    <a:pt x="4857" y="3273"/>
                  </a:lnTo>
                  <a:lnTo>
                    <a:pt x="4733" y="3446"/>
                  </a:lnTo>
                  <a:lnTo>
                    <a:pt x="4598" y="3619"/>
                  </a:lnTo>
                  <a:lnTo>
                    <a:pt x="4435" y="3773"/>
                  </a:lnTo>
                  <a:lnTo>
                    <a:pt x="4262" y="3907"/>
                  </a:lnTo>
                  <a:lnTo>
                    <a:pt x="4166" y="3974"/>
                  </a:lnTo>
                  <a:lnTo>
                    <a:pt x="4070" y="4032"/>
                  </a:lnTo>
                  <a:lnTo>
                    <a:pt x="3869" y="4128"/>
                  </a:lnTo>
                  <a:lnTo>
                    <a:pt x="3667" y="4204"/>
                  </a:lnTo>
                  <a:lnTo>
                    <a:pt x="3456" y="4262"/>
                  </a:lnTo>
                  <a:lnTo>
                    <a:pt x="3245" y="4300"/>
                  </a:lnTo>
                  <a:lnTo>
                    <a:pt x="3034" y="4310"/>
                  </a:lnTo>
                  <a:lnTo>
                    <a:pt x="2823" y="4310"/>
                  </a:lnTo>
                  <a:lnTo>
                    <a:pt x="2612" y="4281"/>
                  </a:lnTo>
                  <a:lnTo>
                    <a:pt x="2400" y="4233"/>
                  </a:lnTo>
                  <a:lnTo>
                    <a:pt x="2199" y="4166"/>
                  </a:lnTo>
                  <a:lnTo>
                    <a:pt x="1997" y="4080"/>
                  </a:lnTo>
                  <a:lnTo>
                    <a:pt x="1815" y="3984"/>
                  </a:lnTo>
                  <a:lnTo>
                    <a:pt x="1633" y="3859"/>
                  </a:lnTo>
                  <a:lnTo>
                    <a:pt x="1469" y="3715"/>
                  </a:lnTo>
                  <a:lnTo>
                    <a:pt x="1316" y="3552"/>
                  </a:lnTo>
                  <a:lnTo>
                    <a:pt x="1172" y="3379"/>
                  </a:lnTo>
                  <a:lnTo>
                    <a:pt x="1" y="4204"/>
                  </a:lnTo>
                  <a:lnTo>
                    <a:pt x="116" y="4358"/>
                  </a:lnTo>
                  <a:lnTo>
                    <a:pt x="231" y="4502"/>
                  </a:lnTo>
                  <a:lnTo>
                    <a:pt x="356" y="4636"/>
                  </a:lnTo>
                  <a:lnTo>
                    <a:pt x="490" y="4761"/>
                  </a:lnTo>
                  <a:lnTo>
                    <a:pt x="625" y="4886"/>
                  </a:lnTo>
                  <a:lnTo>
                    <a:pt x="759" y="4991"/>
                  </a:lnTo>
                  <a:lnTo>
                    <a:pt x="903" y="5097"/>
                  </a:lnTo>
                  <a:lnTo>
                    <a:pt x="1057" y="5203"/>
                  </a:lnTo>
                  <a:lnTo>
                    <a:pt x="1210" y="5289"/>
                  </a:lnTo>
                  <a:lnTo>
                    <a:pt x="1364" y="5366"/>
                  </a:lnTo>
                  <a:lnTo>
                    <a:pt x="1527" y="5443"/>
                  </a:lnTo>
                  <a:lnTo>
                    <a:pt x="1690" y="5510"/>
                  </a:lnTo>
                  <a:lnTo>
                    <a:pt x="1853" y="5567"/>
                  </a:lnTo>
                  <a:lnTo>
                    <a:pt x="2016" y="5615"/>
                  </a:lnTo>
                  <a:lnTo>
                    <a:pt x="2189" y="5654"/>
                  </a:lnTo>
                  <a:lnTo>
                    <a:pt x="2362" y="5692"/>
                  </a:lnTo>
                  <a:lnTo>
                    <a:pt x="2535" y="5721"/>
                  </a:lnTo>
                  <a:lnTo>
                    <a:pt x="2707" y="5730"/>
                  </a:lnTo>
                  <a:lnTo>
                    <a:pt x="2880" y="5740"/>
                  </a:lnTo>
                  <a:lnTo>
                    <a:pt x="3235" y="5740"/>
                  </a:lnTo>
                  <a:lnTo>
                    <a:pt x="3408" y="5721"/>
                  </a:lnTo>
                  <a:lnTo>
                    <a:pt x="3581" y="5692"/>
                  </a:lnTo>
                  <a:lnTo>
                    <a:pt x="3754" y="5663"/>
                  </a:lnTo>
                  <a:lnTo>
                    <a:pt x="3926" y="5615"/>
                  </a:lnTo>
                  <a:lnTo>
                    <a:pt x="4099" y="5567"/>
                  </a:lnTo>
                  <a:lnTo>
                    <a:pt x="4272" y="5510"/>
                  </a:lnTo>
                  <a:lnTo>
                    <a:pt x="4435" y="5443"/>
                  </a:lnTo>
                  <a:lnTo>
                    <a:pt x="4598" y="5366"/>
                  </a:lnTo>
                  <a:lnTo>
                    <a:pt x="4761" y="5279"/>
                  </a:lnTo>
                  <a:lnTo>
                    <a:pt x="4925" y="5183"/>
                  </a:lnTo>
                  <a:lnTo>
                    <a:pt x="5078" y="5078"/>
                  </a:lnTo>
                  <a:lnTo>
                    <a:pt x="5232" y="4963"/>
                  </a:lnTo>
                  <a:lnTo>
                    <a:pt x="5376" y="4847"/>
                  </a:lnTo>
                  <a:lnTo>
                    <a:pt x="5510" y="4723"/>
                  </a:lnTo>
                  <a:lnTo>
                    <a:pt x="5635" y="4598"/>
                  </a:lnTo>
                  <a:lnTo>
                    <a:pt x="5760" y="4464"/>
                  </a:lnTo>
                  <a:lnTo>
                    <a:pt x="5865" y="4320"/>
                  </a:lnTo>
                  <a:lnTo>
                    <a:pt x="5971" y="4176"/>
                  </a:lnTo>
                  <a:lnTo>
                    <a:pt x="6067" y="4022"/>
                  </a:lnTo>
                  <a:lnTo>
                    <a:pt x="6163" y="3868"/>
                  </a:lnTo>
                  <a:lnTo>
                    <a:pt x="6240" y="3715"/>
                  </a:lnTo>
                  <a:lnTo>
                    <a:pt x="6316" y="3561"/>
                  </a:lnTo>
                  <a:lnTo>
                    <a:pt x="6383" y="3398"/>
                  </a:lnTo>
                  <a:lnTo>
                    <a:pt x="6441" y="3225"/>
                  </a:lnTo>
                  <a:lnTo>
                    <a:pt x="6489" y="3062"/>
                  </a:lnTo>
                  <a:lnTo>
                    <a:pt x="6537" y="2890"/>
                  </a:lnTo>
                  <a:lnTo>
                    <a:pt x="6566" y="2717"/>
                  </a:lnTo>
                  <a:lnTo>
                    <a:pt x="6595" y="2544"/>
                  </a:lnTo>
                  <a:lnTo>
                    <a:pt x="6614" y="2371"/>
                  </a:lnTo>
                  <a:lnTo>
                    <a:pt x="6623" y="2198"/>
                  </a:lnTo>
                  <a:lnTo>
                    <a:pt x="6623" y="2016"/>
                  </a:lnTo>
                  <a:lnTo>
                    <a:pt x="6614" y="1843"/>
                  </a:lnTo>
                  <a:lnTo>
                    <a:pt x="6595" y="1671"/>
                  </a:lnTo>
                  <a:lnTo>
                    <a:pt x="6566" y="1498"/>
                  </a:lnTo>
                  <a:lnTo>
                    <a:pt x="6537" y="1315"/>
                  </a:lnTo>
                  <a:lnTo>
                    <a:pt x="6499" y="1143"/>
                  </a:lnTo>
                  <a:lnTo>
                    <a:pt x="6441" y="980"/>
                  </a:lnTo>
                  <a:lnTo>
                    <a:pt x="6383" y="807"/>
                  </a:lnTo>
                  <a:lnTo>
                    <a:pt x="6316" y="634"/>
                  </a:lnTo>
                  <a:lnTo>
                    <a:pt x="6240" y="471"/>
                  </a:lnTo>
                  <a:lnTo>
                    <a:pt x="6153" y="308"/>
                  </a:lnTo>
                  <a:lnTo>
                    <a:pt x="6057" y="154"/>
                  </a:lnTo>
                  <a:lnTo>
                    <a:pt x="59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1889;p35"/>
            <p:cNvSpPr/>
            <p:nvPr/>
          </p:nvSpPr>
          <p:spPr>
            <a:xfrm>
              <a:off x="4507500" y="3950075"/>
              <a:ext cx="135125" cy="134875"/>
            </a:xfrm>
            <a:custGeom>
              <a:avLst/>
              <a:gdLst/>
              <a:ahLst/>
              <a:cxnLst/>
              <a:rect l="l" t="t" r="r" b="b"/>
              <a:pathLst>
                <a:path w="5405" h="5395" extrusionOk="0">
                  <a:moveTo>
                    <a:pt x="2640" y="1"/>
                  </a:moveTo>
                  <a:lnTo>
                    <a:pt x="2516" y="10"/>
                  </a:lnTo>
                  <a:lnTo>
                    <a:pt x="2381" y="20"/>
                  </a:lnTo>
                  <a:lnTo>
                    <a:pt x="2256" y="39"/>
                  </a:lnTo>
                  <a:lnTo>
                    <a:pt x="2122" y="58"/>
                  </a:lnTo>
                  <a:lnTo>
                    <a:pt x="1997" y="97"/>
                  </a:lnTo>
                  <a:lnTo>
                    <a:pt x="1873" y="135"/>
                  </a:lnTo>
                  <a:lnTo>
                    <a:pt x="1748" y="174"/>
                  </a:lnTo>
                  <a:lnTo>
                    <a:pt x="1623" y="231"/>
                  </a:lnTo>
                  <a:lnTo>
                    <a:pt x="1498" y="289"/>
                  </a:lnTo>
                  <a:lnTo>
                    <a:pt x="1383" y="346"/>
                  </a:lnTo>
                  <a:lnTo>
                    <a:pt x="1258" y="423"/>
                  </a:lnTo>
                  <a:lnTo>
                    <a:pt x="1143" y="500"/>
                  </a:lnTo>
                  <a:lnTo>
                    <a:pt x="1038" y="577"/>
                  </a:lnTo>
                  <a:lnTo>
                    <a:pt x="932" y="673"/>
                  </a:lnTo>
                  <a:lnTo>
                    <a:pt x="826" y="759"/>
                  </a:lnTo>
                  <a:lnTo>
                    <a:pt x="730" y="855"/>
                  </a:lnTo>
                  <a:lnTo>
                    <a:pt x="644" y="951"/>
                  </a:lnTo>
                  <a:lnTo>
                    <a:pt x="558" y="1057"/>
                  </a:lnTo>
                  <a:lnTo>
                    <a:pt x="481" y="1162"/>
                  </a:lnTo>
                  <a:lnTo>
                    <a:pt x="414" y="1277"/>
                  </a:lnTo>
                  <a:lnTo>
                    <a:pt x="346" y="1393"/>
                  </a:lnTo>
                  <a:lnTo>
                    <a:pt x="279" y="1508"/>
                  </a:lnTo>
                  <a:lnTo>
                    <a:pt x="231" y="1623"/>
                  </a:lnTo>
                  <a:lnTo>
                    <a:pt x="174" y="1748"/>
                  </a:lnTo>
                  <a:lnTo>
                    <a:pt x="135" y="1863"/>
                  </a:lnTo>
                  <a:lnTo>
                    <a:pt x="97" y="1988"/>
                  </a:lnTo>
                  <a:lnTo>
                    <a:pt x="68" y="2112"/>
                  </a:lnTo>
                  <a:lnTo>
                    <a:pt x="39" y="2247"/>
                  </a:lnTo>
                  <a:lnTo>
                    <a:pt x="20" y="2372"/>
                  </a:lnTo>
                  <a:lnTo>
                    <a:pt x="11" y="2496"/>
                  </a:lnTo>
                  <a:lnTo>
                    <a:pt x="1" y="2631"/>
                  </a:lnTo>
                  <a:lnTo>
                    <a:pt x="1" y="2755"/>
                  </a:lnTo>
                  <a:lnTo>
                    <a:pt x="11" y="2890"/>
                  </a:lnTo>
                  <a:lnTo>
                    <a:pt x="20" y="3015"/>
                  </a:lnTo>
                  <a:lnTo>
                    <a:pt x="39" y="3149"/>
                  </a:lnTo>
                  <a:lnTo>
                    <a:pt x="59" y="3274"/>
                  </a:lnTo>
                  <a:lnTo>
                    <a:pt x="97" y="3408"/>
                  </a:lnTo>
                  <a:lnTo>
                    <a:pt x="135" y="3533"/>
                  </a:lnTo>
                  <a:lnTo>
                    <a:pt x="174" y="3658"/>
                  </a:lnTo>
                  <a:lnTo>
                    <a:pt x="222" y="3782"/>
                  </a:lnTo>
                  <a:lnTo>
                    <a:pt x="279" y="3907"/>
                  </a:lnTo>
                  <a:lnTo>
                    <a:pt x="346" y="4022"/>
                  </a:lnTo>
                  <a:lnTo>
                    <a:pt x="414" y="4138"/>
                  </a:lnTo>
                  <a:lnTo>
                    <a:pt x="490" y="4253"/>
                  </a:lnTo>
                  <a:lnTo>
                    <a:pt x="577" y="4368"/>
                  </a:lnTo>
                  <a:lnTo>
                    <a:pt x="663" y="4473"/>
                  </a:lnTo>
                  <a:lnTo>
                    <a:pt x="759" y="4569"/>
                  </a:lnTo>
                  <a:lnTo>
                    <a:pt x="855" y="4665"/>
                  </a:lnTo>
                  <a:lnTo>
                    <a:pt x="951" y="4761"/>
                  </a:lnTo>
                  <a:lnTo>
                    <a:pt x="1057" y="4838"/>
                  </a:lnTo>
                  <a:lnTo>
                    <a:pt x="1162" y="4925"/>
                  </a:lnTo>
                  <a:lnTo>
                    <a:pt x="1277" y="4992"/>
                  </a:lnTo>
                  <a:lnTo>
                    <a:pt x="1383" y="5059"/>
                  </a:lnTo>
                  <a:lnTo>
                    <a:pt x="1508" y="5117"/>
                  </a:lnTo>
                  <a:lnTo>
                    <a:pt x="1623" y="5174"/>
                  </a:lnTo>
                  <a:lnTo>
                    <a:pt x="1738" y="5222"/>
                  </a:lnTo>
                  <a:lnTo>
                    <a:pt x="1863" y="5270"/>
                  </a:lnTo>
                  <a:lnTo>
                    <a:pt x="1988" y="5299"/>
                  </a:lnTo>
                  <a:lnTo>
                    <a:pt x="2112" y="5337"/>
                  </a:lnTo>
                  <a:lnTo>
                    <a:pt x="2247" y="5356"/>
                  </a:lnTo>
                  <a:lnTo>
                    <a:pt x="2372" y="5376"/>
                  </a:lnTo>
                  <a:lnTo>
                    <a:pt x="2496" y="5395"/>
                  </a:lnTo>
                  <a:lnTo>
                    <a:pt x="2890" y="5395"/>
                  </a:lnTo>
                  <a:lnTo>
                    <a:pt x="3024" y="5376"/>
                  </a:lnTo>
                  <a:lnTo>
                    <a:pt x="3149" y="5366"/>
                  </a:lnTo>
                  <a:lnTo>
                    <a:pt x="3283" y="5337"/>
                  </a:lnTo>
                  <a:lnTo>
                    <a:pt x="3408" y="5308"/>
                  </a:lnTo>
                  <a:lnTo>
                    <a:pt x="3533" y="5270"/>
                  </a:lnTo>
                  <a:lnTo>
                    <a:pt x="3658" y="5222"/>
                  </a:lnTo>
                  <a:lnTo>
                    <a:pt x="3782" y="5174"/>
                  </a:lnTo>
                  <a:lnTo>
                    <a:pt x="3907" y="5117"/>
                  </a:lnTo>
                  <a:lnTo>
                    <a:pt x="4032" y="5049"/>
                  </a:lnTo>
                  <a:lnTo>
                    <a:pt x="4147" y="4982"/>
                  </a:lnTo>
                  <a:lnTo>
                    <a:pt x="4262" y="4905"/>
                  </a:lnTo>
                  <a:lnTo>
                    <a:pt x="4378" y="4819"/>
                  </a:lnTo>
                  <a:lnTo>
                    <a:pt x="4483" y="4733"/>
                  </a:lnTo>
                  <a:lnTo>
                    <a:pt x="4579" y="4646"/>
                  </a:lnTo>
                  <a:lnTo>
                    <a:pt x="4675" y="4550"/>
                  </a:lnTo>
                  <a:lnTo>
                    <a:pt x="4761" y="4445"/>
                  </a:lnTo>
                  <a:lnTo>
                    <a:pt x="4848" y="4339"/>
                  </a:lnTo>
                  <a:lnTo>
                    <a:pt x="4925" y="4234"/>
                  </a:lnTo>
                  <a:lnTo>
                    <a:pt x="4992" y="4128"/>
                  </a:lnTo>
                  <a:lnTo>
                    <a:pt x="5059" y="4013"/>
                  </a:lnTo>
                  <a:lnTo>
                    <a:pt x="5126" y="3898"/>
                  </a:lnTo>
                  <a:lnTo>
                    <a:pt x="5174" y="3773"/>
                  </a:lnTo>
                  <a:lnTo>
                    <a:pt x="5222" y="3658"/>
                  </a:lnTo>
                  <a:lnTo>
                    <a:pt x="5270" y="3533"/>
                  </a:lnTo>
                  <a:lnTo>
                    <a:pt x="5309" y="3408"/>
                  </a:lnTo>
                  <a:lnTo>
                    <a:pt x="5337" y="3283"/>
                  </a:lnTo>
                  <a:lnTo>
                    <a:pt x="5366" y="3159"/>
                  </a:lnTo>
                  <a:lnTo>
                    <a:pt x="5385" y="3024"/>
                  </a:lnTo>
                  <a:lnTo>
                    <a:pt x="5395" y="2899"/>
                  </a:lnTo>
                  <a:lnTo>
                    <a:pt x="5405" y="2765"/>
                  </a:lnTo>
                  <a:lnTo>
                    <a:pt x="5405" y="2640"/>
                  </a:lnTo>
                  <a:lnTo>
                    <a:pt x="5395" y="2506"/>
                  </a:lnTo>
                  <a:lnTo>
                    <a:pt x="5385" y="2381"/>
                  </a:lnTo>
                  <a:lnTo>
                    <a:pt x="5366" y="2247"/>
                  </a:lnTo>
                  <a:lnTo>
                    <a:pt x="5337" y="2122"/>
                  </a:lnTo>
                  <a:lnTo>
                    <a:pt x="5309" y="1997"/>
                  </a:lnTo>
                  <a:lnTo>
                    <a:pt x="5270" y="1863"/>
                  </a:lnTo>
                  <a:lnTo>
                    <a:pt x="5232" y="1738"/>
                  </a:lnTo>
                  <a:lnTo>
                    <a:pt x="5184" y="1623"/>
                  </a:lnTo>
                  <a:lnTo>
                    <a:pt x="5126" y="1498"/>
                  </a:lnTo>
                  <a:lnTo>
                    <a:pt x="5059" y="1373"/>
                  </a:lnTo>
                  <a:lnTo>
                    <a:pt x="4992" y="1258"/>
                  </a:lnTo>
                  <a:lnTo>
                    <a:pt x="4915" y="1143"/>
                  </a:lnTo>
                  <a:lnTo>
                    <a:pt x="4829" y="1028"/>
                  </a:lnTo>
                  <a:lnTo>
                    <a:pt x="4742" y="922"/>
                  </a:lnTo>
                  <a:lnTo>
                    <a:pt x="4646" y="826"/>
                  </a:lnTo>
                  <a:lnTo>
                    <a:pt x="4550" y="730"/>
                  </a:lnTo>
                  <a:lnTo>
                    <a:pt x="4454" y="644"/>
                  </a:lnTo>
                  <a:lnTo>
                    <a:pt x="4349" y="558"/>
                  </a:lnTo>
                  <a:lnTo>
                    <a:pt x="4243" y="481"/>
                  </a:lnTo>
                  <a:lnTo>
                    <a:pt x="4128" y="404"/>
                  </a:lnTo>
                  <a:lnTo>
                    <a:pt x="4013" y="337"/>
                  </a:lnTo>
                  <a:lnTo>
                    <a:pt x="3898" y="279"/>
                  </a:lnTo>
                  <a:lnTo>
                    <a:pt x="3782" y="222"/>
                  </a:lnTo>
                  <a:lnTo>
                    <a:pt x="3658" y="174"/>
                  </a:lnTo>
                  <a:lnTo>
                    <a:pt x="3533" y="135"/>
                  </a:lnTo>
                  <a:lnTo>
                    <a:pt x="3418" y="97"/>
                  </a:lnTo>
                  <a:lnTo>
                    <a:pt x="3283" y="68"/>
                  </a:lnTo>
                  <a:lnTo>
                    <a:pt x="3159" y="39"/>
                  </a:lnTo>
                  <a:lnTo>
                    <a:pt x="3034" y="20"/>
                  </a:lnTo>
                  <a:lnTo>
                    <a:pt x="2899" y="10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890;p35"/>
            <p:cNvSpPr/>
            <p:nvPr/>
          </p:nvSpPr>
          <p:spPr>
            <a:xfrm>
              <a:off x="3309450" y="3584175"/>
              <a:ext cx="1547450" cy="1513600"/>
            </a:xfrm>
            <a:custGeom>
              <a:avLst/>
              <a:gdLst/>
              <a:ahLst/>
              <a:cxnLst/>
              <a:rect l="l" t="t" r="r" b="b"/>
              <a:pathLst>
                <a:path w="61898" h="60544" extrusionOk="0">
                  <a:moveTo>
                    <a:pt x="35302" y="0"/>
                  </a:moveTo>
                  <a:lnTo>
                    <a:pt x="34707" y="461"/>
                  </a:lnTo>
                  <a:lnTo>
                    <a:pt x="34102" y="931"/>
                  </a:lnTo>
                  <a:lnTo>
                    <a:pt x="33507" y="1401"/>
                  </a:lnTo>
                  <a:lnTo>
                    <a:pt x="32912" y="1891"/>
                  </a:lnTo>
                  <a:lnTo>
                    <a:pt x="32326" y="2380"/>
                  </a:lnTo>
                  <a:lnTo>
                    <a:pt x="31731" y="2879"/>
                  </a:lnTo>
                  <a:lnTo>
                    <a:pt x="31146" y="3379"/>
                  </a:lnTo>
                  <a:lnTo>
                    <a:pt x="30560" y="3887"/>
                  </a:lnTo>
                  <a:lnTo>
                    <a:pt x="25829" y="31452"/>
                  </a:lnTo>
                  <a:lnTo>
                    <a:pt x="4262" y="27738"/>
                  </a:lnTo>
                  <a:lnTo>
                    <a:pt x="2045" y="29475"/>
                  </a:lnTo>
                  <a:lnTo>
                    <a:pt x="1" y="31068"/>
                  </a:lnTo>
                  <a:lnTo>
                    <a:pt x="25147" y="35387"/>
                  </a:lnTo>
                  <a:lnTo>
                    <a:pt x="20819" y="60543"/>
                  </a:lnTo>
                  <a:lnTo>
                    <a:pt x="23007" y="59142"/>
                  </a:lnTo>
                  <a:lnTo>
                    <a:pt x="25387" y="57635"/>
                  </a:lnTo>
                  <a:lnTo>
                    <a:pt x="29092" y="36069"/>
                  </a:lnTo>
                  <a:lnTo>
                    <a:pt x="56657" y="40810"/>
                  </a:lnTo>
                  <a:lnTo>
                    <a:pt x="58001" y="40042"/>
                  </a:lnTo>
                  <a:lnTo>
                    <a:pt x="58663" y="39649"/>
                  </a:lnTo>
                  <a:lnTo>
                    <a:pt x="59325" y="39255"/>
                  </a:lnTo>
                  <a:lnTo>
                    <a:pt x="59978" y="38862"/>
                  </a:lnTo>
                  <a:lnTo>
                    <a:pt x="60630" y="38459"/>
                  </a:lnTo>
                  <a:lnTo>
                    <a:pt x="61264" y="38056"/>
                  </a:lnTo>
                  <a:lnTo>
                    <a:pt x="61897" y="37653"/>
                  </a:lnTo>
                  <a:lnTo>
                    <a:pt x="29773" y="32124"/>
                  </a:lnTo>
                  <a:lnTo>
                    <a:pt x="3530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1891;p35"/>
            <p:cNvSpPr/>
            <p:nvPr/>
          </p:nvSpPr>
          <p:spPr>
            <a:xfrm>
              <a:off x="4520700" y="3979600"/>
              <a:ext cx="121675" cy="105350"/>
            </a:xfrm>
            <a:custGeom>
              <a:avLst/>
              <a:gdLst/>
              <a:ahLst/>
              <a:cxnLst/>
              <a:rect l="l" t="t" r="r" b="b"/>
              <a:pathLst>
                <a:path w="4867" h="4214" extrusionOk="0">
                  <a:moveTo>
                    <a:pt x="4406" y="0"/>
                  </a:moveTo>
                  <a:lnTo>
                    <a:pt x="1" y="3110"/>
                  </a:lnTo>
                  <a:lnTo>
                    <a:pt x="78" y="3216"/>
                  </a:lnTo>
                  <a:lnTo>
                    <a:pt x="174" y="3321"/>
                  </a:lnTo>
                  <a:lnTo>
                    <a:pt x="260" y="3417"/>
                  </a:lnTo>
                  <a:lnTo>
                    <a:pt x="356" y="3513"/>
                  </a:lnTo>
                  <a:lnTo>
                    <a:pt x="462" y="3600"/>
                  </a:lnTo>
                  <a:lnTo>
                    <a:pt x="558" y="3676"/>
                  </a:lnTo>
                  <a:lnTo>
                    <a:pt x="673" y="3753"/>
                  </a:lnTo>
                  <a:lnTo>
                    <a:pt x="778" y="3820"/>
                  </a:lnTo>
                  <a:lnTo>
                    <a:pt x="893" y="3888"/>
                  </a:lnTo>
                  <a:lnTo>
                    <a:pt x="1009" y="3945"/>
                  </a:lnTo>
                  <a:lnTo>
                    <a:pt x="1124" y="4003"/>
                  </a:lnTo>
                  <a:lnTo>
                    <a:pt x="1239" y="4051"/>
                  </a:lnTo>
                  <a:lnTo>
                    <a:pt x="1364" y="4089"/>
                  </a:lnTo>
                  <a:lnTo>
                    <a:pt x="1488" y="4127"/>
                  </a:lnTo>
                  <a:lnTo>
                    <a:pt x="1613" y="4156"/>
                  </a:lnTo>
                  <a:lnTo>
                    <a:pt x="1738" y="4175"/>
                  </a:lnTo>
                  <a:lnTo>
                    <a:pt x="1863" y="4195"/>
                  </a:lnTo>
                  <a:lnTo>
                    <a:pt x="1997" y="4204"/>
                  </a:lnTo>
                  <a:lnTo>
                    <a:pt x="2122" y="4214"/>
                  </a:lnTo>
                  <a:lnTo>
                    <a:pt x="2247" y="4214"/>
                  </a:lnTo>
                  <a:lnTo>
                    <a:pt x="2381" y="4204"/>
                  </a:lnTo>
                  <a:lnTo>
                    <a:pt x="2506" y="4195"/>
                  </a:lnTo>
                  <a:lnTo>
                    <a:pt x="2631" y="4175"/>
                  </a:lnTo>
                  <a:lnTo>
                    <a:pt x="2765" y="4156"/>
                  </a:lnTo>
                  <a:lnTo>
                    <a:pt x="2890" y="4118"/>
                  </a:lnTo>
                  <a:lnTo>
                    <a:pt x="3015" y="4089"/>
                  </a:lnTo>
                  <a:lnTo>
                    <a:pt x="3139" y="4041"/>
                  </a:lnTo>
                  <a:lnTo>
                    <a:pt x="3264" y="3993"/>
                  </a:lnTo>
                  <a:lnTo>
                    <a:pt x="3379" y="3936"/>
                  </a:lnTo>
                  <a:lnTo>
                    <a:pt x="3504" y="3868"/>
                  </a:lnTo>
                  <a:lnTo>
                    <a:pt x="3619" y="3801"/>
                  </a:lnTo>
                  <a:lnTo>
                    <a:pt x="3734" y="3724"/>
                  </a:lnTo>
                  <a:lnTo>
                    <a:pt x="3840" y="3648"/>
                  </a:lnTo>
                  <a:lnTo>
                    <a:pt x="3946" y="3561"/>
                  </a:lnTo>
                  <a:lnTo>
                    <a:pt x="4051" y="3465"/>
                  </a:lnTo>
                  <a:lnTo>
                    <a:pt x="4137" y="3369"/>
                  </a:lnTo>
                  <a:lnTo>
                    <a:pt x="4233" y="3273"/>
                  </a:lnTo>
                  <a:lnTo>
                    <a:pt x="4310" y="3168"/>
                  </a:lnTo>
                  <a:lnTo>
                    <a:pt x="4387" y="3062"/>
                  </a:lnTo>
                  <a:lnTo>
                    <a:pt x="4464" y="2957"/>
                  </a:lnTo>
                  <a:lnTo>
                    <a:pt x="4521" y="2841"/>
                  </a:lnTo>
                  <a:lnTo>
                    <a:pt x="4589" y="2726"/>
                  </a:lnTo>
                  <a:lnTo>
                    <a:pt x="4637" y="2611"/>
                  </a:lnTo>
                  <a:lnTo>
                    <a:pt x="4685" y="2496"/>
                  </a:lnTo>
                  <a:lnTo>
                    <a:pt x="4733" y="2371"/>
                  </a:lnTo>
                  <a:lnTo>
                    <a:pt x="4771" y="2246"/>
                  </a:lnTo>
                  <a:lnTo>
                    <a:pt x="4800" y="2122"/>
                  </a:lnTo>
                  <a:lnTo>
                    <a:pt x="4829" y="1997"/>
                  </a:lnTo>
                  <a:lnTo>
                    <a:pt x="4848" y="1872"/>
                  </a:lnTo>
                  <a:lnTo>
                    <a:pt x="4857" y="1747"/>
                  </a:lnTo>
                  <a:lnTo>
                    <a:pt x="4867" y="1622"/>
                  </a:lnTo>
                  <a:lnTo>
                    <a:pt x="4867" y="1488"/>
                  </a:lnTo>
                  <a:lnTo>
                    <a:pt x="4867" y="1363"/>
                  </a:lnTo>
                  <a:lnTo>
                    <a:pt x="4857" y="1229"/>
                  </a:lnTo>
                  <a:lnTo>
                    <a:pt x="4838" y="1104"/>
                  </a:lnTo>
                  <a:lnTo>
                    <a:pt x="4819" y="979"/>
                  </a:lnTo>
                  <a:lnTo>
                    <a:pt x="4781" y="845"/>
                  </a:lnTo>
                  <a:lnTo>
                    <a:pt x="4752" y="720"/>
                  </a:lnTo>
                  <a:lnTo>
                    <a:pt x="4704" y="595"/>
                  </a:lnTo>
                  <a:lnTo>
                    <a:pt x="4656" y="471"/>
                  </a:lnTo>
                  <a:lnTo>
                    <a:pt x="4608" y="356"/>
                  </a:lnTo>
                  <a:lnTo>
                    <a:pt x="4541" y="231"/>
                  </a:lnTo>
                  <a:lnTo>
                    <a:pt x="4473" y="116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1892;p35"/>
            <p:cNvSpPr/>
            <p:nvPr/>
          </p:nvSpPr>
          <p:spPr>
            <a:xfrm>
              <a:off x="3829900" y="4387275"/>
              <a:ext cx="1027000" cy="710500"/>
            </a:xfrm>
            <a:custGeom>
              <a:avLst/>
              <a:gdLst/>
              <a:ahLst/>
              <a:cxnLst/>
              <a:rect l="l" t="t" r="r" b="b"/>
              <a:pathLst>
                <a:path w="41080" h="28420" extrusionOk="0">
                  <a:moveTo>
                    <a:pt x="8955" y="0"/>
                  </a:moveTo>
                  <a:lnTo>
                    <a:pt x="4329" y="3263"/>
                  </a:lnTo>
                  <a:lnTo>
                    <a:pt x="1" y="28419"/>
                  </a:lnTo>
                  <a:lnTo>
                    <a:pt x="2189" y="27018"/>
                  </a:lnTo>
                  <a:lnTo>
                    <a:pt x="4569" y="25511"/>
                  </a:lnTo>
                  <a:lnTo>
                    <a:pt x="8274" y="3945"/>
                  </a:lnTo>
                  <a:lnTo>
                    <a:pt x="35839" y="8686"/>
                  </a:lnTo>
                  <a:lnTo>
                    <a:pt x="37183" y="7918"/>
                  </a:lnTo>
                  <a:lnTo>
                    <a:pt x="37845" y="7525"/>
                  </a:lnTo>
                  <a:lnTo>
                    <a:pt x="38507" y="7131"/>
                  </a:lnTo>
                  <a:lnTo>
                    <a:pt x="39160" y="6738"/>
                  </a:lnTo>
                  <a:lnTo>
                    <a:pt x="39812" y="6335"/>
                  </a:lnTo>
                  <a:lnTo>
                    <a:pt x="40446" y="5932"/>
                  </a:lnTo>
                  <a:lnTo>
                    <a:pt x="41079" y="5529"/>
                  </a:lnTo>
                  <a:lnTo>
                    <a:pt x="89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1893;p35"/>
            <p:cNvSpPr/>
            <p:nvPr/>
          </p:nvSpPr>
          <p:spPr>
            <a:xfrm>
              <a:off x="3777600" y="4189550"/>
              <a:ext cx="240675" cy="237100"/>
            </a:xfrm>
            <a:custGeom>
              <a:avLst/>
              <a:gdLst/>
              <a:ahLst/>
              <a:cxnLst/>
              <a:rect l="l" t="t" r="r" b="b"/>
              <a:pathLst>
                <a:path w="9627" h="9484" extrusionOk="0">
                  <a:moveTo>
                    <a:pt x="7410" y="1"/>
                  </a:moveTo>
                  <a:lnTo>
                    <a:pt x="7247" y="10"/>
                  </a:lnTo>
                  <a:lnTo>
                    <a:pt x="7074" y="20"/>
                  </a:lnTo>
                  <a:lnTo>
                    <a:pt x="6901" y="48"/>
                  </a:lnTo>
                  <a:lnTo>
                    <a:pt x="6728" y="77"/>
                  </a:lnTo>
                  <a:lnTo>
                    <a:pt x="6546" y="125"/>
                  </a:lnTo>
                  <a:lnTo>
                    <a:pt x="6364" y="183"/>
                  </a:lnTo>
                  <a:lnTo>
                    <a:pt x="6172" y="240"/>
                  </a:lnTo>
                  <a:lnTo>
                    <a:pt x="5989" y="317"/>
                  </a:lnTo>
                  <a:lnTo>
                    <a:pt x="5788" y="394"/>
                  </a:lnTo>
                  <a:lnTo>
                    <a:pt x="5596" y="490"/>
                  </a:lnTo>
                  <a:lnTo>
                    <a:pt x="5394" y="586"/>
                  </a:lnTo>
                  <a:lnTo>
                    <a:pt x="4991" y="807"/>
                  </a:lnTo>
                  <a:lnTo>
                    <a:pt x="4569" y="1047"/>
                  </a:lnTo>
                  <a:lnTo>
                    <a:pt x="4147" y="1315"/>
                  </a:lnTo>
                  <a:lnTo>
                    <a:pt x="3715" y="1603"/>
                  </a:lnTo>
                  <a:lnTo>
                    <a:pt x="3273" y="1901"/>
                  </a:lnTo>
                  <a:lnTo>
                    <a:pt x="2841" y="2218"/>
                  </a:lnTo>
                  <a:lnTo>
                    <a:pt x="2429" y="2525"/>
                  </a:lnTo>
                  <a:lnTo>
                    <a:pt x="2035" y="2841"/>
                  </a:lnTo>
                  <a:lnTo>
                    <a:pt x="1661" y="3149"/>
                  </a:lnTo>
                  <a:lnTo>
                    <a:pt x="1325" y="3465"/>
                  </a:lnTo>
                  <a:lnTo>
                    <a:pt x="1162" y="3619"/>
                  </a:lnTo>
                  <a:lnTo>
                    <a:pt x="1018" y="3772"/>
                  </a:lnTo>
                  <a:lnTo>
                    <a:pt x="874" y="3926"/>
                  </a:lnTo>
                  <a:lnTo>
                    <a:pt x="739" y="4080"/>
                  </a:lnTo>
                  <a:lnTo>
                    <a:pt x="615" y="4233"/>
                  </a:lnTo>
                  <a:lnTo>
                    <a:pt x="509" y="4396"/>
                  </a:lnTo>
                  <a:lnTo>
                    <a:pt x="403" y="4550"/>
                  </a:lnTo>
                  <a:lnTo>
                    <a:pt x="307" y="4703"/>
                  </a:lnTo>
                  <a:lnTo>
                    <a:pt x="231" y="4857"/>
                  </a:lnTo>
                  <a:lnTo>
                    <a:pt x="163" y="5011"/>
                  </a:lnTo>
                  <a:lnTo>
                    <a:pt x="106" y="5174"/>
                  </a:lnTo>
                  <a:lnTo>
                    <a:pt x="58" y="5327"/>
                  </a:lnTo>
                  <a:lnTo>
                    <a:pt x="29" y="5481"/>
                  </a:lnTo>
                  <a:lnTo>
                    <a:pt x="10" y="5634"/>
                  </a:lnTo>
                  <a:lnTo>
                    <a:pt x="0" y="5788"/>
                  </a:lnTo>
                  <a:lnTo>
                    <a:pt x="10" y="5942"/>
                  </a:lnTo>
                  <a:lnTo>
                    <a:pt x="39" y="6105"/>
                  </a:lnTo>
                  <a:lnTo>
                    <a:pt x="77" y="6258"/>
                  </a:lnTo>
                  <a:lnTo>
                    <a:pt x="135" y="6412"/>
                  </a:lnTo>
                  <a:lnTo>
                    <a:pt x="202" y="6565"/>
                  </a:lnTo>
                  <a:lnTo>
                    <a:pt x="288" y="6719"/>
                  </a:lnTo>
                  <a:lnTo>
                    <a:pt x="384" y="6882"/>
                  </a:lnTo>
                  <a:lnTo>
                    <a:pt x="509" y="7036"/>
                  </a:lnTo>
                  <a:lnTo>
                    <a:pt x="653" y="7189"/>
                  </a:lnTo>
                  <a:lnTo>
                    <a:pt x="826" y="7343"/>
                  </a:lnTo>
                  <a:lnTo>
                    <a:pt x="1018" y="7496"/>
                  </a:lnTo>
                  <a:lnTo>
                    <a:pt x="1229" y="7640"/>
                  </a:lnTo>
                  <a:lnTo>
                    <a:pt x="1459" y="7784"/>
                  </a:lnTo>
                  <a:lnTo>
                    <a:pt x="1699" y="7928"/>
                  </a:lnTo>
                  <a:lnTo>
                    <a:pt x="1958" y="8072"/>
                  </a:lnTo>
                  <a:lnTo>
                    <a:pt x="2237" y="8207"/>
                  </a:lnTo>
                  <a:lnTo>
                    <a:pt x="2515" y="8341"/>
                  </a:lnTo>
                  <a:lnTo>
                    <a:pt x="2812" y="8466"/>
                  </a:lnTo>
                  <a:lnTo>
                    <a:pt x="3120" y="8581"/>
                  </a:lnTo>
                  <a:lnTo>
                    <a:pt x="3427" y="8706"/>
                  </a:lnTo>
                  <a:lnTo>
                    <a:pt x="3743" y="8811"/>
                  </a:lnTo>
                  <a:lnTo>
                    <a:pt x="4060" y="8917"/>
                  </a:lnTo>
                  <a:lnTo>
                    <a:pt x="4377" y="9013"/>
                  </a:lnTo>
                  <a:lnTo>
                    <a:pt x="4694" y="9099"/>
                  </a:lnTo>
                  <a:lnTo>
                    <a:pt x="5020" y="9176"/>
                  </a:lnTo>
                  <a:lnTo>
                    <a:pt x="5337" y="9253"/>
                  </a:lnTo>
                  <a:lnTo>
                    <a:pt x="5644" y="9310"/>
                  </a:lnTo>
                  <a:lnTo>
                    <a:pt x="5951" y="9368"/>
                  </a:lnTo>
                  <a:lnTo>
                    <a:pt x="6248" y="9416"/>
                  </a:lnTo>
                  <a:lnTo>
                    <a:pt x="6536" y="9445"/>
                  </a:lnTo>
                  <a:lnTo>
                    <a:pt x="6815" y="9474"/>
                  </a:lnTo>
                  <a:lnTo>
                    <a:pt x="7084" y="9483"/>
                  </a:lnTo>
                  <a:lnTo>
                    <a:pt x="7333" y="9483"/>
                  </a:lnTo>
                  <a:lnTo>
                    <a:pt x="7563" y="9474"/>
                  </a:lnTo>
                  <a:lnTo>
                    <a:pt x="7784" y="9445"/>
                  </a:lnTo>
                  <a:lnTo>
                    <a:pt x="7976" y="9416"/>
                  </a:lnTo>
                  <a:lnTo>
                    <a:pt x="8158" y="9358"/>
                  </a:lnTo>
                  <a:lnTo>
                    <a:pt x="8312" y="9301"/>
                  </a:lnTo>
                  <a:lnTo>
                    <a:pt x="8379" y="9262"/>
                  </a:lnTo>
                  <a:lnTo>
                    <a:pt x="8446" y="9224"/>
                  </a:lnTo>
                  <a:lnTo>
                    <a:pt x="8504" y="9176"/>
                  </a:lnTo>
                  <a:lnTo>
                    <a:pt x="8562" y="9118"/>
                  </a:lnTo>
                  <a:lnTo>
                    <a:pt x="8677" y="8994"/>
                  </a:lnTo>
                  <a:lnTo>
                    <a:pt x="8782" y="8850"/>
                  </a:lnTo>
                  <a:lnTo>
                    <a:pt x="8878" y="8667"/>
                  </a:lnTo>
                  <a:lnTo>
                    <a:pt x="8974" y="8475"/>
                  </a:lnTo>
                  <a:lnTo>
                    <a:pt x="9061" y="8255"/>
                  </a:lnTo>
                  <a:lnTo>
                    <a:pt x="9147" y="8015"/>
                  </a:lnTo>
                  <a:lnTo>
                    <a:pt x="9224" y="7765"/>
                  </a:lnTo>
                  <a:lnTo>
                    <a:pt x="9291" y="7496"/>
                  </a:lnTo>
                  <a:lnTo>
                    <a:pt x="9358" y="7208"/>
                  </a:lnTo>
                  <a:lnTo>
                    <a:pt x="9416" y="6921"/>
                  </a:lnTo>
                  <a:lnTo>
                    <a:pt x="9464" y="6613"/>
                  </a:lnTo>
                  <a:lnTo>
                    <a:pt x="9502" y="6297"/>
                  </a:lnTo>
                  <a:lnTo>
                    <a:pt x="9541" y="5970"/>
                  </a:lnTo>
                  <a:lnTo>
                    <a:pt x="9579" y="5644"/>
                  </a:lnTo>
                  <a:lnTo>
                    <a:pt x="9598" y="5318"/>
                  </a:lnTo>
                  <a:lnTo>
                    <a:pt x="9617" y="4982"/>
                  </a:lnTo>
                  <a:lnTo>
                    <a:pt x="9627" y="4646"/>
                  </a:lnTo>
                  <a:lnTo>
                    <a:pt x="9627" y="4320"/>
                  </a:lnTo>
                  <a:lnTo>
                    <a:pt x="9617" y="3984"/>
                  </a:lnTo>
                  <a:lnTo>
                    <a:pt x="9608" y="3657"/>
                  </a:lnTo>
                  <a:lnTo>
                    <a:pt x="9589" y="3341"/>
                  </a:lnTo>
                  <a:lnTo>
                    <a:pt x="9560" y="3024"/>
                  </a:lnTo>
                  <a:lnTo>
                    <a:pt x="9521" y="2726"/>
                  </a:lnTo>
                  <a:lnTo>
                    <a:pt x="9473" y="2429"/>
                  </a:lnTo>
                  <a:lnTo>
                    <a:pt x="9425" y="2150"/>
                  </a:lnTo>
                  <a:lnTo>
                    <a:pt x="9358" y="1891"/>
                  </a:lnTo>
                  <a:lnTo>
                    <a:pt x="9291" y="1642"/>
                  </a:lnTo>
                  <a:lnTo>
                    <a:pt x="9214" y="1411"/>
                  </a:lnTo>
                  <a:lnTo>
                    <a:pt x="9118" y="1200"/>
                  </a:lnTo>
                  <a:lnTo>
                    <a:pt x="9022" y="1008"/>
                  </a:lnTo>
                  <a:lnTo>
                    <a:pt x="8917" y="845"/>
                  </a:lnTo>
                  <a:lnTo>
                    <a:pt x="8811" y="692"/>
                  </a:lnTo>
                  <a:lnTo>
                    <a:pt x="8686" y="557"/>
                  </a:lnTo>
                  <a:lnTo>
                    <a:pt x="8571" y="442"/>
                  </a:lnTo>
                  <a:lnTo>
                    <a:pt x="8437" y="336"/>
                  </a:lnTo>
                  <a:lnTo>
                    <a:pt x="8302" y="250"/>
                  </a:lnTo>
                  <a:lnTo>
                    <a:pt x="8168" y="183"/>
                  </a:lnTo>
                  <a:lnTo>
                    <a:pt x="8024" y="116"/>
                  </a:lnTo>
                  <a:lnTo>
                    <a:pt x="7880" y="68"/>
                  </a:lnTo>
                  <a:lnTo>
                    <a:pt x="7727" y="39"/>
                  </a:lnTo>
                  <a:lnTo>
                    <a:pt x="7573" y="10"/>
                  </a:lnTo>
                  <a:lnTo>
                    <a:pt x="74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1894;p35"/>
            <p:cNvSpPr/>
            <p:nvPr/>
          </p:nvSpPr>
          <p:spPr>
            <a:xfrm>
              <a:off x="3974825" y="4435975"/>
              <a:ext cx="240700" cy="236850"/>
            </a:xfrm>
            <a:custGeom>
              <a:avLst/>
              <a:gdLst/>
              <a:ahLst/>
              <a:cxnLst/>
              <a:rect l="l" t="t" r="r" b="b"/>
              <a:pathLst>
                <a:path w="9628" h="9474" extrusionOk="0">
                  <a:moveTo>
                    <a:pt x="2304" y="1"/>
                  </a:moveTo>
                  <a:lnTo>
                    <a:pt x="2074" y="10"/>
                  </a:lnTo>
                  <a:lnTo>
                    <a:pt x="1853" y="29"/>
                  </a:lnTo>
                  <a:lnTo>
                    <a:pt x="1652" y="68"/>
                  </a:lnTo>
                  <a:lnTo>
                    <a:pt x="1479" y="116"/>
                  </a:lnTo>
                  <a:lnTo>
                    <a:pt x="1325" y="183"/>
                  </a:lnTo>
                  <a:lnTo>
                    <a:pt x="1248" y="221"/>
                  </a:lnTo>
                  <a:lnTo>
                    <a:pt x="1191" y="260"/>
                  </a:lnTo>
                  <a:lnTo>
                    <a:pt x="1133" y="308"/>
                  </a:lnTo>
                  <a:lnTo>
                    <a:pt x="1076" y="356"/>
                  </a:lnTo>
                  <a:lnTo>
                    <a:pt x="961" y="480"/>
                  </a:lnTo>
                  <a:lnTo>
                    <a:pt x="855" y="634"/>
                  </a:lnTo>
                  <a:lnTo>
                    <a:pt x="759" y="807"/>
                  </a:lnTo>
                  <a:lnTo>
                    <a:pt x="663" y="1008"/>
                  </a:lnTo>
                  <a:lnTo>
                    <a:pt x="577" y="1219"/>
                  </a:lnTo>
                  <a:lnTo>
                    <a:pt x="490" y="1459"/>
                  </a:lnTo>
                  <a:lnTo>
                    <a:pt x="413" y="1709"/>
                  </a:lnTo>
                  <a:lnTo>
                    <a:pt x="346" y="1978"/>
                  </a:lnTo>
                  <a:lnTo>
                    <a:pt x="279" y="2266"/>
                  </a:lnTo>
                  <a:lnTo>
                    <a:pt x="221" y="2563"/>
                  </a:lnTo>
                  <a:lnTo>
                    <a:pt x="173" y="2861"/>
                  </a:lnTo>
                  <a:lnTo>
                    <a:pt x="125" y="3177"/>
                  </a:lnTo>
                  <a:lnTo>
                    <a:pt x="87" y="3504"/>
                  </a:lnTo>
                  <a:lnTo>
                    <a:pt x="58" y="3830"/>
                  </a:lnTo>
                  <a:lnTo>
                    <a:pt x="30" y="4156"/>
                  </a:lnTo>
                  <a:lnTo>
                    <a:pt x="20" y="4492"/>
                  </a:lnTo>
                  <a:lnTo>
                    <a:pt x="10" y="4828"/>
                  </a:lnTo>
                  <a:lnTo>
                    <a:pt x="1" y="5164"/>
                  </a:lnTo>
                  <a:lnTo>
                    <a:pt x="10" y="5490"/>
                  </a:lnTo>
                  <a:lnTo>
                    <a:pt x="20" y="5817"/>
                  </a:lnTo>
                  <a:lnTo>
                    <a:pt x="49" y="6143"/>
                  </a:lnTo>
                  <a:lnTo>
                    <a:pt x="78" y="6450"/>
                  </a:lnTo>
                  <a:lnTo>
                    <a:pt x="116" y="6757"/>
                  </a:lnTo>
                  <a:lnTo>
                    <a:pt x="154" y="7045"/>
                  </a:lnTo>
                  <a:lnTo>
                    <a:pt x="212" y="7324"/>
                  </a:lnTo>
                  <a:lnTo>
                    <a:pt x="269" y="7592"/>
                  </a:lnTo>
                  <a:lnTo>
                    <a:pt x="337" y="7842"/>
                  </a:lnTo>
                  <a:lnTo>
                    <a:pt x="423" y="8072"/>
                  </a:lnTo>
                  <a:lnTo>
                    <a:pt x="509" y="8283"/>
                  </a:lnTo>
                  <a:lnTo>
                    <a:pt x="605" y="8475"/>
                  </a:lnTo>
                  <a:lnTo>
                    <a:pt x="711" y="8648"/>
                  </a:lnTo>
                  <a:lnTo>
                    <a:pt x="826" y="8792"/>
                  </a:lnTo>
                  <a:lnTo>
                    <a:pt x="941" y="8927"/>
                  </a:lnTo>
                  <a:lnTo>
                    <a:pt x="1066" y="9042"/>
                  </a:lnTo>
                  <a:lnTo>
                    <a:pt x="1191" y="9138"/>
                  </a:lnTo>
                  <a:lnTo>
                    <a:pt x="1325" y="9224"/>
                  </a:lnTo>
                  <a:lnTo>
                    <a:pt x="1469" y="9301"/>
                  </a:lnTo>
                  <a:lnTo>
                    <a:pt x="1604" y="9358"/>
                  </a:lnTo>
                  <a:lnTo>
                    <a:pt x="1757" y="9406"/>
                  </a:lnTo>
                  <a:lnTo>
                    <a:pt x="1911" y="9445"/>
                  </a:lnTo>
                  <a:lnTo>
                    <a:pt x="2064" y="9464"/>
                  </a:lnTo>
                  <a:lnTo>
                    <a:pt x="2227" y="9474"/>
                  </a:lnTo>
                  <a:lnTo>
                    <a:pt x="2391" y="9474"/>
                  </a:lnTo>
                  <a:lnTo>
                    <a:pt x="2563" y="9454"/>
                  </a:lnTo>
                  <a:lnTo>
                    <a:pt x="2736" y="9435"/>
                  </a:lnTo>
                  <a:lnTo>
                    <a:pt x="2909" y="9397"/>
                  </a:lnTo>
                  <a:lnTo>
                    <a:pt x="3091" y="9349"/>
                  </a:lnTo>
                  <a:lnTo>
                    <a:pt x="3274" y="9301"/>
                  </a:lnTo>
                  <a:lnTo>
                    <a:pt x="3466" y="9234"/>
                  </a:lnTo>
                  <a:lnTo>
                    <a:pt x="3648" y="9157"/>
                  </a:lnTo>
                  <a:lnTo>
                    <a:pt x="3840" y="9080"/>
                  </a:lnTo>
                  <a:lnTo>
                    <a:pt x="4041" y="8994"/>
                  </a:lnTo>
                  <a:lnTo>
                    <a:pt x="4243" y="8898"/>
                  </a:lnTo>
                  <a:lnTo>
                    <a:pt x="4646" y="8677"/>
                  </a:lnTo>
                  <a:lnTo>
                    <a:pt x="5059" y="8437"/>
                  </a:lnTo>
                  <a:lnTo>
                    <a:pt x="5491" y="8168"/>
                  </a:lnTo>
                  <a:lnTo>
                    <a:pt x="5923" y="7880"/>
                  </a:lnTo>
                  <a:lnTo>
                    <a:pt x="6355" y="7573"/>
                  </a:lnTo>
                  <a:lnTo>
                    <a:pt x="6796" y="7256"/>
                  </a:lnTo>
                  <a:lnTo>
                    <a:pt x="7209" y="6949"/>
                  </a:lnTo>
                  <a:lnTo>
                    <a:pt x="7602" y="6642"/>
                  </a:lnTo>
                  <a:lnTo>
                    <a:pt x="7967" y="6325"/>
                  </a:lnTo>
                  <a:lnTo>
                    <a:pt x="8312" y="6018"/>
                  </a:lnTo>
                  <a:lnTo>
                    <a:pt x="8466" y="5865"/>
                  </a:lnTo>
                  <a:lnTo>
                    <a:pt x="8620" y="5711"/>
                  </a:lnTo>
                  <a:lnTo>
                    <a:pt x="8764" y="5548"/>
                  </a:lnTo>
                  <a:lnTo>
                    <a:pt x="8888" y="5395"/>
                  </a:lnTo>
                  <a:lnTo>
                    <a:pt x="9013" y="5241"/>
                  </a:lnTo>
                  <a:lnTo>
                    <a:pt x="9128" y="5087"/>
                  </a:lnTo>
                  <a:lnTo>
                    <a:pt x="9234" y="4934"/>
                  </a:lnTo>
                  <a:lnTo>
                    <a:pt x="9320" y="4780"/>
                  </a:lnTo>
                  <a:lnTo>
                    <a:pt x="9397" y="4617"/>
                  </a:lnTo>
                  <a:lnTo>
                    <a:pt x="9474" y="4464"/>
                  </a:lnTo>
                  <a:lnTo>
                    <a:pt x="9531" y="4310"/>
                  </a:lnTo>
                  <a:lnTo>
                    <a:pt x="9570" y="4156"/>
                  </a:lnTo>
                  <a:lnTo>
                    <a:pt x="9608" y="4003"/>
                  </a:lnTo>
                  <a:lnTo>
                    <a:pt x="9618" y="3849"/>
                  </a:lnTo>
                  <a:lnTo>
                    <a:pt x="9627" y="3696"/>
                  </a:lnTo>
                  <a:lnTo>
                    <a:pt x="9618" y="3542"/>
                  </a:lnTo>
                  <a:lnTo>
                    <a:pt x="9599" y="3379"/>
                  </a:lnTo>
                  <a:lnTo>
                    <a:pt x="9560" y="3225"/>
                  </a:lnTo>
                  <a:lnTo>
                    <a:pt x="9503" y="3072"/>
                  </a:lnTo>
                  <a:lnTo>
                    <a:pt x="9435" y="2918"/>
                  </a:lnTo>
                  <a:lnTo>
                    <a:pt x="9349" y="2765"/>
                  </a:lnTo>
                  <a:lnTo>
                    <a:pt x="9243" y="2611"/>
                  </a:lnTo>
                  <a:lnTo>
                    <a:pt x="9119" y="2448"/>
                  </a:lnTo>
                  <a:lnTo>
                    <a:pt x="8975" y="2294"/>
                  </a:lnTo>
                  <a:lnTo>
                    <a:pt x="8802" y="2141"/>
                  </a:lnTo>
                  <a:lnTo>
                    <a:pt x="8620" y="1987"/>
                  </a:lnTo>
                  <a:lnTo>
                    <a:pt x="8408" y="1843"/>
                  </a:lnTo>
                  <a:lnTo>
                    <a:pt x="8178" y="1690"/>
                  </a:lnTo>
                  <a:lnTo>
                    <a:pt x="7929" y="1546"/>
                  </a:lnTo>
                  <a:lnTo>
                    <a:pt x="7669" y="1411"/>
                  </a:lnTo>
                  <a:lnTo>
                    <a:pt x="7401" y="1277"/>
                  </a:lnTo>
                  <a:lnTo>
                    <a:pt x="7113" y="1143"/>
                  </a:lnTo>
                  <a:lnTo>
                    <a:pt x="6815" y="1018"/>
                  </a:lnTo>
                  <a:lnTo>
                    <a:pt x="6518" y="893"/>
                  </a:lnTo>
                  <a:lnTo>
                    <a:pt x="6211" y="778"/>
                  </a:lnTo>
                  <a:lnTo>
                    <a:pt x="5894" y="672"/>
                  </a:lnTo>
                  <a:lnTo>
                    <a:pt x="5577" y="567"/>
                  </a:lnTo>
                  <a:lnTo>
                    <a:pt x="5251" y="471"/>
                  </a:lnTo>
                  <a:lnTo>
                    <a:pt x="4934" y="384"/>
                  </a:lnTo>
                  <a:lnTo>
                    <a:pt x="4617" y="298"/>
                  </a:lnTo>
                  <a:lnTo>
                    <a:pt x="4301" y="231"/>
                  </a:lnTo>
                  <a:lnTo>
                    <a:pt x="3984" y="164"/>
                  </a:lnTo>
                  <a:lnTo>
                    <a:pt x="3686" y="106"/>
                  </a:lnTo>
                  <a:lnTo>
                    <a:pt x="3389" y="68"/>
                  </a:lnTo>
                  <a:lnTo>
                    <a:pt x="3101" y="29"/>
                  </a:lnTo>
                  <a:lnTo>
                    <a:pt x="2822" y="10"/>
                  </a:lnTo>
                  <a:lnTo>
                    <a:pt x="25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1895;p35"/>
            <p:cNvSpPr/>
            <p:nvPr/>
          </p:nvSpPr>
          <p:spPr>
            <a:xfrm>
              <a:off x="3926125" y="4360625"/>
              <a:ext cx="141100" cy="141125"/>
            </a:xfrm>
            <a:custGeom>
              <a:avLst/>
              <a:gdLst/>
              <a:ahLst/>
              <a:cxnLst/>
              <a:rect l="l" t="t" r="r" b="b"/>
              <a:pathLst>
                <a:path w="5644" h="5645" extrusionOk="0">
                  <a:moveTo>
                    <a:pt x="2755" y="1"/>
                  </a:moveTo>
                  <a:lnTo>
                    <a:pt x="2621" y="10"/>
                  </a:lnTo>
                  <a:lnTo>
                    <a:pt x="2486" y="20"/>
                  </a:lnTo>
                  <a:lnTo>
                    <a:pt x="2352" y="39"/>
                  </a:lnTo>
                  <a:lnTo>
                    <a:pt x="2217" y="68"/>
                  </a:lnTo>
                  <a:lnTo>
                    <a:pt x="2083" y="97"/>
                  </a:lnTo>
                  <a:lnTo>
                    <a:pt x="1949" y="135"/>
                  </a:lnTo>
                  <a:lnTo>
                    <a:pt x="1814" y="183"/>
                  </a:lnTo>
                  <a:lnTo>
                    <a:pt x="1690" y="241"/>
                  </a:lnTo>
                  <a:lnTo>
                    <a:pt x="1555" y="298"/>
                  </a:lnTo>
                  <a:lnTo>
                    <a:pt x="1430" y="365"/>
                  </a:lnTo>
                  <a:lnTo>
                    <a:pt x="1306" y="442"/>
                  </a:lnTo>
                  <a:lnTo>
                    <a:pt x="1190" y="519"/>
                  </a:lnTo>
                  <a:lnTo>
                    <a:pt x="1075" y="605"/>
                  </a:lnTo>
                  <a:lnTo>
                    <a:pt x="960" y="701"/>
                  </a:lnTo>
                  <a:lnTo>
                    <a:pt x="855" y="797"/>
                  </a:lnTo>
                  <a:lnTo>
                    <a:pt x="759" y="893"/>
                  </a:lnTo>
                  <a:lnTo>
                    <a:pt x="663" y="999"/>
                  </a:lnTo>
                  <a:lnTo>
                    <a:pt x="576" y="1105"/>
                  </a:lnTo>
                  <a:lnTo>
                    <a:pt x="499" y="1220"/>
                  </a:lnTo>
                  <a:lnTo>
                    <a:pt x="423" y="1335"/>
                  </a:lnTo>
                  <a:lnTo>
                    <a:pt x="346" y="1450"/>
                  </a:lnTo>
                  <a:lnTo>
                    <a:pt x="288" y="1575"/>
                  </a:lnTo>
                  <a:lnTo>
                    <a:pt x="231" y="1700"/>
                  </a:lnTo>
                  <a:lnTo>
                    <a:pt x="183" y="1824"/>
                  </a:lnTo>
                  <a:lnTo>
                    <a:pt x="135" y="1949"/>
                  </a:lnTo>
                  <a:lnTo>
                    <a:pt x="96" y="2084"/>
                  </a:lnTo>
                  <a:lnTo>
                    <a:pt x="68" y="2208"/>
                  </a:lnTo>
                  <a:lnTo>
                    <a:pt x="39" y="2343"/>
                  </a:lnTo>
                  <a:lnTo>
                    <a:pt x="20" y="2477"/>
                  </a:lnTo>
                  <a:lnTo>
                    <a:pt x="10" y="2611"/>
                  </a:lnTo>
                  <a:lnTo>
                    <a:pt x="0" y="2746"/>
                  </a:lnTo>
                  <a:lnTo>
                    <a:pt x="0" y="2880"/>
                  </a:lnTo>
                  <a:lnTo>
                    <a:pt x="0" y="3024"/>
                  </a:lnTo>
                  <a:lnTo>
                    <a:pt x="20" y="3158"/>
                  </a:lnTo>
                  <a:lnTo>
                    <a:pt x="39" y="3293"/>
                  </a:lnTo>
                  <a:lnTo>
                    <a:pt x="58" y="3427"/>
                  </a:lnTo>
                  <a:lnTo>
                    <a:pt x="96" y="3562"/>
                  </a:lnTo>
                  <a:lnTo>
                    <a:pt x="135" y="3696"/>
                  </a:lnTo>
                  <a:lnTo>
                    <a:pt x="183" y="3821"/>
                  </a:lnTo>
                  <a:lnTo>
                    <a:pt x="231" y="3955"/>
                  </a:lnTo>
                  <a:lnTo>
                    <a:pt x="288" y="4080"/>
                  </a:lnTo>
                  <a:lnTo>
                    <a:pt x="355" y="4214"/>
                  </a:lnTo>
                  <a:lnTo>
                    <a:pt x="432" y="4329"/>
                  </a:lnTo>
                  <a:lnTo>
                    <a:pt x="509" y="4454"/>
                  </a:lnTo>
                  <a:lnTo>
                    <a:pt x="595" y="4569"/>
                  </a:lnTo>
                  <a:lnTo>
                    <a:pt x="691" y="4685"/>
                  </a:lnTo>
                  <a:lnTo>
                    <a:pt x="787" y="4790"/>
                  </a:lnTo>
                  <a:lnTo>
                    <a:pt x="893" y="4886"/>
                  </a:lnTo>
                  <a:lnTo>
                    <a:pt x="999" y="4982"/>
                  </a:lnTo>
                  <a:lnTo>
                    <a:pt x="1104" y="5068"/>
                  </a:lnTo>
                  <a:lnTo>
                    <a:pt x="1219" y="5145"/>
                  </a:lnTo>
                  <a:lnTo>
                    <a:pt x="1334" y="5222"/>
                  </a:lnTo>
                  <a:lnTo>
                    <a:pt x="1450" y="5289"/>
                  </a:lnTo>
                  <a:lnTo>
                    <a:pt x="1574" y="5356"/>
                  </a:lnTo>
                  <a:lnTo>
                    <a:pt x="1690" y="5414"/>
                  </a:lnTo>
                  <a:lnTo>
                    <a:pt x="1824" y="5462"/>
                  </a:lnTo>
                  <a:lnTo>
                    <a:pt x="1949" y="5510"/>
                  </a:lnTo>
                  <a:lnTo>
                    <a:pt x="2083" y="5548"/>
                  </a:lnTo>
                  <a:lnTo>
                    <a:pt x="2208" y="5577"/>
                  </a:lnTo>
                  <a:lnTo>
                    <a:pt x="2342" y="5606"/>
                  </a:lnTo>
                  <a:lnTo>
                    <a:pt x="2477" y="5625"/>
                  </a:lnTo>
                  <a:lnTo>
                    <a:pt x="2611" y="5635"/>
                  </a:lnTo>
                  <a:lnTo>
                    <a:pt x="2745" y="5644"/>
                  </a:lnTo>
                  <a:lnTo>
                    <a:pt x="3024" y="5644"/>
                  </a:lnTo>
                  <a:lnTo>
                    <a:pt x="3158" y="5625"/>
                  </a:lnTo>
                  <a:lnTo>
                    <a:pt x="3292" y="5606"/>
                  </a:lnTo>
                  <a:lnTo>
                    <a:pt x="3427" y="5587"/>
                  </a:lnTo>
                  <a:lnTo>
                    <a:pt x="3561" y="5548"/>
                  </a:lnTo>
                  <a:lnTo>
                    <a:pt x="3696" y="5510"/>
                  </a:lnTo>
                  <a:lnTo>
                    <a:pt x="3820" y="5462"/>
                  </a:lnTo>
                  <a:lnTo>
                    <a:pt x="3955" y="5414"/>
                  </a:lnTo>
                  <a:lnTo>
                    <a:pt x="4079" y="5356"/>
                  </a:lnTo>
                  <a:lnTo>
                    <a:pt x="4204" y="5289"/>
                  </a:lnTo>
                  <a:lnTo>
                    <a:pt x="4329" y="5212"/>
                  </a:lnTo>
                  <a:lnTo>
                    <a:pt x="4444" y="5136"/>
                  </a:lnTo>
                  <a:lnTo>
                    <a:pt x="4569" y="5049"/>
                  </a:lnTo>
                  <a:lnTo>
                    <a:pt x="4675" y="4953"/>
                  </a:lnTo>
                  <a:lnTo>
                    <a:pt x="4780" y="4857"/>
                  </a:lnTo>
                  <a:lnTo>
                    <a:pt x="4876" y="4752"/>
                  </a:lnTo>
                  <a:lnTo>
                    <a:pt x="4972" y="4646"/>
                  </a:lnTo>
                  <a:lnTo>
                    <a:pt x="5058" y="4541"/>
                  </a:lnTo>
                  <a:lnTo>
                    <a:pt x="5145" y="4425"/>
                  </a:lnTo>
                  <a:lnTo>
                    <a:pt x="5222" y="4310"/>
                  </a:lnTo>
                  <a:lnTo>
                    <a:pt x="5289" y="4195"/>
                  </a:lnTo>
                  <a:lnTo>
                    <a:pt x="5346" y="4070"/>
                  </a:lnTo>
                  <a:lnTo>
                    <a:pt x="5404" y="3955"/>
                  </a:lnTo>
                  <a:lnTo>
                    <a:pt x="5462" y="3821"/>
                  </a:lnTo>
                  <a:lnTo>
                    <a:pt x="5500" y="3696"/>
                  </a:lnTo>
                  <a:lnTo>
                    <a:pt x="5538" y="3562"/>
                  </a:lnTo>
                  <a:lnTo>
                    <a:pt x="5577" y="3437"/>
                  </a:lnTo>
                  <a:lnTo>
                    <a:pt x="5596" y="3302"/>
                  </a:lnTo>
                  <a:lnTo>
                    <a:pt x="5625" y="3168"/>
                  </a:lnTo>
                  <a:lnTo>
                    <a:pt x="5634" y="3034"/>
                  </a:lnTo>
                  <a:lnTo>
                    <a:pt x="5644" y="2899"/>
                  </a:lnTo>
                  <a:lnTo>
                    <a:pt x="5644" y="2765"/>
                  </a:lnTo>
                  <a:lnTo>
                    <a:pt x="5634" y="2621"/>
                  </a:lnTo>
                  <a:lnTo>
                    <a:pt x="5625" y="2487"/>
                  </a:lnTo>
                  <a:lnTo>
                    <a:pt x="5606" y="2352"/>
                  </a:lnTo>
                  <a:lnTo>
                    <a:pt x="5577" y="2218"/>
                  </a:lnTo>
                  <a:lnTo>
                    <a:pt x="5548" y="2084"/>
                  </a:lnTo>
                  <a:lnTo>
                    <a:pt x="5500" y="1949"/>
                  </a:lnTo>
                  <a:lnTo>
                    <a:pt x="5462" y="1815"/>
                  </a:lnTo>
                  <a:lnTo>
                    <a:pt x="5404" y="1690"/>
                  </a:lnTo>
                  <a:lnTo>
                    <a:pt x="5346" y="1565"/>
                  </a:lnTo>
                  <a:lnTo>
                    <a:pt x="5279" y="1431"/>
                  </a:lnTo>
                  <a:lnTo>
                    <a:pt x="5202" y="1316"/>
                  </a:lnTo>
                  <a:lnTo>
                    <a:pt x="5126" y="1191"/>
                  </a:lnTo>
                  <a:lnTo>
                    <a:pt x="5039" y="1076"/>
                  </a:lnTo>
                  <a:lnTo>
                    <a:pt x="4943" y="961"/>
                  </a:lnTo>
                  <a:lnTo>
                    <a:pt x="4847" y="865"/>
                  </a:lnTo>
                  <a:lnTo>
                    <a:pt x="4751" y="759"/>
                  </a:lnTo>
                  <a:lnTo>
                    <a:pt x="4646" y="673"/>
                  </a:lnTo>
                  <a:lnTo>
                    <a:pt x="4540" y="586"/>
                  </a:lnTo>
                  <a:lnTo>
                    <a:pt x="4425" y="500"/>
                  </a:lnTo>
                  <a:lnTo>
                    <a:pt x="4310" y="423"/>
                  </a:lnTo>
                  <a:lnTo>
                    <a:pt x="4195" y="356"/>
                  </a:lnTo>
                  <a:lnTo>
                    <a:pt x="4070" y="298"/>
                  </a:lnTo>
                  <a:lnTo>
                    <a:pt x="3945" y="241"/>
                  </a:lnTo>
                  <a:lnTo>
                    <a:pt x="3820" y="183"/>
                  </a:lnTo>
                  <a:lnTo>
                    <a:pt x="3696" y="145"/>
                  </a:lnTo>
                  <a:lnTo>
                    <a:pt x="3561" y="106"/>
                  </a:lnTo>
                  <a:lnTo>
                    <a:pt x="3436" y="68"/>
                  </a:lnTo>
                  <a:lnTo>
                    <a:pt x="3302" y="49"/>
                  </a:lnTo>
                  <a:lnTo>
                    <a:pt x="3168" y="30"/>
                  </a:lnTo>
                  <a:lnTo>
                    <a:pt x="3033" y="10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1896;p35"/>
            <p:cNvSpPr/>
            <p:nvPr/>
          </p:nvSpPr>
          <p:spPr>
            <a:xfrm>
              <a:off x="3937650" y="4388225"/>
              <a:ext cx="129575" cy="113525"/>
            </a:xfrm>
            <a:custGeom>
              <a:avLst/>
              <a:gdLst/>
              <a:ahLst/>
              <a:cxnLst/>
              <a:rect l="l" t="t" r="r" b="b"/>
              <a:pathLst>
                <a:path w="5183" h="4541" extrusionOk="0">
                  <a:moveTo>
                    <a:pt x="4588" y="1"/>
                  </a:moveTo>
                  <a:lnTo>
                    <a:pt x="0" y="3245"/>
                  </a:lnTo>
                  <a:lnTo>
                    <a:pt x="48" y="3350"/>
                  </a:lnTo>
                  <a:lnTo>
                    <a:pt x="134" y="3465"/>
                  </a:lnTo>
                  <a:lnTo>
                    <a:pt x="230" y="3581"/>
                  </a:lnTo>
                  <a:lnTo>
                    <a:pt x="326" y="3686"/>
                  </a:lnTo>
                  <a:lnTo>
                    <a:pt x="432" y="3782"/>
                  </a:lnTo>
                  <a:lnTo>
                    <a:pt x="538" y="3878"/>
                  </a:lnTo>
                  <a:lnTo>
                    <a:pt x="643" y="3964"/>
                  </a:lnTo>
                  <a:lnTo>
                    <a:pt x="758" y="4041"/>
                  </a:lnTo>
                  <a:lnTo>
                    <a:pt x="873" y="4118"/>
                  </a:lnTo>
                  <a:lnTo>
                    <a:pt x="989" y="4185"/>
                  </a:lnTo>
                  <a:lnTo>
                    <a:pt x="1113" y="4252"/>
                  </a:lnTo>
                  <a:lnTo>
                    <a:pt x="1229" y="4310"/>
                  </a:lnTo>
                  <a:lnTo>
                    <a:pt x="1363" y="4358"/>
                  </a:lnTo>
                  <a:lnTo>
                    <a:pt x="1488" y="4406"/>
                  </a:lnTo>
                  <a:lnTo>
                    <a:pt x="1622" y="4444"/>
                  </a:lnTo>
                  <a:lnTo>
                    <a:pt x="1747" y="4473"/>
                  </a:lnTo>
                  <a:lnTo>
                    <a:pt x="1881" y="4502"/>
                  </a:lnTo>
                  <a:lnTo>
                    <a:pt x="2016" y="4521"/>
                  </a:lnTo>
                  <a:lnTo>
                    <a:pt x="2150" y="4531"/>
                  </a:lnTo>
                  <a:lnTo>
                    <a:pt x="2284" y="4540"/>
                  </a:lnTo>
                  <a:lnTo>
                    <a:pt x="2563" y="4540"/>
                  </a:lnTo>
                  <a:lnTo>
                    <a:pt x="2697" y="4521"/>
                  </a:lnTo>
                  <a:lnTo>
                    <a:pt x="2831" y="4502"/>
                  </a:lnTo>
                  <a:lnTo>
                    <a:pt x="2966" y="4483"/>
                  </a:lnTo>
                  <a:lnTo>
                    <a:pt x="3100" y="4444"/>
                  </a:lnTo>
                  <a:lnTo>
                    <a:pt x="3235" y="4406"/>
                  </a:lnTo>
                  <a:lnTo>
                    <a:pt x="3359" y="4358"/>
                  </a:lnTo>
                  <a:lnTo>
                    <a:pt x="3494" y="4310"/>
                  </a:lnTo>
                  <a:lnTo>
                    <a:pt x="3618" y="4252"/>
                  </a:lnTo>
                  <a:lnTo>
                    <a:pt x="3743" y="4185"/>
                  </a:lnTo>
                  <a:lnTo>
                    <a:pt x="3868" y="4108"/>
                  </a:lnTo>
                  <a:lnTo>
                    <a:pt x="3983" y="4032"/>
                  </a:lnTo>
                  <a:lnTo>
                    <a:pt x="4108" y="3945"/>
                  </a:lnTo>
                  <a:lnTo>
                    <a:pt x="4214" y="3849"/>
                  </a:lnTo>
                  <a:lnTo>
                    <a:pt x="4319" y="3753"/>
                  </a:lnTo>
                  <a:lnTo>
                    <a:pt x="4415" y="3648"/>
                  </a:lnTo>
                  <a:lnTo>
                    <a:pt x="4511" y="3542"/>
                  </a:lnTo>
                  <a:lnTo>
                    <a:pt x="4597" y="3437"/>
                  </a:lnTo>
                  <a:lnTo>
                    <a:pt x="4684" y="3321"/>
                  </a:lnTo>
                  <a:lnTo>
                    <a:pt x="4761" y="3206"/>
                  </a:lnTo>
                  <a:lnTo>
                    <a:pt x="4828" y="3091"/>
                  </a:lnTo>
                  <a:lnTo>
                    <a:pt x="4885" y="2966"/>
                  </a:lnTo>
                  <a:lnTo>
                    <a:pt x="4943" y="2851"/>
                  </a:lnTo>
                  <a:lnTo>
                    <a:pt x="5001" y="2717"/>
                  </a:lnTo>
                  <a:lnTo>
                    <a:pt x="5039" y="2592"/>
                  </a:lnTo>
                  <a:lnTo>
                    <a:pt x="5077" y="2458"/>
                  </a:lnTo>
                  <a:lnTo>
                    <a:pt x="5116" y="2333"/>
                  </a:lnTo>
                  <a:lnTo>
                    <a:pt x="5135" y="2198"/>
                  </a:lnTo>
                  <a:lnTo>
                    <a:pt x="5164" y="2064"/>
                  </a:lnTo>
                  <a:lnTo>
                    <a:pt x="5173" y="1930"/>
                  </a:lnTo>
                  <a:lnTo>
                    <a:pt x="5183" y="1795"/>
                  </a:lnTo>
                  <a:lnTo>
                    <a:pt x="5183" y="1661"/>
                  </a:lnTo>
                  <a:lnTo>
                    <a:pt x="5173" y="1517"/>
                  </a:lnTo>
                  <a:lnTo>
                    <a:pt x="5164" y="1383"/>
                  </a:lnTo>
                  <a:lnTo>
                    <a:pt x="5145" y="1248"/>
                  </a:lnTo>
                  <a:lnTo>
                    <a:pt x="5116" y="1114"/>
                  </a:lnTo>
                  <a:lnTo>
                    <a:pt x="5087" y="980"/>
                  </a:lnTo>
                  <a:lnTo>
                    <a:pt x="5039" y="845"/>
                  </a:lnTo>
                  <a:lnTo>
                    <a:pt x="5001" y="711"/>
                  </a:lnTo>
                  <a:lnTo>
                    <a:pt x="4943" y="586"/>
                  </a:lnTo>
                  <a:lnTo>
                    <a:pt x="4885" y="461"/>
                  </a:lnTo>
                  <a:lnTo>
                    <a:pt x="4818" y="327"/>
                  </a:lnTo>
                  <a:lnTo>
                    <a:pt x="4741" y="212"/>
                  </a:lnTo>
                  <a:lnTo>
                    <a:pt x="4665" y="87"/>
                  </a:lnTo>
                  <a:lnTo>
                    <a:pt x="4626" y="49"/>
                  </a:lnTo>
                  <a:lnTo>
                    <a:pt x="45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1897;p35"/>
            <p:cNvSpPr/>
            <p:nvPr/>
          </p:nvSpPr>
          <p:spPr>
            <a:xfrm>
              <a:off x="2772450" y="4885625"/>
              <a:ext cx="874650" cy="591250"/>
            </a:xfrm>
            <a:custGeom>
              <a:avLst/>
              <a:gdLst/>
              <a:ahLst/>
              <a:cxnLst/>
              <a:rect l="l" t="t" r="r" b="b"/>
              <a:pathLst>
                <a:path w="34986" h="23650" extrusionOk="0">
                  <a:moveTo>
                    <a:pt x="6537" y="1"/>
                  </a:moveTo>
                  <a:lnTo>
                    <a:pt x="1" y="7382"/>
                  </a:lnTo>
                  <a:lnTo>
                    <a:pt x="1229" y="8399"/>
                  </a:lnTo>
                  <a:lnTo>
                    <a:pt x="2391" y="9378"/>
                  </a:lnTo>
                  <a:lnTo>
                    <a:pt x="3485" y="10319"/>
                  </a:lnTo>
                  <a:lnTo>
                    <a:pt x="4502" y="11202"/>
                  </a:lnTo>
                  <a:lnTo>
                    <a:pt x="5433" y="12037"/>
                  </a:lnTo>
                  <a:lnTo>
                    <a:pt x="6278" y="12814"/>
                  </a:lnTo>
                  <a:lnTo>
                    <a:pt x="6662" y="13179"/>
                  </a:lnTo>
                  <a:lnTo>
                    <a:pt x="7017" y="13534"/>
                  </a:lnTo>
                  <a:lnTo>
                    <a:pt x="7343" y="13860"/>
                  </a:lnTo>
                  <a:lnTo>
                    <a:pt x="7650" y="14177"/>
                  </a:lnTo>
                  <a:lnTo>
                    <a:pt x="7986" y="14532"/>
                  </a:lnTo>
                  <a:lnTo>
                    <a:pt x="8313" y="14868"/>
                  </a:lnTo>
                  <a:lnTo>
                    <a:pt x="8649" y="15204"/>
                  </a:lnTo>
                  <a:lnTo>
                    <a:pt x="8985" y="15540"/>
                  </a:lnTo>
                  <a:lnTo>
                    <a:pt x="9666" y="16183"/>
                  </a:lnTo>
                  <a:lnTo>
                    <a:pt x="10357" y="16797"/>
                  </a:lnTo>
                  <a:lnTo>
                    <a:pt x="11048" y="17392"/>
                  </a:lnTo>
                  <a:lnTo>
                    <a:pt x="11749" y="17958"/>
                  </a:lnTo>
                  <a:lnTo>
                    <a:pt x="12449" y="18496"/>
                  </a:lnTo>
                  <a:lnTo>
                    <a:pt x="13160" y="19014"/>
                  </a:lnTo>
                  <a:lnTo>
                    <a:pt x="13860" y="19504"/>
                  </a:lnTo>
                  <a:lnTo>
                    <a:pt x="14570" y="19964"/>
                  </a:lnTo>
                  <a:lnTo>
                    <a:pt x="15290" y="20396"/>
                  </a:lnTo>
                  <a:lnTo>
                    <a:pt x="16001" y="20809"/>
                  </a:lnTo>
                  <a:lnTo>
                    <a:pt x="16356" y="21001"/>
                  </a:lnTo>
                  <a:lnTo>
                    <a:pt x="16711" y="21193"/>
                  </a:lnTo>
                  <a:lnTo>
                    <a:pt x="17066" y="21375"/>
                  </a:lnTo>
                  <a:lnTo>
                    <a:pt x="17411" y="21548"/>
                  </a:lnTo>
                  <a:lnTo>
                    <a:pt x="17767" y="21721"/>
                  </a:lnTo>
                  <a:lnTo>
                    <a:pt x="18122" y="21874"/>
                  </a:lnTo>
                  <a:lnTo>
                    <a:pt x="18477" y="22038"/>
                  </a:lnTo>
                  <a:lnTo>
                    <a:pt x="18822" y="22182"/>
                  </a:lnTo>
                  <a:lnTo>
                    <a:pt x="19177" y="22326"/>
                  </a:lnTo>
                  <a:lnTo>
                    <a:pt x="19523" y="22450"/>
                  </a:lnTo>
                  <a:lnTo>
                    <a:pt x="19868" y="22585"/>
                  </a:lnTo>
                  <a:lnTo>
                    <a:pt x="20214" y="22700"/>
                  </a:lnTo>
                  <a:lnTo>
                    <a:pt x="20560" y="22815"/>
                  </a:lnTo>
                  <a:lnTo>
                    <a:pt x="20905" y="22921"/>
                  </a:lnTo>
                  <a:lnTo>
                    <a:pt x="21251" y="23017"/>
                  </a:lnTo>
                  <a:lnTo>
                    <a:pt x="21586" y="23113"/>
                  </a:lnTo>
                  <a:lnTo>
                    <a:pt x="21922" y="23199"/>
                  </a:lnTo>
                  <a:lnTo>
                    <a:pt x="22258" y="23276"/>
                  </a:lnTo>
                  <a:lnTo>
                    <a:pt x="22594" y="23343"/>
                  </a:lnTo>
                  <a:lnTo>
                    <a:pt x="22930" y="23410"/>
                  </a:lnTo>
                  <a:lnTo>
                    <a:pt x="23257" y="23458"/>
                  </a:lnTo>
                  <a:lnTo>
                    <a:pt x="23583" y="23516"/>
                  </a:lnTo>
                  <a:lnTo>
                    <a:pt x="23909" y="23554"/>
                  </a:lnTo>
                  <a:lnTo>
                    <a:pt x="24235" y="23583"/>
                  </a:lnTo>
                  <a:lnTo>
                    <a:pt x="24552" y="23612"/>
                  </a:lnTo>
                  <a:lnTo>
                    <a:pt x="24869" y="23631"/>
                  </a:lnTo>
                  <a:lnTo>
                    <a:pt x="25186" y="23650"/>
                  </a:lnTo>
                  <a:lnTo>
                    <a:pt x="25800" y="23650"/>
                  </a:lnTo>
                  <a:lnTo>
                    <a:pt x="26107" y="23640"/>
                  </a:lnTo>
                  <a:lnTo>
                    <a:pt x="26405" y="23621"/>
                  </a:lnTo>
                  <a:lnTo>
                    <a:pt x="26702" y="23602"/>
                  </a:lnTo>
                  <a:lnTo>
                    <a:pt x="27000" y="23564"/>
                  </a:lnTo>
                  <a:lnTo>
                    <a:pt x="27288" y="23525"/>
                  </a:lnTo>
                  <a:lnTo>
                    <a:pt x="27576" y="23477"/>
                  </a:lnTo>
                  <a:lnTo>
                    <a:pt x="27863" y="23420"/>
                  </a:lnTo>
                  <a:lnTo>
                    <a:pt x="28142" y="23362"/>
                  </a:lnTo>
                  <a:lnTo>
                    <a:pt x="28420" y="23295"/>
                  </a:lnTo>
                  <a:lnTo>
                    <a:pt x="28689" y="23218"/>
                  </a:lnTo>
                  <a:lnTo>
                    <a:pt x="28958" y="23132"/>
                  </a:lnTo>
                  <a:lnTo>
                    <a:pt x="29476" y="22949"/>
                  </a:lnTo>
                  <a:lnTo>
                    <a:pt x="29956" y="22757"/>
                  </a:lnTo>
                  <a:lnTo>
                    <a:pt x="30426" y="22565"/>
                  </a:lnTo>
                  <a:lnTo>
                    <a:pt x="30858" y="22364"/>
                  </a:lnTo>
                  <a:lnTo>
                    <a:pt x="31271" y="22162"/>
                  </a:lnTo>
                  <a:lnTo>
                    <a:pt x="31655" y="21961"/>
                  </a:lnTo>
                  <a:lnTo>
                    <a:pt x="32010" y="21750"/>
                  </a:lnTo>
                  <a:lnTo>
                    <a:pt x="32355" y="21538"/>
                  </a:lnTo>
                  <a:lnTo>
                    <a:pt x="32662" y="21327"/>
                  </a:lnTo>
                  <a:lnTo>
                    <a:pt x="32960" y="21116"/>
                  </a:lnTo>
                  <a:lnTo>
                    <a:pt x="33229" y="20895"/>
                  </a:lnTo>
                  <a:lnTo>
                    <a:pt x="33469" y="20684"/>
                  </a:lnTo>
                  <a:lnTo>
                    <a:pt x="33699" y="20473"/>
                  </a:lnTo>
                  <a:lnTo>
                    <a:pt x="33910" y="20262"/>
                  </a:lnTo>
                  <a:lnTo>
                    <a:pt x="34092" y="20051"/>
                  </a:lnTo>
                  <a:lnTo>
                    <a:pt x="34256" y="19849"/>
                  </a:lnTo>
                  <a:lnTo>
                    <a:pt x="34409" y="19648"/>
                  </a:lnTo>
                  <a:lnTo>
                    <a:pt x="34534" y="19456"/>
                  </a:lnTo>
                  <a:lnTo>
                    <a:pt x="34649" y="19264"/>
                  </a:lnTo>
                  <a:lnTo>
                    <a:pt x="34745" y="19072"/>
                  </a:lnTo>
                  <a:lnTo>
                    <a:pt x="34822" y="18899"/>
                  </a:lnTo>
                  <a:lnTo>
                    <a:pt x="34889" y="18726"/>
                  </a:lnTo>
                  <a:lnTo>
                    <a:pt x="34937" y="18563"/>
                  </a:lnTo>
                  <a:lnTo>
                    <a:pt x="34966" y="18410"/>
                  </a:lnTo>
                  <a:lnTo>
                    <a:pt x="34985" y="18256"/>
                  </a:lnTo>
                  <a:lnTo>
                    <a:pt x="34985" y="18122"/>
                  </a:lnTo>
                  <a:lnTo>
                    <a:pt x="34975" y="17997"/>
                  </a:lnTo>
                  <a:lnTo>
                    <a:pt x="34956" y="17882"/>
                  </a:lnTo>
                  <a:lnTo>
                    <a:pt x="34927" y="17776"/>
                  </a:lnTo>
                  <a:lnTo>
                    <a:pt x="34879" y="17690"/>
                  </a:lnTo>
                  <a:lnTo>
                    <a:pt x="34822" y="17613"/>
                  </a:lnTo>
                  <a:lnTo>
                    <a:pt x="34755" y="17546"/>
                  </a:lnTo>
                  <a:lnTo>
                    <a:pt x="34678" y="17498"/>
                  </a:lnTo>
                  <a:lnTo>
                    <a:pt x="34592" y="17440"/>
                  </a:lnTo>
                  <a:lnTo>
                    <a:pt x="34496" y="17392"/>
                  </a:lnTo>
                  <a:lnTo>
                    <a:pt x="34380" y="17335"/>
                  </a:lnTo>
                  <a:lnTo>
                    <a:pt x="34131" y="17239"/>
                  </a:lnTo>
                  <a:lnTo>
                    <a:pt x="33833" y="17152"/>
                  </a:lnTo>
                  <a:lnTo>
                    <a:pt x="33497" y="17066"/>
                  </a:lnTo>
                  <a:lnTo>
                    <a:pt x="33113" y="16989"/>
                  </a:lnTo>
                  <a:lnTo>
                    <a:pt x="32691" y="16912"/>
                  </a:lnTo>
                  <a:lnTo>
                    <a:pt x="32221" y="16845"/>
                  </a:lnTo>
                  <a:lnTo>
                    <a:pt x="31712" y="16778"/>
                  </a:lnTo>
                  <a:lnTo>
                    <a:pt x="31165" y="16711"/>
                  </a:lnTo>
                  <a:lnTo>
                    <a:pt x="30560" y="16644"/>
                  </a:lnTo>
                  <a:lnTo>
                    <a:pt x="29927" y="16586"/>
                  </a:lnTo>
                  <a:lnTo>
                    <a:pt x="28526" y="16471"/>
                  </a:lnTo>
                  <a:lnTo>
                    <a:pt x="26952" y="16365"/>
                  </a:lnTo>
                  <a:lnTo>
                    <a:pt x="26539" y="16327"/>
                  </a:lnTo>
                  <a:lnTo>
                    <a:pt x="26117" y="16269"/>
                  </a:lnTo>
                  <a:lnTo>
                    <a:pt x="25694" y="16202"/>
                  </a:lnTo>
                  <a:lnTo>
                    <a:pt x="25262" y="16125"/>
                  </a:lnTo>
                  <a:lnTo>
                    <a:pt x="24840" y="16029"/>
                  </a:lnTo>
                  <a:lnTo>
                    <a:pt x="24418" y="15924"/>
                  </a:lnTo>
                  <a:lnTo>
                    <a:pt x="24005" y="15809"/>
                  </a:lnTo>
                  <a:lnTo>
                    <a:pt x="23592" y="15693"/>
                  </a:lnTo>
                  <a:lnTo>
                    <a:pt x="23189" y="15559"/>
                  </a:lnTo>
                  <a:lnTo>
                    <a:pt x="22805" y="15425"/>
                  </a:lnTo>
                  <a:lnTo>
                    <a:pt x="22421" y="15290"/>
                  </a:lnTo>
                  <a:lnTo>
                    <a:pt x="22057" y="15146"/>
                  </a:lnTo>
                  <a:lnTo>
                    <a:pt x="21702" y="15002"/>
                  </a:lnTo>
                  <a:lnTo>
                    <a:pt x="21366" y="14858"/>
                  </a:lnTo>
                  <a:lnTo>
                    <a:pt x="21049" y="14714"/>
                  </a:lnTo>
                  <a:lnTo>
                    <a:pt x="20761" y="14570"/>
                  </a:lnTo>
                  <a:lnTo>
                    <a:pt x="20483" y="14426"/>
                  </a:lnTo>
                  <a:lnTo>
                    <a:pt x="20233" y="14292"/>
                  </a:lnTo>
                  <a:lnTo>
                    <a:pt x="20012" y="14167"/>
                  </a:lnTo>
                  <a:lnTo>
                    <a:pt x="19820" y="14043"/>
                  </a:lnTo>
                  <a:lnTo>
                    <a:pt x="19657" y="13937"/>
                  </a:lnTo>
                  <a:lnTo>
                    <a:pt x="19523" y="13831"/>
                  </a:lnTo>
                  <a:lnTo>
                    <a:pt x="19417" y="13735"/>
                  </a:lnTo>
                  <a:lnTo>
                    <a:pt x="19350" y="13659"/>
                  </a:lnTo>
                  <a:lnTo>
                    <a:pt x="19331" y="13630"/>
                  </a:lnTo>
                  <a:lnTo>
                    <a:pt x="19321" y="13591"/>
                  </a:lnTo>
                  <a:lnTo>
                    <a:pt x="19321" y="13572"/>
                  </a:lnTo>
                  <a:lnTo>
                    <a:pt x="19331" y="13543"/>
                  </a:lnTo>
                  <a:lnTo>
                    <a:pt x="19350" y="13524"/>
                  </a:lnTo>
                  <a:lnTo>
                    <a:pt x="19389" y="13515"/>
                  </a:lnTo>
                  <a:lnTo>
                    <a:pt x="19427" y="13505"/>
                  </a:lnTo>
                  <a:lnTo>
                    <a:pt x="19475" y="13495"/>
                  </a:lnTo>
                  <a:lnTo>
                    <a:pt x="19609" y="13495"/>
                  </a:lnTo>
                  <a:lnTo>
                    <a:pt x="19792" y="13524"/>
                  </a:lnTo>
                  <a:lnTo>
                    <a:pt x="20022" y="13563"/>
                  </a:lnTo>
                  <a:lnTo>
                    <a:pt x="20300" y="13630"/>
                  </a:lnTo>
                  <a:lnTo>
                    <a:pt x="20607" y="13707"/>
                  </a:lnTo>
                  <a:lnTo>
                    <a:pt x="20915" y="13755"/>
                  </a:lnTo>
                  <a:lnTo>
                    <a:pt x="21231" y="13793"/>
                  </a:lnTo>
                  <a:lnTo>
                    <a:pt x="21548" y="13822"/>
                  </a:lnTo>
                  <a:lnTo>
                    <a:pt x="22172" y="13822"/>
                  </a:lnTo>
                  <a:lnTo>
                    <a:pt x="22479" y="13803"/>
                  </a:lnTo>
                  <a:lnTo>
                    <a:pt x="22786" y="13774"/>
                  </a:lnTo>
                  <a:lnTo>
                    <a:pt x="23084" y="13726"/>
                  </a:lnTo>
                  <a:lnTo>
                    <a:pt x="23372" y="13678"/>
                  </a:lnTo>
                  <a:lnTo>
                    <a:pt x="23650" y="13611"/>
                  </a:lnTo>
                  <a:lnTo>
                    <a:pt x="23928" y="13543"/>
                  </a:lnTo>
                  <a:lnTo>
                    <a:pt x="24187" y="13457"/>
                  </a:lnTo>
                  <a:lnTo>
                    <a:pt x="24437" y="13371"/>
                  </a:lnTo>
                  <a:lnTo>
                    <a:pt x="24667" y="13275"/>
                  </a:lnTo>
                  <a:lnTo>
                    <a:pt x="24888" y="13169"/>
                  </a:lnTo>
                  <a:lnTo>
                    <a:pt x="25090" y="13064"/>
                  </a:lnTo>
                  <a:lnTo>
                    <a:pt x="25272" y="12948"/>
                  </a:lnTo>
                  <a:lnTo>
                    <a:pt x="25435" y="12833"/>
                  </a:lnTo>
                  <a:lnTo>
                    <a:pt x="25570" y="12708"/>
                  </a:lnTo>
                  <a:lnTo>
                    <a:pt x="25694" y="12584"/>
                  </a:lnTo>
                  <a:lnTo>
                    <a:pt x="25790" y="12459"/>
                  </a:lnTo>
                  <a:lnTo>
                    <a:pt x="25829" y="12392"/>
                  </a:lnTo>
                  <a:lnTo>
                    <a:pt x="25858" y="12325"/>
                  </a:lnTo>
                  <a:lnTo>
                    <a:pt x="25886" y="12267"/>
                  </a:lnTo>
                  <a:lnTo>
                    <a:pt x="25906" y="12200"/>
                  </a:lnTo>
                  <a:lnTo>
                    <a:pt x="25915" y="12133"/>
                  </a:lnTo>
                  <a:lnTo>
                    <a:pt x="25915" y="12075"/>
                  </a:lnTo>
                  <a:lnTo>
                    <a:pt x="25915" y="12008"/>
                  </a:lnTo>
                  <a:lnTo>
                    <a:pt x="25906" y="11941"/>
                  </a:lnTo>
                  <a:lnTo>
                    <a:pt x="25886" y="11883"/>
                  </a:lnTo>
                  <a:lnTo>
                    <a:pt x="25858" y="11816"/>
                  </a:lnTo>
                  <a:lnTo>
                    <a:pt x="25819" y="11758"/>
                  </a:lnTo>
                  <a:lnTo>
                    <a:pt x="25781" y="11701"/>
                  </a:lnTo>
                  <a:lnTo>
                    <a:pt x="25733" y="11633"/>
                  </a:lnTo>
                  <a:lnTo>
                    <a:pt x="25675" y="11576"/>
                  </a:lnTo>
                  <a:lnTo>
                    <a:pt x="25598" y="11518"/>
                  </a:lnTo>
                  <a:lnTo>
                    <a:pt x="25522" y="11461"/>
                  </a:lnTo>
                  <a:lnTo>
                    <a:pt x="25435" y="11403"/>
                  </a:lnTo>
                  <a:lnTo>
                    <a:pt x="25339" y="11346"/>
                  </a:lnTo>
                  <a:lnTo>
                    <a:pt x="25128" y="11240"/>
                  </a:lnTo>
                  <a:lnTo>
                    <a:pt x="24053" y="10770"/>
                  </a:lnTo>
                  <a:lnTo>
                    <a:pt x="22805" y="10203"/>
                  </a:lnTo>
                  <a:lnTo>
                    <a:pt x="22124" y="9906"/>
                  </a:lnTo>
                  <a:lnTo>
                    <a:pt x="21423" y="9599"/>
                  </a:lnTo>
                  <a:lnTo>
                    <a:pt x="20703" y="9301"/>
                  </a:lnTo>
                  <a:lnTo>
                    <a:pt x="19974" y="9004"/>
                  </a:lnTo>
                  <a:lnTo>
                    <a:pt x="19245" y="8716"/>
                  </a:lnTo>
                  <a:lnTo>
                    <a:pt x="18506" y="8447"/>
                  </a:lnTo>
                  <a:lnTo>
                    <a:pt x="17786" y="8207"/>
                  </a:lnTo>
                  <a:lnTo>
                    <a:pt x="17440" y="8092"/>
                  </a:lnTo>
                  <a:lnTo>
                    <a:pt x="17085" y="7986"/>
                  </a:lnTo>
                  <a:lnTo>
                    <a:pt x="16740" y="7890"/>
                  </a:lnTo>
                  <a:lnTo>
                    <a:pt x="16404" y="7804"/>
                  </a:lnTo>
                  <a:lnTo>
                    <a:pt x="16077" y="7737"/>
                  </a:lnTo>
                  <a:lnTo>
                    <a:pt x="15761" y="7670"/>
                  </a:lnTo>
                  <a:lnTo>
                    <a:pt x="15453" y="7622"/>
                  </a:lnTo>
                  <a:lnTo>
                    <a:pt x="15156" y="7574"/>
                  </a:lnTo>
                  <a:lnTo>
                    <a:pt x="14868" y="7554"/>
                  </a:lnTo>
                  <a:lnTo>
                    <a:pt x="14590" y="7535"/>
                  </a:lnTo>
                  <a:lnTo>
                    <a:pt x="14446" y="7526"/>
                  </a:lnTo>
                  <a:lnTo>
                    <a:pt x="14292" y="7487"/>
                  </a:lnTo>
                  <a:lnTo>
                    <a:pt x="14139" y="7439"/>
                  </a:lnTo>
                  <a:lnTo>
                    <a:pt x="13966" y="7372"/>
                  </a:lnTo>
                  <a:lnTo>
                    <a:pt x="13783" y="7276"/>
                  </a:lnTo>
                  <a:lnTo>
                    <a:pt x="13601" y="7170"/>
                  </a:lnTo>
                  <a:lnTo>
                    <a:pt x="13400" y="7046"/>
                  </a:lnTo>
                  <a:lnTo>
                    <a:pt x="13198" y="6911"/>
                  </a:lnTo>
                  <a:lnTo>
                    <a:pt x="12977" y="6748"/>
                  </a:lnTo>
                  <a:lnTo>
                    <a:pt x="12756" y="6585"/>
                  </a:lnTo>
                  <a:lnTo>
                    <a:pt x="12526" y="6393"/>
                  </a:lnTo>
                  <a:lnTo>
                    <a:pt x="12296" y="6192"/>
                  </a:lnTo>
                  <a:lnTo>
                    <a:pt x="11806" y="5750"/>
                  </a:lnTo>
                  <a:lnTo>
                    <a:pt x="11288" y="5261"/>
                  </a:lnTo>
                  <a:lnTo>
                    <a:pt x="10741" y="4713"/>
                  </a:lnTo>
                  <a:lnTo>
                    <a:pt x="10184" y="4138"/>
                  </a:lnTo>
                  <a:lnTo>
                    <a:pt x="9608" y="3514"/>
                  </a:lnTo>
                  <a:lnTo>
                    <a:pt x="9013" y="2861"/>
                  </a:lnTo>
                  <a:lnTo>
                    <a:pt x="8409" y="2180"/>
                  </a:lnTo>
                  <a:lnTo>
                    <a:pt x="7794" y="1469"/>
                  </a:lnTo>
                  <a:lnTo>
                    <a:pt x="7171" y="740"/>
                  </a:lnTo>
                  <a:lnTo>
                    <a:pt x="6537" y="1"/>
                  </a:lnTo>
                  <a:close/>
                </a:path>
              </a:pathLst>
            </a:custGeom>
            <a:solidFill>
              <a:srgbClr val="EDB3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1898;p35"/>
            <p:cNvSpPr/>
            <p:nvPr/>
          </p:nvSpPr>
          <p:spPr>
            <a:xfrm>
              <a:off x="2772450" y="4885625"/>
              <a:ext cx="874650" cy="591250"/>
            </a:xfrm>
            <a:custGeom>
              <a:avLst/>
              <a:gdLst/>
              <a:ahLst/>
              <a:cxnLst/>
              <a:rect l="l" t="t" r="r" b="b"/>
              <a:pathLst>
                <a:path w="34986" h="23650" fill="none" extrusionOk="0">
                  <a:moveTo>
                    <a:pt x="6537" y="1"/>
                  </a:moveTo>
                  <a:lnTo>
                    <a:pt x="6537" y="1"/>
                  </a:lnTo>
                  <a:lnTo>
                    <a:pt x="7171" y="740"/>
                  </a:lnTo>
                  <a:lnTo>
                    <a:pt x="7794" y="1469"/>
                  </a:lnTo>
                  <a:lnTo>
                    <a:pt x="8409" y="2180"/>
                  </a:lnTo>
                  <a:lnTo>
                    <a:pt x="9013" y="2861"/>
                  </a:lnTo>
                  <a:lnTo>
                    <a:pt x="9608" y="3514"/>
                  </a:lnTo>
                  <a:lnTo>
                    <a:pt x="10184" y="4138"/>
                  </a:lnTo>
                  <a:lnTo>
                    <a:pt x="10741" y="4713"/>
                  </a:lnTo>
                  <a:lnTo>
                    <a:pt x="11288" y="5261"/>
                  </a:lnTo>
                  <a:lnTo>
                    <a:pt x="11806" y="5750"/>
                  </a:lnTo>
                  <a:lnTo>
                    <a:pt x="12296" y="6192"/>
                  </a:lnTo>
                  <a:lnTo>
                    <a:pt x="12526" y="6393"/>
                  </a:lnTo>
                  <a:lnTo>
                    <a:pt x="12756" y="6585"/>
                  </a:lnTo>
                  <a:lnTo>
                    <a:pt x="12977" y="6748"/>
                  </a:lnTo>
                  <a:lnTo>
                    <a:pt x="13198" y="6911"/>
                  </a:lnTo>
                  <a:lnTo>
                    <a:pt x="13400" y="7046"/>
                  </a:lnTo>
                  <a:lnTo>
                    <a:pt x="13601" y="7170"/>
                  </a:lnTo>
                  <a:lnTo>
                    <a:pt x="13783" y="7276"/>
                  </a:lnTo>
                  <a:lnTo>
                    <a:pt x="13966" y="7372"/>
                  </a:lnTo>
                  <a:lnTo>
                    <a:pt x="14139" y="7439"/>
                  </a:lnTo>
                  <a:lnTo>
                    <a:pt x="14292" y="7487"/>
                  </a:lnTo>
                  <a:lnTo>
                    <a:pt x="14446" y="7526"/>
                  </a:lnTo>
                  <a:lnTo>
                    <a:pt x="14590" y="7535"/>
                  </a:lnTo>
                  <a:lnTo>
                    <a:pt x="14590" y="7535"/>
                  </a:lnTo>
                  <a:lnTo>
                    <a:pt x="14868" y="7554"/>
                  </a:lnTo>
                  <a:lnTo>
                    <a:pt x="15156" y="7574"/>
                  </a:lnTo>
                  <a:lnTo>
                    <a:pt x="15453" y="7622"/>
                  </a:lnTo>
                  <a:lnTo>
                    <a:pt x="15761" y="7670"/>
                  </a:lnTo>
                  <a:lnTo>
                    <a:pt x="16077" y="7737"/>
                  </a:lnTo>
                  <a:lnTo>
                    <a:pt x="16404" y="7804"/>
                  </a:lnTo>
                  <a:lnTo>
                    <a:pt x="16740" y="7890"/>
                  </a:lnTo>
                  <a:lnTo>
                    <a:pt x="17085" y="7986"/>
                  </a:lnTo>
                  <a:lnTo>
                    <a:pt x="17440" y="8092"/>
                  </a:lnTo>
                  <a:lnTo>
                    <a:pt x="17786" y="8207"/>
                  </a:lnTo>
                  <a:lnTo>
                    <a:pt x="18506" y="8447"/>
                  </a:lnTo>
                  <a:lnTo>
                    <a:pt x="19245" y="8716"/>
                  </a:lnTo>
                  <a:lnTo>
                    <a:pt x="19974" y="9004"/>
                  </a:lnTo>
                  <a:lnTo>
                    <a:pt x="20703" y="9301"/>
                  </a:lnTo>
                  <a:lnTo>
                    <a:pt x="21423" y="9599"/>
                  </a:lnTo>
                  <a:lnTo>
                    <a:pt x="22124" y="9906"/>
                  </a:lnTo>
                  <a:lnTo>
                    <a:pt x="22805" y="10203"/>
                  </a:lnTo>
                  <a:lnTo>
                    <a:pt x="24053" y="10770"/>
                  </a:lnTo>
                  <a:lnTo>
                    <a:pt x="25128" y="11240"/>
                  </a:lnTo>
                  <a:lnTo>
                    <a:pt x="25128" y="11240"/>
                  </a:lnTo>
                  <a:lnTo>
                    <a:pt x="25339" y="11346"/>
                  </a:lnTo>
                  <a:lnTo>
                    <a:pt x="25435" y="11403"/>
                  </a:lnTo>
                  <a:lnTo>
                    <a:pt x="25522" y="11461"/>
                  </a:lnTo>
                  <a:lnTo>
                    <a:pt x="25598" y="11518"/>
                  </a:lnTo>
                  <a:lnTo>
                    <a:pt x="25675" y="11576"/>
                  </a:lnTo>
                  <a:lnTo>
                    <a:pt x="25733" y="11633"/>
                  </a:lnTo>
                  <a:lnTo>
                    <a:pt x="25781" y="11701"/>
                  </a:lnTo>
                  <a:lnTo>
                    <a:pt x="25819" y="11758"/>
                  </a:lnTo>
                  <a:lnTo>
                    <a:pt x="25858" y="11816"/>
                  </a:lnTo>
                  <a:lnTo>
                    <a:pt x="25886" y="11883"/>
                  </a:lnTo>
                  <a:lnTo>
                    <a:pt x="25906" y="11941"/>
                  </a:lnTo>
                  <a:lnTo>
                    <a:pt x="25915" y="12008"/>
                  </a:lnTo>
                  <a:lnTo>
                    <a:pt x="25915" y="12075"/>
                  </a:lnTo>
                  <a:lnTo>
                    <a:pt x="25915" y="12133"/>
                  </a:lnTo>
                  <a:lnTo>
                    <a:pt x="25906" y="12200"/>
                  </a:lnTo>
                  <a:lnTo>
                    <a:pt x="25886" y="12267"/>
                  </a:lnTo>
                  <a:lnTo>
                    <a:pt x="25858" y="12325"/>
                  </a:lnTo>
                  <a:lnTo>
                    <a:pt x="25829" y="12392"/>
                  </a:lnTo>
                  <a:lnTo>
                    <a:pt x="25790" y="12459"/>
                  </a:lnTo>
                  <a:lnTo>
                    <a:pt x="25694" y="12584"/>
                  </a:lnTo>
                  <a:lnTo>
                    <a:pt x="25570" y="12708"/>
                  </a:lnTo>
                  <a:lnTo>
                    <a:pt x="25435" y="12833"/>
                  </a:lnTo>
                  <a:lnTo>
                    <a:pt x="25272" y="12948"/>
                  </a:lnTo>
                  <a:lnTo>
                    <a:pt x="25090" y="13064"/>
                  </a:lnTo>
                  <a:lnTo>
                    <a:pt x="24888" y="13169"/>
                  </a:lnTo>
                  <a:lnTo>
                    <a:pt x="24667" y="13275"/>
                  </a:lnTo>
                  <a:lnTo>
                    <a:pt x="24437" y="13371"/>
                  </a:lnTo>
                  <a:lnTo>
                    <a:pt x="24187" y="13457"/>
                  </a:lnTo>
                  <a:lnTo>
                    <a:pt x="23928" y="13543"/>
                  </a:lnTo>
                  <a:lnTo>
                    <a:pt x="23650" y="13611"/>
                  </a:lnTo>
                  <a:lnTo>
                    <a:pt x="23372" y="13678"/>
                  </a:lnTo>
                  <a:lnTo>
                    <a:pt x="23084" y="13726"/>
                  </a:lnTo>
                  <a:lnTo>
                    <a:pt x="22786" y="13774"/>
                  </a:lnTo>
                  <a:lnTo>
                    <a:pt x="22479" y="13803"/>
                  </a:lnTo>
                  <a:lnTo>
                    <a:pt x="22172" y="13822"/>
                  </a:lnTo>
                  <a:lnTo>
                    <a:pt x="21855" y="13822"/>
                  </a:lnTo>
                  <a:lnTo>
                    <a:pt x="21548" y="13822"/>
                  </a:lnTo>
                  <a:lnTo>
                    <a:pt x="21231" y="13793"/>
                  </a:lnTo>
                  <a:lnTo>
                    <a:pt x="20915" y="13755"/>
                  </a:lnTo>
                  <a:lnTo>
                    <a:pt x="20607" y="13707"/>
                  </a:lnTo>
                  <a:lnTo>
                    <a:pt x="20300" y="13630"/>
                  </a:lnTo>
                  <a:lnTo>
                    <a:pt x="20300" y="13630"/>
                  </a:lnTo>
                  <a:lnTo>
                    <a:pt x="20022" y="13563"/>
                  </a:lnTo>
                  <a:lnTo>
                    <a:pt x="19792" y="13524"/>
                  </a:lnTo>
                  <a:lnTo>
                    <a:pt x="19609" y="13495"/>
                  </a:lnTo>
                  <a:lnTo>
                    <a:pt x="19475" y="13495"/>
                  </a:lnTo>
                  <a:lnTo>
                    <a:pt x="19427" y="13505"/>
                  </a:lnTo>
                  <a:lnTo>
                    <a:pt x="19389" y="13515"/>
                  </a:lnTo>
                  <a:lnTo>
                    <a:pt x="19350" y="13524"/>
                  </a:lnTo>
                  <a:lnTo>
                    <a:pt x="19331" y="13543"/>
                  </a:lnTo>
                  <a:lnTo>
                    <a:pt x="19321" y="13572"/>
                  </a:lnTo>
                  <a:lnTo>
                    <a:pt x="19321" y="13591"/>
                  </a:lnTo>
                  <a:lnTo>
                    <a:pt x="19331" y="13630"/>
                  </a:lnTo>
                  <a:lnTo>
                    <a:pt x="19350" y="13659"/>
                  </a:lnTo>
                  <a:lnTo>
                    <a:pt x="19417" y="13735"/>
                  </a:lnTo>
                  <a:lnTo>
                    <a:pt x="19523" y="13831"/>
                  </a:lnTo>
                  <a:lnTo>
                    <a:pt x="19657" y="13937"/>
                  </a:lnTo>
                  <a:lnTo>
                    <a:pt x="19820" y="14043"/>
                  </a:lnTo>
                  <a:lnTo>
                    <a:pt x="20012" y="14167"/>
                  </a:lnTo>
                  <a:lnTo>
                    <a:pt x="20233" y="14292"/>
                  </a:lnTo>
                  <a:lnTo>
                    <a:pt x="20483" y="14426"/>
                  </a:lnTo>
                  <a:lnTo>
                    <a:pt x="20761" y="14570"/>
                  </a:lnTo>
                  <a:lnTo>
                    <a:pt x="21049" y="14714"/>
                  </a:lnTo>
                  <a:lnTo>
                    <a:pt x="21366" y="14858"/>
                  </a:lnTo>
                  <a:lnTo>
                    <a:pt x="21702" y="15002"/>
                  </a:lnTo>
                  <a:lnTo>
                    <a:pt x="22057" y="15146"/>
                  </a:lnTo>
                  <a:lnTo>
                    <a:pt x="22421" y="15290"/>
                  </a:lnTo>
                  <a:lnTo>
                    <a:pt x="22805" y="15425"/>
                  </a:lnTo>
                  <a:lnTo>
                    <a:pt x="23189" y="15559"/>
                  </a:lnTo>
                  <a:lnTo>
                    <a:pt x="23592" y="15693"/>
                  </a:lnTo>
                  <a:lnTo>
                    <a:pt x="24005" y="15809"/>
                  </a:lnTo>
                  <a:lnTo>
                    <a:pt x="24418" y="15924"/>
                  </a:lnTo>
                  <a:lnTo>
                    <a:pt x="24840" y="16029"/>
                  </a:lnTo>
                  <a:lnTo>
                    <a:pt x="25262" y="16125"/>
                  </a:lnTo>
                  <a:lnTo>
                    <a:pt x="25694" y="16202"/>
                  </a:lnTo>
                  <a:lnTo>
                    <a:pt x="26117" y="16269"/>
                  </a:lnTo>
                  <a:lnTo>
                    <a:pt x="26539" y="16327"/>
                  </a:lnTo>
                  <a:lnTo>
                    <a:pt x="26952" y="16365"/>
                  </a:lnTo>
                  <a:lnTo>
                    <a:pt x="26952" y="16365"/>
                  </a:lnTo>
                  <a:lnTo>
                    <a:pt x="28526" y="16471"/>
                  </a:lnTo>
                  <a:lnTo>
                    <a:pt x="29927" y="16586"/>
                  </a:lnTo>
                  <a:lnTo>
                    <a:pt x="30560" y="16644"/>
                  </a:lnTo>
                  <a:lnTo>
                    <a:pt x="31165" y="16711"/>
                  </a:lnTo>
                  <a:lnTo>
                    <a:pt x="31712" y="16778"/>
                  </a:lnTo>
                  <a:lnTo>
                    <a:pt x="32221" y="16845"/>
                  </a:lnTo>
                  <a:lnTo>
                    <a:pt x="32691" y="16912"/>
                  </a:lnTo>
                  <a:lnTo>
                    <a:pt x="33113" y="16989"/>
                  </a:lnTo>
                  <a:lnTo>
                    <a:pt x="33497" y="17066"/>
                  </a:lnTo>
                  <a:lnTo>
                    <a:pt x="33833" y="17152"/>
                  </a:lnTo>
                  <a:lnTo>
                    <a:pt x="34131" y="17239"/>
                  </a:lnTo>
                  <a:lnTo>
                    <a:pt x="34380" y="17335"/>
                  </a:lnTo>
                  <a:lnTo>
                    <a:pt x="34496" y="17392"/>
                  </a:lnTo>
                  <a:lnTo>
                    <a:pt x="34592" y="17440"/>
                  </a:lnTo>
                  <a:lnTo>
                    <a:pt x="34678" y="17498"/>
                  </a:lnTo>
                  <a:lnTo>
                    <a:pt x="34755" y="17546"/>
                  </a:lnTo>
                  <a:lnTo>
                    <a:pt x="34755" y="17546"/>
                  </a:lnTo>
                  <a:lnTo>
                    <a:pt x="34822" y="17613"/>
                  </a:lnTo>
                  <a:lnTo>
                    <a:pt x="34879" y="17690"/>
                  </a:lnTo>
                  <a:lnTo>
                    <a:pt x="34927" y="17776"/>
                  </a:lnTo>
                  <a:lnTo>
                    <a:pt x="34956" y="17882"/>
                  </a:lnTo>
                  <a:lnTo>
                    <a:pt x="34975" y="17997"/>
                  </a:lnTo>
                  <a:lnTo>
                    <a:pt x="34985" y="18122"/>
                  </a:lnTo>
                  <a:lnTo>
                    <a:pt x="34985" y="18256"/>
                  </a:lnTo>
                  <a:lnTo>
                    <a:pt x="34966" y="18410"/>
                  </a:lnTo>
                  <a:lnTo>
                    <a:pt x="34937" y="18563"/>
                  </a:lnTo>
                  <a:lnTo>
                    <a:pt x="34889" y="18726"/>
                  </a:lnTo>
                  <a:lnTo>
                    <a:pt x="34822" y="18899"/>
                  </a:lnTo>
                  <a:lnTo>
                    <a:pt x="34745" y="19072"/>
                  </a:lnTo>
                  <a:lnTo>
                    <a:pt x="34649" y="19264"/>
                  </a:lnTo>
                  <a:lnTo>
                    <a:pt x="34534" y="19456"/>
                  </a:lnTo>
                  <a:lnTo>
                    <a:pt x="34409" y="19648"/>
                  </a:lnTo>
                  <a:lnTo>
                    <a:pt x="34256" y="19849"/>
                  </a:lnTo>
                  <a:lnTo>
                    <a:pt x="34092" y="20051"/>
                  </a:lnTo>
                  <a:lnTo>
                    <a:pt x="33910" y="20262"/>
                  </a:lnTo>
                  <a:lnTo>
                    <a:pt x="33699" y="20473"/>
                  </a:lnTo>
                  <a:lnTo>
                    <a:pt x="33469" y="20684"/>
                  </a:lnTo>
                  <a:lnTo>
                    <a:pt x="33229" y="20895"/>
                  </a:lnTo>
                  <a:lnTo>
                    <a:pt x="32960" y="21116"/>
                  </a:lnTo>
                  <a:lnTo>
                    <a:pt x="32662" y="21327"/>
                  </a:lnTo>
                  <a:lnTo>
                    <a:pt x="32355" y="21538"/>
                  </a:lnTo>
                  <a:lnTo>
                    <a:pt x="32010" y="21750"/>
                  </a:lnTo>
                  <a:lnTo>
                    <a:pt x="31655" y="21961"/>
                  </a:lnTo>
                  <a:lnTo>
                    <a:pt x="31271" y="22162"/>
                  </a:lnTo>
                  <a:lnTo>
                    <a:pt x="30858" y="22364"/>
                  </a:lnTo>
                  <a:lnTo>
                    <a:pt x="30426" y="22565"/>
                  </a:lnTo>
                  <a:lnTo>
                    <a:pt x="29956" y="22757"/>
                  </a:lnTo>
                  <a:lnTo>
                    <a:pt x="29476" y="22949"/>
                  </a:lnTo>
                  <a:lnTo>
                    <a:pt x="28958" y="23132"/>
                  </a:lnTo>
                  <a:lnTo>
                    <a:pt x="28958" y="23132"/>
                  </a:lnTo>
                  <a:lnTo>
                    <a:pt x="28689" y="23218"/>
                  </a:lnTo>
                  <a:lnTo>
                    <a:pt x="28420" y="23295"/>
                  </a:lnTo>
                  <a:lnTo>
                    <a:pt x="28142" y="23362"/>
                  </a:lnTo>
                  <a:lnTo>
                    <a:pt x="27863" y="23420"/>
                  </a:lnTo>
                  <a:lnTo>
                    <a:pt x="27576" y="23477"/>
                  </a:lnTo>
                  <a:lnTo>
                    <a:pt x="27288" y="23525"/>
                  </a:lnTo>
                  <a:lnTo>
                    <a:pt x="27000" y="23564"/>
                  </a:lnTo>
                  <a:lnTo>
                    <a:pt x="26702" y="23602"/>
                  </a:lnTo>
                  <a:lnTo>
                    <a:pt x="26405" y="23621"/>
                  </a:lnTo>
                  <a:lnTo>
                    <a:pt x="26107" y="23640"/>
                  </a:lnTo>
                  <a:lnTo>
                    <a:pt x="25800" y="23650"/>
                  </a:lnTo>
                  <a:lnTo>
                    <a:pt x="25493" y="23650"/>
                  </a:lnTo>
                  <a:lnTo>
                    <a:pt x="25186" y="23650"/>
                  </a:lnTo>
                  <a:lnTo>
                    <a:pt x="24869" y="23631"/>
                  </a:lnTo>
                  <a:lnTo>
                    <a:pt x="24552" y="23612"/>
                  </a:lnTo>
                  <a:lnTo>
                    <a:pt x="24235" y="23583"/>
                  </a:lnTo>
                  <a:lnTo>
                    <a:pt x="23909" y="23554"/>
                  </a:lnTo>
                  <a:lnTo>
                    <a:pt x="23583" y="23516"/>
                  </a:lnTo>
                  <a:lnTo>
                    <a:pt x="23257" y="23458"/>
                  </a:lnTo>
                  <a:lnTo>
                    <a:pt x="22930" y="23410"/>
                  </a:lnTo>
                  <a:lnTo>
                    <a:pt x="22594" y="23343"/>
                  </a:lnTo>
                  <a:lnTo>
                    <a:pt x="22258" y="23276"/>
                  </a:lnTo>
                  <a:lnTo>
                    <a:pt x="21922" y="23199"/>
                  </a:lnTo>
                  <a:lnTo>
                    <a:pt x="21586" y="23113"/>
                  </a:lnTo>
                  <a:lnTo>
                    <a:pt x="21251" y="23017"/>
                  </a:lnTo>
                  <a:lnTo>
                    <a:pt x="20905" y="22921"/>
                  </a:lnTo>
                  <a:lnTo>
                    <a:pt x="20560" y="22815"/>
                  </a:lnTo>
                  <a:lnTo>
                    <a:pt x="20214" y="22700"/>
                  </a:lnTo>
                  <a:lnTo>
                    <a:pt x="19868" y="22585"/>
                  </a:lnTo>
                  <a:lnTo>
                    <a:pt x="19523" y="22450"/>
                  </a:lnTo>
                  <a:lnTo>
                    <a:pt x="19177" y="22326"/>
                  </a:lnTo>
                  <a:lnTo>
                    <a:pt x="18822" y="22182"/>
                  </a:lnTo>
                  <a:lnTo>
                    <a:pt x="18477" y="22038"/>
                  </a:lnTo>
                  <a:lnTo>
                    <a:pt x="18122" y="21874"/>
                  </a:lnTo>
                  <a:lnTo>
                    <a:pt x="17767" y="21721"/>
                  </a:lnTo>
                  <a:lnTo>
                    <a:pt x="17411" y="21548"/>
                  </a:lnTo>
                  <a:lnTo>
                    <a:pt x="17066" y="21375"/>
                  </a:lnTo>
                  <a:lnTo>
                    <a:pt x="16711" y="21193"/>
                  </a:lnTo>
                  <a:lnTo>
                    <a:pt x="16356" y="21001"/>
                  </a:lnTo>
                  <a:lnTo>
                    <a:pt x="16001" y="20809"/>
                  </a:lnTo>
                  <a:lnTo>
                    <a:pt x="15290" y="20396"/>
                  </a:lnTo>
                  <a:lnTo>
                    <a:pt x="14570" y="19964"/>
                  </a:lnTo>
                  <a:lnTo>
                    <a:pt x="13860" y="19504"/>
                  </a:lnTo>
                  <a:lnTo>
                    <a:pt x="13160" y="19014"/>
                  </a:lnTo>
                  <a:lnTo>
                    <a:pt x="12449" y="18496"/>
                  </a:lnTo>
                  <a:lnTo>
                    <a:pt x="11749" y="17958"/>
                  </a:lnTo>
                  <a:lnTo>
                    <a:pt x="11048" y="17392"/>
                  </a:lnTo>
                  <a:lnTo>
                    <a:pt x="10357" y="16797"/>
                  </a:lnTo>
                  <a:lnTo>
                    <a:pt x="9666" y="16183"/>
                  </a:lnTo>
                  <a:lnTo>
                    <a:pt x="8985" y="15540"/>
                  </a:lnTo>
                  <a:lnTo>
                    <a:pt x="8649" y="15204"/>
                  </a:lnTo>
                  <a:lnTo>
                    <a:pt x="8313" y="14868"/>
                  </a:lnTo>
                  <a:lnTo>
                    <a:pt x="7986" y="14532"/>
                  </a:lnTo>
                  <a:lnTo>
                    <a:pt x="7650" y="14177"/>
                  </a:lnTo>
                  <a:lnTo>
                    <a:pt x="7650" y="14177"/>
                  </a:lnTo>
                  <a:lnTo>
                    <a:pt x="7343" y="13860"/>
                  </a:lnTo>
                  <a:lnTo>
                    <a:pt x="7017" y="13534"/>
                  </a:lnTo>
                  <a:lnTo>
                    <a:pt x="6662" y="13179"/>
                  </a:lnTo>
                  <a:lnTo>
                    <a:pt x="6278" y="12814"/>
                  </a:lnTo>
                  <a:lnTo>
                    <a:pt x="5433" y="12037"/>
                  </a:lnTo>
                  <a:lnTo>
                    <a:pt x="4502" y="11202"/>
                  </a:lnTo>
                  <a:lnTo>
                    <a:pt x="3485" y="10319"/>
                  </a:lnTo>
                  <a:lnTo>
                    <a:pt x="2391" y="9378"/>
                  </a:lnTo>
                  <a:lnTo>
                    <a:pt x="1229" y="8399"/>
                  </a:lnTo>
                  <a:lnTo>
                    <a:pt x="1" y="7382"/>
                  </a:lnTo>
                  <a:lnTo>
                    <a:pt x="6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1899;p35"/>
            <p:cNvSpPr/>
            <p:nvPr/>
          </p:nvSpPr>
          <p:spPr>
            <a:xfrm>
              <a:off x="2772450" y="4885625"/>
              <a:ext cx="874650" cy="591250"/>
            </a:xfrm>
            <a:custGeom>
              <a:avLst/>
              <a:gdLst/>
              <a:ahLst/>
              <a:cxnLst/>
              <a:rect l="l" t="t" r="r" b="b"/>
              <a:pathLst>
                <a:path w="34986" h="23650" extrusionOk="0">
                  <a:moveTo>
                    <a:pt x="6537" y="1"/>
                  </a:moveTo>
                  <a:lnTo>
                    <a:pt x="1" y="7382"/>
                  </a:lnTo>
                  <a:lnTo>
                    <a:pt x="1229" y="8399"/>
                  </a:lnTo>
                  <a:lnTo>
                    <a:pt x="2391" y="9378"/>
                  </a:lnTo>
                  <a:lnTo>
                    <a:pt x="3485" y="10319"/>
                  </a:lnTo>
                  <a:lnTo>
                    <a:pt x="4502" y="11202"/>
                  </a:lnTo>
                  <a:lnTo>
                    <a:pt x="5433" y="12037"/>
                  </a:lnTo>
                  <a:lnTo>
                    <a:pt x="6278" y="12814"/>
                  </a:lnTo>
                  <a:lnTo>
                    <a:pt x="6662" y="13179"/>
                  </a:lnTo>
                  <a:lnTo>
                    <a:pt x="7017" y="13534"/>
                  </a:lnTo>
                  <a:lnTo>
                    <a:pt x="7343" y="13860"/>
                  </a:lnTo>
                  <a:lnTo>
                    <a:pt x="7650" y="14177"/>
                  </a:lnTo>
                  <a:lnTo>
                    <a:pt x="8188" y="14743"/>
                  </a:lnTo>
                  <a:lnTo>
                    <a:pt x="8735" y="15300"/>
                  </a:lnTo>
                  <a:lnTo>
                    <a:pt x="9292" y="15828"/>
                  </a:lnTo>
                  <a:lnTo>
                    <a:pt x="9848" y="16346"/>
                  </a:lnTo>
                  <a:lnTo>
                    <a:pt x="10415" y="16845"/>
                  </a:lnTo>
                  <a:lnTo>
                    <a:pt x="10971" y="17325"/>
                  </a:lnTo>
                  <a:lnTo>
                    <a:pt x="11547" y="17795"/>
                  </a:lnTo>
                  <a:lnTo>
                    <a:pt x="12113" y="18237"/>
                  </a:lnTo>
                  <a:lnTo>
                    <a:pt x="12689" y="18678"/>
                  </a:lnTo>
                  <a:lnTo>
                    <a:pt x="13265" y="19091"/>
                  </a:lnTo>
                  <a:lnTo>
                    <a:pt x="13841" y="19485"/>
                  </a:lnTo>
                  <a:lnTo>
                    <a:pt x="14426" y="19868"/>
                  </a:lnTo>
                  <a:lnTo>
                    <a:pt x="15002" y="20233"/>
                  </a:lnTo>
                  <a:lnTo>
                    <a:pt x="15578" y="20569"/>
                  </a:lnTo>
                  <a:lnTo>
                    <a:pt x="16164" y="20905"/>
                  </a:lnTo>
                  <a:lnTo>
                    <a:pt x="16740" y="21212"/>
                  </a:lnTo>
                  <a:lnTo>
                    <a:pt x="17315" y="21500"/>
                  </a:lnTo>
                  <a:lnTo>
                    <a:pt x="17891" y="21778"/>
                  </a:lnTo>
                  <a:lnTo>
                    <a:pt x="18467" y="22028"/>
                  </a:lnTo>
                  <a:lnTo>
                    <a:pt x="19043" y="22268"/>
                  </a:lnTo>
                  <a:lnTo>
                    <a:pt x="19609" y="22489"/>
                  </a:lnTo>
                  <a:lnTo>
                    <a:pt x="20176" y="22690"/>
                  </a:lnTo>
                  <a:lnTo>
                    <a:pt x="20742" y="22873"/>
                  </a:lnTo>
                  <a:lnTo>
                    <a:pt x="21299" y="23036"/>
                  </a:lnTo>
                  <a:lnTo>
                    <a:pt x="21846" y="23180"/>
                  </a:lnTo>
                  <a:lnTo>
                    <a:pt x="22393" y="23304"/>
                  </a:lnTo>
                  <a:lnTo>
                    <a:pt x="22940" y="23410"/>
                  </a:lnTo>
                  <a:lnTo>
                    <a:pt x="23477" y="23496"/>
                  </a:lnTo>
                  <a:lnTo>
                    <a:pt x="24005" y="23564"/>
                  </a:lnTo>
                  <a:lnTo>
                    <a:pt x="24533" y="23612"/>
                  </a:lnTo>
                  <a:lnTo>
                    <a:pt x="25042" y="23640"/>
                  </a:lnTo>
                  <a:lnTo>
                    <a:pt x="25550" y="23650"/>
                  </a:lnTo>
                  <a:lnTo>
                    <a:pt x="26001" y="23640"/>
                  </a:lnTo>
                  <a:lnTo>
                    <a:pt x="26453" y="23621"/>
                  </a:lnTo>
                  <a:lnTo>
                    <a:pt x="26884" y="23583"/>
                  </a:lnTo>
                  <a:lnTo>
                    <a:pt x="27316" y="23525"/>
                  </a:lnTo>
                  <a:lnTo>
                    <a:pt x="27739" y="23448"/>
                  </a:lnTo>
                  <a:lnTo>
                    <a:pt x="28151" y="23362"/>
                  </a:lnTo>
                  <a:lnTo>
                    <a:pt x="28564" y="23256"/>
                  </a:lnTo>
                  <a:lnTo>
                    <a:pt x="28958" y="23132"/>
                  </a:lnTo>
                  <a:lnTo>
                    <a:pt x="29370" y="22988"/>
                  </a:lnTo>
                  <a:lnTo>
                    <a:pt x="29773" y="22834"/>
                  </a:lnTo>
                  <a:lnTo>
                    <a:pt x="30157" y="22681"/>
                  </a:lnTo>
                  <a:lnTo>
                    <a:pt x="30522" y="22517"/>
                  </a:lnTo>
                  <a:lnTo>
                    <a:pt x="30868" y="22364"/>
                  </a:lnTo>
                  <a:lnTo>
                    <a:pt x="31204" y="22201"/>
                  </a:lnTo>
                  <a:lnTo>
                    <a:pt x="31520" y="22038"/>
                  </a:lnTo>
                  <a:lnTo>
                    <a:pt x="31818" y="21865"/>
                  </a:lnTo>
                  <a:lnTo>
                    <a:pt x="32106" y="21692"/>
                  </a:lnTo>
                  <a:lnTo>
                    <a:pt x="32374" y="21529"/>
                  </a:lnTo>
                  <a:lnTo>
                    <a:pt x="32624" y="21356"/>
                  </a:lnTo>
                  <a:lnTo>
                    <a:pt x="32864" y="21183"/>
                  </a:lnTo>
                  <a:lnTo>
                    <a:pt x="33094" y="21011"/>
                  </a:lnTo>
                  <a:lnTo>
                    <a:pt x="33296" y="20838"/>
                  </a:lnTo>
                  <a:lnTo>
                    <a:pt x="33497" y="20665"/>
                  </a:lnTo>
                  <a:lnTo>
                    <a:pt x="33680" y="20492"/>
                  </a:lnTo>
                  <a:lnTo>
                    <a:pt x="33853" y="20320"/>
                  </a:lnTo>
                  <a:lnTo>
                    <a:pt x="34006" y="20156"/>
                  </a:lnTo>
                  <a:lnTo>
                    <a:pt x="34150" y="19984"/>
                  </a:lnTo>
                  <a:lnTo>
                    <a:pt x="34275" y="19820"/>
                  </a:lnTo>
                  <a:lnTo>
                    <a:pt x="34400" y="19657"/>
                  </a:lnTo>
                  <a:lnTo>
                    <a:pt x="34505" y="19504"/>
                  </a:lnTo>
                  <a:lnTo>
                    <a:pt x="34601" y="19350"/>
                  </a:lnTo>
                  <a:lnTo>
                    <a:pt x="34688" y="19197"/>
                  </a:lnTo>
                  <a:lnTo>
                    <a:pt x="34755" y="19043"/>
                  </a:lnTo>
                  <a:lnTo>
                    <a:pt x="34822" y="18899"/>
                  </a:lnTo>
                  <a:lnTo>
                    <a:pt x="34870" y="18765"/>
                  </a:lnTo>
                  <a:lnTo>
                    <a:pt x="34918" y="18630"/>
                  </a:lnTo>
                  <a:lnTo>
                    <a:pt x="34947" y="18496"/>
                  </a:lnTo>
                  <a:lnTo>
                    <a:pt x="34966" y="18381"/>
                  </a:lnTo>
                  <a:lnTo>
                    <a:pt x="34985" y="18256"/>
                  </a:lnTo>
                  <a:lnTo>
                    <a:pt x="34985" y="18150"/>
                  </a:lnTo>
                  <a:lnTo>
                    <a:pt x="34985" y="18045"/>
                  </a:lnTo>
                  <a:lnTo>
                    <a:pt x="34975" y="17958"/>
                  </a:lnTo>
                  <a:lnTo>
                    <a:pt x="34956" y="17872"/>
                  </a:lnTo>
                  <a:lnTo>
                    <a:pt x="34927" y="17786"/>
                  </a:lnTo>
                  <a:lnTo>
                    <a:pt x="34889" y="17719"/>
                  </a:lnTo>
                  <a:lnTo>
                    <a:pt x="34851" y="17651"/>
                  </a:lnTo>
                  <a:lnTo>
                    <a:pt x="34812" y="17594"/>
                  </a:lnTo>
                  <a:lnTo>
                    <a:pt x="34755" y="17546"/>
                  </a:lnTo>
                  <a:lnTo>
                    <a:pt x="34678" y="17498"/>
                  </a:lnTo>
                  <a:lnTo>
                    <a:pt x="34592" y="17440"/>
                  </a:lnTo>
                  <a:lnTo>
                    <a:pt x="34496" y="17392"/>
                  </a:lnTo>
                  <a:lnTo>
                    <a:pt x="34380" y="17335"/>
                  </a:lnTo>
                  <a:lnTo>
                    <a:pt x="34131" y="17239"/>
                  </a:lnTo>
                  <a:lnTo>
                    <a:pt x="33833" y="17152"/>
                  </a:lnTo>
                  <a:lnTo>
                    <a:pt x="33497" y="17066"/>
                  </a:lnTo>
                  <a:lnTo>
                    <a:pt x="33113" y="16989"/>
                  </a:lnTo>
                  <a:lnTo>
                    <a:pt x="32691" y="16912"/>
                  </a:lnTo>
                  <a:lnTo>
                    <a:pt x="32221" y="16845"/>
                  </a:lnTo>
                  <a:lnTo>
                    <a:pt x="31712" y="16778"/>
                  </a:lnTo>
                  <a:lnTo>
                    <a:pt x="31165" y="16711"/>
                  </a:lnTo>
                  <a:lnTo>
                    <a:pt x="30560" y="16644"/>
                  </a:lnTo>
                  <a:lnTo>
                    <a:pt x="29927" y="16586"/>
                  </a:lnTo>
                  <a:lnTo>
                    <a:pt x="28526" y="16471"/>
                  </a:lnTo>
                  <a:lnTo>
                    <a:pt x="26952" y="16365"/>
                  </a:lnTo>
                  <a:lnTo>
                    <a:pt x="26625" y="16336"/>
                  </a:lnTo>
                  <a:lnTo>
                    <a:pt x="26289" y="16298"/>
                  </a:lnTo>
                  <a:lnTo>
                    <a:pt x="25963" y="16250"/>
                  </a:lnTo>
                  <a:lnTo>
                    <a:pt x="25627" y="16192"/>
                  </a:lnTo>
                  <a:lnTo>
                    <a:pt x="25291" y="16125"/>
                  </a:lnTo>
                  <a:lnTo>
                    <a:pt x="24955" y="16058"/>
                  </a:lnTo>
                  <a:lnTo>
                    <a:pt x="24619" y="15981"/>
                  </a:lnTo>
                  <a:lnTo>
                    <a:pt x="24293" y="15895"/>
                  </a:lnTo>
                  <a:lnTo>
                    <a:pt x="23967" y="15799"/>
                  </a:lnTo>
                  <a:lnTo>
                    <a:pt x="23640" y="15703"/>
                  </a:lnTo>
                  <a:lnTo>
                    <a:pt x="23007" y="15501"/>
                  </a:lnTo>
                  <a:lnTo>
                    <a:pt x="22402" y="15281"/>
                  </a:lnTo>
                  <a:lnTo>
                    <a:pt x="21836" y="15050"/>
                  </a:lnTo>
                  <a:lnTo>
                    <a:pt x="21299" y="14830"/>
                  </a:lnTo>
                  <a:lnTo>
                    <a:pt x="20819" y="14599"/>
                  </a:lnTo>
                  <a:lnTo>
                    <a:pt x="20387" y="14378"/>
                  </a:lnTo>
                  <a:lnTo>
                    <a:pt x="20022" y="14177"/>
                  </a:lnTo>
                  <a:lnTo>
                    <a:pt x="19724" y="13985"/>
                  </a:lnTo>
                  <a:lnTo>
                    <a:pt x="19609" y="13899"/>
                  </a:lnTo>
                  <a:lnTo>
                    <a:pt x="19504" y="13822"/>
                  </a:lnTo>
                  <a:lnTo>
                    <a:pt x="19427" y="13745"/>
                  </a:lnTo>
                  <a:lnTo>
                    <a:pt x="19369" y="13687"/>
                  </a:lnTo>
                  <a:lnTo>
                    <a:pt x="19331" y="13630"/>
                  </a:lnTo>
                  <a:lnTo>
                    <a:pt x="19321" y="13582"/>
                  </a:lnTo>
                  <a:lnTo>
                    <a:pt x="19321" y="13563"/>
                  </a:lnTo>
                  <a:lnTo>
                    <a:pt x="19331" y="13543"/>
                  </a:lnTo>
                  <a:lnTo>
                    <a:pt x="19350" y="13524"/>
                  </a:lnTo>
                  <a:lnTo>
                    <a:pt x="19369" y="13515"/>
                  </a:lnTo>
                  <a:lnTo>
                    <a:pt x="19437" y="13495"/>
                  </a:lnTo>
                  <a:lnTo>
                    <a:pt x="19523" y="13495"/>
                  </a:lnTo>
                  <a:lnTo>
                    <a:pt x="19657" y="13505"/>
                  </a:lnTo>
                  <a:lnTo>
                    <a:pt x="19830" y="13524"/>
                  </a:lnTo>
                  <a:lnTo>
                    <a:pt x="20051" y="13572"/>
                  </a:lnTo>
                  <a:lnTo>
                    <a:pt x="20300" y="13630"/>
                  </a:lnTo>
                  <a:lnTo>
                    <a:pt x="20492" y="13678"/>
                  </a:lnTo>
                  <a:lnTo>
                    <a:pt x="20694" y="13716"/>
                  </a:lnTo>
                  <a:lnTo>
                    <a:pt x="20895" y="13755"/>
                  </a:lnTo>
                  <a:lnTo>
                    <a:pt x="21087" y="13783"/>
                  </a:lnTo>
                  <a:lnTo>
                    <a:pt x="21289" y="13803"/>
                  </a:lnTo>
                  <a:lnTo>
                    <a:pt x="21491" y="13812"/>
                  </a:lnTo>
                  <a:lnTo>
                    <a:pt x="21692" y="13822"/>
                  </a:lnTo>
                  <a:lnTo>
                    <a:pt x="21894" y="13822"/>
                  </a:lnTo>
                  <a:lnTo>
                    <a:pt x="22278" y="13812"/>
                  </a:lnTo>
                  <a:lnTo>
                    <a:pt x="22661" y="13783"/>
                  </a:lnTo>
                  <a:lnTo>
                    <a:pt x="23036" y="13735"/>
                  </a:lnTo>
                  <a:lnTo>
                    <a:pt x="23400" y="13668"/>
                  </a:lnTo>
                  <a:lnTo>
                    <a:pt x="23746" y="13591"/>
                  </a:lnTo>
                  <a:lnTo>
                    <a:pt x="24082" y="13495"/>
                  </a:lnTo>
                  <a:lnTo>
                    <a:pt x="24389" y="13390"/>
                  </a:lnTo>
                  <a:lnTo>
                    <a:pt x="24687" y="13265"/>
                  </a:lnTo>
                  <a:lnTo>
                    <a:pt x="24955" y="13140"/>
                  </a:lnTo>
                  <a:lnTo>
                    <a:pt x="25195" y="12996"/>
                  </a:lnTo>
                  <a:lnTo>
                    <a:pt x="25406" y="12852"/>
                  </a:lnTo>
                  <a:lnTo>
                    <a:pt x="25493" y="12776"/>
                  </a:lnTo>
                  <a:lnTo>
                    <a:pt x="25579" y="12699"/>
                  </a:lnTo>
                  <a:lnTo>
                    <a:pt x="25656" y="12622"/>
                  </a:lnTo>
                  <a:lnTo>
                    <a:pt x="25723" y="12545"/>
                  </a:lnTo>
                  <a:lnTo>
                    <a:pt x="25781" y="12469"/>
                  </a:lnTo>
                  <a:lnTo>
                    <a:pt x="25829" y="12392"/>
                  </a:lnTo>
                  <a:lnTo>
                    <a:pt x="25867" y="12305"/>
                  </a:lnTo>
                  <a:lnTo>
                    <a:pt x="25896" y="12229"/>
                  </a:lnTo>
                  <a:lnTo>
                    <a:pt x="25915" y="12152"/>
                  </a:lnTo>
                  <a:lnTo>
                    <a:pt x="25915" y="12065"/>
                  </a:lnTo>
                  <a:lnTo>
                    <a:pt x="25906" y="11960"/>
                  </a:lnTo>
                  <a:lnTo>
                    <a:pt x="25886" y="11902"/>
                  </a:lnTo>
                  <a:lnTo>
                    <a:pt x="25867" y="11845"/>
                  </a:lnTo>
                  <a:lnTo>
                    <a:pt x="25810" y="11739"/>
                  </a:lnTo>
                  <a:lnTo>
                    <a:pt x="25723" y="11633"/>
                  </a:lnTo>
                  <a:lnTo>
                    <a:pt x="25618" y="11528"/>
                  </a:lnTo>
                  <a:lnTo>
                    <a:pt x="25483" y="11432"/>
                  </a:lnTo>
                  <a:lnTo>
                    <a:pt x="25320" y="11336"/>
                  </a:lnTo>
                  <a:lnTo>
                    <a:pt x="25128" y="11240"/>
                  </a:lnTo>
                  <a:lnTo>
                    <a:pt x="24053" y="10770"/>
                  </a:lnTo>
                  <a:lnTo>
                    <a:pt x="22805" y="10203"/>
                  </a:lnTo>
                  <a:lnTo>
                    <a:pt x="22124" y="9906"/>
                  </a:lnTo>
                  <a:lnTo>
                    <a:pt x="21423" y="9599"/>
                  </a:lnTo>
                  <a:lnTo>
                    <a:pt x="20703" y="9301"/>
                  </a:lnTo>
                  <a:lnTo>
                    <a:pt x="19974" y="9004"/>
                  </a:lnTo>
                  <a:lnTo>
                    <a:pt x="19245" y="8716"/>
                  </a:lnTo>
                  <a:lnTo>
                    <a:pt x="18506" y="8447"/>
                  </a:lnTo>
                  <a:lnTo>
                    <a:pt x="17786" y="8207"/>
                  </a:lnTo>
                  <a:lnTo>
                    <a:pt x="17440" y="8092"/>
                  </a:lnTo>
                  <a:lnTo>
                    <a:pt x="17085" y="7986"/>
                  </a:lnTo>
                  <a:lnTo>
                    <a:pt x="16740" y="7890"/>
                  </a:lnTo>
                  <a:lnTo>
                    <a:pt x="16404" y="7804"/>
                  </a:lnTo>
                  <a:lnTo>
                    <a:pt x="16077" y="7737"/>
                  </a:lnTo>
                  <a:lnTo>
                    <a:pt x="15761" y="7670"/>
                  </a:lnTo>
                  <a:lnTo>
                    <a:pt x="15453" y="7622"/>
                  </a:lnTo>
                  <a:lnTo>
                    <a:pt x="15156" y="7574"/>
                  </a:lnTo>
                  <a:lnTo>
                    <a:pt x="14868" y="7554"/>
                  </a:lnTo>
                  <a:lnTo>
                    <a:pt x="14590" y="7535"/>
                  </a:lnTo>
                  <a:lnTo>
                    <a:pt x="14446" y="7526"/>
                  </a:lnTo>
                  <a:lnTo>
                    <a:pt x="14302" y="7497"/>
                  </a:lnTo>
                  <a:lnTo>
                    <a:pt x="14148" y="7439"/>
                  </a:lnTo>
                  <a:lnTo>
                    <a:pt x="13975" y="7372"/>
                  </a:lnTo>
                  <a:lnTo>
                    <a:pt x="13803" y="7286"/>
                  </a:lnTo>
                  <a:lnTo>
                    <a:pt x="13620" y="7190"/>
                  </a:lnTo>
                  <a:lnTo>
                    <a:pt x="13428" y="7065"/>
                  </a:lnTo>
                  <a:lnTo>
                    <a:pt x="13227" y="6931"/>
                  </a:lnTo>
                  <a:lnTo>
                    <a:pt x="12977" y="6748"/>
                  </a:lnTo>
                  <a:lnTo>
                    <a:pt x="12718" y="6547"/>
                  </a:lnTo>
                  <a:lnTo>
                    <a:pt x="12449" y="6326"/>
                  </a:lnTo>
                  <a:lnTo>
                    <a:pt x="12161" y="6076"/>
                  </a:lnTo>
                  <a:lnTo>
                    <a:pt x="11873" y="5817"/>
                  </a:lnTo>
                  <a:lnTo>
                    <a:pt x="11576" y="5539"/>
                  </a:lnTo>
                  <a:lnTo>
                    <a:pt x="11269" y="5241"/>
                  </a:lnTo>
                  <a:lnTo>
                    <a:pt x="10952" y="4925"/>
                  </a:lnTo>
                  <a:lnTo>
                    <a:pt x="10443" y="4406"/>
                  </a:lnTo>
                  <a:lnTo>
                    <a:pt x="9915" y="3850"/>
                  </a:lnTo>
                  <a:lnTo>
                    <a:pt x="9378" y="3264"/>
                  </a:lnTo>
                  <a:lnTo>
                    <a:pt x="8831" y="2650"/>
                  </a:lnTo>
                  <a:lnTo>
                    <a:pt x="8265" y="2016"/>
                  </a:lnTo>
                  <a:lnTo>
                    <a:pt x="7698" y="1364"/>
                  </a:lnTo>
                  <a:lnTo>
                    <a:pt x="6537" y="1"/>
                  </a:lnTo>
                  <a:close/>
                </a:path>
              </a:pathLst>
            </a:custGeom>
            <a:solidFill>
              <a:srgbClr val="D89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1900;p35"/>
            <p:cNvSpPr/>
            <p:nvPr/>
          </p:nvSpPr>
          <p:spPr>
            <a:xfrm>
              <a:off x="2772450" y="4885625"/>
              <a:ext cx="874650" cy="591250"/>
            </a:xfrm>
            <a:custGeom>
              <a:avLst/>
              <a:gdLst/>
              <a:ahLst/>
              <a:cxnLst/>
              <a:rect l="l" t="t" r="r" b="b"/>
              <a:pathLst>
                <a:path w="34986" h="23650" fill="none" extrusionOk="0">
                  <a:moveTo>
                    <a:pt x="6537" y="1"/>
                  </a:moveTo>
                  <a:lnTo>
                    <a:pt x="1" y="7382"/>
                  </a:lnTo>
                  <a:lnTo>
                    <a:pt x="1" y="7382"/>
                  </a:lnTo>
                  <a:lnTo>
                    <a:pt x="1229" y="8399"/>
                  </a:lnTo>
                  <a:lnTo>
                    <a:pt x="2391" y="9378"/>
                  </a:lnTo>
                  <a:lnTo>
                    <a:pt x="3485" y="10319"/>
                  </a:lnTo>
                  <a:lnTo>
                    <a:pt x="4502" y="11202"/>
                  </a:lnTo>
                  <a:lnTo>
                    <a:pt x="5433" y="12037"/>
                  </a:lnTo>
                  <a:lnTo>
                    <a:pt x="6278" y="12814"/>
                  </a:lnTo>
                  <a:lnTo>
                    <a:pt x="6662" y="13179"/>
                  </a:lnTo>
                  <a:lnTo>
                    <a:pt x="7017" y="13534"/>
                  </a:lnTo>
                  <a:lnTo>
                    <a:pt x="7343" y="13860"/>
                  </a:lnTo>
                  <a:lnTo>
                    <a:pt x="7650" y="14177"/>
                  </a:lnTo>
                  <a:lnTo>
                    <a:pt x="7650" y="14177"/>
                  </a:lnTo>
                  <a:lnTo>
                    <a:pt x="8188" y="14743"/>
                  </a:lnTo>
                  <a:lnTo>
                    <a:pt x="8735" y="15300"/>
                  </a:lnTo>
                  <a:lnTo>
                    <a:pt x="9292" y="15828"/>
                  </a:lnTo>
                  <a:lnTo>
                    <a:pt x="9848" y="16346"/>
                  </a:lnTo>
                  <a:lnTo>
                    <a:pt x="10415" y="16845"/>
                  </a:lnTo>
                  <a:lnTo>
                    <a:pt x="10971" y="17325"/>
                  </a:lnTo>
                  <a:lnTo>
                    <a:pt x="11547" y="17795"/>
                  </a:lnTo>
                  <a:lnTo>
                    <a:pt x="12113" y="18237"/>
                  </a:lnTo>
                  <a:lnTo>
                    <a:pt x="12689" y="18678"/>
                  </a:lnTo>
                  <a:lnTo>
                    <a:pt x="13265" y="19091"/>
                  </a:lnTo>
                  <a:lnTo>
                    <a:pt x="13841" y="19485"/>
                  </a:lnTo>
                  <a:lnTo>
                    <a:pt x="14426" y="19868"/>
                  </a:lnTo>
                  <a:lnTo>
                    <a:pt x="15002" y="20233"/>
                  </a:lnTo>
                  <a:lnTo>
                    <a:pt x="15578" y="20569"/>
                  </a:lnTo>
                  <a:lnTo>
                    <a:pt x="16164" y="20905"/>
                  </a:lnTo>
                  <a:lnTo>
                    <a:pt x="16740" y="21212"/>
                  </a:lnTo>
                  <a:lnTo>
                    <a:pt x="17315" y="21500"/>
                  </a:lnTo>
                  <a:lnTo>
                    <a:pt x="17891" y="21778"/>
                  </a:lnTo>
                  <a:lnTo>
                    <a:pt x="18467" y="22028"/>
                  </a:lnTo>
                  <a:lnTo>
                    <a:pt x="19043" y="22268"/>
                  </a:lnTo>
                  <a:lnTo>
                    <a:pt x="19609" y="22489"/>
                  </a:lnTo>
                  <a:lnTo>
                    <a:pt x="20176" y="22690"/>
                  </a:lnTo>
                  <a:lnTo>
                    <a:pt x="20742" y="22873"/>
                  </a:lnTo>
                  <a:lnTo>
                    <a:pt x="21299" y="23036"/>
                  </a:lnTo>
                  <a:lnTo>
                    <a:pt x="21846" y="23180"/>
                  </a:lnTo>
                  <a:lnTo>
                    <a:pt x="22393" y="23304"/>
                  </a:lnTo>
                  <a:lnTo>
                    <a:pt x="22940" y="23410"/>
                  </a:lnTo>
                  <a:lnTo>
                    <a:pt x="23477" y="23496"/>
                  </a:lnTo>
                  <a:lnTo>
                    <a:pt x="24005" y="23564"/>
                  </a:lnTo>
                  <a:lnTo>
                    <a:pt x="24533" y="23612"/>
                  </a:lnTo>
                  <a:lnTo>
                    <a:pt x="25042" y="23640"/>
                  </a:lnTo>
                  <a:lnTo>
                    <a:pt x="25550" y="23650"/>
                  </a:lnTo>
                  <a:lnTo>
                    <a:pt x="25550" y="23650"/>
                  </a:lnTo>
                  <a:lnTo>
                    <a:pt x="26001" y="23640"/>
                  </a:lnTo>
                  <a:lnTo>
                    <a:pt x="26453" y="23621"/>
                  </a:lnTo>
                  <a:lnTo>
                    <a:pt x="26884" y="23583"/>
                  </a:lnTo>
                  <a:lnTo>
                    <a:pt x="27316" y="23525"/>
                  </a:lnTo>
                  <a:lnTo>
                    <a:pt x="27739" y="23448"/>
                  </a:lnTo>
                  <a:lnTo>
                    <a:pt x="28151" y="23362"/>
                  </a:lnTo>
                  <a:lnTo>
                    <a:pt x="28564" y="23256"/>
                  </a:lnTo>
                  <a:lnTo>
                    <a:pt x="28958" y="23132"/>
                  </a:lnTo>
                  <a:lnTo>
                    <a:pt x="28958" y="23132"/>
                  </a:lnTo>
                  <a:lnTo>
                    <a:pt x="29370" y="22988"/>
                  </a:lnTo>
                  <a:lnTo>
                    <a:pt x="29773" y="22834"/>
                  </a:lnTo>
                  <a:lnTo>
                    <a:pt x="30157" y="22681"/>
                  </a:lnTo>
                  <a:lnTo>
                    <a:pt x="30522" y="22517"/>
                  </a:lnTo>
                  <a:lnTo>
                    <a:pt x="30868" y="22364"/>
                  </a:lnTo>
                  <a:lnTo>
                    <a:pt x="31204" y="22201"/>
                  </a:lnTo>
                  <a:lnTo>
                    <a:pt x="31520" y="22038"/>
                  </a:lnTo>
                  <a:lnTo>
                    <a:pt x="31818" y="21865"/>
                  </a:lnTo>
                  <a:lnTo>
                    <a:pt x="32106" y="21692"/>
                  </a:lnTo>
                  <a:lnTo>
                    <a:pt x="32374" y="21529"/>
                  </a:lnTo>
                  <a:lnTo>
                    <a:pt x="32624" y="21356"/>
                  </a:lnTo>
                  <a:lnTo>
                    <a:pt x="32864" y="21183"/>
                  </a:lnTo>
                  <a:lnTo>
                    <a:pt x="33094" y="21011"/>
                  </a:lnTo>
                  <a:lnTo>
                    <a:pt x="33296" y="20838"/>
                  </a:lnTo>
                  <a:lnTo>
                    <a:pt x="33497" y="20665"/>
                  </a:lnTo>
                  <a:lnTo>
                    <a:pt x="33680" y="20492"/>
                  </a:lnTo>
                  <a:lnTo>
                    <a:pt x="33853" y="20320"/>
                  </a:lnTo>
                  <a:lnTo>
                    <a:pt x="34006" y="20156"/>
                  </a:lnTo>
                  <a:lnTo>
                    <a:pt x="34150" y="19984"/>
                  </a:lnTo>
                  <a:lnTo>
                    <a:pt x="34275" y="19820"/>
                  </a:lnTo>
                  <a:lnTo>
                    <a:pt x="34400" y="19657"/>
                  </a:lnTo>
                  <a:lnTo>
                    <a:pt x="34505" y="19504"/>
                  </a:lnTo>
                  <a:lnTo>
                    <a:pt x="34601" y="19350"/>
                  </a:lnTo>
                  <a:lnTo>
                    <a:pt x="34688" y="19197"/>
                  </a:lnTo>
                  <a:lnTo>
                    <a:pt x="34755" y="19043"/>
                  </a:lnTo>
                  <a:lnTo>
                    <a:pt x="34822" y="18899"/>
                  </a:lnTo>
                  <a:lnTo>
                    <a:pt x="34870" y="18765"/>
                  </a:lnTo>
                  <a:lnTo>
                    <a:pt x="34918" y="18630"/>
                  </a:lnTo>
                  <a:lnTo>
                    <a:pt x="34947" y="18496"/>
                  </a:lnTo>
                  <a:lnTo>
                    <a:pt x="34966" y="18381"/>
                  </a:lnTo>
                  <a:lnTo>
                    <a:pt x="34985" y="18256"/>
                  </a:lnTo>
                  <a:lnTo>
                    <a:pt x="34985" y="18150"/>
                  </a:lnTo>
                  <a:lnTo>
                    <a:pt x="34985" y="18150"/>
                  </a:lnTo>
                  <a:lnTo>
                    <a:pt x="34985" y="18045"/>
                  </a:lnTo>
                  <a:lnTo>
                    <a:pt x="34975" y="17958"/>
                  </a:lnTo>
                  <a:lnTo>
                    <a:pt x="34956" y="17872"/>
                  </a:lnTo>
                  <a:lnTo>
                    <a:pt x="34927" y="17786"/>
                  </a:lnTo>
                  <a:lnTo>
                    <a:pt x="34889" y="17719"/>
                  </a:lnTo>
                  <a:lnTo>
                    <a:pt x="34851" y="17651"/>
                  </a:lnTo>
                  <a:lnTo>
                    <a:pt x="34812" y="17594"/>
                  </a:lnTo>
                  <a:lnTo>
                    <a:pt x="34755" y="17546"/>
                  </a:lnTo>
                  <a:lnTo>
                    <a:pt x="34755" y="17546"/>
                  </a:lnTo>
                  <a:lnTo>
                    <a:pt x="34678" y="17498"/>
                  </a:lnTo>
                  <a:lnTo>
                    <a:pt x="34592" y="17440"/>
                  </a:lnTo>
                  <a:lnTo>
                    <a:pt x="34496" y="17392"/>
                  </a:lnTo>
                  <a:lnTo>
                    <a:pt x="34380" y="17335"/>
                  </a:lnTo>
                  <a:lnTo>
                    <a:pt x="34131" y="17239"/>
                  </a:lnTo>
                  <a:lnTo>
                    <a:pt x="33833" y="17152"/>
                  </a:lnTo>
                  <a:lnTo>
                    <a:pt x="33497" y="17066"/>
                  </a:lnTo>
                  <a:lnTo>
                    <a:pt x="33113" y="16989"/>
                  </a:lnTo>
                  <a:lnTo>
                    <a:pt x="32691" y="16912"/>
                  </a:lnTo>
                  <a:lnTo>
                    <a:pt x="32221" y="16845"/>
                  </a:lnTo>
                  <a:lnTo>
                    <a:pt x="31712" y="16778"/>
                  </a:lnTo>
                  <a:lnTo>
                    <a:pt x="31165" y="16711"/>
                  </a:lnTo>
                  <a:lnTo>
                    <a:pt x="30560" y="16644"/>
                  </a:lnTo>
                  <a:lnTo>
                    <a:pt x="29927" y="16586"/>
                  </a:lnTo>
                  <a:lnTo>
                    <a:pt x="28526" y="16471"/>
                  </a:lnTo>
                  <a:lnTo>
                    <a:pt x="26952" y="16365"/>
                  </a:lnTo>
                  <a:lnTo>
                    <a:pt x="26952" y="16365"/>
                  </a:lnTo>
                  <a:lnTo>
                    <a:pt x="26625" y="16336"/>
                  </a:lnTo>
                  <a:lnTo>
                    <a:pt x="26289" y="16298"/>
                  </a:lnTo>
                  <a:lnTo>
                    <a:pt x="25963" y="16250"/>
                  </a:lnTo>
                  <a:lnTo>
                    <a:pt x="25627" y="16192"/>
                  </a:lnTo>
                  <a:lnTo>
                    <a:pt x="25291" y="16125"/>
                  </a:lnTo>
                  <a:lnTo>
                    <a:pt x="24955" y="16058"/>
                  </a:lnTo>
                  <a:lnTo>
                    <a:pt x="24619" y="15981"/>
                  </a:lnTo>
                  <a:lnTo>
                    <a:pt x="24293" y="15895"/>
                  </a:lnTo>
                  <a:lnTo>
                    <a:pt x="23967" y="15799"/>
                  </a:lnTo>
                  <a:lnTo>
                    <a:pt x="23640" y="15703"/>
                  </a:lnTo>
                  <a:lnTo>
                    <a:pt x="23007" y="15501"/>
                  </a:lnTo>
                  <a:lnTo>
                    <a:pt x="22402" y="15281"/>
                  </a:lnTo>
                  <a:lnTo>
                    <a:pt x="21836" y="15050"/>
                  </a:lnTo>
                  <a:lnTo>
                    <a:pt x="21299" y="14830"/>
                  </a:lnTo>
                  <a:lnTo>
                    <a:pt x="20819" y="14599"/>
                  </a:lnTo>
                  <a:lnTo>
                    <a:pt x="20387" y="14378"/>
                  </a:lnTo>
                  <a:lnTo>
                    <a:pt x="20022" y="14177"/>
                  </a:lnTo>
                  <a:lnTo>
                    <a:pt x="19724" y="13985"/>
                  </a:lnTo>
                  <a:lnTo>
                    <a:pt x="19609" y="13899"/>
                  </a:lnTo>
                  <a:lnTo>
                    <a:pt x="19504" y="13822"/>
                  </a:lnTo>
                  <a:lnTo>
                    <a:pt x="19427" y="13745"/>
                  </a:lnTo>
                  <a:lnTo>
                    <a:pt x="19369" y="13687"/>
                  </a:lnTo>
                  <a:lnTo>
                    <a:pt x="19331" y="13630"/>
                  </a:lnTo>
                  <a:lnTo>
                    <a:pt x="19321" y="13582"/>
                  </a:lnTo>
                  <a:lnTo>
                    <a:pt x="19321" y="13582"/>
                  </a:lnTo>
                  <a:lnTo>
                    <a:pt x="19321" y="13563"/>
                  </a:lnTo>
                  <a:lnTo>
                    <a:pt x="19331" y="13543"/>
                  </a:lnTo>
                  <a:lnTo>
                    <a:pt x="19350" y="13524"/>
                  </a:lnTo>
                  <a:lnTo>
                    <a:pt x="19369" y="13515"/>
                  </a:lnTo>
                  <a:lnTo>
                    <a:pt x="19437" y="13495"/>
                  </a:lnTo>
                  <a:lnTo>
                    <a:pt x="19523" y="13495"/>
                  </a:lnTo>
                  <a:lnTo>
                    <a:pt x="19523" y="13495"/>
                  </a:lnTo>
                  <a:lnTo>
                    <a:pt x="19657" y="13505"/>
                  </a:lnTo>
                  <a:lnTo>
                    <a:pt x="19830" y="13524"/>
                  </a:lnTo>
                  <a:lnTo>
                    <a:pt x="20051" y="13572"/>
                  </a:lnTo>
                  <a:lnTo>
                    <a:pt x="20300" y="13630"/>
                  </a:lnTo>
                  <a:lnTo>
                    <a:pt x="20300" y="13630"/>
                  </a:lnTo>
                  <a:lnTo>
                    <a:pt x="20492" y="13678"/>
                  </a:lnTo>
                  <a:lnTo>
                    <a:pt x="20694" y="13716"/>
                  </a:lnTo>
                  <a:lnTo>
                    <a:pt x="20895" y="13755"/>
                  </a:lnTo>
                  <a:lnTo>
                    <a:pt x="21087" y="13783"/>
                  </a:lnTo>
                  <a:lnTo>
                    <a:pt x="21289" y="13803"/>
                  </a:lnTo>
                  <a:lnTo>
                    <a:pt x="21491" y="13812"/>
                  </a:lnTo>
                  <a:lnTo>
                    <a:pt x="21692" y="13822"/>
                  </a:lnTo>
                  <a:lnTo>
                    <a:pt x="21894" y="13822"/>
                  </a:lnTo>
                  <a:lnTo>
                    <a:pt x="21894" y="13822"/>
                  </a:lnTo>
                  <a:lnTo>
                    <a:pt x="22278" y="13812"/>
                  </a:lnTo>
                  <a:lnTo>
                    <a:pt x="22661" y="13783"/>
                  </a:lnTo>
                  <a:lnTo>
                    <a:pt x="23036" y="13735"/>
                  </a:lnTo>
                  <a:lnTo>
                    <a:pt x="23400" y="13668"/>
                  </a:lnTo>
                  <a:lnTo>
                    <a:pt x="23746" y="13591"/>
                  </a:lnTo>
                  <a:lnTo>
                    <a:pt x="24082" y="13495"/>
                  </a:lnTo>
                  <a:lnTo>
                    <a:pt x="24389" y="13390"/>
                  </a:lnTo>
                  <a:lnTo>
                    <a:pt x="24687" y="13265"/>
                  </a:lnTo>
                  <a:lnTo>
                    <a:pt x="24955" y="13140"/>
                  </a:lnTo>
                  <a:lnTo>
                    <a:pt x="25195" y="12996"/>
                  </a:lnTo>
                  <a:lnTo>
                    <a:pt x="25406" y="12852"/>
                  </a:lnTo>
                  <a:lnTo>
                    <a:pt x="25493" y="12776"/>
                  </a:lnTo>
                  <a:lnTo>
                    <a:pt x="25579" y="12699"/>
                  </a:lnTo>
                  <a:lnTo>
                    <a:pt x="25656" y="12622"/>
                  </a:lnTo>
                  <a:lnTo>
                    <a:pt x="25723" y="12545"/>
                  </a:lnTo>
                  <a:lnTo>
                    <a:pt x="25781" y="12469"/>
                  </a:lnTo>
                  <a:lnTo>
                    <a:pt x="25829" y="12392"/>
                  </a:lnTo>
                  <a:lnTo>
                    <a:pt x="25867" y="12305"/>
                  </a:lnTo>
                  <a:lnTo>
                    <a:pt x="25896" y="12229"/>
                  </a:lnTo>
                  <a:lnTo>
                    <a:pt x="25915" y="12152"/>
                  </a:lnTo>
                  <a:lnTo>
                    <a:pt x="25915" y="12065"/>
                  </a:lnTo>
                  <a:lnTo>
                    <a:pt x="25915" y="12065"/>
                  </a:lnTo>
                  <a:lnTo>
                    <a:pt x="25906" y="11960"/>
                  </a:lnTo>
                  <a:lnTo>
                    <a:pt x="25886" y="11902"/>
                  </a:lnTo>
                  <a:lnTo>
                    <a:pt x="25867" y="11845"/>
                  </a:lnTo>
                  <a:lnTo>
                    <a:pt x="25810" y="11739"/>
                  </a:lnTo>
                  <a:lnTo>
                    <a:pt x="25723" y="11633"/>
                  </a:lnTo>
                  <a:lnTo>
                    <a:pt x="25618" y="11528"/>
                  </a:lnTo>
                  <a:lnTo>
                    <a:pt x="25483" y="11432"/>
                  </a:lnTo>
                  <a:lnTo>
                    <a:pt x="25320" y="11336"/>
                  </a:lnTo>
                  <a:lnTo>
                    <a:pt x="25128" y="11240"/>
                  </a:lnTo>
                  <a:lnTo>
                    <a:pt x="25128" y="11240"/>
                  </a:lnTo>
                  <a:lnTo>
                    <a:pt x="24053" y="10770"/>
                  </a:lnTo>
                  <a:lnTo>
                    <a:pt x="22805" y="10203"/>
                  </a:lnTo>
                  <a:lnTo>
                    <a:pt x="22124" y="9906"/>
                  </a:lnTo>
                  <a:lnTo>
                    <a:pt x="21423" y="9599"/>
                  </a:lnTo>
                  <a:lnTo>
                    <a:pt x="20703" y="9301"/>
                  </a:lnTo>
                  <a:lnTo>
                    <a:pt x="19974" y="9004"/>
                  </a:lnTo>
                  <a:lnTo>
                    <a:pt x="19245" y="8716"/>
                  </a:lnTo>
                  <a:lnTo>
                    <a:pt x="18506" y="8447"/>
                  </a:lnTo>
                  <a:lnTo>
                    <a:pt x="17786" y="8207"/>
                  </a:lnTo>
                  <a:lnTo>
                    <a:pt x="17440" y="8092"/>
                  </a:lnTo>
                  <a:lnTo>
                    <a:pt x="17085" y="7986"/>
                  </a:lnTo>
                  <a:lnTo>
                    <a:pt x="16740" y="7890"/>
                  </a:lnTo>
                  <a:lnTo>
                    <a:pt x="16404" y="7804"/>
                  </a:lnTo>
                  <a:lnTo>
                    <a:pt x="16077" y="7737"/>
                  </a:lnTo>
                  <a:lnTo>
                    <a:pt x="15761" y="7670"/>
                  </a:lnTo>
                  <a:lnTo>
                    <a:pt x="15453" y="7622"/>
                  </a:lnTo>
                  <a:lnTo>
                    <a:pt x="15156" y="7574"/>
                  </a:lnTo>
                  <a:lnTo>
                    <a:pt x="14868" y="7554"/>
                  </a:lnTo>
                  <a:lnTo>
                    <a:pt x="14590" y="7535"/>
                  </a:lnTo>
                  <a:lnTo>
                    <a:pt x="14590" y="7535"/>
                  </a:lnTo>
                  <a:lnTo>
                    <a:pt x="14446" y="7526"/>
                  </a:lnTo>
                  <a:lnTo>
                    <a:pt x="14302" y="7497"/>
                  </a:lnTo>
                  <a:lnTo>
                    <a:pt x="14148" y="7439"/>
                  </a:lnTo>
                  <a:lnTo>
                    <a:pt x="13975" y="7372"/>
                  </a:lnTo>
                  <a:lnTo>
                    <a:pt x="13803" y="7286"/>
                  </a:lnTo>
                  <a:lnTo>
                    <a:pt x="13620" y="7190"/>
                  </a:lnTo>
                  <a:lnTo>
                    <a:pt x="13428" y="7065"/>
                  </a:lnTo>
                  <a:lnTo>
                    <a:pt x="13227" y="6931"/>
                  </a:lnTo>
                  <a:lnTo>
                    <a:pt x="13227" y="6931"/>
                  </a:lnTo>
                  <a:lnTo>
                    <a:pt x="12977" y="6748"/>
                  </a:lnTo>
                  <a:lnTo>
                    <a:pt x="12718" y="6547"/>
                  </a:lnTo>
                  <a:lnTo>
                    <a:pt x="12449" y="6326"/>
                  </a:lnTo>
                  <a:lnTo>
                    <a:pt x="12161" y="6076"/>
                  </a:lnTo>
                  <a:lnTo>
                    <a:pt x="11873" y="5817"/>
                  </a:lnTo>
                  <a:lnTo>
                    <a:pt x="11576" y="5539"/>
                  </a:lnTo>
                  <a:lnTo>
                    <a:pt x="11269" y="5241"/>
                  </a:lnTo>
                  <a:lnTo>
                    <a:pt x="10952" y="4925"/>
                  </a:lnTo>
                  <a:lnTo>
                    <a:pt x="10952" y="4925"/>
                  </a:lnTo>
                  <a:lnTo>
                    <a:pt x="10443" y="4406"/>
                  </a:lnTo>
                  <a:lnTo>
                    <a:pt x="9915" y="3850"/>
                  </a:lnTo>
                  <a:lnTo>
                    <a:pt x="9378" y="3264"/>
                  </a:lnTo>
                  <a:lnTo>
                    <a:pt x="8831" y="2650"/>
                  </a:lnTo>
                  <a:lnTo>
                    <a:pt x="8265" y="2016"/>
                  </a:lnTo>
                  <a:lnTo>
                    <a:pt x="7698" y="1364"/>
                  </a:lnTo>
                  <a:lnTo>
                    <a:pt x="6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1901;p35"/>
            <p:cNvSpPr/>
            <p:nvPr/>
          </p:nvSpPr>
          <p:spPr>
            <a:xfrm>
              <a:off x="2427900" y="4592425"/>
              <a:ext cx="781275" cy="745525"/>
            </a:xfrm>
            <a:custGeom>
              <a:avLst/>
              <a:gdLst/>
              <a:ahLst/>
              <a:cxnLst/>
              <a:rect l="l" t="t" r="r" b="b"/>
              <a:pathLst>
                <a:path w="31251" h="29821" extrusionOk="0">
                  <a:moveTo>
                    <a:pt x="14119" y="0"/>
                  </a:moveTo>
                  <a:lnTo>
                    <a:pt x="13879" y="154"/>
                  </a:lnTo>
                  <a:lnTo>
                    <a:pt x="13629" y="298"/>
                  </a:lnTo>
                  <a:lnTo>
                    <a:pt x="13370" y="442"/>
                  </a:lnTo>
                  <a:lnTo>
                    <a:pt x="13111" y="567"/>
                  </a:lnTo>
                  <a:lnTo>
                    <a:pt x="12209" y="1008"/>
                  </a:lnTo>
                  <a:lnTo>
                    <a:pt x="11316" y="1469"/>
                  </a:lnTo>
                  <a:lnTo>
                    <a:pt x="10443" y="1949"/>
                  </a:lnTo>
                  <a:lnTo>
                    <a:pt x="9569" y="2438"/>
                  </a:lnTo>
                  <a:lnTo>
                    <a:pt x="8715" y="2947"/>
                  </a:lnTo>
                  <a:lnTo>
                    <a:pt x="7880" y="3475"/>
                  </a:lnTo>
                  <a:lnTo>
                    <a:pt x="7045" y="4012"/>
                  </a:lnTo>
                  <a:lnTo>
                    <a:pt x="6229" y="4569"/>
                  </a:lnTo>
                  <a:lnTo>
                    <a:pt x="5414" y="5135"/>
                  </a:lnTo>
                  <a:lnTo>
                    <a:pt x="4617" y="5711"/>
                  </a:lnTo>
                  <a:lnTo>
                    <a:pt x="3830" y="6306"/>
                  </a:lnTo>
                  <a:lnTo>
                    <a:pt x="3043" y="6911"/>
                  </a:lnTo>
                  <a:lnTo>
                    <a:pt x="2275" y="7525"/>
                  </a:lnTo>
                  <a:lnTo>
                    <a:pt x="1507" y="8158"/>
                  </a:lnTo>
                  <a:lnTo>
                    <a:pt x="749" y="8792"/>
                  </a:lnTo>
                  <a:lnTo>
                    <a:pt x="0" y="9435"/>
                  </a:lnTo>
                  <a:lnTo>
                    <a:pt x="394" y="9944"/>
                  </a:lnTo>
                  <a:lnTo>
                    <a:pt x="807" y="10443"/>
                  </a:lnTo>
                  <a:lnTo>
                    <a:pt x="1239" y="10961"/>
                  </a:lnTo>
                  <a:lnTo>
                    <a:pt x="1680" y="11489"/>
                  </a:lnTo>
                  <a:lnTo>
                    <a:pt x="2141" y="12017"/>
                  </a:lnTo>
                  <a:lnTo>
                    <a:pt x="2611" y="12545"/>
                  </a:lnTo>
                  <a:lnTo>
                    <a:pt x="3101" y="13092"/>
                  </a:lnTo>
                  <a:lnTo>
                    <a:pt x="3609" y="13648"/>
                  </a:lnTo>
                  <a:lnTo>
                    <a:pt x="4137" y="14205"/>
                  </a:lnTo>
                  <a:lnTo>
                    <a:pt x="4675" y="14771"/>
                  </a:lnTo>
                  <a:lnTo>
                    <a:pt x="5231" y="15347"/>
                  </a:lnTo>
                  <a:lnTo>
                    <a:pt x="5807" y="15933"/>
                  </a:lnTo>
                  <a:lnTo>
                    <a:pt x="6997" y="17132"/>
                  </a:lnTo>
                  <a:lnTo>
                    <a:pt x="8264" y="18361"/>
                  </a:lnTo>
                  <a:lnTo>
                    <a:pt x="9598" y="19638"/>
                  </a:lnTo>
                  <a:lnTo>
                    <a:pt x="11009" y="20952"/>
                  </a:lnTo>
                  <a:lnTo>
                    <a:pt x="12478" y="22315"/>
                  </a:lnTo>
                  <a:lnTo>
                    <a:pt x="14032" y="23717"/>
                  </a:lnTo>
                  <a:lnTo>
                    <a:pt x="15655" y="25166"/>
                  </a:lnTo>
                  <a:lnTo>
                    <a:pt x="17353" y="26673"/>
                  </a:lnTo>
                  <a:lnTo>
                    <a:pt x="19129" y="28218"/>
                  </a:lnTo>
                  <a:lnTo>
                    <a:pt x="20981" y="29821"/>
                  </a:lnTo>
                  <a:lnTo>
                    <a:pt x="31251" y="17065"/>
                  </a:lnTo>
                  <a:lnTo>
                    <a:pt x="30310" y="16230"/>
                  </a:lnTo>
                  <a:lnTo>
                    <a:pt x="29293" y="15309"/>
                  </a:lnTo>
                  <a:lnTo>
                    <a:pt x="28218" y="14320"/>
                  </a:lnTo>
                  <a:lnTo>
                    <a:pt x="27095" y="13274"/>
                  </a:lnTo>
                  <a:lnTo>
                    <a:pt x="25924" y="12190"/>
                  </a:lnTo>
                  <a:lnTo>
                    <a:pt x="24734" y="11057"/>
                  </a:lnTo>
                  <a:lnTo>
                    <a:pt x="23534" y="9905"/>
                  </a:lnTo>
                  <a:lnTo>
                    <a:pt x="22335" y="8734"/>
                  </a:lnTo>
                  <a:lnTo>
                    <a:pt x="21135" y="7554"/>
                  </a:lnTo>
                  <a:lnTo>
                    <a:pt x="19964" y="6383"/>
                  </a:lnTo>
                  <a:lnTo>
                    <a:pt x="18831" y="5222"/>
                  </a:lnTo>
                  <a:lnTo>
                    <a:pt x="17747" y="4089"/>
                  </a:lnTo>
                  <a:lnTo>
                    <a:pt x="16720" y="2985"/>
                  </a:lnTo>
                  <a:lnTo>
                    <a:pt x="16230" y="2457"/>
                  </a:lnTo>
                  <a:lnTo>
                    <a:pt x="15770" y="1929"/>
                  </a:lnTo>
                  <a:lnTo>
                    <a:pt x="15319" y="1430"/>
                  </a:lnTo>
                  <a:lnTo>
                    <a:pt x="14896" y="931"/>
                  </a:lnTo>
                  <a:lnTo>
                    <a:pt x="14493" y="461"/>
                  </a:lnTo>
                  <a:lnTo>
                    <a:pt x="1411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1902;p35"/>
            <p:cNvSpPr/>
            <p:nvPr/>
          </p:nvSpPr>
          <p:spPr>
            <a:xfrm>
              <a:off x="2987700" y="1865425"/>
              <a:ext cx="491425" cy="349625"/>
            </a:xfrm>
            <a:custGeom>
              <a:avLst/>
              <a:gdLst/>
              <a:ahLst/>
              <a:cxnLst/>
              <a:rect l="l" t="t" r="r" b="b"/>
              <a:pathLst>
                <a:path w="19657" h="13985" extrusionOk="0">
                  <a:moveTo>
                    <a:pt x="1718" y="1"/>
                  </a:moveTo>
                  <a:lnTo>
                    <a:pt x="0" y="548"/>
                  </a:lnTo>
                  <a:lnTo>
                    <a:pt x="58" y="721"/>
                  </a:lnTo>
                  <a:lnTo>
                    <a:pt x="231" y="1162"/>
                  </a:lnTo>
                  <a:lnTo>
                    <a:pt x="365" y="1479"/>
                  </a:lnTo>
                  <a:lnTo>
                    <a:pt x="528" y="1834"/>
                  </a:lnTo>
                  <a:lnTo>
                    <a:pt x="720" y="2247"/>
                  </a:lnTo>
                  <a:lnTo>
                    <a:pt x="941" y="2707"/>
                  </a:lnTo>
                  <a:lnTo>
                    <a:pt x="1200" y="3197"/>
                  </a:lnTo>
                  <a:lnTo>
                    <a:pt x="1497" y="3725"/>
                  </a:lnTo>
                  <a:lnTo>
                    <a:pt x="1833" y="4281"/>
                  </a:lnTo>
                  <a:lnTo>
                    <a:pt x="2198" y="4857"/>
                  </a:lnTo>
                  <a:lnTo>
                    <a:pt x="2400" y="5155"/>
                  </a:lnTo>
                  <a:lnTo>
                    <a:pt x="2601" y="5452"/>
                  </a:lnTo>
                  <a:lnTo>
                    <a:pt x="2822" y="5759"/>
                  </a:lnTo>
                  <a:lnTo>
                    <a:pt x="3052" y="6067"/>
                  </a:lnTo>
                  <a:lnTo>
                    <a:pt x="3292" y="6374"/>
                  </a:lnTo>
                  <a:lnTo>
                    <a:pt x="3532" y="6690"/>
                  </a:lnTo>
                  <a:lnTo>
                    <a:pt x="3791" y="6998"/>
                  </a:lnTo>
                  <a:lnTo>
                    <a:pt x="4060" y="7314"/>
                  </a:lnTo>
                  <a:lnTo>
                    <a:pt x="4348" y="7631"/>
                  </a:lnTo>
                  <a:lnTo>
                    <a:pt x="4636" y="7938"/>
                  </a:lnTo>
                  <a:lnTo>
                    <a:pt x="4933" y="8255"/>
                  </a:lnTo>
                  <a:lnTo>
                    <a:pt x="5250" y="8562"/>
                  </a:lnTo>
                  <a:lnTo>
                    <a:pt x="5567" y="8869"/>
                  </a:lnTo>
                  <a:lnTo>
                    <a:pt x="5903" y="9167"/>
                  </a:lnTo>
                  <a:lnTo>
                    <a:pt x="6248" y="9474"/>
                  </a:lnTo>
                  <a:lnTo>
                    <a:pt x="6613" y="9762"/>
                  </a:lnTo>
                  <a:lnTo>
                    <a:pt x="6978" y="10059"/>
                  </a:lnTo>
                  <a:lnTo>
                    <a:pt x="7362" y="10338"/>
                  </a:lnTo>
                  <a:lnTo>
                    <a:pt x="7755" y="10616"/>
                  </a:lnTo>
                  <a:lnTo>
                    <a:pt x="8158" y="10894"/>
                  </a:lnTo>
                  <a:lnTo>
                    <a:pt x="8571" y="11153"/>
                  </a:lnTo>
                  <a:lnTo>
                    <a:pt x="9003" y="11413"/>
                  </a:lnTo>
                  <a:lnTo>
                    <a:pt x="9444" y="11662"/>
                  </a:lnTo>
                  <a:lnTo>
                    <a:pt x="9905" y="11902"/>
                  </a:lnTo>
                  <a:lnTo>
                    <a:pt x="10366" y="12132"/>
                  </a:lnTo>
                  <a:lnTo>
                    <a:pt x="10846" y="12353"/>
                  </a:lnTo>
                  <a:lnTo>
                    <a:pt x="11345" y="12555"/>
                  </a:lnTo>
                  <a:lnTo>
                    <a:pt x="11844" y="12756"/>
                  </a:lnTo>
                  <a:lnTo>
                    <a:pt x="12372" y="12939"/>
                  </a:lnTo>
                  <a:lnTo>
                    <a:pt x="12900" y="13111"/>
                  </a:lnTo>
                  <a:lnTo>
                    <a:pt x="13447" y="13265"/>
                  </a:lnTo>
                  <a:lnTo>
                    <a:pt x="14003" y="13409"/>
                  </a:lnTo>
                  <a:lnTo>
                    <a:pt x="14579" y="13534"/>
                  </a:lnTo>
                  <a:lnTo>
                    <a:pt x="15165" y="13649"/>
                  </a:lnTo>
                  <a:lnTo>
                    <a:pt x="15769" y="13754"/>
                  </a:lnTo>
                  <a:lnTo>
                    <a:pt x="16384" y="13831"/>
                  </a:lnTo>
                  <a:lnTo>
                    <a:pt x="17017" y="13898"/>
                  </a:lnTo>
                  <a:lnTo>
                    <a:pt x="17660" y="13946"/>
                  </a:lnTo>
                  <a:lnTo>
                    <a:pt x="18322" y="13975"/>
                  </a:lnTo>
                  <a:lnTo>
                    <a:pt x="18994" y="13985"/>
                  </a:lnTo>
                  <a:lnTo>
                    <a:pt x="19321" y="13975"/>
                  </a:lnTo>
                  <a:lnTo>
                    <a:pt x="19657" y="13975"/>
                  </a:lnTo>
                  <a:lnTo>
                    <a:pt x="19609" y="12161"/>
                  </a:lnTo>
                  <a:lnTo>
                    <a:pt x="18985" y="12180"/>
                  </a:lnTo>
                  <a:lnTo>
                    <a:pt x="18370" y="12171"/>
                  </a:lnTo>
                  <a:lnTo>
                    <a:pt x="17775" y="12142"/>
                  </a:lnTo>
                  <a:lnTo>
                    <a:pt x="17190" y="12104"/>
                  </a:lnTo>
                  <a:lnTo>
                    <a:pt x="16624" y="12046"/>
                  </a:lnTo>
                  <a:lnTo>
                    <a:pt x="16067" y="11969"/>
                  </a:lnTo>
                  <a:lnTo>
                    <a:pt x="15520" y="11883"/>
                  </a:lnTo>
                  <a:lnTo>
                    <a:pt x="14982" y="11787"/>
                  </a:lnTo>
                  <a:lnTo>
                    <a:pt x="14464" y="11672"/>
                  </a:lnTo>
                  <a:lnTo>
                    <a:pt x="13955" y="11547"/>
                  </a:lnTo>
                  <a:lnTo>
                    <a:pt x="13466" y="11413"/>
                  </a:lnTo>
                  <a:lnTo>
                    <a:pt x="12986" y="11259"/>
                  </a:lnTo>
                  <a:lnTo>
                    <a:pt x="12516" y="11096"/>
                  </a:lnTo>
                  <a:lnTo>
                    <a:pt x="12055" y="10923"/>
                  </a:lnTo>
                  <a:lnTo>
                    <a:pt x="11604" y="10741"/>
                  </a:lnTo>
                  <a:lnTo>
                    <a:pt x="11172" y="10549"/>
                  </a:lnTo>
                  <a:lnTo>
                    <a:pt x="10750" y="10347"/>
                  </a:lnTo>
                  <a:lnTo>
                    <a:pt x="10337" y="10136"/>
                  </a:lnTo>
                  <a:lnTo>
                    <a:pt x="9944" y="9915"/>
                  </a:lnTo>
                  <a:lnTo>
                    <a:pt x="9550" y="9685"/>
                  </a:lnTo>
                  <a:lnTo>
                    <a:pt x="9176" y="9455"/>
                  </a:lnTo>
                  <a:lnTo>
                    <a:pt x="8811" y="9215"/>
                  </a:lnTo>
                  <a:lnTo>
                    <a:pt x="8456" y="8965"/>
                  </a:lnTo>
                  <a:lnTo>
                    <a:pt x="8110" y="8716"/>
                  </a:lnTo>
                  <a:lnTo>
                    <a:pt x="7774" y="8456"/>
                  </a:lnTo>
                  <a:lnTo>
                    <a:pt x="7448" y="8197"/>
                  </a:lnTo>
                  <a:lnTo>
                    <a:pt x="7141" y="7928"/>
                  </a:lnTo>
                  <a:lnTo>
                    <a:pt x="6834" y="7660"/>
                  </a:lnTo>
                  <a:lnTo>
                    <a:pt x="6546" y="7391"/>
                  </a:lnTo>
                  <a:lnTo>
                    <a:pt x="6258" y="7113"/>
                  </a:lnTo>
                  <a:lnTo>
                    <a:pt x="5989" y="6834"/>
                  </a:lnTo>
                  <a:lnTo>
                    <a:pt x="5730" y="6556"/>
                  </a:lnTo>
                  <a:lnTo>
                    <a:pt x="5471" y="6278"/>
                  </a:lnTo>
                  <a:lnTo>
                    <a:pt x="5231" y="5999"/>
                  </a:lnTo>
                  <a:lnTo>
                    <a:pt x="4991" y="5721"/>
                  </a:lnTo>
                  <a:lnTo>
                    <a:pt x="4770" y="5443"/>
                  </a:lnTo>
                  <a:lnTo>
                    <a:pt x="4550" y="5164"/>
                  </a:lnTo>
                  <a:lnTo>
                    <a:pt x="4348" y="4886"/>
                  </a:lnTo>
                  <a:lnTo>
                    <a:pt x="4146" y="4617"/>
                  </a:lnTo>
                  <a:lnTo>
                    <a:pt x="3782" y="4070"/>
                  </a:lnTo>
                  <a:lnTo>
                    <a:pt x="3446" y="3552"/>
                  </a:lnTo>
                  <a:lnTo>
                    <a:pt x="3139" y="3043"/>
                  </a:lnTo>
                  <a:lnTo>
                    <a:pt x="2870" y="2563"/>
                  </a:lnTo>
                  <a:lnTo>
                    <a:pt x="2630" y="2112"/>
                  </a:lnTo>
                  <a:lnTo>
                    <a:pt x="2428" y="1699"/>
                  </a:lnTo>
                  <a:lnTo>
                    <a:pt x="2246" y="1316"/>
                  </a:lnTo>
                  <a:lnTo>
                    <a:pt x="2093" y="970"/>
                  </a:lnTo>
                  <a:lnTo>
                    <a:pt x="1968" y="673"/>
                  </a:lnTo>
                  <a:lnTo>
                    <a:pt x="1795" y="221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1903;p35"/>
            <p:cNvSpPr/>
            <p:nvPr/>
          </p:nvSpPr>
          <p:spPr>
            <a:xfrm>
              <a:off x="3388150" y="2119050"/>
              <a:ext cx="185025" cy="135825"/>
            </a:xfrm>
            <a:custGeom>
              <a:avLst/>
              <a:gdLst/>
              <a:ahLst/>
              <a:cxnLst/>
              <a:rect l="l" t="t" r="r" b="b"/>
              <a:pathLst>
                <a:path w="7401" h="5433" extrusionOk="0">
                  <a:moveTo>
                    <a:pt x="2717" y="1"/>
                  </a:moveTo>
                  <a:lnTo>
                    <a:pt x="2573" y="10"/>
                  </a:lnTo>
                  <a:lnTo>
                    <a:pt x="2439" y="20"/>
                  </a:lnTo>
                  <a:lnTo>
                    <a:pt x="2304" y="39"/>
                  </a:lnTo>
                  <a:lnTo>
                    <a:pt x="2170" y="58"/>
                  </a:lnTo>
                  <a:lnTo>
                    <a:pt x="2036" y="87"/>
                  </a:lnTo>
                  <a:lnTo>
                    <a:pt x="1911" y="125"/>
                  </a:lnTo>
                  <a:lnTo>
                    <a:pt x="1777" y="173"/>
                  </a:lnTo>
                  <a:lnTo>
                    <a:pt x="1661" y="221"/>
                  </a:lnTo>
                  <a:lnTo>
                    <a:pt x="1537" y="269"/>
                  </a:lnTo>
                  <a:lnTo>
                    <a:pt x="1421" y="337"/>
                  </a:lnTo>
                  <a:lnTo>
                    <a:pt x="1306" y="394"/>
                  </a:lnTo>
                  <a:lnTo>
                    <a:pt x="1201" y="471"/>
                  </a:lnTo>
                  <a:lnTo>
                    <a:pt x="1086" y="548"/>
                  </a:lnTo>
                  <a:lnTo>
                    <a:pt x="990" y="624"/>
                  </a:lnTo>
                  <a:lnTo>
                    <a:pt x="884" y="711"/>
                  </a:lnTo>
                  <a:lnTo>
                    <a:pt x="798" y="797"/>
                  </a:lnTo>
                  <a:lnTo>
                    <a:pt x="702" y="893"/>
                  </a:lnTo>
                  <a:lnTo>
                    <a:pt x="615" y="989"/>
                  </a:lnTo>
                  <a:lnTo>
                    <a:pt x="538" y="1095"/>
                  </a:lnTo>
                  <a:lnTo>
                    <a:pt x="462" y="1200"/>
                  </a:lnTo>
                  <a:lnTo>
                    <a:pt x="395" y="1316"/>
                  </a:lnTo>
                  <a:lnTo>
                    <a:pt x="327" y="1421"/>
                  </a:lnTo>
                  <a:lnTo>
                    <a:pt x="270" y="1546"/>
                  </a:lnTo>
                  <a:lnTo>
                    <a:pt x="212" y="1661"/>
                  </a:lnTo>
                  <a:lnTo>
                    <a:pt x="164" y="1786"/>
                  </a:lnTo>
                  <a:lnTo>
                    <a:pt x="126" y="1911"/>
                  </a:lnTo>
                  <a:lnTo>
                    <a:pt x="87" y="2035"/>
                  </a:lnTo>
                  <a:lnTo>
                    <a:pt x="59" y="2170"/>
                  </a:lnTo>
                  <a:lnTo>
                    <a:pt x="30" y="2304"/>
                  </a:lnTo>
                  <a:lnTo>
                    <a:pt x="11" y="2438"/>
                  </a:lnTo>
                  <a:lnTo>
                    <a:pt x="1" y="2582"/>
                  </a:lnTo>
                  <a:lnTo>
                    <a:pt x="1" y="2717"/>
                  </a:lnTo>
                  <a:lnTo>
                    <a:pt x="1" y="2861"/>
                  </a:lnTo>
                  <a:lnTo>
                    <a:pt x="11" y="2995"/>
                  </a:lnTo>
                  <a:lnTo>
                    <a:pt x="30" y="3130"/>
                  </a:lnTo>
                  <a:lnTo>
                    <a:pt x="59" y="3264"/>
                  </a:lnTo>
                  <a:lnTo>
                    <a:pt x="87" y="3398"/>
                  </a:lnTo>
                  <a:lnTo>
                    <a:pt x="126" y="3523"/>
                  </a:lnTo>
                  <a:lnTo>
                    <a:pt x="164" y="3648"/>
                  </a:lnTo>
                  <a:lnTo>
                    <a:pt x="212" y="3773"/>
                  </a:lnTo>
                  <a:lnTo>
                    <a:pt x="270" y="3888"/>
                  </a:lnTo>
                  <a:lnTo>
                    <a:pt x="327" y="4013"/>
                  </a:lnTo>
                  <a:lnTo>
                    <a:pt x="395" y="4118"/>
                  </a:lnTo>
                  <a:lnTo>
                    <a:pt x="462" y="4233"/>
                  </a:lnTo>
                  <a:lnTo>
                    <a:pt x="538" y="4339"/>
                  </a:lnTo>
                  <a:lnTo>
                    <a:pt x="615" y="4444"/>
                  </a:lnTo>
                  <a:lnTo>
                    <a:pt x="702" y="4540"/>
                  </a:lnTo>
                  <a:lnTo>
                    <a:pt x="798" y="4636"/>
                  </a:lnTo>
                  <a:lnTo>
                    <a:pt x="884" y="4723"/>
                  </a:lnTo>
                  <a:lnTo>
                    <a:pt x="990" y="4809"/>
                  </a:lnTo>
                  <a:lnTo>
                    <a:pt x="1086" y="4886"/>
                  </a:lnTo>
                  <a:lnTo>
                    <a:pt x="1201" y="4963"/>
                  </a:lnTo>
                  <a:lnTo>
                    <a:pt x="1306" y="5039"/>
                  </a:lnTo>
                  <a:lnTo>
                    <a:pt x="1421" y="5097"/>
                  </a:lnTo>
                  <a:lnTo>
                    <a:pt x="1537" y="5164"/>
                  </a:lnTo>
                  <a:lnTo>
                    <a:pt x="1661" y="5212"/>
                  </a:lnTo>
                  <a:lnTo>
                    <a:pt x="1777" y="5260"/>
                  </a:lnTo>
                  <a:lnTo>
                    <a:pt x="1911" y="5308"/>
                  </a:lnTo>
                  <a:lnTo>
                    <a:pt x="2036" y="5347"/>
                  </a:lnTo>
                  <a:lnTo>
                    <a:pt x="2170" y="5375"/>
                  </a:lnTo>
                  <a:lnTo>
                    <a:pt x="2304" y="5395"/>
                  </a:lnTo>
                  <a:lnTo>
                    <a:pt x="2439" y="5414"/>
                  </a:lnTo>
                  <a:lnTo>
                    <a:pt x="2573" y="5423"/>
                  </a:lnTo>
                  <a:lnTo>
                    <a:pt x="2717" y="5433"/>
                  </a:lnTo>
                  <a:lnTo>
                    <a:pt x="4685" y="5433"/>
                  </a:lnTo>
                  <a:lnTo>
                    <a:pt x="4819" y="5423"/>
                  </a:lnTo>
                  <a:lnTo>
                    <a:pt x="4963" y="5414"/>
                  </a:lnTo>
                  <a:lnTo>
                    <a:pt x="5097" y="5395"/>
                  </a:lnTo>
                  <a:lnTo>
                    <a:pt x="5232" y="5375"/>
                  </a:lnTo>
                  <a:lnTo>
                    <a:pt x="5357" y="5347"/>
                  </a:lnTo>
                  <a:lnTo>
                    <a:pt x="5491" y="5308"/>
                  </a:lnTo>
                  <a:lnTo>
                    <a:pt x="5616" y="5260"/>
                  </a:lnTo>
                  <a:lnTo>
                    <a:pt x="5741" y="5212"/>
                  </a:lnTo>
                  <a:lnTo>
                    <a:pt x="5856" y="5164"/>
                  </a:lnTo>
                  <a:lnTo>
                    <a:pt x="5980" y="5097"/>
                  </a:lnTo>
                  <a:lnTo>
                    <a:pt x="6086" y="5039"/>
                  </a:lnTo>
                  <a:lnTo>
                    <a:pt x="6201" y="4963"/>
                  </a:lnTo>
                  <a:lnTo>
                    <a:pt x="6307" y="4886"/>
                  </a:lnTo>
                  <a:lnTo>
                    <a:pt x="6412" y="4809"/>
                  </a:lnTo>
                  <a:lnTo>
                    <a:pt x="6508" y="4723"/>
                  </a:lnTo>
                  <a:lnTo>
                    <a:pt x="6604" y="4636"/>
                  </a:lnTo>
                  <a:lnTo>
                    <a:pt x="6691" y="4540"/>
                  </a:lnTo>
                  <a:lnTo>
                    <a:pt x="6777" y="4444"/>
                  </a:lnTo>
                  <a:lnTo>
                    <a:pt x="6854" y="4339"/>
                  </a:lnTo>
                  <a:lnTo>
                    <a:pt x="6931" y="4233"/>
                  </a:lnTo>
                  <a:lnTo>
                    <a:pt x="7007" y="4118"/>
                  </a:lnTo>
                  <a:lnTo>
                    <a:pt x="7075" y="4013"/>
                  </a:lnTo>
                  <a:lnTo>
                    <a:pt x="7132" y="3888"/>
                  </a:lnTo>
                  <a:lnTo>
                    <a:pt x="7180" y="3773"/>
                  </a:lnTo>
                  <a:lnTo>
                    <a:pt x="7238" y="3648"/>
                  </a:lnTo>
                  <a:lnTo>
                    <a:pt x="7276" y="3523"/>
                  </a:lnTo>
                  <a:lnTo>
                    <a:pt x="7315" y="3398"/>
                  </a:lnTo>
                  <a:lnTo>
                    <a:pt x="7343" y="3264"/>
                  </a:lnTo>
                  <a:lnTo>
                    <a:pt x="7363" y="3130"/>
                  </a:lnTo>
                  <a:lnTo>
                    <a:pt x="7382" y="2995"/>
                  </a:lnTo>
                  <a:lnTo>
                    <a:pt x="7391" y="2861"/>
                  </a:lnTo>
                  <a:lnTo>
                    <a:pt x="7401" y="2717"/>
                  </a:lnTo>
                  <a:lnTo>
                    <a:pt x="7391" y="2582"/>
                  </a:lnTo>
                  <a:lnTo>
                    <a:pt x="7382" y="2438"/>
                  </a:lnTo>
                  <a:lnTo>
                    <a:pt x="7363" y="2304"/>
                  </a:lnTo>
                  <a:lnTo>
                    <a:pt x="7343" y="2170"/>
                  </a:lnTo>
                  <a:lnTo>
                    <a:pt x="7315" y="2035"/>
                  </a:lnTo>
                  <a:lnTo>
                    <a:pt x="7276" y="1911"/>
                  </a:lnTo>
                  <a:lnTo>
                    <a:pt x="7238" y="1786"/>
                  </a:lnTo>
                  <a:lnTo>
                    <a:pt x="7180" y="1661"/>
                  </a:lnTo>
                  <a:lnTo>
                    <a:pt x="7132" y="1546"/>
                  </a:lnTo>
                  <a:lnTo>
                    <a:pt x="7075" y="1421"/>
                  </a:lnTo>
                  <a:lnTo>
                    <a:pt x="7007" y="1316"/>
                  </a:lnTo>
                  <a:lnTo>
                    <a:pt x="6931" y="1200"/>
                  </a:lnTo>
                  <a:lnTo>
                    <a:pt x="6854" y="1095"/>
                  </a:lnTo>
                  <a:lnTo>
                    <a:pt x="6777" y="989"/>
                  </a:lnTo>
                  <a:lnTo>
                    <a:pt x="6691" y="893"/>
                  </a:lnTo>
                  <a:lnTo>
                    <a:pt x="6604" y="797"/>
                  </a:lnTo>
                  <a:lnTo>
                    <a:pt x="6508" y="711"/>
                  </a:lnTo>
                  <a:lnTo>
                    <a:pt x="6412" y="624"/>
                  </a:lnTo>
                  <a:lnTo>
                    <a:pt x="6307" y="548"/>
                  </a:lnTo>
                  <a:lnTo>
                    <a:pt x="6201" y="471"/>
                  </a:lnTo>
                  <a:lnTo>
                    <a:pt x="6086" y="394"/>
                  </a:lnTo>
                  <a:lnTo>
                    <a:pt x="5980" y="337"/>
                  </a:lnTo>
                  <a:lnTo>
                    <a:pt x="5856" y="269"/>
                  </a:lnTo>
                  <a:lnTo>
                    <a:pt x="5741" y="221"/>
                  </a:lnTo>
                  <a:lnTo>
                    <a:pt x="5616" y="173"/>
                  </a:lnTo>
                  <a:lnTo>
                    <a:pt x="5491" y="125"/>
                  </a:lnTo>
                  <a:lnTo>
                    <a:pt x="5357" y="87"/>
                  </a:lnTo>
                  <a:lnTo>
                    <a:pt x="5232" y="58"/>
                  </a:lnTo>
                  <a:lnTo>
                    <a:pt x="5097" y="39"/>
                  </a:lnTo>
                  <a:lnTo>
                    <a:pt x="4963" y="20"/>
                  </a:lnTo>
                  <a:lnTo>
                    <a:pt x="4819" y="10"/>
                  </a:lnTo>
                  <a:lnTo>
                    <a:pt x="4685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1904;p35"/>
            <p:cNvSpPr/>
            <p:nvPr/>
          </p:nvSpPr>
          <p:spPr>
            <a:xfrm>
              <a:off x="2861475" y="1515825"/>
              <a:ext cx="228225" cy="459275"/>
            </a:xfrm>
            <a:custGeom>
              <a:avLst/>
              <a:gdLst/>
              <a:ahLst/>
              <a:cxnLst/>
              <a:rect l="l" t="t" r="r" b="b"/>
              <a:pathLst>
                <a:path w="9129" h="18371" extrusionOk="0">
                  <a:moveTo>
                    <a:pt x="2650" y="1"/>
                  </a:moveTo>
                  <a:lnTo>
                    <a:pt x="2506" y="20"/>
                  </a:lnTo>
                  <a:lnTo>
                    <a:pt x="2362" y="39"/>
                  </a:lnTo>
                  <a:lnTo>
                    <a:pt x="2227" y="68"/>
                  </a:lnTo>
                  <a:lnTo>
                    <a:pt x="2083" y="97"/>
                  </a:lnTo>
                  <a:lnTo>
                    <a:pt x="1939" y="145"/>
                  </a:lnTo>
                  <a:lnTo>
                    <a:pt x="1805" y="193"/>
                  </a:lnTo>
                  <a:lnTo>
                    <a:pt x="1680" y="241"/>
                  </a:lnTo>
                  <a:lnTo>
                    <a:pt x="1546" y="308"/>
                  </a:lnTo>
                  <a:lnTo>
                    <a:pt x="1421" y="375"/>
                  </a:lnTo>
                  <a:lnTo>
                    <a:pt x="1306" y="442"/>
                  </a:lnTo>
                  <a:lnTo>
                    <a:pt x="1191" y="519"/>
                  </a:lnTo>
                  <a:lnTo>
                    <a:pt x="1076" y="605"/>
                  </a:lnTo>
                  <a:lnTo>
                    <a:pt x="970" y="692"/>
                  </a:lnTo>
                  <a:lnTo>
                    <a:pt x="874" y="778"/>
                  </a:lnTo>
                  <a:lnTo>
                    <a:pt x="778" y="874"/>
                  </a:lnTo>
                  <a:lnTo>
                    <a:pt x="682" y="980"/>
                  </a:lnTo>
                  <a:lnTo>
                    <a:pt x="596" y="1085"/>
                  </a:lnTo>
                  <a:lnTo>
                    <a:pt x="519" y="1191"/>
                  </a:lnTo>
                  <a:lnTo>
                    <a:pt x="442" y="1306"/>
                  </a:lnTo>
                  <a:lnTo>
                    <a:pt x="375" y="1421"/>
                  </a:lnTo>
                  <a:lnTo>
                    <a:pt x="308" y="1546"/>
                  </a:lnTo>
                  <a:lnTo>
                    <a:pt x="250" y="1661"/>
                  </a:lnTo>
                  <a:lnTo>
                    <a:pt x="193" y="1786"/>
                  </a:lnTo>
                  <a:lnTo>
                    <a:pt x="145" y="1920"/>
                  </a:lnTo>
                  <a:lnTo>
                    <a:pt x="106" y="2045"/>
                  </a:lnTo>
                  <a:lnTo>
                    <a:pt x="78" y="2179"/>
                  </a:lnTo>
                  <a:lnTo>
                    <a:pt x="49" y="2314"/>
                  </a:lnTo>
                  <a:lnTo>
                    <a:pt x="20" y="2448"/>
                  </a:lnTo>
                  <a:lnTo>
                    <a:pt x="10" y="2582"/>
                  </a:lnTo>
                  <a:lnTo>
                    <a:pt x="1" y="2726"/>
                  </a:lnTo>
                  <a:lnTo>
                    <a:pt x="1" y="2861"/>
                  </a:lnTo>
                  <a:lnTo>
                    <a:pt x="1" y="3005"/>
                  </a:lnTo>
                  <a:lnTo>
                    <a:pt x="20" y="3149"/>
                  </a:lnTo>
                  <a:lnTo>
                    <a:pt x="39" y="3293"/>
                  </a:lnTo>
                  <a:lnTo>
                    <a:pt x="68" y="3427"/>
                  </a:lnTo>
                  <a:lnTo>
                    <a:pt x="97" y="3571"/>
                  </a:lnTo>
                  <a:lnTo>
                    <a:pt x="3581" y="16288"/>
                  </a:lnTo>
                  <a:lnTo>
                    <a:pt x="3619" y="16423"/>
                  </a:lnTo>
                  <a:lnTo>
                    <a:pt x="3667" y="16557"/>
                  </a:lnTo>
                  <a:lnTo>
                    <a:pt x="3725" y="16691"/>
                  </a:lnTo>
                  <a:lnTo>
                    <a:pt x="3782" y="16816"/>
                  </a:lnTo>
                  <a:lnTo>
                    <a:pt x="3849" y="16941"/>
                  </a:lnTo>
                  <a:lnTo>
                    <a:pt x="3917" y="17066"/>
                  </a:lnTo>
                  <a:lnTo>
                    <a:pt x="3993" y="17181"/>
                  </a:lnTo>
                  <a:lnTo>
                    <a:pt x="4080" y="17286"/>
                  </a:lnTo>
                  <a:lnTo>
                    <a:pt x="4166" y="17392"/>
                  </a:lnTo>
                  <a:lnTo>
                    <a:pt x="4262" y="17497"/>
                  </a:lnTo>
                  <a:lnTo>
                    <a:pt x="4358" y="17593"/>
                  </a:lnTo>
                  <a:lnTo>
                    <a:pt x="4454" y="17680"/>
                  </a:lnTo>
                  <a:lnTo>
                    <a:pt x="4560" y="17766"/>
                  </a:lnTo>
                  <a:lnTo>
                    <a:pt x="4675" y="17853"/>
                  </a:lnTo>
                  <a:lnTo>
                    <a:pt x="4780" y="17929"/>
                  </a:lnTo>
                  <a:lnTo>
                    <a:pt x="4905" y="17997"/>
                  </a:lnTo>
                  <a:lnTo>
                    <a:pt x="5020" y="18064"/>
                  </a:lnTo>
                  <a:lnTo>
                    <a:pt x="5145" y="18121"/>
                  </a:lnTo>
                  <a:lnTo>
                    <a:pt x="5270" y="18169"/>
                  </a:lnTo>
                  <a:lnTo>
                    <a:pt x="5395" y="18217"/>
                  </a:lnTo>
                  <a:lnTo>
                    <a:pt x="5529" y="18256"/>
                  </a:lnTo>
                  <a:lnTo>
                    <a:pt x="5654" y="18294"/>
                  </a:lnTo>
                  <a:lnTo>
                    <a:pt x="5788" y="18323"/>
                  </a:lnTo>
                  <a:lnTo>
                    <a:pt x="5932" y="18342"/>
                  </a:lnTo>
                  <a:lnTo>
                    <a:pt x="6067" y="18361"/>
                  </a:lnTo>
                  <a:lnTo>
                    <a:pt x="6201" y="18371"/>
                  </a:lnTo>
                  <a:lnTo>
                    <a:pt x="6345" y="18371"/>
                  </a:lnTo>
                  <a:lnTo>
                    <a:pt x="6479" y="18361"/>
                  </a:lnTo>
                  <a:lnTo>
                    <a:pt x="6623" y="18352"/>
                  </a:lnTo>
                  <a:lnTo>
                    <a:pt x="6767" y="18332"/>
                  </a:lnTo>
                  <a:lnTo>
                    <a:pt x="6911" y="18304"/>
                  </a:lnTo>
                  <a:lnTo>
                    <a:pt x="7046" y="18265"/>
                  </a:lnTo>
                  <a:lnTo>
                    <a:pt x="7190" y="18227"/>
                  </a:lnTo>
                  <a:lnTo>
                    <a:pt x="7324" y="18179"/>
                  </a:lnTo>
                  <a:lnTo>
                    <a:pt x="7458" y="18121"/>
                  </a:lnTo>
                  <a:lnTo>
                    <a:pt x="7583" y="18064"/>
                  </a:lnTo>
                  <a:lnTo>
                    <a:pt x="7708" y="17997"/>
                  </a:lnTo>
                  <a:lnTo>
                    <a:pt x="7823" y="17929"/>
                  </a:lnTo>
                  <a:lnTo>
                    <a:pt x="7938" y="17843"/>
                  </a:lnTo>
                  <a:lnTo>
                    <a:pt x="8053" y="17766"/>
                  </a:lnTo>
                  <a:lnTo>
                    <a:pt x="8159" y="17680"/>
                  </a:lnTo>
                  <a:lnTo>
                    <a:pt x="8255" y="17584"/>
                  </a:lnTo>
                  <a:lnTo>
                    <a:pt x="8351" y="17488"/>
                  </a:lnTo>
                  <a:lnTo>
                    <a:pt x="8447" y="17382"/>
                  </a:lnTo>
                  <a:lnTo>
                    <a:pt x="8533" y="17277"/>
                  </a:lnTo>
                  <a:lnTo>
                    <a:pt x="8610" y="17171"/>
                  </a:lnTo>
                  <a:lnTo>
                    <a:pt x="8687" y="17056"/>
                  </a:lnTo>
                  <a:lnTo>
                    <a:pt x="8764" y="16941"/>
                  </a:lnTo>
                  <a:lnTo>
                    <a:pt x="8821" y="16826"/>
                  </a:lnTo>
                  <a:lnTo>
                    <a:pt x="8879" y="16701"/>
                  </a:lnTo>
                  <a:lnTo>
                    <a:pt x="8936" y="16576"/>
                  </a:lnTo>
                  <a:lnTo>
                    <a:pt x="8984" y="16451"/>
                  </a:lnTo>
                  <a:lnTo>
                    <a:pt x="9023" y="16317"/>
                  </a:lnTo>
                  <a:lnTo>
                    <a:pt x="9061" y="16183"/>
                  </a:lnTo>
                  <a:lnTo>
                    <a:pt x="9090" y="16048"/>
                  </a:lnTo>
                  <a:lnTo>
                    <a:pt x="9109" y="15914"/>
                  </a:lnTo>
                  <a:lnTo>
                    <a:pt x="9119" y="15779"/>
                  </a:lnTo>
                  <a:lnTo>
                    <a:pt x="9128" y="15635"/>
                  </a:lnTo>
                  <a:lnTo>
                    <a:pt x="9128" y="15501"/>
                  </a:lnTo>
                  <a:lnTo>
                    <a:pt x="9128" y="15357"/>
                  </a:lnTo>
                  <a:lnTo>
                    <a:pt x="9109" y="15223"/>
                  </a:lnTo>
                  <a:lnTo>
                    <a:pt x="9090" y="15079"/>
                  </a:lnTo>
                  <a:lnTo>
                    <a:pt x="9071" y="14935"/>
                  </a:lnTo>
                  <a:lnTo>
                    <a:pt x="9032" y="14791"/>
                  </a:lnTo>
                  <a:lnTo>
                    <a:pt x="5558" y="2083"/>
                  </a:lnTo>
                  <a:lnTo>
                    <a:pt x="5519" y="1939"/>
                  </a:lnTo>
                  <a:lnTo>
                    <a:pt x="5471" y="1805"/>
                  </a:lnTo>
                  <a:lnTo>
                    <a:pt x="5414" y="1680"/>
                  </a:lnTo>
                  <a:lnTo>
                    <a:pt x="5356" y="1546"/>
                  </a:lnTo>
                  <a:lnTo>
                    <a:pt x="5289" y="1421"/>
                  </a:lnTo>
                  <a:lnTo>
                    <a:pt x="5212" y="1306"/>
                  </a:lnTo>
                  <a:lnTo>
                    <a:pt x="5136" y="1191"/>
                  </a:lnTo>
                  <a:lnTo>
                    <a:pt x="5059" y="1076"/>
                  </a:lnTo>
                  <a:lnTo>
                    <a:pt x="4963" y="970"/>
                  </a:lnTo>
                  <a:lnTo>
                    <a:pt x="4876" y="874"/>
                  </a:lnTo>
                  <a:lnTo>
                    <a:pt x="4780" y="778"/>
                  </a:lnTo>
                  <a:lnTo>
                    <a:pt x="4675" y="682"/>
                  </a:lnTo>
                  <a:lnTo>
                    <a:pt x="4569" y="596"/>
                  </a:lnTo>
                  <a:lnTo>
                    <a:pt x="4464" y="519"/>
                  </a:lnTo>
                  <a:lnTo>
                    <a:pt x="4349" y="442"/>
                  </a:lnTo>
                  <a:lnTo>
                    <a:pt x="4233" y="375"/>
                  </a:lnTo>
                  <a:lnTo>
                    <a:pt x="4109" y="308"/>
                  </a:lnTo>
                  <a:lnTo>
                    <a:pt x="3993" y="250"/>
                  </a:lnTo>
                  <a:lnTo>
                    <a:pt x="3869" y="193"/>
                  </a:lnTo>
                  <a:lnTo>
                    <a:pt x="3734" y="145"/>
                  </a:lnTo>
                  <a:lnTo>
                    <a:pt x="3610" y="106"/>
                  </a:lnTo>
                  <a:lnTo>
                    <a:pt x="3475" y="77"/>
                  </a:lnTo>
                  <a:lnTo>
                    <a:pt x="3341" y="49"/>
                  </a:lnTo>
                  <a:lnTo>
                    <a:pt x="3206" y="20"/>
                  </a:lnTo>
                  <a:lnTo>
                    <a:pt x="3062" y="10"/>
                  </a:lnTo>
                  <a:lnTo>
                    <a:pt x="2928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2536;p46"/>
          <p:cNvGrpSpPr/>
          <p:nvPr/>
        </p:nvGrpSpPr>
        <p:grpSpPr>
          <a:xfrm>
            <a:off x="7053468" y="2487782"/>
            <a:ext cx="2007216" cy="1615240"/>
            <a:chOff x="3117200" y="1685925"/>
            <a:chExt cx="2909600" cy="2433050"/>
          </a:xfrm>
        </p:grpSpPr>
        <p:sp>
          <p:nvSpPr>
            <p:cNvPr id="545" name="Google Shape;2537;p46"/>
            <p:cNvSpPr/>
            <p:nvPr/>
          </p:nvSpPr>
          <p:spPr>
            <a:xfrm>
              <a:off x="5224375" y="2771100"/>
              <a:ext cx="751475" cy="397875"/>
            </a:xfrm>
            <a:custGeom>
              <a:avLst/>
              <a:gdLst/>
              <a:ahLst/>
              <a:cxnLst/>
              <a:rect l="l" t="t" r="r" b="b"/>
              <a:pathLst>
                <a:path w="30059" h="15915" extrusionOk="0">
                  <a:moveTo>
                    <a:pt x="11444" y="0"/>
                  </a:moveTo>
                  <a:lnTo>
                    <a:pt x="11452" y="220"/>
                  </a:lnTo>
                  <a:lnTo>
                    <a:pt x="11460" y="472"/>
                  </a:lnTo>
                  <a:lnTo>
                    <a:pt x="11460" y="803"/>
                  </a:lnTo>
                  <a:lnTo>
                    <a:pt x="11452" y="1204"/>
                  </a:lnTo>
                  <a:lnTo>
                    <a:pt x="11436" y="1653"/>
                  </a:lnTo>
                  <a:lnTo>
                    <a:pt x="11413" y="2133"/>
                  </a:lnTo>
                  <a:lnTo>
                    <a:pt x="11373" y="2637"/>
                  </a:lnTo>
                  <a:lnTo>
                    <a:pt x="11342" y="2896"/>
                  </a:lnTo>
                  <a:lnTo>
                    <a:pt x="11310" y="3156"/>
                  </a:lnTo>
                  <a:lnTo>
                    <a:pt x="11271" y="3416"/>
                  </a:lnTo>
                  <a:lnTo>
                    <a:pt x="11232" y="3668"/>
                  </a:lnTo>
                  <a:lnTo>
                    <a:pt x="11185" y="3920"/>
                  </a:lnTo>
                  <a:lnTo>
                    <a:pt x="11129" y="4164"/>
                  </a:lnTo>
                  <a:lnTo>
                    <a:pt x="11067" y="4392"/>
                  </a:lnTo>
                  <a:lnTo>
                    <a:pt x="10996" y="4620"/>
                  </a:lnTo>
                  <a:lnTo>
                    <a:pt x="10917" y="4833"/>
                  </a:lnTo>
                  <a:lnTo>
                    <a:pt x="10830" y="5037"/>
                  </a:lnTo>
                  <a:lnTo>
                    <a:pt x="10736" y="5218"/>
                  </a:lnTo>
                  <a:lnTo>
                    <a:pt x="10634" y="5391"/>
                  </a:lnTo>
                  <a:lnTo>
                    <a:pt x="10579" y="5470"/>
                  </a:lnTo>
                  <a:lnTo>
                    <a:pt x="10523" y="5541"/>
                  </a:lnTo>
                  <a:lnTo>
                    <a:pt x="10460" y="5612"/>
                  </a:lnTo>
                  <a:lnTo>
                    <a:pt x="10397" y="5675"/>
                  </a:lnTo>
                  <a:lnTo>
                    <a:pt x="10335" y="5730"/>
                  </a:lnTo>
                  <a:lnTo>
                    <a:pt x="10272" y="5777"/>
                  </a:lnTo>
                  <a:lnTo>
                    <a:pt x="10201" y="5824"/>
                  </a:lnTo>
                  <a:lnTo>
                    <a:pt x="10130" y="5864"/>
                  </a:lnTo>
                  <a:lnTo>
                    <a:pt x="9980" y="5935"/>
                  </a:lnTo>
                  <a:lnTo>
                    <a:pt x="9831" y="6005"/>
                  </a:lnTo>
                  <a:lnTo>
                    <a:pt x="9516" y="6131"/>
                  </a:lnTo>
                  <a:lnTo>
                    <a:pt x="9185" y="6241"/>
                  </a:lnTo>
                  <a:lnTo>
                    <a:pt x="8847" y="6344"/>
                  </a:lnTo>
                  <a:lnTo>
                    <a:pt x="8509" y="6438"/>
                  </a:lnTo>
                  <a:lnTo>
                    <a:pt x="8154" y="6517"/>
                  </a:lnTo>
                  <a:lnTo>
                    <a:pt x="7800" y="6596"/>
                  </a:lnTo>
                  <a:lnTo>
                    <a:pt x="7446" y="6667"/>
                  </a:lnTo>
                  <a:lnTo>
                    <a:pt x="6745" y="6792"/>
                  </a:lnTo>
                  <a:lnTo>
                    <a:pt x="6061" y="6918"/>
                  </a:lnTo>
                  <a:lnTo>
                    <a:pt x="5415" y="7044"/>
                  </a:lnTo>
                  <a:lnTo>
                    <a:pt x="5108" y="7107"/>
                  </a:lnTo>
                  <a:lnTo>
                    <a:pt x="4825" y="7178"/>
                  </a:lnTo>
                  <a:lnTo>
                    <a:pt x="4534" y="7257"/>
                  </a:lnTo>
                  <a:lnTo>
                    <a:pt x="4227" y="7351"/>
                  </a:lnTo>
                  <a:lnTo>
                    <a:pt x="3896" y="7469"/>
                  </a:lnTo>
                  <a:lnTo>
                    <a:pt x="3566" y="7595"/>
                  </a:lnTo>
                  <a:lnTo>
                    <a:pt x="3219" y="7745"/>
                  </a:lnTo>
                  <a:lnTo>
                    <a:pt x="3046" y="7831"/>
                  </a:lnTo>
                  <a:lnTo>
                    <a:pt x="2881" y="7918"/>
                  </a:lnTo>
                  <a:lnTo>
                    <a:pt x="2708" y="8012"/>
                  </a:lnTo>
                  <a:lnTo>
                    <a:pt x="2543" y="8115"/>
                  </a:lnTo>
                  <a:lnTo>
                    <a:pt x="2369" y="8225"/>
                  </a:lnTo>
                  <a:lnTo>
                    <a:pt x="2204" y="8335"/>
                  </a:lnTo>
                  <a:lnTo>
                    <a:pt x="2047" y="8453"/>
                  </a:lnTo>
                  <a:lnTo>
                    <a:pt x="1889" y="8579"/>
                  </a:lnTo>
                  <a:lnTo>
                    <a:pt x="1732" y="8713"/>
                  </a:lnTo>
                  <a:lnTo>
                    <a:pt x="1582" y="8847"/>
                  </a:lnTo>
                  <a:lnTo>
                    <a:pt x="1441" y="8996"/>
                  </a:lnTo>
                  <a:lnTo>
                    <a:pt x="1307" y="9146"/>
                  </a:lnTo>
                  <a:lnTo>
                    <a:pt x="1173" y="9311"/>
                  </a:lnTo>
                  <a:lnTo>
                    <a:pt x="1047" y="9476"/>
                  </a:lnTo>
                  <a:lnTo>
                    <a:pt x="929" y="9657"/>
                  </a:lnTo>
                  <a:lnTo>
                    <a:pt x="819" y="9838"/>
                  </a:lnTo>
                  <a:lnTo>
                    <a:pt x="724" y="10027"/>
                  </a:lnTo>
                  <a:lnTo>
                    <a:pt x="630" y="10232"/>
                  </a:lnTo>
                  <a:lnTo>
                    <a:pt x="551" y="10437"/>
                  </a:lnTo>
                  <a:lnTo>
                    <a:pt x="480" y="10657"/>
                  </a:lnTo>
                  <a:lnTo>
                    <a:pt x="417" y="10885"/>
                  </a:lnTo>
                  <a:lnTo>
                    <a:pt x="370" y="11121"/>
                  </a:lnTo>
                  <a:lnTo>
                    <a:pt x="307" y="11515"/>
                  </a:lnTo>
                  <a:lnTo>
                    <a:pt x="252" y="11916"/>
                  </a:lnTo>
                  <a:lnTo>
                    <a:pt x="205" y="12326"/>
                  </a:lnTo>
                  <a:lnTo>
                    <a:pt x="166" y="12735"/>
                  </a:lnTo>
                  <a:lnTo>
                    <a:pt x="126" y="13144"/>
                  </a:lnTo>
                  <a:lnTo>
                    <a:pt x="95" y="13538"/>
                  </a:lnTo>
                  <a:lnTo>
                    <a:pt x="55" y="14285"/>
                  </a:lnTo>
                  <a:lnTo>
                    <a:pt x="24" y="14939"/>
                  </a:lnTo>
                  <a:lnTo>
                    <a:pt x="8" y="15458"/>
                  </a:lnTo>
                  <a:lnTo>
                    <a:pt x="0" y="15915"/>
                  </a:lnTo>
                  <a:lnTo>
                    <a:pt x="30058" y="15915"/>
                  </a:lnTo>
                  <a:lnTo>
                    <a:pt x="30051" y="15458"/>
                  </a:lnTo>
                  <a:lnTo>
                    <a:pt x="30043" y="14939"/>
                  </a:lnTo>
                  <a:lnTo>
                    <a:pt x="30011" y="14285"/>
                  </a:lnTo>
                  <a:lnTo>
                    <a:pt x="29964" y="13538"/>
                  </a:lnTo>
                  <a:lnTo>
                    <a:pt x="29933" y="13144"/>
                  </a:lnTo>
                  <a:lnTo>
                    <a:pt x="29901" y="12735"/>
                  </a:lnTo>
                  <a:lnTo>
                    <a:pt x="29862" y="12326"/>
                  </a:lnTo>
                  <a:lnTo>
                    <a:pt x="29807" y="11916"/>
                  </a:lnTo>
                  <a:lnTo>
                    <a:pt x="29752" y="11515"/>
                  </a:lnTo>
                  <a:lnTo>
                    <a:pt x="29689" y="11121"/>
                  </a:lnTo>
                  <a:lnTo>
                    <a:pt x="29641" y="10885"/>
                  </a:lnTo>
                  <a:lnTo>
                    <a:pt x="29586" y="10657"/>
                  </a:lnTo>
                  <a:lnTo>
                    <a:pt x="29515" y="10437"/>
                  </a:lnTo>
                  <a:lnTo>
                    <a:pt x="29429" y="10232"/>
                  </a:lnTo>
                  <a:lnTo>
                    <a:pt x="29342" y="10027"/>
                  </a:lnTo>
                  <a:lnTo>
                    <a:pt x="29240" y="9838"/>
                  </a:lnTo>
                  <a:lnTo>
                    <a:pt x="29130" y="9657"/>
                  </a:lnTo>
                  <a:lnTo>
                    <a:pt x="29020" y="9476"/>
                  </a:lnTo>
                  <a:lnTo>
                    <a:pt x="28894" y="9311"/>
                  </a:lnTo>
                  <a:lnTo>
                    <a:pt x="28760" y="9146"/>
                  </a:lnTo>
                  <a:lnTo>
                    <a:pt x="28626" y="8996"/>
                  </a:lnTo>
                  <a:lnTo>
                    <a:pt x="28476" y="8847"/>
                  </a:lnTo>
                  <a:lnTo>
                    <a:pt x="28327" y="8713"/>
                  </a:lnTo>
                  <a:lnTo>
                    <a:pt x="28177" y="8579"/>
                  </a:lnTo>
                  <a:lnTo>
                    <a:pt x="28020" y="8453"/>
                  </a:lnTo>
                  <a:lnTo>
                    <a:pt x="27855" y="8335"/>
                  </a:lnTo>
                  <a:lnTo>
                    <a:pt x="27689" y="8225"/>
                  </a:lnTo>
                  <a:lnTo>
                    <a:pt x="27524" y="8115"/>
                  </a:lnTo>
                  <a:lnTo>
                    <a:pt x="27359" y="8012"/>
                  </a:lnTo>
                  <a:lnTo>
                    <a:pt x="27186" y="7918"/>
                  </a:lnTo>
                  <a:lnTo>
                    <a:pt x="27013" y="7831"/>
                  </a:lnTo>
                  <a:lnTo>
                    <a:pt x="26839" y="7745"/>
                  </a:lnTo>
                  <a:lnTo>
                    <a:pt x="26501" y="7595"/>
                  </a:lnTo>
                  <a:lnTo>
                    <a:pt x="26163" y="7469"/>
                  </a:lnTo>
                  <a:lnTo>
                    <a:pt x="25840" y="7351"/>
                  </a:lnTo>
                  <a:lnTo>
                    <a:pt x="25525" y="7257"/>
                  </a:lnTo>
                  <a:lnTo>
                    <a:pt x="25242" y="7178"/>
                  </a:lnTo>
                  <a:lnTo>
                    <a:pt x="24950" y="7107"/>
                  </a:lnTo>
                  <a:lnTo>
                    <a:pt x="24651" y="7044"/>
                  </a:lnTo>
                  <a:lnTo>
                    <a:pt x="24030" y="6918"/>
                  </a:lnTo>
                  <a:lnTo>
                    <a:pt x="23368" y="6792"/>
                  </a:lnTo>
                  <a:lnTo>
                    <a:pt x="22699" y="6667"/>
                  </a:lnTo>
                  <a:lnTo>
                    <a:pt x="22361" y="6596"/>
                  </a:lnTo>
                  <a:lnTo>
                    <a:pt x="22015" y="6517"/>
                  </a:lnTo>
                  <a:lnTo>
                    <a:pt x="21684" y="6438"/>
                  </a:lnTo>
                  <a:lnTo>
                    <a:pt x="21354" y="6344"/>
                  </a:lnTo>
                  <a:lnTo>
                    <a:pt x="21023" y="6241"/>
                  </a:lnTo>
                  <a:lnTo>
                    <a:pt x="20708" y="6131"/>
                  </a:lnTo>
                  <a:lnTo>
                    <a:pt x="20393" y="6005"/>
                  </a:lnTo>
                  <a:lnTo>
                    <a:pt x="20094" y="5864"/>
                  </a:lnTo>
                  <a:lnTo>
                    <a:pt x="20023" y="5824"/>
                  </a:lnTo>
                  <a:lnTo>
                    <a:pt x="19953" y="5777"/>
                  </a:lnTo>
                  <a:lnTo>
                    <a:pt x="19890" y="5730"/>
                  </a:lnTo>
                  <a:lnTo>
                    <a:pt x="19827" y="5675"/>
                  </a:lnTo>
                  <a:lnTo>
                    <a:pt x="19764" y="5612"/>
                  </a:lnTo>
                  <a:lnTo>
                    <a:pt x="19701" y="5541"/>
                  </a:lnTo>
                  <a:lnTo>
                    <a:pt x="19646" y="5470"/>
                  </a:lnTo>
                  <a:lnTo>
                    <a:pt x="19590" y="5391"/>
                  </a:lnTo>
                  <a:lnTo>
                    <a:pt x="19488" y="5218"/>
                  </a:lnTo>
                  <a:lnTo>
                    <a:pt x="19394" y="5037"/>
                  </a:lnTo>
                  <a:lnTo>
                    <a:pt x="19307" y="4833"/>
                  </a:lnTo>
                  <a:lnTo>
                    <a:pt x="19236" y="4620"/>
                  </a:lnTo>
                  <a:lnTo>
                    <a:pt x="19165" y="4392"/>
                  </a:lnTo>
                  <a:lnTo>
                    <a:pt x="19102" y="4164"/>
                  </a:lnTo>
                  <a:lnTo>
                    <a:pt x="19047" y="3920"/>
                  </a:lnTo>
                  <a:lnTo>
                    <a:pt x="18992" y="3668"/>
                  </a:lnTo>
                  <a:lnTo>
                    <a:pt x="18953" y="3416"/>
                  </a:lnTo>
                  <a:lnTo>
                    <a:pt x="18914" y="3156"/>
                  </a:lnTo>
                  <a:lnTo>
                    <a:pt x="18882" y="2896"/>
                  </a:lnTo>
                  <a:lnTo>
                    <a:pt x="18858" y="2637"/>
                  </a:lnTo>
                  <a:lnTo>
                    <a:pt x="18811" y="2133"/>
                  </a:lnTo>
                  <a:lnTo>
                    <a:pt x="18788" y="1653"/>
                  </a:lnTo>
                  <a:lnTo>
                    <a:pt x="18772" y="1204"/>
                  </a:lnTo>
                  <a:lnTo>
                    <a:pt x="18772" y="803"/>
                  </a:lnTo>
                  <a:lnTo>
                    <a:pt x="18772" y="472"/>
                  </a:lnTo>
                  <a:lnTo>
                    <a:pt x="18772" y="220"/>
                  </a:lnTo>
                  <a:lnTo>
                    <a:pt x="18780" y="0"/>
                  </a:lnTo>
                  <a:lnTo>
                    <a:pt x="15033" y="1196"/>
                  </a:lnTo>
                  <a:lnTo>
                    <a:pt x="11444" y="0"/>
                  </a:lnTo>
                  <a:close/>
                </a:path>
              </a:pathLst>
            </a:custGeom>
            <a:solidFill>
              <a:srgbClr val="EDB3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2538;p46"/>
            <p:cNvSpPr/>
            <p:nvPr/>
          </p:nvSpPr>
          <p:spPr>
            <a:xfrm>
              <a:off x="5224375" y="2771100"/>
              <a:ext cx="751475" cy="397875"/>
            </a:xfrm>
            <a:custGeom>
              <a:avLst/>
              <a:gdLst/>
              <a:ahLst/>
              <a:cxnLst/>
              <a:rect l="l" t="t" r="r" b="b"/>
              <a:pathLst>
                <a:path w="30059" h="15915" fill="none" extrusionOk="0">
                  <a:moveTo>
                    <a:pt x="29689" y="11121"/>
                  </a:moveTo>
                  <a:lnTo>
                    <a:pt x="29689" y="11121"/>
                  </a:lnTo>
                  <a:lnTo>
                    <a:pt x="29641" y="10885"/>
                  </a:lnTo>
                  <a:lnTo>
                    <a:pt x="29586" y="10657"/>
                  </a:lnTo>
                  <a:lnTo>
                    <a:pt x="29515" y="10437"/>
                  </a:lnTo>
                  <a:lnTo>
                    <a:pt x="29429" y="10232"/>
                  </a:lnTo>
                  <a:lnTo>
                    <a:pt x="29342" y="10027"/>
                  </a:lnTo>
                  <a:lnTo>
                    <a:pt x="29240" y="9838"/>
                  </a:lnTo>
                  <a:lnTo>
                    <a:pt x="29130" y="9657"/>
                  </a:lnTo>
                  <a:lnTo>
                    <a:pt x="29020" y="9476"/>
                  </a:lnTo>
                  <a:lnTo>
                    <a:pt x="28894" y="9311"/>
                  </a:lnTo>
                  <a:lnTo>
                    <a:pt x="28760" y="9146"/>
                  </a:lnTo>
                  <a:lnTo>
                    <a:pt x="28626" y="8996"/>
                  </a:lnTo>
                  <a:lnTo>
                    <a:pt x="28476" y="8847"/>
                  </a:lnTo>
                  <a:lnTo>
                    <a:pt x="28327" y="8713"/>
                  </a:lnTo>
                  <a:lnTo>
                    <a:pt x="28177" y="8579"/>
                  </a:lnTo>
                  <a:lnTo>
                    <a:pt x="28020" y="8453"/>
                  </a:lnTo>
                  <a:lnTo>
                    <a:pt x="27855" y="8335"/>
                  </a:lnTo>
                  <a:lnTo>
                    <a:pt x="27689" y="8225"/>
                  </a:lnTo>
                  <a:lnTo>
                    <a:pt x="27524" y="8115"/>
                  </a:lnTo>
                  <a:lnTo>
                    <a:pt x="27359" y="8012"/>
                  </a:lnTo>
                  <a:lnTo>
                    <a:pt x="27186" y="7918"/>
                  </a:lnTo>
                  <a:lnTo>
                    <a:pt x="27013" y="7831"/>
                  </a:lnTo>
                  <a:lnTo>
                    <a:pt x="26839" y="7745"/>
                  </a:lnTo>
                  <a:lnTo>
                    <a:pt x="26501" y="7595"/>
                  </a:lnTo>
                  <a:lnTo>
                    <a:pt x="26163" y="7469"/>
                  </a:lnTo>
                  <a:lnTo>
                    <a:pt x="25840" y="7351"/>
                  </a:lnTo>
                  <a:lnTo>
                    <a:pt x="25525" y="7257"/>
                  </a:lnTo>
                  <a:lnTo>
                    <a:pt x="25242" y="7178"/>
                  </a:lnTo>
                  <a:lnTo>
                    <a:pt x="25242" y="7178"/>
                  </a:lnTo>
                  <a:lnTo>
                    <a:pt x="24950" y="7107"/>
                  </a:lnTo>
                  <a:lnTo>
                    <a:pt x="24651" y="7044"/>
                  </a:lnTo>
                  <a:lnTo>
                    <a:pt x="24030" y="6918"/>
                  </a:lnTo>
                  <a:lnTo>
                    <a:pt x="23368" y="6792"/>
                  </a:lnTo>
                  <a:lnTo>
                    <a:pt x="22699" y="6667"/>
                  </a:lnTo>
                  <a:lnTo>
                    <a:pt x="22361" y="6596"/>
                  </a:lnTo>
                  <a:lnTo>
                    <a:pt x="22015" y="6517"/>
                  </a:lnTo>
                  <a:lnTo>
                    <a:pt x="21684" y="6438"/>
                  </a:lnTo>
                  <a:lnTo>
                    <a:pt x="21354" y="6344"/>
                  </a:lnTo>
                  <a:lnTo>
                    <a:pt x="21023" y="6241"/>
                  </a:lnTo>
                  <a:lnTo>
                    <a:pt x="20708" y="6131"/>
                  </a:lnTo>
                  <a:lnTo>
                    <a:pt x="20393" y="6005"/>
                  </a:lnTo>
                  <a:lnTo>
                    <a:pt x="20094" y="5864"/>
                  </a:lnTo>
                  <a:lnTo>
                    <a:pt x="20094" y="5864"/>
                  </a:lnTo>
                  <a:lnTo>
                    <a:pt x="20023" y="5824"/>
                  </a:lnTo>
                  <a:lnTo>
                    <a:pt x="19953" y="5777"/>
                  </a:lnTo>
                  <a:lnTo>
                    <a:pt x="19890" y="5730"/>
                  </a:lnTo>
                  <a:lnTo>
                    <a:pt x="19827" y="5675"/>
                  </a:lnTo>
                  <a:lnTo>
                    <a:pt x="19764" y="5612"/>
                  </a:lnTo>
                  <a:lnTo>
                    <a:pt x="19701" y="5541"/>
                  </a:lnTo>
                  <a:lnTo>
                    <a:pt x="19646" y="5470"/>
                  </a:lnTo>
                  <a:lnTo>
                    <a:pt x="19590" y="5391"/>
                  </a:lnTo>
                  <a:lnTo>
                    <a:pt x="19488" y="5218"/>
                  </a:lnTo>
                  <a:lnTo>
                    <a:pt x="19394" y="5037"/>
                  </a:lnTo>
                  <a:lnTo>
                    <a:pt x="19307" y="4833"/>
                  </a:lnTo>
                  <a:lnTo>
                    <a:pt x="19236" y="4620"/>
                  </a:lnTo>
                  <a:lnTo>
                    <a:pt x="19165" y="4392"/>
                  </a:lnTo>
                  <a:lnTo>
                    <a:pt x="19102" y="4164"/>
                  </a:lnTo>
                  <a:lnTo>
                    <a:pt x="19047" y="3920"/>
                  </a:lnTo>
                  <a:lnTo>
                    <a:pt x="18992" y="3668"/>
                  </a:lnTo>
                  <a:lnTo>
                    <a:pt x="18953" y="3416"/>
                  </a:lnTo>
                  <a:lnTo>
                    <a:pt x="18914" y="3156"/>
                  </a:lnTo>
                  <a:lnTo>
                    <a:pt x="18882" y="2896"/>
                  </a:lnTo>
                  <a:lnTo>
                    <a:pt x="18858" y="2637"/>
                  </a:lnTo>
                  <a:lnTo>
                    <a:pt x="18811" y="2133"/>
                  </a:lnTo>
                  <a:lnTo>
                    <a:pt x="18788" y="1653"/>
                  </a:lnTo>
                  <a:lnTo>
                    <a:pt x="18772" y="1204"/>
                  </a:lnTo>
                  <a:lnTo>
                    <a:pt x="18772" y="803"/>
                  </a:lnTo>
                  <a:lnTo>
                    <a:pt x="18772" y="472"/>
                  </a:lnTo>
                  <a:lnTo>
                    <a:pt x="18772" y="220"/>
                  </a:lnTo>
                  <a:lnTo>
                    <a:pt x="18780" y="0"/>
                  </a:lnTo>
                  <a:lnTo>
                    <a:pt x="15033" y="1196"/>
                  </a:lnTo>
                  <a:lnTo>
                    <a:pt x="11444" y="0"/>
                  </a:lnTo>
                  <a:lnTo>
                    <a:pt x="11444" y="0"/>
                  </a:lnTo>
                  <a:lnTo>
                    <a:pt x="11452" y="220"/>
                  </a:lnTo>
                  <a:lnTo>
                    <a:pt x="11460" y="472"/>
                  </a:lnTo>
                  <a:lnTo>
                    <a:pt x="11460" y="803"/>
                  </a:lnTo>
                  <a:lnTo>
                    <a:pt x="11452" y="1204"/>
                  </a:lnTo>
                  <a:lnTo>
                    <a:pt x="11436" y="1653"/>
                  </a:lnTo>
                  <a:lnTo>
                    <a:pt x="11413" y="2133"/>
                  </a:lnTo>
                  <a:lnTo>
                    <a:pt x="11373" y="2637"/>
                  </a:lnTo>
                  <a:lnTo>
                    <a:pt x="11342" y="2896"/>
                  </a:lnTo>
                  <a:lnTo>
                    <a:pt x="11310" y="3156"/>
                  </a:lnTo>
                  <a:lnTo>
                    <a:pt x="11271" y="3416"/>
                  </a:lnTo>
                  <a:lnTo>
                    <a:pt x="11232" y="3668"/>
                  </a:lnTo>
                  <a:lnTo>
                    <a:pt x="11185" y="3920"/>
                  </a:lnTo>
                  <a:lnTo>
                    <a:pt x="11129" y="4164"/>
                  </a:lnTo>
                  <a:lnTo>
                    <a:pt x="11067" y="4392"/>
                  </a:lnTo>
                  <a:lnTo>
                    <a:pt x="10996" y="4620"/>
                  </a:lnTo>
                  <a:lnTo>
                    <a:pt x="10917" y="4833"/>
                  </a:lnTo>
                  <a:lnTo>
                    <a:pt x="10830" y="5037"/>
                  </a:lnTo>
                  <a:lnTo>
                    <a:pt x="10736" y="5218"/>
                  </a:lnTo>
                  <a:lnTo>
                    <a:pt x="10634" y="5391"/>
                  </a:lnTo>
                  <a:lnTo>
                    <a:pt x="10579" y="5470"/>
                  </a:lnTo>
                  <a:lnTo>
                    <a:pt x="10523" y="5541"/>
                  </a:lnTo>
                  <a:lnTo>
                    <a:pt x="10460" y="5612"/>
                  </a:lnTo>
                  <a:lnTo>
                    <a:pt x="10397" y="5675"/>
                  </a:lnTo>
                  <a:lnTo>
                    <a:pt x="10335" y="5730"/>
                  </a:lnTo>
                  <a:lnTo>
                    <a:pt x="10272" y="5777"/>
                  </a:lnTo>
                  <a:lnTo>
                    <a:pt x="10201" y="5824"/>
                  </a:lnTo>
                  <a:lnTo>
                    <a:pt x="10130" y="5864"/>
                  </a:lnTo>
                  <a:lnTo>
                    <a:pt x="10130" y="5864"/>
                  </a:lnTo>
                  <a:lnTo>
                    <a:pt x="9980" y="5935"/>
                  </a:lnTo>
                  <a:lnTo>
                    <a:pt x="9831" y="6005"/>
                  </a:lnTo>
                  <a:lnTo>
                    <a:pt x="9516" y="6131"/>
                  </a:lnTo>
                  <a:lnTo>
                    <a:pt x="9185" y="6241"/>
                  </a:lnTo>
                  <a:lnTo>
                    <a:pt x="8847" y="6344"/>
                  </a:lnTo>
                  <a:lnTo>
                    <a:pt x="8509" y="6438"/>
                  </a:lnTo>
                  <a:lnTo>
                    <a:pt x="8154" y="6517"/>
                  </a:lnTo>
                  <a:lnTo>
                    <a:pt x="7800" y="6596"/>
                  </a:lnTo>
                  <a:lnTo>
                    <a:pt x="7446" y="6667"/>
                  </a:lnTo>
                  <a:lnTo>
                    <a:pt x="6745" y="6792"/>
                  </a:lnTo>
                  <a:lnTo>
                    <a:pt x="6061" y="6918"/>
                  </a:lnTo>
                  <a:lnTo>
                    <a:pt x="5415" y="7044"/>
                  </a:lnTo>
                  <a:lnTo>
                    <a:pt x="5108" y="7107"/>
                  </a:lnTo>
                  <a:lnTo>
                    <a:pt x="4825" y="7178"/>
                  </a:lnTo>
                  <a:lnTo>
                    <a:pt x="4825" y="7178"/>
                  </a:lnTo>
                  <a:lnTo>
                    <a:pt x="4534" y="7257"/>
                  </a:lnTo>
                  <a:lnTo>
                    <a:pt x="4227" y="7351"/>
                  </a:lnTo>
                  <a:lnTo>
                    <a:pt x="3896" y="7469"/>
                  </a:lnTo>
                  <a:lnTo>
                    <a:pt x="3566" y="7595"/>
                  </a:lnTo>
                  <a:lnTo>
                    <a:pt x="3219" y="7745"/>
                  </a:lnTo>
                  <a:lnTo>
                    <a:pt x="3046" y="7831"/>
                  </a:lnTo>
                  <a:lnTo>
                    <a:pt x="2881" y="7918"/>
                  </a:lnTo>
                  <a:lnTo>
                    <a:pt x="2708" y="8012"/>
                  </a:lnTo>
                  <a:lnTo>
                    <a:pt x="2543" y="8115"/>
                  </a:lnTo>
                  <a:lnTo>
                    <a:pt x="2369" y="8225"/>
                  </a:lnTo>
                  <a:lnTo>
                    <a:pt x="2204" y="8335"/>
                  </a:lnTo>
                  <a:lnTo>
                    <a:pt x="2047" y="8453"/>
                  </a:lnTo>
                  <a:lnTo>
                    <a:pt x="1889" y="8579"/>
                  </a:lnTo>
                  <a:lnTo>
                    <a:pt x="1732" y="8713"/>
                  </a:lnTo>
                  <a:lnTo>
                    <a:pt x="1582" y="8847"/>
                  </a:lnTo>
                  <a:lnTo>
                    <a:pt x="1441" y="8996"/>
                  </a:lnTo>
                  <a:lnTo>
                    <a:pt x="1307" y="9146"/>
                  </a:lnTo>
                  <a:lnTo>
                    <a:pt x="1173" y="9311"/>
                  </a:lnTo>
                  <a:lnTo>
                    <a:pt x="1047" y="9476"/>
                  </a:lnTo>
                  <a:lnTo>
                    <a:pt x="929" y="9657"/>
                  </a:lnTo>
                  <a:lnTo>
                    <a:pt x="819" y="9838"/>
                  </a:lnTo>
                  <a:lnTo>
                    <a:pt x="724" y="10027"/>
                  </a:lnTo>
                  <a:lnTo>
                    <a:pt x="630" y="10232"/>
                  </a:lnTo>
                  <a:lnTo>
                    <a:pt x="551" y="10437"/>
                  </a:lnTo>
                  <a:lnTo>
                    <a:pt x="480" y="10657"/>
                  </a:lnTo>
                  <a:lnTo>
                    <a:pt x="417" y="10885"/>
                  </a:lnTo>
                  <a:lnTo>
                    <a:pt x="370" y="11121"/>
                  </a:lnTo>
                  <a:lnTo>
                    <a:pt x="370" y="11121"/>
                  </a:lnTo>
                  <a:lnTo>
                    <a:pt x="307" y="11515"/>
                  </a:lnTo>
                  <a:lnTo>
                    <a:pt x="252" y="11916"/>
                  </a:lnTo>
                  <a:lnTo>
                    <a:pt x="205" y="12326"/>
                  </a:lnTo>
                  <a:lnTo>
                    <a:pt x="166" y="12735"/>
                  </a:lnTo>
                  <a:lnTo>
                    <a:pt x="126" y="13144"/>
                  </a:lnTo>
                  <a:lnTo>
                    <a:pt x="95" y="13538"/>
                  </a:lnTo>
                  <a:lnTo>
                    <a:pt x="55" y="14285"/>
                  </a:lnTo>
                  <a:lnTo>
                    <a:pt x="24" y="14939"/>
                  </a:lnTo>
                  <a:lnTo>
                    <a:pt x="8" y="15458"/>
                  </a:lnTo>
                  <a:lnTo>
                    <a:pt x="0" y="15915"/>
                  </a:lnTo>
                  <a:lnTo>
                    <a:pt x="15033" y="15915"/>
                  </a:lnTo>
                  <a:lnTo>
                    <a:pt x="30058" y="15915"/>
                  </a:lnTo>
                  <a:lnTo>
                    <a:pt x="30058" y="15915"/>
                  </a:lnTo>
                  <a:lnTo>
                    <a:pt x="30051" y="15458"/>
                  </a:lnTo>
                  <a:lnTo>
                    <a:pt x="30043" y="14939"/>
                  </a:lnTo>
                  <a:lnTo>
                    <a:pt x="30011" y="14285"/>
                  </a:lnTo>
                  <a:lnTo>
                    <a:pt x="29964" y="13538"/>
                  </a:lnTo>
                  <a:lnTo>
                    <a:pt x="29933" y="13144"/>
                  </a:lnTo>
                  <a:lnTo>
                    <a:pt x="29901" y="12735"/>
                  </a:lnTo>
                  <a:lnTo>
                    <a:pt x="29862" y="12326"/>
                  </a:lnTo>
                  <a:lnTo>
                    <a:pt x="29807" y="11916"/>
                  </a:lnTo>
                  <a:lnTo>
                    <a:pt x="29752" y="11515"/>
                  </a:lnTo>
                  <a:lnTo>
                    <a:pt x="29689" y="111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2539;p46"/>
            <p:cNvSpPr/>
            <p:nvPr/>
          </p:nvSpPr>
          <p:spPr>
            <a:xfrm>
              <a:off x="5880200" y="3291725"/>
              <a:ext cx="133425" cy="616900"/>
            </a:xfrm>
            <a:custGeom>
              <a:avLst/>
              <a:gdLst/>
              <a:ahLst/>
              <a:cxnLst/>
              <a:rect l="l" t="t" r="r" b="b"/>
              <a:pathLst>
                <a:path w="5337" h="24676" extrusionOk="0">
                  <a:moveTo>
                    <a:pt x="4077" y="1"/>
                  </a:moveTo>
                  <a:lnTo>
                    <a:pt x="0" y="206"/>
                  </a:lnTo>
                  <a:lnTo>
                    <a:pt x="0" y="394"/>
                  </a:lnTo>
                  <a:lnTo>
                    <a:pt x="103" y="1512"/>
                  </a:lnTo>
                  <a:lnTo>
                    <a:pt x="347" y="4125"/>
                  </a:lnTo>
                  <a:lnTo>
                    <a:pt x="488" y="5621"/>
                  </a:lnTo>
                  <a:lnTo>
                    <a:pt x="638" y="7069"/>
                  </a:lnTo>
                  <a:lnTo>
                    <a:pt x="772" y="8312"/>
                  </a:lnTo>
                  <a:lnTo>
                    <a:pt x="827" y="8816"/>
                  </a:lnTo>
                  <a:lnTo>
                    <a:pt x="882" y="9210"/>
                  </a:lnTo>
                  <a:lnTo>
                    <a:pt x="937" y="9595"/>
                  </a:lnTo>
                  <a:lnTo>
                    <a:pt x="1024" y="10044"/>
                  </a:lnTo>
                  <a:lnTo>
                    <a:pt x="1134" y="10556"/>
                  </a:lnTo>
                  <a:lnTo>
                    <a:pt x="1252" y="11114"/>
                  </a:lnTo>
                  <a:lnTo>
                    <a:pt x="1519" y="12326"/>
                  </a:lnTo>
                  <a:lnTo>
                    <a:pt x="1661" y="12956"/>
                  </a:lnTo>
                  <a:lnTo>
                    <a:pt x="1787" y="13586"/>
                  </a:lnTo>
                  <a:lnTo>
                    <a:pt x="1913" y="14200"/>
                  </a:lnTo>
                  <a:lnTo>
                    <a:pt x="2023" y="14798"/>
                  </a:lnTo>
                  <a:lnTo>
                    <a:pt x="2110" y="15349"/>
                  </a:lnTo>
                  <a:lnTo>
                    <a:pt x="2149" y="15609"/>
                  </a:lnTo>
                  <a:lnTo>
                    <a:pt x="2173" y="15860"/>
                  </a:lnTo>
                  <a:lnTo>
                    <a:pt x="2196" y="16089"/>
                  </a:lnTo>
                  <a:lnTo>
                    <a:pt x="2212" y="16301"/>
                  </a:lnTo>
                  <a:lnTo>
                    <a:pt x="2220" y="16498"/>
                  </a:lnTo>
                  <a:lnTo>
                    <a:pt x="2212" y="16679"/>
                  </a:lnTo>
                  <a:lnTo>
                    <a:pt x="2196" y="16836"/>
                  </a:lnTo>
                  <a:lnTo>
                    <a:pt x="2173" y="16962"/>
                  </a:lnTo>
                  <a:lnTo>
                    <a:pt x="2141" y="17073"/>
                  </a:lnTo>
                  <a:lnTo>
                    <a:pt x="2118" y="17120"/>
                  </a:lnTo>
                  <a:lnTo>
                    <a:pt x="2094" y="17159"/>
                  </a:lnTo>
                  <a:lnTo>
                    <a:pt x="1992" y="17309"/>
                  </a:lnTo>
                  <a:lnTo>
                    <a:pt x="1889" y="17490"/>
                  </a:lnTo>
                  <a:lnTo>
                    <a:pt x="1795" y="17679"/>
                  </a:lnTo>
                  <a:lnTo>
                    <a:pt x="1708" y="17891"/>
                  </a:lnTo>
                  <a:lnTo>
                    <a:pt x="1622" y="18111"/>
                  </a:lnTo>
                  <a:lnTo>
                    <a:pt x="1535" y="18348"/>
                  </a:lnTo>
                  <a:lnTo>
                    <a:pt x="1456" y="18584"/>
                  </a:lnTo>
                  <a:lnTo>
                    <a:pt x="1386" y="18836"/>
                  </a:lnTo>
                  <a:lnTo>
                    <a:pt x="1244" y="19324"/>
                  </a:lnTo>
                  <a:lnTo>
                    <a:pt x="1126" y="19804"/>
                  </a:lnTo>
                  <a:lnTo>
                    <a:pt x="921" y="20606"/>
                  </a:lnTo>
                  <a:lnTo>
                    <a:pt x="905" y="20677"/>
                  </a:lnTo>
                  <a:lnTo>
                    <a:pt x="898" y="20748"/>
                  </a:lnTo>
                  <a:lnTo>
                    <a:pt x="898" y="20811"/>
                  </a:lnTo>
                  <a:lnTo>
                    <a:pt x="905" y="20858"/>
                  </a:lnTo>
                  <a:lnTo>
                    <a:pt x="921" y="20906"/>
                  </a:lnTo>
                  <a:lnTo>
                    <a:pt x="945" y="20945"/>
                  </a:lnTo>
                  <a:lnTo>
                    <a:pt x="976" y="20969"/>
                  </a:lnTo>
                  <a:lnTo>
                    <a:pt x="1008" y="20992"/>
                  </a:lnTo>
                  <a:lnTo>
                    <a:pt x="1047" y="21008"/>
                  </a:lnTo>
                  <a:lnTo>
                    <a:pt x="1094" y="21016"/>
                  </a:lnTo>
                  <a:lnTo>
                    <a:pt x="1205" y="21016"/>
                  </a:lnTo>
                  <a:lnTo>
                    <a:pt x="1268" y="21000"/>
                  </a:lnTo>
                  <a:lnTo>
                    <a:pt x="1330" y="20984"/>
                  </a:lnTo>
                  <a:lnTo>
                    <a:pt x="1464" y="20929"/>
                  </a:lnTo>
                  <a:lnTo>
                    <a:pt x="1606" y="20850"/>
                  </a:lnTo>
                  <a:lnTo>
                    <a:pt x="1748" y="20756"/>
                  </a:lnTo>
                  <a:lnTo>
                    <a:pt x="1897" y="20646"/>
                  </a:lnTo>
                  <a:lnTo>
                    <a:pt x="2039" y="20512"/>
                  </a:lnTo>
                  <a:lnTo>
                    <a:pt x="2173" y="20362"/>
                  </a:lnTo>
                  <a:lnTo>
                    <a:pt x="2299" y="20205"/>
                  </a:lnTo>
                  <a:lnTo>
                    <a:pt x="2362" y="20118"/>
                  </a:lnTo>
                  <a:lnTo>
                    <a:pt x="2409" y="20032"/>
                  </a:lnTo>
                  <a:lnTo>
                    <a:pt x="2456" y="19945"/>
                  </a:lnTo>
                  <a:lnTo>
                    <a:pt x="2503" y="19851"/>
                  </a:lnTo>
                  <a:lnTo>
                    <a:pt x="2574" y="19701"/>
                  </a:lnTo>
                  <a:lnTo>
                    <a:pt x="2606" y="19646"/>
                  </a:lnTo>
                  <a:lnTo>
                    <a:pt x="2637" y="19615"/>
                  </a:lnTo>
                  <a:lnTo>
                    <a:pt x="2661" y="19591"/>
                  </a:lnTo>
                  <a:lnTo>
                    <a:pt x="2676" y="19583"/>
                  </a:lnTo>
                  <a:lnTo>
                    <a:pt x="2692" y="19591"/>
                  </a:lnTo>
                  <a:lnTo>
                    <a:pt x="2700" y="19615"/>
                  </a:lnTo>
                  <a:lnTo>
                    <a:pt x="2708" y="19646"/>
                  </a:lnTo>
                  <a:lnTo>
                    <a:pt x="2708" y="19686"/>
                  </a:lnTo>
                  <a:lnTo>
                    <a:pt x="2708" y="19812"/>
                  </a:lnTo>
                  <a:lnTo>
                    <a:pt x="2684" y="19969"/>
                  </a:lnTo>
                  <a:lnTo>
                    <a:pt x="2653" y="20150"/>
                  </a:lnTo>
                  <a:lnTo>
                    <a:pt x="2606" y="20370"/>
                  </a:lnTo>
                  <a:lnTo>
                    <a:pt x="2535" y="20599"/>
                  </a:lnTo>
                  <a:lnTo>
                    <a:pt x="2456" y="20850"/>
                  </a:lnTo>
                  <a:lnTo>
                    <a:pt x="2369" y="21110"/>
                  </a:lnTo>
                  <a:lnTo>
                    <a:pt x="2259" y="21370"/>
                  </a:lnTo>
                  <a:lnTo>
                    <a:pt x="2141" y="21622"/>
                  </a:lnTo>
                  <a:lnTo>
                    <a:pt x="2007" y="21874"/>
                  </a:lnTo>
                  <a:lnTo>
                    <a:pt x="1937" y="21992"/>
                  </a:lnTo>
                  <a:lnTo>
                    <a:pt x="1858" y="22102"/>
                  </a:lnTo>
                  <a:lnTo>
                    <a:pt x="1574" y="22527"/>
                  </a:lnTo>
                  <a:lnTo>
                    <a:pt x="1323" y="22913"/>
                  </a:lnTo>
                  <a:lnTo>
                    <a:pt x="1102" y="23251"/>
                  </a:lnTo>
                  <a:lnTo>
                    <a:pt x="921" y="23550"/>
                  </a:lnTo>
                  <a:lnTo>
                    <a:pt x="780" y="23802"/>
                  </a:lnTo>
                  <a:lnTo>
                    <a:pt x="724" y="23920"/>
                  </a:lnTo>
                  <a:lnTo>
                    <a:pt x="677" y="24022"/>
                  </a:lnTo>
                  <a:lnTo>
                    <a:pt x="638" y="24117"/>
                  </a:lnTo>
                  <a:lnTo>
                    <a:pt x="614" y="24203"/>
                  </a:lnTo>
                  <a:lnTo>
                    <a:pt x="599" y="24274"/>
                  </a:lnTo>
                  <a:lnTo>
                    <a:pt x="591" y="24337"/>
                  </a:lnTo>
                  <a:lnTo>
                    <a:pt x="599" y="24369"/>
                  </a:lnTo>
                  <a:lnTo>
                    <a:pt x="606" y="24400"/>
                  </a:lnTo>
                  <a:lnTo>
                    <a:pt x="622" y="24432"/>
                  </a:lnTo>
                  <a:lnTo>
                    <a:pt x="638" y="24455"/>
                  </a:lnTo>
                  <a:lnTo>
                    <a:pt x="693" y="24510"/>
                  </a:lnTo>
                  <a:lnTo>
                    <a:pt x="772" y="24565"/>
                  </a:lnTo>
                  <a:lnTo>
                    <a:pt x="866" y="24613"/>
                  </a:lnTo>
                  <a:lnTo>
                    <a:pt x="984" y="24644"/>
                  </a:lnTo>
                  <a:lnTo>
                    <a:pt x="1126" y="24668"/>
                  </a:lnTo>
                  <a:lnTo>
                    <a:pt x="1283" y="24676"/>
                  </a:lnTo>
                  <a:lnTo>
                    <a:pt x="1456" y="24668"/>
                  </a:lnTo>
                  <a:lnTo>
                    <a:pt x="1653" y="24644"/>
                  </a:lnTo>
                  <a:lnTo>
                    <a:pt x="1866" y="24597"/>
                  </a:lnTo>
                  <a:lnTo>
                    <a:pt x="2102" y="24526"/>
                  </a:lnTo>
                  <a:lnTo>
                    <a:pt x="2346" y="24432"/>
                  </a:lnTo>
                  <a:lnTo>
                    <a:pt x="2480" y="24377"/>
                  </a:lnTo>
                  <a:lnTo>
                    <a:pt x="2613" y="24314"/>
                  </a:lnTo>
                  <a:lnTo>
                    <a:pt x="2755" y="24243"/>
                  </a:lnTo>
                  <a:lnTo>
                    <a:pt x="2897" y="24164"/>
                  </a:lnTo>
                  <a:lnTo>
                    <a:pt x="3038" y="24077"/>
                  </a:lnTo>
                  <a:lnTo>
                    <a:pt x="3196" y="23975"/>
                  </a:lnTo>
                  <a:lnTo>
                    <a:pt x="3345" y="23873"/>
                  </a:lnTo>
                  <a:lnTo>
                    <a:pt x="3487" y="23755"/>
                  </a:lnTo>
                  <a:lnTo>
                    <a:pt x="3629" y="23629"/>
                  </a:lnTo>
                  <a:lnTo>
                    <a:pt x="3763" y="23495"/>
                  </a:lnTo>
                  <a:lnTo>
                    <a:pt x="3896" y="23353"/>
                  </a:lnTo>
                  <a:lnTo>
                    <a:pt x="4022" y="23196"/>
                  </a:lnTo>
                  <a:lnTo>
                    <a:pt x="4148" y="23031"/>
                  </a:lnTo>
                  <a:lnTo>
                    <a:pt x="4258" y="22865"/>
                  </a:lnTo>
                  <a:lnTo>
                    <a:pt x="4369" y="22684"/>
                  </a:lnTo>
                  <a:lnTo>
                    <a:pt x="4479" y="22495"/>
                  </a:lnTo>
                  <a:lnTo>
                    <a:pt x="4581" y="22291"/>
                  </a:lnTo>
                  <a:lnTo>
                    <a:pt x="4676" y="22086"/>
                  </a:lnTo>
                  <a:lnTo>
                    <a:pt x="4762" y="21874"/>
                  </a:lnTo>
                  <a:lnTo>
                    <a:pt x="4841" y="21653"/>
                  </a:lnTo>
                  <a:lnTo>
                    <a:pt x="4920" y="21433"/>
                  </a:lnTo>
                  <a:lnTo>
                    <a:pt x="4990" y="21197"/>
                  </a:lnTo>
                  <a:lnTo>
                    <a:pt x="5053" y="20953"/>
                  </a:lnTo>
                  <a:lnTo>
                    <a:pt x="5116" y="20709"/>
                  </a:lnTo>
                  <a:lnTo>
                    <a:pt x="5164" y="20457"/>
                  </a:lnTo>
                  <a:lnTo>
                    <a:pt x="5211" y="20197"/>
                  </a:lnTo>
                  <a:lnTo>
                    <a:pt x="5250" y="19930"/>
                  </a:lnTo>
                  <a:lnTo>
                    <a:pt x="5282" y="19662"/>
                  </a:lnTo>
                  <a:lnTo>
                    <a:pt x="5305" y="19387"/>
                  </a:lnTo>
                  <a:lnTo>
                    <a:pt x="5321" y="19103"/>
                  </a:lnTo>
                  <a:lnTo>
                    <a:pt x="5329" y="18820"/>
                  </a:lnTo>
                  <a:lnTo>
                    <a:pt x="5337" y="18529"/>
                  </a:lnTo>
                  <a:lnTo>
                    <a:pt x="5329" y="18237"/>
                  </a:lnTo>
                  <a:lnTo>
                    <a:pt x="5321" y="17938"/>
                  </a:lnTo>
                  <a:lnTo>
                    <a:pt x="5297" y="17639"/>
                  </a:lnTo>
                  <a:lnTo>
                    <a:pt x="5274" y="17340"/>
                  </a:lnTo>
                  <a:lnTo>
                    <a:pt x="5234" y="17033"/>
                  </a:lnTo>
                  <a:lnTo>
                    <a:pt x="5195" y="16718"/>
                  </a:lnTo>
                  <a:lnTo>
                    <a:pt x="5148" y="16333"/>
                  </a:lnTo>
                  <a:lnTo>
                    <a:pt x="5101" y="15868"/>
                  </a:lnTo>
                  <a:lnTo>
                    <a:pt x="5069" y="15349"/>
                  </a:lnTo>
                  <a:lnTo>
                    <a:pt x="5038" y="14774"/>
                  </a:lnTo>
                  <a:lnTo>
                    <a:pt x="5014" y="14152"/>
                  </a:lnTo>
                  <a:lnTo>
                    <a:pt x="4998" y="13483"/>
                  </a:lnTo>
                  <a:lnTo>
                    <a:pt x="4975" y="12035"/>
                  </a:lnTo>
                  <a:lnTo>
                    <a:pt x="4967" y="10493"/>
                  </a:lnTo>
                  <a:lnTo>
                    <a:pt x="4959" y="8895"/>
                  </a:lnTo>
                  <a:lnTo>
                    <a:pt x="4959" y="7297"/>
                  </a:lnTo>
                  <a:lnTo>
                    <a:pt x="4943" y="5739"/>
                  </a:lnTo>
                  <a:lnTo>
                    <a:pt x="4927" y="5180"/>
                  </a:lnTo>
                  <a:lnTo>
                    <a:pt x="4896" y="4621"/>
                  </a:lnTo>
                  <a:lnTo>
                    <a:pt x="4849" y="4086"/>
                  </a:lnTo>
                  <a:lnTo>
                    <a:pt x="4794" y="3566"/>
                  </a:lnTo>
                  <a:lnTo>
                    <a:pt x="4731" y="3071"/>
                  </a:lnTo>
                  <a:lnTo>
                    <a:pt x="4652" y="2598"/>
                  </a:lnTo>
                  <a:lnTo>
                    <a:pt x="4581" y="2150"/>
                  </a:lnTo>
                  <a:lnTo>
                    <a:pt x="4495" y="1732"/>
                  </a:lnTo>
                  <a:lnTo>
                    <a:pt x="4416" y="1363"/>
                  </a:lnTo>
                  <a:lnTo>
                    <a:pt x="4345" y="1016"/>
                  </a:lnTo>
                  <a:lnTo>
                    <a:pt x="4211" y="473"/>
                  </a:lnTo>
                  <a:lnTo>
                    <a:pt x="4117" y="127"/>
                  </a:lnTo>
                  <a:lnTo>
                    <a:pt x="4077" y="1"/>
                  </a:lnTo>
                  <a:close/>
                </a:path>
              </a:pathLst>
            </a:custGeom>
            <a:solidFill>
              <a:srgbClr val="EDB3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2540;p46"/>
            <p:cNvSpPr/>
            <p:nvPr/>
          </p:nvSpPr>
          <p:spPr>
            <a:xfrm>
              <a:off x="5601575" y="2872825"/>
              <a:ext cx="425225" cy="977375"/>
            </a:xfrm>
            <a:custGeom>
              <a:avLst/>
              <a:gdLst/>
              <a:ahLst/>
              <a:cxnLst/>
              <a:rect l="l" t="t" r="r" b="b"/>
              <a:pathLst>
                <a:path w="17009" h="39095" extrusionOk="0">
                  <a:moveTo>
                    <a:pt x="3967" y="0"/>
                  </a:moveTo>
                  <a:lnTo>
                    <a:pt x="56" y="1456"/>
                  </a:lnTo>
                  <a:lnTo>
                    <a:pt x="0" y="39094"/>
                  </a:lnTo>
                  <a:lnTo>
                    <a:pt x="10224" y="39094"/>
                  </a:lnTo>
                  <a:lnTo>
                    <a:pt x="10224" y="16883"/>
                  </a:lnTo>
                  <a:lnTo>
                    <a:pt x="10657" y="19543"/>
                  </a:lnTo>
                  <a:lnTo>
                    <a:pt x="16812" y="19291"/>
                  </a:lnTo>
                  <a:lnTo>
                    <a:pt x="16820" y="19291"/>
                  </a:lnTo>
                  <a:lnTo>
                    <a:pt x="16844" y="19299"/>
                  </a:lnTo>
                  <a:lnTo>
                    <a:pt x="16875" y="19299"/>
                  </a:lnTo>
                  <a:lnTo>
                    <a:pt x="16891" y="19283"/>
                  </a:lnTo>
                  <a:lnTo>
                    <a:pt x="16907" y="19260"/>
                  </a:lnTo>
                  <a:lnTo>
                    <a:pt x="16922" y="19236"/>
                  </a:lnTo>
                  <a:lnTo>
                    <a:pt x="16946" y="19189"/>
                  </a:lnTo>
                  <a:lnTo>
                    <a:pt x="16962" y="19134"/>
                  </a:lnTo>
                  <a:lnTo>
                    <a:pt x="16978" y="19063"/>
                  </a:lnTo>
                  <a:lnTo>
                    <a:pt x="16985" y="18976"/>
                  </a:lnTo>
                  <a:lnTo>
                    <a:pt x="17001" y="18874"/>
                  </a:lnTo>
                  <a:lnTo>
                    <a:pt x="17001" y="18748"/>
                  </a:lnTo>
                  <a:lnTo>
                    <a:pt x="17009" y="18599"/>
                  </a:lnTo>
                  <a:lnTo>
                    <a:pt x="17001" y="18229"/>
                  </a:lnTo>
                  <a:lnTo>
                    <a:pt x="16970" y="17749"/>
                  </a:lnTo>
                  <a:lnTo>
                    <a:pt x="16907" y="17150"/>
                  </a:lnTo>
                  <a:lnTo>
                    <a:pt x="16820" y="16418"/>
                  </a:lnTo>
                  <a:lnTo>
                    <a:pt x="16702" y="15537"/>
                  </a:lnTo>
                  <a:lnTo>
                    <a:pt x="16537" y="14482"/>
                  </a:lnTo>
                  <a:lnTo>
                    <a:pt x="16324" y="13262"/>
                  </a:lnTo>
                  <a:lnTo>
                    <a:pt x="16072" y="11846"/>
                  </a:lnTo>
                  <a:lnTo>
                    <a:pt x="15915" y="11043"/>
                  </a:lnTo>
                  <a:lnTo>
                    <a:pt x="15758" y="10287"/>
                  </a:lnTo>
                  <a:lnTo>
                    <a:pt x="15592" y="9579"/>
                  </a:lnTo>
                  <a:lnTo>
                    <a:pt x="15427" y="8918"/>
                  </a:lnTo>
                  <a:lnTo>
                    <a:pt x="15262" y="8296"/>
                  </a:lnTo>
                  <a:lnTo>
                    <a:pt x="15089" y="7713"/>
                  </a:lnTo>
                  <a:lnTo>
                    <a:pt x="14915" y="7178"/>
                  </a:lnTo>
                  <a:lnTo>
                    <a:pt x="14734" y="6675"/>
                  </a:lnTo>
                  <a:lnTo>
                    <a:pt x="14553" y="6210"/>
                  </a:lnTo>
                  <a:lnTo>
                    <a:pt x="14364" y="5777"/>
                  </a:lnTo>
                  <a:lnTo>
                    <a:pt x="14270" y="5573"/>
                  </a:lnTo>
                  <a:lnTo>
                    <a:pt x="14176" y="5384"/>
                  </a:lnTo>
                  <a:lnTo>
                    <a:pt x="14073" y="5195"/>
                  </a:lnTo>
                  <a:lnTo>
                    <a:pt x="13971" y="5014"/>
                  </a:lnTo>
                  <a:lnTo>
                    <a:pt x="13869" y="4849"/>
                  </a:lnTo>
                  <a:lnTo>
                    <a:pt x="13766" y="4683"/>
                  </a:lnTo>
                  <a:lnTo>
                    <a:pt x="13664" y="4526"/>
                  </a:lnTo>
                  <a:lnTo>
                    <a:pt x="13554" y="4376"/>
                  </a:lnTo>
                  <a:lnTo>
                    <a:pt x="13451" y="4235"/>
                  </a:lnTo>
                  <a:lnTo>
                    <a:pt x="13341" y="4101"/>
                  </a:lnTo>
                  <a:lnTo>
                    <a:pt x="13231" y="3967"/>
                  </a:lnTo>
                  <a:lnTo>
                    <a:pt x="13113" y="3849"/>
                  </a:lnTo>
                  <a:lnTo>
                    <a:pt x="13003" y="3731"/>
                  </a:lnTo>
                  <a:lnTo>
                    <a:pt x="12885" y="3621"/>
                  </a:lnTo>
                  <a:lnTo>
                    <a:pt x="12767" y="3518"/>
                  </a:lnTo>
                  <a:lnTo>
                    <a:pt x="12649" y="3416"/>
                  </a:lnTo>
                  <a:lnTo>
                    <a:pt x="12523" y="3322"/>
                  </a:lnTo>
                  <a:lnTo>
                    <a:pt x="12397" y="3235"/>
                  </a:lnTo>
                  <a:lnTo>
                    <a:pt x="12271" y="3148"/>
                  </a:lnTo>
                  <a:lnTo>
                    <a:pt x="12145" y="3070"/>
                  </a:lnTo>
                  <a:lnTo>
                    <a:pt x="12019" y="2991"/>
                  </a:lnTo>
                  <a:lnTo>
                    <a:pt x="11885" y="2920"/>
                  </a:lnTo>
                  <a:lnTo>
                    <a:pt x="11610" y="2794"/>
                  </a:lnTo>
                  <a:lnTo>
                    <a:pt x="11334" y="2684"/>
                  </a:lnTo>
                  <a:lnTo>
                    <a:pt x="11043" y="2582"/>
                  </a:lnTo>
                  <a:lnTo>
                    <a:pt x="10744" y="2495"/>
                  </a:lnTo>
                  <a:lnTo>
                    <a:pt x="10437" y="2416"/>
                  </a:lnTo>
                  <a:lnTo>
                    <a:pt x="10114" y="2346"/>
                  </a:lnTo>
                  <a:lnTo>
                    <a:pt x="9784" y="2291"/>
                  </a:lnTo>
                  <a:lnTo>
                    <a:pt x="9445" y="2235"/>
                  </a:lnTo>
                  <a:lnTo>
                    <a:pt x="9099" y="2180"/>
                  </a:lnTo>
                  <a:lnTo>
                    <a:pt x="8359" y="2094"/>
                  </a:lnTo>
                  <a:lnTo>
                    <a:pt x="7989" y="2039"/>
                  </a:lnTo>
                  <a:lnTo>
                    <a:pt x="7643" y="1984"/>
                  </a:lnTo>
                  <a:lnTo>
                    <a:pt x="7312" y="1928"/>
                  </a:lnTo>
                  <a:lnTo>
                    <a:pt x="7005" y="1858"/>
                  </a:lnTo>
                  <a:lnTo>
                    <a:pt x="6714" y="1787"/>
                  </a:lnTo>
                  <a:lnTo>
                    <a:pt x="6447" y="1716"/>
                  </a:lnTo>
                  <a:lnTo>
                    <a:pt x="6195" y="1637"/>
                  </a:lnTo>
                  <a:lnTo>
                    <a:pt x="5959" y="1559"/>
                  </a:lnTo>
                  <a:lnTo>
                    <a:pt x="5746" y="1472"/>
                  </a:lnTo>
                  <a:lnTo>
                    <a:pt x="5541" y="1385"/>
                  </a:lnTo>
                  <a:lnTo>
                    <a:pt x="5353" y="1299"/>
                  </a:lnTo>
                  <a:lnTo>
                    <a:pt x="5187" y="1212"/>
                  </a:lnTo>
                  <a:lnTo>
                    <a:pt x="5030" y="1126"/>
                  </a:lnTo>
                  <a:lnTo>
                    <a:pt x="4888" y="1031"/>
                  </a:lnTo>
                  <a:lnTo>
                    <a:pt x="4754" y="945"/>
                  </a:lnTo>
                  <a:lnTo>
                    <a:pt x="4644" y="858"/>
                  </a:lnTo>
                  <a:lnTo>
                    <a:pt x="4534" y="772"/>
                  </a:lnTo>
                  <a:lnTo>
                    <a:pt x="4440" y="693"/>
                  </a:lnTo>
                  <a:lnTo>
                    <a:pt x="4361" y="606"/>
                  </a:lnTo>
                  <a:lnTo>
                    <a:pt x="4290" y="528"/>
                  </a:lnTo>
                  <a:lnTo>
                    <a:pt x="4172" y="386"/>
                  </a:lnTo>
                  <a:lnTo>
                    <a:pt x="4085" y="252"/>
                  </a:lnTo>
                  <a:lnTo>
                    <a:pt x="4022" y="150"/>
                  </a:lnTo>
                  <a:lnTo>
                    <a:pt x="3991" y="63"/>
                  </a:lnTo>
                  <a:lnTo>
                    <a:pt x="3967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2541;p46"/>
            <p:cNvSpPr/>
            <p:nvPr/>
          </p:nvSpPr>
          <p:spPr>
            <a:xfrm>
              <a:off x="5601575" y="2872825"/>
              <a:ext cx="425225" cy="977375"/>
            </a:xfrm>
            <a:custGeom>
              <a:avLst/>
              <a:gdLst/>
              <a:ahLst/>
              <a:cxnLst/>
              <a:rect l="l" t="t" r="r" b="b"/>
              <a:pathLst>
                <a:path w="17009" h="39095" fill="none" extrusionOk="0">
                  <a:moveTo>
                    <a:pt x="3967" y="0"/>
                  </a:moveTo>
                  <a:lnTo>
                    <a:pt x="3967" y="0"/>
                  </a:lnTo>
                  <a:lnTo>
                    <a:pt x="3991" y="63"/>
                  </a:lnTo>
                  <a:lnTo>
                    <a:pt x="4022" y="150"/>
                  </a:lnTo>
                  <a:lnTo>
                    <a:pt x="4085" y="252"/>
                  </a:lnTo>
                  <a:lnTo>
                    <a:pt x="4172" y="386"/>
                  </a:lnTo>
                  <a:lnTo>
                    <a:pt x="4290" y="528"/>
                  </a:lnTo>
                  <a:lnTo>
                    <a:pt x="4361" y="606"/>
                  </a:lnTo>
                  <a:lnTo>
                    <a:pt x="4440" y="693"/>
                  </a:lnTo>
                  <a:lnTo>
                    <a:pt x="4534" y="772"/>
                  </a:lnTo>
                  <a:lnTo>
                    <a:pt x="4644" y="858"/>
                  </a:lnTo>
                  <a:lnTo>
                    <a:pt x="4754" y="945"/>
                  </a:lnTo>
                  <a:lnTo>
                    <a:pt x="4888" y="1031"/>
                  </a:lnTo>
                  <a:lnTo>
                    <a:pt x="5030" y="1126"/>
                  </a:lnTo>
                  <a:lnTo>
                    <a:pt x="5187" y="1212"/>
                  </a:lnTo>
                  <a:lnTo>
                    <a:pt x="5353" y="1299"/>
                  </a:lnTo>
                  <a:lnTo>
                    <a:pt x="5541" y="1385"/>
                  </a:lnTo>
                  <a:lnTo>
                    <a:pt x="5746" y="1472"/>
                  </a:lnTo>
                  <a:lnTo>
                    <a:pt x="5959" y="1559"/>
                  </a:lnTo>
                  <a:lnTo>
                    <a:pt x="6195" y="1637"/>
                  </a:lnTo>
                  <a:lnTo>
                    <a:pt x="6447" y="1716"/>
                  </a:lnTo>
                  <a:lnTo>
                    <a:pt x="6714" y="1787"/>
                  </a:lnTo>
                  <a:lnTo>
                    <a:pt x="7005" y="1858"/>
                  </a:lnTo>
                  <a:lnTo>
                    <a:pt x="7312" y="1928"/>
                  </a:lnTo>
                  <a:lnTo>
                    <a:pt x="7643" y="1984"/>
                  </a:lnTo>
                  <a:lnTo>
                    <a:pt x="7989" y="2039"/>
                  </a:lnTo>
                  <a:lnTo>
                    <a:pt x="8359" y="2094"/>
                  </a:lnTo>
                  <a:lnTo>
                    <a:pt x="8359" y="2094"/>
                  </a:lnTo>
                  <a:lnTo>
                    <a:pt x="9099" y="2180"/>
                  </a:lnTo>
                  <a:lnTo>
                    <a:pt x="9445" y="2235"/>
                  </a:lnTo>
                  <a:lnTo>
                    <a:pt x="9784" y="2291"/>
                  </a:lnTo>
                  <a:lnTo>
                    <a:pt x="10114" y="2346"/>
                  </a:lnTo>
                  <a:lnTo>
                    <a:pt x="10437" y="2416"/>
                  </a:lnTo>
                  <a:lnTo>
                    <a:pt x="10744" y="2495"/>
                  </a:lnTo>
                  <a:lnTo>
                    <a:pt x="11043" y="2582"/>
                  </a:lnTo>
                  <a:lnTo>
                    <a:pt x="11334" y="2684"/>
                  </a:lnTo>
                  <a:lnTo>
                    <a:pt x="11610" y="2794"/>
                  </a:lnTo>
                  <a:lnTo>
                    <a:pt x="11885" y="2920"/>
                  </a:lnTo>
                  <a:lnTo>
                    <a:pt x="12019" y="2991"/>
                  </a:lnTo>
                  <a:lnTo>
                    <a:pt x="12145" y="3070"/>
                  </a:lnTo>
                  <a:lnTo>
                    <a:pt x="12271" y="3148"/>
                  </a:lnTo>
                  <a:lnTo>
                    <a:pt x="12397" y="3235"/>
                  </a:lnTo>
                  <a:lnTo>
                    <a:pt x="12523" y="3322"/>
                  </a:lnTo>
                  <a:lnTo>
                    <a:pt x="12649" y="3416"/>
                  </a:lnTo>
                  <a:lnTo>
                    <a:pt x="12767" y="3518"/>
                  </a:lnTo>
                  <a:lnTo>
                    <a:pt x="12885" y="3621"/>
                  </a:lnTo>
                  <a:lnTo>
                    <a:pt x="13003" y="3731"/>
                  </a:lnTo>
                  <a:lnTo>
                    <a:pt x="13113" y="3849"/>
                  </a:lnTo>
                  <a:lnTo>
                    <a:pt x="13231" y="3967"/>
                  </a:lnTo>
                  <a:lnTo>
                    <a:pt x="13341" y="4101"/>
                  </a:lnTo>
                  <a:lnTo>
                    <a:pt x="13451" y="4235"/>
                  </a:lnTo>
                  <a:lnTo>
                    <a:pt x="13554" y="4376"/>
                  </a:lnTo>
                  <a:lnTo>
                    <a:pt x="13664" y="4526"/>
                  </a:lnTo>
                  <a:lnTo>
                    <a:pt x="13766" y="4683"/>
                  </a:lnTo>
                  <a:lnTo>
                    <a:pt x="13869" y="4849"/>
                  </a:lnTo>
                  <a:lnTo>
                    <a:pt x="13971" y="5014"/>
                  </a:lnTo>
                  <a:lnTo>
                    <a:pt x="14073" y="5195"/>
                  </a:lnTo>
                  <a:lnTo>
                    <a:pt x="14176" y="5384"/>
                  </a:lnTo>
                  <a:lnTo>
                    <a:pt x="14270" y="5573"/>
                  </a:lnTo>
                  <a:lnTo>
                    <a:pt x="14364" y="5777"/>
                  </a:lnTo>
                  <a:lnTo>
                    <a:pt x="14553" y="6210"/>
                  </a:lnTo>
                  <a:lnTo>
                    <a:pt x="14734" y="6675"/>
                  </a:lnTo>
                  <a:lnTo>
                    <a:pt x="14915" y="7178"/>
                  </a:lnTo>
                  <a:lnTo>
                    <a:pt x="15089" y="7713"/>
                  </a:lnTo>
                  <a:lnTo>
                    <a:pt x="15262" y="8296"/>
                  </a:lnTo>
                  <a:lnTo>
                    <a:pt x="15427" y="8918"/>
                  </a:lnTo>
                  <a:lnTo>
                    <a:pt x="15592" y="9579"/>
                  </a:lnTo>
                  <a:lnTo>
                    <a:pt x="15758" y="10287"/>
                  </a:lnTo>
                  <a:lnTo>
                    <a:pt x="15915" y="11043"/>
                  </a:lnTo>
                  <a:lnTo>
                    <a:pt x="16072" y="11846"/>
                  </a:lnTo>
                  <a:lnTo>
                    <a:pt x="16072" y="11846"/>
                  </a:lnTo>
                  <a:lnTo>
                    <a:pt x="16324" y="13262"/>
                  </a:lnTo>
                  <a:lnTo>
                    <a:pt x="16537" y="14482"/>
                  </a:lnTo>
                  <a:lnTo>
                    <a:pt x="16702" y="15537"/>
                  </a:lnTo>
                  <a:lnTo>
                    <a:pt x="16820" y="16418"/>
                  </a:lnTo>
                  <a:lnTo>
                    <a:pt x="16907" y="17150"/>
                  </a:lnTo>
                  <a:lnTo>
                    <a:pt x="16970" y="17749"/>
                  </a:lnTo>
                  <a:lnTo>
                    <a:pt x="17001" y="18229"/>
                  </a:lnTo>
                  <a:lnTo>
                    <a:pt x="17009" y="18599"/>
                  </a:lnTo>
                  <a:lnTo>
                    <a:pt x="17001" y="18748"/>
                  </a:lnTo>
                  <a:lnTo>
                    <a:pt x="17001" y="18874"/>
                  </a:lnTo>
                  <a:lnTo>
                    <a:pt x="16985" y="18976"/>
                  </a:lnTo>
                  <a:lnTo>
                    <a:pt x="16978" y="19063"/>
                  </a:lnTo>
                  <a:lnTo>
                    <a:pt x="16962" y="19134"/>
                  </a:lnTo>
                  <a:lnTo>
                    <a:pt x="16946" y="19189"/>
                  </a:lnTo>
                  <a:lnTo>
                    <a:pt x="16922" y="19236"/>
                  </a:lnTo>
                  <a:lnTo>
                    <a:pt x="16907" y="19260"/>
                  </a:lnTo>
                  <a:lnTo>
                    <a:pt x="16891" y="19283"/>
                  </a:lnTo>
                  <a:lnTo>
                    <a:pt x="16875" y="19299"/>
                  </a:lnTo>
                  <a:lnTo>
                    <a:pt x="16859" y="19299"/>
                  </a:lnTo>
                  <a:lnTo>
                    <a:pt x="16844" y="19299"/>
                  </a:lnTo>
                  <a:lnTo>
                    <a:pt x="16820" y="19291"/>
                  </a:lnTo>
                  <a:lnTo>
                    <a:pt x="16812" y="19291"/>
                  </a:lnTo>
                  <a:lnTo>
                    <a:pt x="10657" y="19543"/>
                  </a:lnTo>
                  <a:lnTo>
                    <a:pt x="10224" y="16883"/>
                  </a:lnTo>
                  <a:lnTo>
                    <a:pt x="10224" y="39094"/>
                  </a:lnTo>
                  <a:lnTo>
                    <a:pt x="0" y="39094"/>
                  </a:lnTo>
                  <a:lnTo>
                    <a:pt x="56" y="1456"/>
                  </a:lnTo>
                  <a:lnTo>
                    <a:pt x="39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2542;p46"/>
            <p:cNvSpPr/>
            <p:nvPr/>
          </p:nvSpPr>
          <p:spPr>
            <a:xfrm>
              <a:off x="5500825" y="2786050"/>
              <a:ext cx="102150" cy="95450"/>
            </a:xfrm>
            <a:custGeom>
              <a:avLst/>
              <a:gdLst/>
              <a:ahLst/>
              <a:cxnLst/>
              <a:rect l="l" t="t" r="r" b="b"/>
              <a:pathLst>
                <a:path w="4086" h="3818" extrusionOk="0">
                  <a:moveTo>
                    <a:pt x="402" y="0"/>
                  </a:moveTo>
                  <a:lnTo>
                    <a:pt x="402" y="158"/>
                  </a:lnTo>
                  <a:lnTo>
                    <a:pt x="394" y="528"/>
                  </a:lnTo>
                  <a:lnTo>
                    <a:pt x="386" y="953"/>
                  </a:lnTo>
                  <a:lnTo>
                    <a:pt x="363" y="1409"/>
                  </a:lnTo>
                  <a:lnTo>
                    <a:pt x="331" y="1889"/>
                  </a:lnTo>
                  <a:lnTo>
                    <a:pt x="276" y="2385"/>
                  </a:lnTo>
                  <a:lnTo>
                    <a:pt x="245" y="2629"/>
                  </a:lnTo>
                  <a:lnTo>
                    <a:pt x="205" y="2881"/>
                  </a:lnTo>
                  <a:lnTo>
                    <a:pt x="166" y="3125"/>
                  </a:lnTo>
                  <a:lnTo>
                    <a:pt x="119" y="3361"/>
                  </a:lnTo>
                  <a:lnTo>
                    <a:pt x="64" y="3589"/>
                  </a:lnTo>
                  <a:lnTo>
                    <a:pt x="1" y="3817"/>
                  </a:lnTo>
                  <a:lnTo>
                    <a:pt x="48" y="3739"/>
                  </a:lnTo>
                  <a:lnTo>
                    <a:pt x="95" y="3676"/>
                  </a:lnTo>
                  <a:lnTo>
                    <a:pt x="150" y="3566"/>
                  </a:lnTo>
                  <a:lnTo>
                    <a:pt x="174" y="3495"/>
                  </a:lnTo>
                  <a:lnTo>
                    <a:pt x="182" y="3471"/>
                  </a:lnTo>
                  <a:lnTo>
                    <a:pt x="4070" y="3644"/>
                  </a:lnTo>
                  <a:lnTo>
                    <a:pt x="4086" y="3644"/>
                  </a:lnTo>
                  <a:lnTo>
                    <a:pt x="4086" y="1732"/>
                  </a:lnTo>
                  <a:lnTo>
                    <a:pt x="3613" y="1732"/>
                  </a:lnTo>
                  <a:lnTo>
                    <a:pt x="3440" y="1724"/>
                  </a:lnTo>
                  <a:lnTo>
                    <a:pt x="3267" y="1700"/>
                  </a:lnTo>
                  <a:lnTo>
                    <a:pt x="3086" y="1677"/>
                  </a:lnTo>
                  <a:lnTo>
                    <a:pt x="2913" y="1637"/>
                  </a:lnTo>
                  <a:lnTo>
                    <a:pt x="2724" y="1582"/>
                  </a:lnTo>
                  <a:lnTo>
                    <a:pt x="2527" y="1511"/>
                  </a:lnTo>
                  <a:lnTo>
                    <a:pt x="2322" y="1417"/>
                  </a:lnTo>
                  <a:lnTo>
                    <a:pt x="2102" y="1299"/>
                  </a:lnTo>
                  <a:lnTo>
                    <a:pt x="1866" y="1165"/>
                  </a:lnTo>
                  <a:lnTo>
                    <a:pt x="1614" y="992"/>
                  </a:lnTo>
                  <a:lnTo>
                    <a:pt x="1347" y="795"/>
                  </a:lnTo>
                  <a:lnTo>
                    <a:pt x="1055" y="567"/>
                  </a:lnTo>
                  <a:lnTo>
                    <a:pt x="740" y="307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D89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2543;p46"/>
            <p:cNvSpPr/>
            <p:nvPr/>
          </p:nvSpPr>
          <p:spPr>
            <a:xfrm>
              <a:off x="5500825" y="2786050"/>
              <a:ext cx="102150" cy="95450"/>
            </a:xfrm>
            <a:custGeom>
              <a:avLst/>
              <a:gdLst/>
              <a:ahLst/>
              <a:cxnLst/>
              <a:rect l="l" t="t" r="r" b="b"/>
              <a:pathLst>
                <a:path w="4086" h="3818" fill="none" extrusionOk="0">
                  <a:moveTo>
                    <a:pt x="402" y="0"/>
                  </a:moveTo>
                  <a:lnTo>
                    <a:pt x="402" y="0"/>
                  </a:lnTo>
                  <a:lnTo>
                    <a:pt x="402" y="158"/>
                  </a:lnTo>
                  <a:lnTo>
                    <a:pt x="402" y="158"/>
                  </a:lnTo>
                  <a:lnTo>
                    <a:pt x="394" y="528"/>
                  </a:lnTo>
                  <a:lnTo>
                    <a:pt x="386" y="953"/>
                  </a:lnTo>
                  <a:lnTo>
                    <a:pt x="363" y="1409"/>
                  </a:lnTo>
                  <a:lnTo>
                    <a:pt x="331" y="1889"/>
                  </a:lnTo>
                  <a:lnTo>
                    <a:pt x="276" y="2385"/>
                  </a:lnTo>
                  <a:lnTo>
                    <a:pt x="245" y="2629"/>
                  </a:lnTo>
                  <a:lnTo>
                    <a:pt x="205" y="2881"/>
                  </a:lnTo>
                  <a:lnTo>
                    <a:pt x="166" y="3125"/>
                  </a:lnTo>
                  <a:lnTo>
                    <a:pt x="119" y="3361"/>
                  </a:lnTo>
                  <a:lnTo>
                    <a:pt x="64" y="3589"/>
                  </a:lnTo>
                  <a:lnTo>
                    <a:pt x="1" y="3817"/>
                  </a:lnTo>
                  <a:lnTo>
                    <a:pt x="1" y="3817"/>
                  </a:lnTo>
                  <a:lnTo>
                    <a:pt x="48" y="3739"/>
                  </a:lnTo>
                  <a:lnTo>
                    <a:pt x="95" y="3676"/>
                  </a:lnTo>
                  <a:lnTo>
                    <a:pt x="150" y="3566"/>
                  </a:lnTo>
                  <a:lnTo>
                    <a:pt x="174" y="3495"/>
                  </a:lnTo>
                  <a:lnTo>
                    <a:pt x="182" y="3471"/>
                  </a:lnTo>
                  <a:lnTo>
                    <a:pt x="4070" y="3644"/>
                  </a:lnTo>
                  <a:lnTo>
                    <a:pt x="4086" y="3644"/>
                  </a:lnTo>
                  <a:lnTo>
                    <a:pt x="4086" y="1732"/>
                  </a:lnTo>
                  <a:lnTo>
                    <a:pt x="4086" y="1732"/>
                  </a:lnTo>
                  <a:lnTo>
                    <a:pt x="4030" y="1732"/>
                  </a:lnTo>
                  <a:lnTo>
                    <a:pt x="4030" y="1732"/>
                  </a:lnTo>
                  <a:lnTo>
                    <a:pt x="3967" y="1732"/>
                  </a:lnTo>
                  <a:lnTo>
                    <a:pt x="3967" y="1732"/>
                  </a:lnTo>
                  <a:lnTo>
                    <a:pt x="3613" y="1732"/>
                  </a:lnTo>
                  <a:lnTo>
                    <a:pt x="3440" y="1724"/>
                  </a:lnTo>
                  <a:lnTo>
                    <a:pt x="3267" y="1700"/>
                  </a:lnTo>
                  <a:lnTo>
                    <a:pt x="3086" y="1677"/>
                  </a:lnTo>
                  <a:lnTo>
                    <a:pt x="2913" y="1637"/>
                  </a:lnTo>
                  <a:lnTo>
                    <a:pt x="2724" y="1582"/>
                  </a:lnTo>
                  <a:lnTo>
                    <a:pt x="2527" y="1511"/>
                  </a:lnTo>
                  <a:lnTo>
                    <a:pt x="2322" y="1417"/>
                  </a:lnTo>
                  <a:lnTo>
                    <a:pt x="2102" y="1299"/>
                  </a:lnTo>
                  <a:lnTo>
                    <a:pt x="1866" y="1165"/>
                  </a:lnTo>
                  <a:lnTo>
                    <a:pt x="1614" y="992"/>
                  </a:lnTo>
                  <a:lnTo>
                    <a:pt x="1347" y="795"/>
                  </a:lnTo>
                  <a:lnTo>
                    <a:pt x="1055" y="567"/>
                  </a:lnTo>
                  <a:lnTo>
                    <a:pt x="740" y="307"/>
                  </a:lnTo>
                  <a:lnTo>
                    <a:pt x="40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2544;p46"/>
            <p:cNvSpPr/>
            <p:nvPr/>
          </p:nvSpPr>
          <p:spPr>
            <a:xfrm>
              <a:off x="5602175" y="2872825"/>
              <a:ext cx="179075" cy="296150"/>
            </a:xfrm>
            <a:custGeom>
              <a:avLst/>
              <a:gdLst/>
              <a:ahLst/>
              <a:cxnLst/>
              <a:rect l="l" t="t" r="r" b="b"/>
              <a:pathLst>
                <a:path w="7163" h="11846" extrusionOk="0">
                  <a:moveTo>
                    <a:pt x="3912" y="0"/>
                  </a:moveTo>
                  <a:lnTo>
                    <a:pt x="0" y="173"/>
                  </a:lnTo>
                  <a:lnTo>
                    <a:pt x="16" y="11822"/>
                  </a:lnTo>
                  <a:lnTo>
                    <a:pt x="32" y="11846"/>
                  </a:lnTo>
                  <a:lnTo>
                    <a:pt x="7162" y="1905"/>
                  </a:lnTo>
                  <a:lnTo>
                    <a:pt x="7162" y="1897"/>
                  </a:lnTo>
                  <a:lnTo>
                    <a:pt x="6895" y="1834"/>
                  </a:lnTo>
                  <a:lnTo>
                    <a:pt x="6635" y="1771"/>
                  </a:lnTo>
                  <a:lnTo>
                    <a:pt x="6399" y="1708"/>
                  </a:lnTo>
                  <a:lnTo>
                    <a:pt x="6171" y="1637"/>
                  </a:lnTo>
                  <a:lnTo>
                    <a:pt x="5958" y="1566"/>
                  </a:lnTo>
                  <a:lnTo>
                    <a:pt x="5761" y="1488"/>
                  </a:lnTo>
                  <a:lnTo>
                    <a:pt x="5572" y="1417"/>
                  </a:lnTo>
                  <a:lnTo>
                    <a:pt x="5407" y="1338"/>
                  </a:lnTo>
                  <a:lnTo>
                    <a:pt x="5242" y="1259"/>
                  </a:lnTo>
                  <a:lnTo>
                    <a:pt x="5092" y="1181"/>
                  </a:lnTo>
                  <a:lnTo>
                    <a:pt x="4959" y="1102"/>
                  </a:lnTo>
                  <a:lnTo>
                    <a:pt x="4833" y="1023"/>
                  </a:lnTo>
                  <a:lnTo>
                    <a:pt x="4715" y="945"/>
                  </a:lnTo>
                  <a:lnTo>
                    <a:pt x="4612" y="866"/>
                  </a:lnTo>
                  <a:lnTo>
                    <a:pt x="4510" y="787"/>
                  </a:lnTo>
                  <a:lnTo>
                    <a:pt x="4423" y="716"/>
                  </a:lnTo>
                  <a:lnTo>
                    <a:pt x="4274" y="567"/>
                  </a:lnTo>
                  <a:lnTo>
                    <a:pt x="4164" y="433"/>
                  </a:lnTo>
                  <a:lnTo>
                    <a:pt x="4069" y="315"/>
                  </a:lnTo>
                  <a:lnTo>
                    <a:pt x="4006" y="205"/>
                  </a:lnTo>
                  <a:lnTo>
                    <a:pt x="3959" y="118"/>
                  </a:lnTo>
                  <a:lnTo>
                    <a:pt x="3935" y="55"/>
                  </a:lnTo>
                  <a:lnTo>
                    <a:pt x="3912" y="0"/>
                  </a:lnTo>
                  <a:close/>
                </a:path>
              </a:pathLst>
            </a:custGeom>
            <a:solidFill>
              <a:srgbClr val="EDB3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2545;p46"/>
            <p:cNvSpPr/>
            <p:nvPr/>
          </p:nvSpPr>
          <p:spPr>
            <a:xfrm>
              <a:off x="5602175" y="2872825"/>
              <a:ext cx="179075" cy="296150"/>
            </a:xfrm>
            <a:custGeom>
              <a:avLst/>
              <a:gdLst/>
              <a:ahLst/>
              <a:cxnLst/>
              <a:rect l="l" t="t" r="r" b="b"/>
              <a:pathLst>
                <a:path w="7163" h="11846" fill="none" extrusionOk="0">
                  <a:moveTo>
                    <a:pt x="7162" y="1897"/>
                  </a:moveTo>
                  <a:lnTo>
                    <a:pt x="7162" y="1897"/>
                  </a:lnTo>
                  <a:lnTo>
                    <a:pt x="6895" y="1834"/>
                  </a:lnTo>
                  <a:lnTo>
                    <a:pt x="6635" y="1771"/>
                  </a:lnTo>
                  <a:lnTo>
                    <a:pt x="6399" y="1708"/>
                  </a:lnTo>
                  <a:lnTo>
                    <a:pt x="6171" y="1637"/>
                  </a:lnTo>
                  <a:lnTo>
                    <a:pt x="5958" y="1566"/>
                  </a:lnTo>
                  <a:lnTo>
                    <a:pt x="5761" y="1488"/>
                  </a:lnTo>
                  <a:lnTo>
                    <a:pt x="5572" y="1417"/>
                  </a:lnTo>
                  <a:lnTo>
                    <a:pt x="5407" y="1338"/>
                  </a:lnTo>
                  <a:lnTo>
                    <a:pt x="5242" y="1259"/>
                  </a:lnTo>
                  <a:lnTo>
                    <a:pt x="5092" y="1181"/>
                  </a:lnTo>
                  <a:lnTo>
                    <a:pt x="4959" y="1102"/>
                  </a:lnTo>
                  <a:lnTo>
                    <a:pt x="4833" y="1023"/>
                  </a:lnTo>
                  <a:lnTo>
                    <a:pt x="4715" y="945"/>
                  </a:lnTo>
                  <a:lnTo>
                    <a:pt x="4612" y="866"/>
                  </a:lnTo>
                  <a:lnTo>
                    <a:pt x="4510" y="787"/>
                  </a:lnTo>
                  <a:lnTo>
                    <a:pt x="4423" y="716"/>
                  </a:lnTo>
                  <a:lnTo>
                    <a:pt x="4274" y="567"/>
                  </a:lnTo>
                  <a:lnTo>
                    <a:pt x="4164" y="433"/>
                  </a:lnTo>
                  <a:lnTo>
                    <a:pt x="4069" y="315"/>
                  </a:lnTo>
                  <a:lnTo>
                    <a:pt x="4006" y="205"/>
                  </a:lnTo>
                  <a:lnTo>
                    <a:pt x="3959" y="118"/>
                  </a:lnTo>
                  <a:lnTo>
                    <a:pt x="3935" y="55"/>
                  </a:lnTo>
                  <a:lnTo>
                    <a:pt x="3912" y="0"/>
                  </a:lnTo>
                  <a:lnTo>
                    <a:pt x="0" y="173"/>
                  </a:lnTo>
                  <a:lnTo>
                    <a:pt x="16" y="11822"/>
                  </a:lnTo>
                  <a:lnTo>
                    <a:pt x="32" y="11846"/>
                  </a:lnTo>
                  <a:lnTo>
                    <a:pt x="7162" y="1905"/>
                  </a:lnTo>
                  <a:lnTo>
                    <a:pt x="7162" y="18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2546;p46"/>
            <p:cNvSpPr/>
            <p:nvPr/>
          </p:nvSpPr>
          <p:spPr>
            <a:xfrm>
              <a:off x="5192500" y="3291725"/>
              <a:ext cx="133225" cy="616900"/>
            </a:xfrm>
            <a:custGeom>
              <a:avLst/>
              <a:gdLst/>
              <a:ahLst/>
              <a:cxnLst/>
              <a:rect l="l" t="t" r="r" b="b"/>
              <a:pathLst>
                <a:path w="5329" h="24676" extrusionOk="0">
                  <a:moveTo>
                    <a:pt x="1252" y="1"/>
                  </a:moveTo>
                  <a:lnTo>
                    <a:pt x="1220" y="127"/>
                  </a:lnTo>
                  <a:lnTo>
                    <a:pt x="1126" y="473"/>
                  </a:lnTo>
                  <a:lnTo>
                    <a:pt x="992" y="1016"/>
                  </a:lnTo>
                  <a:lnTo>
                    <a:pt x="913" y="1363"/>
                  </a:lnTo>
                  <a:lnTo>
                    <a:pt x="835" y="1732"/>
                  </a:lnTo>
                  <a:lnTo>
                    <a:pt x="756" y="2150"/>
                  </a:lnTo>
                  <a:lnTo>
                    <a:pt x="677" y="2598"/>
                  </a:lnTo>
                  <a:lnTo>
                    <a:pt x="606" y="3071"/>
                  </a:lnTo>
                  <a:lnTo>
                    <a:pt x="535" y="3566"/>
                  </a:lnTo>
                  <a:lnTo>
                    <a:pt x="480" y="4086"/>
                  </a:lnTo>
                  <a:lnTo>
                    <a:pt x="433" y="4621"/>
                  </a:lnTo>
                  <a:lnTo>
                    <a:pt x="402" y="5180"/>
                  </a:lnTo>
                  <a:lnTo>
                    <a:pt x="386" y="5739"/>
                  </a:lnTo>
                  <a:lnTo>
                    <a:pt x="378" y="7297"/>
                  </a:lnTo>
                  <a:lnTo>
                    <a:pt x="370" y="8895"/>
                  </a:lnTo>
                  <a:lnTo>
                    <a:pt x="370" y="10493"/>
                  </a:lnTo>
                  <a:lnTo>
                    <a:pt x="354" y="12035"/>
                  </a:lnTo>
                  <a:lnTo>
                    <a:pt x="331" y="13483"/>
                  </a:lnTo>
                  <a:lnTo>
                    <a:pt x="315" y="14152"/>
                  </a:lnTo>
                  <a:lnTo>
                    <a:pt x="291" y="14774"/>
                  </a:lnTo>
                  <a:lnTo>
                    <a:pt x="268" y="15349"/>
                  </a:lnTo>
                  <a:lnTo>
                    <a:pt x="236" y="15868"/>
                  </a:lnTo>
                  <a:lnTo>
                    <a:pt x="189" y="16333"/>
                  </a:lnTo>
                  <a:lnTo>
                    <a:pt x="142" y="16718"/>
                  </a:lnTo>
                  <a:lnTo>
                    <a:pt x="95" y="17033"/>
                  </a:lnTo>
                  <a:lnTo>
                    <a:pt x="63" y="17340"/>
                  </a:lnTo>
                  <a:lnTo>
                    <a:pt x="40" y="17639"/>
                  </a:lnTo>
                  <a:lnTo>
                    <a:pt x="16" y="17938"/>
                  </a:lnTo>
                  <a:lnTo>
                    <a:pt x="8" y="18237"/>
                  </a:lnTo>
                  <a:lnTo>
                    <a:pt x="0" y="18529"/>
                  </a:lnTo>
                  <a:lnTo>
                    <a:pt x="0" y="18820"/>
                  </a:lnTo>
                  <a:lnTo>
                    <a:pt x="16" y="19103"/>
                  </a:lnTo>
                  <a:lnTo>
                    <a:pt x="32" y="19387"/>
                  </a:lnTo>
                  <a:lnTo>
                    <a:pt x="55" y="19662"/>
                  </a:lnTo>
                  <a:lnTo>
                    <a:pt x="87" y="19930"/>
                  </a:lnTo>
                  <a:lnTo>
                    <a:pt x="126" y="20197"/>
                  </a:lnTo>
                  <a:lnTo>
                    <a:pt x="173" y="20457"/>
                  </a:lnTo>
                  <a:lnTo>
                    <a:pt x="221" y="20709"/>
                  </a:lnTo>
                  <a:lnTo>
                    <a:pt x="276" y="20953"/>
                  </a:lnTo>
                  <a:lnTo>
                    <a:pt x="347" y="21197"/>
                  </a:lnTo>
                  <a:lnTo>
                    <a:pt x="417" y="21433"/>
                  </a:lnTo>
                  <a:lnTo>
                    <a:pt x="488" y="21653"/>
                  </a:lnTo>
                  <a:lnTo>
                    <a:pt x="575" y="21874"/>
                  </a:lnTo>
                  <a:lnTo>
                    <a:pt x="661" y="22086"/>
                  </a:lnTo>
                  <a:lnTo>
                    <a:pt x="756" y="22291"/>
                  </a:lnTo>
                  <a:lnTo>
                    <a:pt x="858" y="22495"/>
                  </a:lnTo>
                  <a:lnTo>
                    <a:pt x="960" y="22684"/>
                  </a:lnTo>
                  <a:lnTo>
                    <a:pt x="1071" y="22865"/>
                  </a:lnTo>
                  <a:lnTo>
                    <a:pt x="1189" y="23031"/>
                  </a:lnTo>
                  <a:lnTo>
                    <a:pt x="1307" y="23196"/>
                  </a:lnTo>
                  <a:lnTo>
                    <a:pt x="1433" y="23353"/>
                  </a:lnTo>
                  <a:lnTo>
                    <a:pt x="1567" y="23495"/>
                  </a:lnTo>
                  <a:lnTo>
                    <a:pt x="1700" y="23629"/>
                  </a:lnTo>
                  <a:lnTo>
                    <a:pt x="1842" y="23755"/>
                  </a:lnTo>
                  <a:lnTo>
                    <a:pt x="1992" y="23873"/>
                  </a:lnTo>
                  <a:lnTo>
                    <a:pt x="2141" y="23975"/>
                  </a:lnTo>
                  <a:lnTo>
                    <a:pt x="2291" y="24077"/>
                  </a:lnTo>
                  <a:lnTo>
                    <a:pt x="2440" y="24164"/>
                  </a:lnTo>
                  <a:lnTo>
                    <a:pt x="2582" y="24243"/>
                  </a:lnTo>
                  <a:lnTo>
                    <a:pt x="2724" y="24314"/>
                  </a:lnTo>
                  <a:lnTo>
                    <a:pt x="2857" y="24377"/>
                  </a:lnTo>
                  <a:lnTo>
                    <a:pt x="2983" y="24432"/>
                  </a:lnTo>
                  <a:lnTo>
                    <a:pt x="3235" y="24526"/>
                  </a:lnTo>
                  <a:lnTo>
                    <a:pt x="3463" y="24597"/>
                  </a:lnTo>
                  <a:lnTo>
                    <a:pt x="3676" y="24644"/>
                  </a:lnTo>
                  <a:lnTo>
                    <a:pt x="3873" y="24668"/>
                  </a:lnTo>
                  <a:lnTo>
                    <a:pt x="4054" y="24676"/>
                  </a:lnTo>
                  <a:lnTo>
                    <a:pt x="4211" y="24668"/>
                  </a:lnTo>
                  <a:lnTo>
                    <a:pt x="4345" y="24644"/>
                  </a:lnTo>
                  <a:lnTo>
                    <a:pt x="4463" y="24613"/>
                  </a:lnTo>
                  <a:lnTo>
                    <a:pt x="4565" y="24565"/>
                  </a:lnTo>
                  <a:lnTo>
                    <a:pt x="4636" y="24510"/>
                  </a:lnTo>
                  <a:lnTo>
                    <a:pt x="4691" y="24455"/>
                  </a:lnTo>
                  <a:lnTo>
                    <a:pt x="4715" y="24424"/>
                  </a:lnTo>
                  <a:lnTo>
                    <a:pt x="4731" y="24400"/>
                  </a:lnTo>
                  <a:lnTo>
                    <a:pt x="4738" y="24369"/>
                  </a:lnTo>
                  <a:lnTo>
                    <a:pt x="4738" y="24337"/>
                  </a:lnTo>
                  <a:lnTo>
                    <a:pt x="4731" y="24274"/>
                  </a:lnTo>
                  <a:lnTo>
                    <a:pt x="4715" y="24203"/>
                  </a:lnTo>
                  <a:lnTo>
                    <a:pt x="4691" y="24117"/>
                  </a:lnTo>
                  <a:lnTo>
                    <a:pt x="4652" y="24022"/>
                  </a:lnTo>
                  <a:lnTo>
                    <a:pt x="4612" y="23920"/>
                  </a:lnTo>
                  <a:lnTo>
                    <a:pt x="4550" y="23802"/>
                  </a:lnTo>
                  <a:lnTo>
                    <a:pt x="4408" y="23550"/>
                  </a:lnTo>
                  <a:lnTo>
                    <a:pt x="4227" y="23251"/>
                  </a:lnTo>
                  <a:lnTo>
                    <a:pt x="4014" y="22913"/>
                  </a:lnTo>
                  <a:lnTo>
                    <a:pt x="3762" y="22527"/>
                  </a:lnTo>
                  <a:lnTo>
                    <a:pt x="3471" y="22102"/>
                  </a:lnTo>
                  <a:lnTo>
                    <a:pt x="3400" y="21992"/>
                  </a:lnTo>
                  <a:lnTo>
                    <a:pt x="3330" y="21874"/>
                  </a:lnTo>
                  <a:lnTo>
                    <a:pt x="3196" y="21622"/>
                  </a:lnTo>
                  <a:lnTo>
                    <a:pt x="3070" y="21370"/>
                  </a:lnTo>
                  <a:lnTo>
                    <a:pt x="2968" y="21110"/>
                  </a:lnTo>
                  <a:lnTo>
                    <a:pt x="2873" y="20850"/>
                  </a:lnTo>
                  <a:lnTo>
                    <a:pt x="2794" y="20599"/>
                  </a:lnTo>
                  <a:lnTo>
                    <a:pt x="2731" y="20370"/>
                  </a:lnTo>
                  <a:lnTo>
                    <a:pt x="2684" y="20150"/>
                  </a:lnTo>
                  <a:lnTo>
                    <a:pt x="2645" y="19969"/>
                  </a:lnTo>
                  <a:lnTo>
                    <a:pt x="2629" y="19812"/>
                  </a:lnTo>
                  <a:lnTo>
                    <a:pt x="2621" y="19686"/>
                  </a:lnTo>
                  <a:lnTo>
                    <a:pt x="2621" y="19646"/>
                  </a:lnTo>
                  <a:lnTo>
                    <a:pt x="2629" y="19615"/>
                  </a:lnTo>
                  <a:lnTo>
                    <a:pt x="2645" y="19591"/>
                  </a:lnTo>
                  <a:lnTo>
                    <a:pt x="2653" y="19583"/>
                  </a:lnTo>
                  <a:lnTo>
                    <a:pt x="2676" y="19591"/>
                  </a:lnTo>
                  <a:lnTo>
                    <a:pt x="2700" y="19615"/>
                  </a:lnTo>
                  <a:lnTo>
                    <a:pt x="2724" y="19646"/>
                  </a:lnTo>
                  <a:lnTo>
                    <a:pt x="2755" y="19701"/>
                  </a:lnTo>
                  <a:lnTo>
                    <a:pt x="2826" y="19851"/>
                  </a:lnTo>
                  <a:lnTo>
                    <a:pt x="2873" y="19945"/>
                  </a:lnTo>
                  <a:lnTo>
                    <a:pt x="2920" y="20032"/>
                  </a:lnTo>
                  <a:lnTo>
                    <a:pt x="2975" y="20118"/>
                  </a:lnTo>
                  <a:lnTo>
                    <a:pt x="3030" y="20205"/>
                  </a:lnTo>
                  <a:lnTo>
                    <a:pt x="3156" y="20362"/>
                  </a:lnTo>
                  <a:lnTo>
                    <a:pt x="3298" y="20512"/>
                  </a:lnTo>
                  <a:lnTo>
                    <a:pt x="3440" y="20646"/>
                  </a:lnTo>
                  <a:lnTo>
                    <a:pt x="3581" y="20756"/>
                  </a:lnTo>
                  <a:lnTo>
                    <a:pt x="3731" y="20850"/>
                  </a:lnTo>
                  <a:lnTo>
                    <a:pt x="3873" y="20929"/>
                  </a:lnTo>
                  <a:lnTo>
                    <a:pt x="4006" y="20984"/>
                  </a:lnTo>
                  <a:lnTo>
                    <a:pt x="4069" y="21000"/>
                  </a:lnTo>
                  <a:lnTo>
                    <a:pt x="4132" y="21016"/>
                  </a:lnTo>
                  <a:lnTo>
                    <a:pt x="4235" y="21016"/>
                  </a:lnTo>
                  <a:lnTo>
                    <a:pt x="4282" y="21008"/>
                  </a:lnTo>
                  <a:lnTo>
                    <a:pt x="4321" y="20992"/>
                  </a:lnTo>
                  <a:lnTo>
                    <a:pt x="4361" y="20969"/>
                  </a:lnTo>
                  <a:lnTo>
                    <a:pt x="4392" y="20945"/>
                  </a:lnTo>
                  <a:lnTo>
                    <a:pt x="4416" y="20906"/>
                  </a:lnTo>
                  <a:lnTo>
                    <a:pt x="4431" y="20858"/>
                  </a:lnTo>
                  <a:lnTo>
                    <a:pt x="4439" y="20811"/>
                  </a:lnTo>
                  <a:lnTo>
                    <a:pt x="4439" y="20748"/>
                  </a:lnTo>
                  <a:lnTo>
                    <a:pt x="4431" y="20677"/>
                  </a:lnTo>
                  <a:lnTo>
                    <a:pt x="4408" y="20606"/>
                  </a:lnTo>
                  <a:lnTo>
                    <a:pt x="4211" y="19804"/>
                  </a:lnTo>
                  <a:lnTo>
                    <a:pt x="4085" y="19324"/>
                  </a:lnTo>
                  <a:lnTo>
                    <a:pt x="3951" y="18836"/>
                  </a:lnTo>
                  <a:lnTo>
                    <a:pt x="3873" y="18584"/>
                  </a:lnTo>
                  <a:lnTo>
                    <a:pt x="3794" y="18348"/>
                  </a:lnTo>
                  <a:lnTo>
                    <a:pt x="3715" y="18111"/>
                  </a:lnTo>
                  <a:lnTo>
                    <a:pt x="3629" y="17891"/>
                  </a:lnTo>
                  <a:lnTo>
                    <a:pt x="3534" y="17679"/>
                  </a:lnTo>
                  <a:lnTo>
                    <a:pt x="3440" y="17490"/>
                  </a:lnTo>
                  <a:lnTo>
                    <a:pt x="3337" y="17309"/>
                  </a:lnTo>
                  <a:lnTo>
                    <a:pt x="3235" y="17159"/>
                  </a:lnTo>
                  <a:lnTo>
                    <a:pt x="3211" y="17120"/>
                  </a:lnTo>
                  <a:lnTo>
                    <a:pt x="3188" y="17073"/>
                  </a:lnTo>
                  <a:lnTo>
                    <a:pt x="3156" y="16962"/>
                  </a:lnTo>
                  <a:lnTo>
                    <a:pt x="3133" y="16836"/>
                  </a:lnTo>
                  <a:lnTo>
                    <a:pt x="3117" y="16679"/>
                  </a:lnTo>
                  <a:lnTo>
                    <a:pt x="3117" y="16498"/>
                  </a:lnTo>
                  <a:lnTo>
                    <a:pt x="3117" y="16301"/>
                  </a:lnTo>
                  <a:lnTo>
                    <a:pt x="3133" y="16089"/>
                  </a:lnTo>
                  <a:lnTo>
                    <a:pt x="3156" y="15860"/>
                  </a:lnTo>
                  <a:lnTo>
                    <a:pt x="3188" y="15609"/>
                  </a:lnTo>
                  <a:lnTo>
                    <a:pt x="3219" y="15349"/>
                  </a:lnTo>
                  <a:lnTo>
                    <a:pt x="3314" y="14798"/>
                  </a:lnTo>
                  <a:lnTo>
                    <a:pt x="3416" y="14200"/>
                  </a:lnTo>
                  <a:lnTo>
                    <a:pt x="3542" y="13586"/>
                  </a:lnTo>
                  <a:lnTo>
                    <a:pt x="3676" y="12956"/>
                  </a:lnTo>
                  <a:lnTo>
                    <a:pt x="3818" y="12326"/>
                  </a:lnTo>
                  <a:lnTo>
                    <a:pt x="4085" y="11114"/>
                  </a:lnTo>
                  <a:lnTo>
                    <a:pt x="4203" y="10556"/>
                  </a:lnTo>
                  <a:lnTo>
                    <a:pt x="4306" y="10044"/>
                  </a:lnTo>
                  <a:lnTo>
                    <a:pt x="4392" y="9595"/>
                  </a:lnTo>
                  <a:lnTo>
                    <a:pt x="4455" y="9210"/>
                  </a:lnTo>
                  <a:lnTo>
                    <a:pt x="4510" y="8816"/>
                  </a:lnTo>
                  <a:lnTo>
                    <a:pt x="4565" y="8312"/>
                  </a:lnTo>
                  <a:lnTo>
                    <a:pt x="4699" y="7069"/>
                  </a:lnTo>
                  <a:lnTo>
                    <a:pt x="4841" y="5621"/>
                  </a:lnTo>
                  <a:lnTo>
                    <a:pt x="4990" y="4125"/>
                  </a:lnTo>
                  <a:lnTo>
                    <a:pt x="5234" y="1512"/>
                  </a:lnTo>
                  <a:lnTo>
                    <a:pt x="5329" y="394"/>
                  </a:lnTo>
                  <a:lnTo>
                    <a:pt x="5329" y="206"/>
                  </a:lnTo>
                  <a:lnTo>
                    <a:pt x="1252" y="1"/>
                  </a:lnTo>
                  <a:close/>
                </a:path>
              </a:pathLst>
            </a:custGeom>
            <a:solidFill>
              <a:srgbClr val="EDB3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2547;p46"/>
            <p:cNvSpPr/>
            <p:nvPr/>
          </p:nvSpPr>
          <p:spPr>
            <a:xfrm>
              <a:off x="5192500" y="3291725"/>
              <a:ext cx="133225" cy="616900"/>
            </a:xfrm>
            <a:custGeom>
              <a:avLst/>
              <a:gdLst/>
              <a:ahLst/>
              <a:cxnLst/>
              <a:rect l="l" t="t" r="r" b="b"/>
              <a:pathLst>
                <a:path w="5329" h="24676" fill="none" extrusionOk="0">
                  <a:moveTo>
                    <a:pt x="5329" y="394"/>
                  </a:moveTo>
                  <a:lnTo>
                    <a:pt x="5329" y="394"/>
                  </a:lnTo>
                  <a:lnTo>
                    <a:pt x="5234" y="1512"/>
                  </a:lnTo>
                  <a:lnTo>
                    <a:pt x="4990" y="4125"/>
                  </a:lnTo>
                  <a:lnTo>
                    <a:pt x="4841" y="5621"/>
                  </a:lnTo>
                  <a:lnTo>
                    <a:pt x="4699" y="7069"/>
                  </a:lnTo>
                  <a:lnTo>
                    <a:pt x="4565" y="8312"/>
                  </a:lnTo>
                  <a:lnTo>
                    <a:pt x="4510" y="8816"/>
                  </a:lnTo>
                  <a:lnTo>
                    <a:pt x="4455" y="9210"/>
                  </a:lnTo>
                  <a:lnTo>
                    <a:pt x="4455" y="9210"/>
                  </a:lnTo>
                  <a:lnTo>
                    <a:pt x="4392" y="9595"/>
                  </a:lnTo>
                  <a:lnTo>
                    <a:pt x="4306" y="10044"/>
                  </a:lnTo>
                  <a:lnTo>
                    <a:pt x="4203" y="10556"/>
                  </a:lnTo>
                  <a:lnTo>
                    <a:pt x="4085" y="11114"/>
                  </a:lnTo>
                  <a:lnTo>
                    <a:pt x="3818" y="12326"/>
                  </a:lnTo>
                  <a:lnTo>
                    <a:pt x="3676" y="12956"/>
                  </a:lnTo>
                  <a:lnTo>
                    <a:pt x="3542" y="13586"/>
                  </a:lnTo>
                  <a:lnTo>
                    <a:pt x="3416" y="14200"/>
                  </a:lnTo>
                  <a:lnTo>
                    <a:pt x="3314" y="14798"/>
                  </a:lnTo>
                  <a:lnTo>
                    <a:pt x="3219" y="15349"/>
                  </a:lnTo>
                  <a:lnTo>
                    <a:pt x="3188" y="15609"/>
                  </a:lnTo>
                  <a:lnTo>
                    <a:pt x="3156" y="15860"/>
                  </a:lnTo>
                  <a:lnTo>
                    <a:pt x="3133" y="16089"/>
                  </a:lnTo>
                  <a:lnTo>
                    <a:pt x="3117" y="16301"/>
                  </a:lnTo>
                  <a:lnTo>
                    <a:pt x="3117" y="16498"/>
                  </a:lnTo>
                  <a:lnTo>
                    <a:pt x="3117" y="16679"/>
                  </a:lnTo>
                  <a:lnTo>
                    <a:pt x="3133" y="16836"/>
                  </a:lnTo>
                  <a:lnTo>
                    <a:pt x="3156" y="16962"/>
                  </a:lnTo>
                  <a:lnTo>
                    <a:pt x="3188" y="17073"/>
                  </a:lnTo>
                  <a:lnTo>
                    <a:pt x="3211" y="17120"/>
                  </a:lnTo>
                  <a:lnTo>
                    <a:pt x="3235" y="17159"/>
                  </a:lnTo>
                  <a:lnTo>
                    <a:pt x="3235" y="17159"/>
                  </a:lnTo>
                  <a:lnTo>
                    <a:pt x="3337" y="17309"/>
                  </a:lnTo>
                  <a:lnTo>
                    <a:pt x="3440" y="17490"/>
                  </a:lnTo>
                  <a:lnTo>
                    <a:pt x="3534" y="17679"/>
                  </a:lnTo>
                  <a:lnTo>
                    <a:pt x="3629" y="17891"/>
                  </a:lnTo>
                  <a:lnTo>
                    <a:pt x="3715" y="18111"/>
                  </a:lnTo>
                  <a:lnTo>
                    <a:pt x="3794" y="18348"/>
                  </a:lnTo>
                  <a:lnTo>
                    <a:pt x="3873" y="18584"/>
                  </a:lnTo>
                  <a:lnTo>
                    <a:pt x="3951" y="18836"/>
                  </a:lnTo>
                  <a:lnTo>
                    <a:pt x="4085" y="19324"/>
                  </a:lnTo>
                  <a:lnTo>
                    <a:pt x="4211" y="19804"/>
                  </a:lnTo>
                  <a:lnTo>
                    <a:pt x="4408" y="20606"/>
                  </a:lnTo>
                  <a:lnTo>
                    <a:pt x="4408" y="20606"/>
                  </a:lnTo>
                  <a:lnTo>
                    <a:pt x="4431" y="20677"/>
                  </a:lnTo>
                  <a:lnTo>
                    <a:pt x="4439" y="20748"/>
                  </a:lnTo>
                  <a:lnTo>
                    <a:pt x="4439" y="20811"/>
                  </a:lnTo>
                  <a:lnTo>
                    <a:pt x="4431" y="20858"/>
                  </a:lnTo>
                  <a:lnTo>
                    <a:pt x="4416" y="20906"/>
                  </a:lnTo>
                  <a:lnTo>
                    <a:pt x="4392" y="20945"/>
                  </a:lnTo>
                  <a:lnTo>
                    <a:pt x="4361" y="20969"/>
                  </a:lnTo>
                  <a:lnTo>
                    <a:pt x="4321" y="20992"/>
                  </a:lnTo>
                  <a:lnTo>
                    <a:pt x="4282" y="21008"/>
                  </a:lnTo>
                  <a:lnTo>
                    <a:pt x="4235" y="21016"/>
                  </a:lnTo>
                  <a:lnTo>
                    <a:pt x="4187" y="21016"/>
                  </a:lnTo>
                  <a:lnTo>
                    <a:pt x="4132" y="21016"/>
                  </a:lnTo>
                  <a:lnTo>
                    <a:pt x="4069" y="21000"/>
                  </a:lnTo>
                  <a:lnTo>
                    <a:pt x="4006" y="20984"/>
                  </a:lnTo>
                  <a:lnTo>
                    <a:pt x="3873" y="20929"/>
                  </a:lnTo>
                  <a:lnTo>
                    <a:pt x="3731" y="20850"/>
                  </a:lnTo>
                  <a:lnTo>
                    <a:pt x="3581" y="20756"/>
                  </a:lnTo>
                  <a:lnTo>
                    <a:pt x="3440" y="20646"/>
                  </a:lnTo>
                  <a:lnTo>
                    <a:pt x="3298" y="20512"/>
                  </a:lnTo>
                  <a:lnTo>
                    <a:pt x="3156" y="20362"/>
                  </a:lnTo>
                  <a:lnTo>
                    <a:pt x="3030" y="20205"/>
                  </a:lnTo>
                  <a:lnTo>
                    <a:pt x="2975" y="20118"/>
                  </a:lnTo>
                  <a:lnTo>
                    <a:pt x="2920" y="20032"/>
                  </a:lnTo>
                  <a:lnTo>
                    <a:pt x="2873" y="19945"/>
                  </a:lnTo>
                  <a:lnTo>
                    <a:pt x="2826" y="19851"/>
                  </a:lnTo>
                  <a:lnTo>
                    <a:pt x="2826" y="19851"/>
                  </a:lnTo>
                  <a:lnTo>
                    <a:pt x="2755" y="19701"/>
                  </a:lnTo>
                  <a:lnTo>
                    <a:pt x="2724" y="19646"/>
                  </a:lnTo>
                  <a:lnTo>
                    <a:pt x="2700" y="19615"/>
                  </a:lnTo>
                  <a:lnTo>
                    <a:pt x="2676" y="19591"/>
                  </a:lnTo>
                  <a:lnTo>
                    <a:pt x="2653" y="19583"/>
                  </a:lnTo>
                  <a:lnTo>
                    <a:pt x="2645" y="19591"/>
                  </a:lnTo>
                  <a:lnTo>
                    <a:pt x="2629" y="19615"/>
                  </a:lnTo>
                  <a:lnTo>
                    <a:pt x="2621" y="19646"/>
                  </a:lnTo>
                  <a:lnTo>
                    <a:pt x="2621" y="19686"/>
                  </a:lnTo>
                  <a:lnTo>
                    <a:pt x="2629" y="19812"/>
                  </a:lnTo>
                  <a:lnTo>
                    <a:pt x="2645" y="19969"/>
                  </a:lnTo>
                  <a:lnTo>
                    <a:pt x="2684" y="20150"/>
                  </a:lnTo>
                  <a:lnTo>
                    <a:pt x="2731" y="20370"/>
                  </a:lnTo>
                  <a:lnTo>
                    <a:pt x="2794" y="20599"/>
                  </a:lnTo>
                  <a:lnTo>
                    <a:pt x="2873" y="20850"/>
                  </a:lnTo>
                  <a:lnTo>
                    <a:pt x="2968" y="21110"/>
                  </a:lnTo>
                  <a:lnTo>
                    <a:pt x="3070" y="21370"/>
                  </a:lnTo>
                  <a:lnTo>
                    <a:pt x="3196" y="21622"/>
                  </a:lnTo>
                  <a:lnTo>
                    <a:pt x="3330" y="21874"/>
                  </a:lnTo>
                  <a:lnTo>
                    <a:pt x="3400" y="21992"/>
                  </a:lnTo>
                  <a:lnTo>
                    <a:pt x="3471" y="22102"/>
                  </a:lnTo>
                  <a:lnTo>
                    <a:pt x="3471" y="22102"/>
                  </a:lnTo>
                  <a:lnTo>
                    <a:pt x="3762" y="22527"/>
                  </a:lnTo>
                  <a:lnTo>
                    <a:pt x="4014" y="22913"/>
                  </a:lnTo>
                  <a:lnTo>
                    <a:pt x="4227" y="23251"/>
                  </a:lnTo>
                  <a:lnTo>
                    <a:pt x="4408" y="23550"/>
                  </a:lnTo>
                  <a:lnTo>
                    <a:pt x="4550" y="23802"/>
                  </a:lnTo>
                  <a:lnTo>
                    <a:pt x="4612" y="23920"/>
                  </a:lnTo>
                  <a:lnTo>
                    <a:pt x="4652" y="24022"/>
                  </a:lnTo>
                  <a:lnTo>
                    <a:pt x="4691" y="24117"/>
                  </a:lnTo>
                  <a:lnTo>
                    <a:pt x="4715" y="24203"/>
                  </a:lnTo>
                  <a:lnTo>
                    <a:pt x="4731" y="24274"/>
                  </a:lnTo>
                  <a:lnTo>
                    <a:pt x="4738" y="24337"/>
                  </a:lnTo>
                  <a:lnTo>
                    <a:pt x="4738" y="24337"/>
                  </a:lnTo>
                  <a:lnTo>
                    <a:pt x="4738" y="24369"/>
                  </a:lnTo>
                  <a:lnTo>
                    <a:pt x="4731" y="24400"/>
                  </a:lnTo>
                  <a:lnTo>
                    <a:pt x="4715" y="24424"/>
                  </a:lnTo>
                  <a:lnTo>
                    <a:pt x="4691" y="24455"/>
                  </a:lnTo>
                  <a:lnTo>
                    <a:pt x="4636" y="24510"/>
                  </a:lnTo>
                  <a:lnTo>
                    <a:pt x="4565" y="24565"/>
                  </a:lnTo>
                  <a:lnTo>
                    <a:pt x="4463" y="24613"/>
                  </a:lnTo>
                  <a:lnTo>
                    <a:pt x="4345" y="24644"/>
                  </a:lnTo>
                  <a:lnTo>
                    <a:pt x="4211" y="24668"/>
                  </a:lnTo>
                  <a:lnTo>
                    <a:pt x="4054" y="24676"/>
                  </a:lnTo>
                  <a:lnTo>
                    <a:pt x="3873" y="24668"/>
                  </a:lnTo>
                  <a:lnTo>
                    <a:pt x="3676" y="24644"/>
                  </a:lnTo>
                  <a:lnTo>
                    <a:pt x="3463" y="24597"/>
                  </a:lnTo>
                  <a:lnTo>
                    <a:pt x="3235" y="24526"/>
                  </a:lnTo>
                  <a:lnTo>
                    <a:pt x="2983" y="24432"/>
                  </a:lnTo>
                  <a:lnTo>
                    <a:pt x="2857" y="24377"/>
                  </a:lnTo>
                  <a:lnTo>
                    <a:pt x="2724" y="24314"/>
                  </a:lnTo>
                  <a:lnTo>
                    <a:pt x="2582" y="24243"/>
                  </a:lnTo>
                  <a:lnTo>
                    <a:pt x="2440" y="24164"/>
                  </a:lnTo>
                  <a:lnTo>
                    <a:pt x="2291" y="24077"/>
                  </a:lnTo>
                  <a:lnTo>
                    <a:pt x="2141" y="23975"/>
                  </a:lnTo>
                  <a:lnTo>
                    <a:pt x="2141" y="23975"/>
                  </a:lnTo>
                  <a:lnTo>
                    <a:pt x="1992" y="23873"/>
                  </a:lnTo>
                  <a:lnTo>
                    <a:pt x="1842" y="23755"/>
                  </a:lnTo>
                  <a:lnTo>
                    <a:pt x="1700" y="23629"/>
                  </a:lnTo>
                  <a:lnTo>
                    <a:pt x="1567" y="23495"/>
                  </a:lnTo>
                  <a:lnTo>
                    <a:pt x="1433" y="23353"/>
                  </a:lnTo>
                  <a:lnTo>
                    <a:pt x="1307" y="23196"/>
                  </a:lnTo>
                  <a:lnTo>
                    <a:pt x="1189" y="23031"/>
                  </a:lnTo>
                  <a:lnTo>
                    <a:pt x="1071" y="22865"/>
                  </a:lnTo>
                  <a:lnTo>
                    <a:pt x="960" y="22684"/>
                  </a:lnTo>
                  <a:lnTo>
                    <a:pt x="858" y="22495"/>
                  </a:lnTo>
                  <a:lnTo>
                    <a:pt x="756" y="22291"/>
                  </a:lnTo>
                  <a:lnTo>
                    <a:pt x="661" y="22086"/>
                  </a:lnTo>
                  <a:lnTo>
                    <a:pt x="575" y="21874"/>
                  </a:lnTo>
                  <a:lnTo>
                    <a:pt x="488" y="21653"/>
                  </a:lnTo>
                  <a:lnTo>
                    <a:pt x="417" y="21433"/>
                  </a:lnTo>
                  <a:lnTo>
                    <a:pt x="347" y="21197"/>
                  </a:lnTo>
                  <a:lnTo>
                    <a:pt x="276" y="20953"/>
                  </a:lnTo>
                  <a:lnTo>
                    <a:pt x="221" y="20709"/>
                  </a:lnTo>
                  <a:lnTo>
                    <a:pt x="173" y="20457"/>
                  </a:lnTo>
                  <a:lnTo>
                    <a:pt x="126" y="20197"/>
                  </a:lnTo>
                  <a:lnTo>
                    <a:pt x="87" y="19930"/>
                  </a:lnTo>
                  <a:lnTo>
                    <a:pt x="55" y="19662"/>
                  </a:lnTo>
                  <a:lnTo>
                    <a:pt x="32" y="19387"/>
                  </a:lnTo>
                  <a:lnTo>
                    <a:pt x="16" y="19103"/>
                  </a:lnTo>
                  <a:lnTo>
                    <a:pt x="0" y="18820"/>
                  </a:lnTo>
                  <a:lnTo>
                    <a:pt x="0" y="18529"/>
                  </a:lnTo>
                  <a:lnTo>
                    <a:pt x="8" y="18237"/>
                  </a:lnTo>
                  <a:lnTo>
                    <a:pt x="16" y="17938"/>
                  </a:lnTo>
                  <a:lnTo>
                    <a:pt x="40" y="17639"/>
                  </a:lnTo>
                  <a:lnTo>
                    <a:pt x="63" y="17340"/>
                  </a:lnTo>
                  <a:lnTo>
                    <a:pt x="95" y="17033"/>
                  </a:lnTo>
                  <a:lnTo>
                    <a:pt x="142" y="16718"/>
                  </a:lnTo>
                  <a:lnTo>
                    <a:pt x="142" y="16718"/>
                  </a:lnTo>
                  <a:lnTo>
                    <a:pt x="189" y="16333"/>
                  </a:lnTo>
                  <a:lnTo>
                    <a:pt x="236" y="15868"/>
                  </a:lnTo>
                  <a:lnTo>
                    <a:pt x="268" y="15349"/>
                  </a:lnTo>
                  <a:lnTo>
                    <a:pt x="291" y="14774"/>
                  </a:lnTo>
                  <a:lnTo>
                    <a:pt x="315" y="14152"/>
                  </a:lnTo>
                  <a:lnTo>
                    <a:pt x="331" y="13483"/>
                  </a:lnTo>
                  <a:lnTo>
                    <a:pt x="354" y="12035"/>
                  </a:lnTo>
                  <a:lnTo>
                    <a:pt x="370" y="10493"/>
                  </a:lnTo>
                  <a:lnTo>
                    <a:pt x="370" y="8895"/>
                  </a:lnTo>
                  <a:lnTo>
                    <a:pt x="378" y="7297"/>
                  </a:lnTo>
                  <a:lnTo>
                    <a:pt x="386" y="5739"/>
                  </a:lnTo>
                  <a:lnTo>
                    <a:pt x="386" y="5739"/>
                  </a:lnTo>
                  <a:lnTo>
                    <a:pt x="402" y="5180"/>
                  </a:lnTo>
                  <a:lnTo>
                    <a:pt x="433" y="4621"/>
                  </a:lnTo>
                  <a:lnTo>
                    <a:pt x="480" y="4086"/>
                  </a:lnTo>
                  <a:lnTo>
                    <a:pt x="535" y="3566"/>
                  </a:lnTo>
                  <a:lnTo>
                    <a:pt x="606" y="3071"/>
                  </a:lnTo>
                  <a:lnTo>
                    <a:pt x="677" y="2598"/>
                  </a:lnTo>
                  <a:lnTo>
                    <a:pt x="756" y="2150"/>
                  </a:lnTo>
                  <a:lnTo>
                    <a:pt x="835" y="1732"/>
                  </a:lnTo>
                  <a:lnTo>
                    <a:pt x="913" y="1363"/>
                  </a:lnTo>
                  <a:lnTo>
                    <a:pt x="992" y="1016"/>
                  </a:lnTo>
                  <a:lnTo>
                    <a:pt x="1126" y="473"/>
                  </a:lnTo>
                  <a:lnTo>
                    <a:pt x="1220" y="127"/>
                  </a:lnTo>
                  <a:lnTo>
                    <a:pt x="1252" y="1"/>
                  </a:lnTo>
                  <a:lnTo>
                    <a:pt x="5329" y="206"/>
                  </a:lnTo>
                  <a:lnTo>
                    <a:pt x="5329" y="3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2548;p46"/>
            <p:cNvSpPr/>
            <p:nvPr/>
          </p:nvSpPr>
          <p:spPr>
            <a:xfrm>
              <a:off x="5192500" y="3291725"/>
              <a:ext cx="133225" cy="616900"/>
            </a:xfrm>
            <a:custGeom>
              <a:avLst/>
              <a:gdLst/>
              <a:ahLst/>
              <a:cxnLst/>
              <a:rect l="l" t="t" r="r" b="b"/>
              <a:pathLst>
                <a:path w="5329" h="24676" extrusionOk="0">
                  <a:moveTo>
                    <a:pt x="1252" y="1"/>
                  </a:moveTo>
                  <a:lnTo>
                    <a:pt x="1220" y="127"/>
                  </a:lnTo>
                  <a:lnTo>
                    <a:pt x="1126" y="473"/>
                  </a:lnTo>
                  <a:lnTo>
                    <a:pt x="992" y="1016"/>
                  </a:lnTo>
                  <a:lnTo>
                    <a:pt x="913" y="1363"/>
                  </a:lnTo>
                  <a:lnTo>
                    <a:pt x="835" y="1732"/>
                  </a:lnTo>
                  <a:lnTo>
                    <a:pt x="756" y="2150"/>
                  </a:lnTo>
                  <a:lnTo>
                    <a:pt x="677" y="2598"/>
                  </a:lnTo>
                  <a:lnTo>
                    <a:pt x="606" y="3071"/>
                  </a:lnTo>
                  <a:lnTo>
                    <a:pt x="535" y="3566"/>
                  </a:lnTo>
                  <a:lnTo>
                    <a:pt x="480" y="4086"/>
                  </a:lnTo>
                  <a:lnTo>
                    <a:pt x="433" y="4621"/>
                  </a:lnTo>
                  <a:lnTo>
                    <a:pt x="402" y="5180"/>
                  </a:lnTo>
                  <a:lnTo>
                    <a:pt x="386" y="5739"/>
                  </a:lnTo>
                  <a:lnTo>
                    <a:pt x="378" y="7297"/>
                  </a:lnTo>
                  <a:lnTo>
                    <a:pt x="370" y="8895"/>
                  </a:lnTo>
                  <a:lnTo>
                    <a:pt x="370" y="10493"/>
                  </a:lnTo>
                  <a:lnTo>
                    <a:pt x="354" y="12035"/>
                  </a:lnTo>
                  <a:lnTo>
                    <a:pt x="331" y="13483"/>
                  </a:lnTo>
                  <a:lnTo>
                    <a:pt x="315" y="14152"/>
                  </a:lnTo>
                  <a:lnTo>
                    <a:pt x="291" y="14774"/>
                  </a:lnTo>
                  <a:lnTo>
                    <a:pt x="268" y="15349"/>
                  </a:lnTo>
                  <a:lnTo>
                    <a:pt x="236" y="15868"/>
                  </a:lnTo>
                  <a:lnTo>
                    <a:pt x="189" y="16333"/>
                  </a:lnTo>
                  <a:lnTo>
                    <a:pt x="142" y="16718"/>
                  </a:lnTo>
                  <a:lnTo>
                    <a:pt x="95" y="17033"/>
                  </a:lnTo>
                  <a:lnTo>
                    <a:pt x="63" y="17340"/>
                  </a:lnTo>
                  <a:lnTo>
                    <a:pt x="40" y="17639"/>
                  </a:lnTo>
                  <a:lnTo>
                    <a:pt x="16" y="17938"/>
                  </a:lnTo>
                  <a:lnTo>
                    <a:pt x="8" y="18237"/>
                  </a:lnTo>
                  <a:lnTo>
                    <a:pt x="0" y="18529"/>
                  </a:lnTo>
                  <a:lnTo>
                    <a:pt x="0" y="18820"/>
                  </a:lnTo>
                  <a:lnTo>
                    <a:pt x="16" y="19103"/>
                  </a:lnTo>
                  <a:lnTo>
                    <a:pt x="32" y="19387"/>
                  </a:lnTo>
                  <a:lnTo>
                    <a:pt x="55" y="19662"/>
                  </a:lnTo>
                  <a:lnTo>
                    <a:pt x="87" y="19930"/>
                  </a:lnTo>
                  <a:lnTo>
                    <a:pt x="126" y="20197"/>
                  </a:lnTo>
                  <a:lnTo>
                    <a:pt x="173" y="20457"/>
                  </a:lnTo>
                  <a:lnTo>
                    <a:pt x="221" y="20709"/>
                  </a:lnTo>
                  <a:lnTo>
                    <a:pt x="276" y="20953"/>
                  </a:lnTo>
                  <a:lnTo>
                    <a:pt x="347" y="21197"/>
                  </a:lnTo>
                  <a:lnTo>
                    <a:pt x="417" y="21433"/>
                  </a:lnTo>
                  <a:lnTo>
                    <a:pt x="488" y="21653"/>
                  </a:lnTo>
                  <a:lnTo>
                    <a:pt x="575" y="21874"/>
                  </a:lnTo>
                  <a:lnTo>
                    <a:pt x="661" y="22086"/>
                  </a:lnTo>
                  <a:lnTo>
                    <a:pt x="756" y="22291"/>
                  </a:lnTo>
                  <a:lnTo>
                    <a:pt x="858" y="22495"/>
                  </a:lnTo>
                  <a:lnTo>
                    <a:pt x="960" y="22684"/>
                  </a:lnTo>
                  <a:lnTo>
                    <a:pt x="1071" y="22865"/>
                  </a:lnTo>
                  <a:lnTo>
                    <a:pt x="1189" y="23031"/>
                  </a:lnTo>
                  <a:lnTo>
                    <a:pt x="1307" y="23196"/>
                  </a:lnTo>
                  <a:lnTo>
                    <a:pt x="1433" y="23353"/>
                  </a:lnTo>
                  <a:lnTo>
                    <a:pt x="1567" y="23495"/>
                  </a:lnTo>
                  <a:lnTo>
                    <a:pt x="1700" y="23629"/>
                  </a:lnTo>
                  <a:lnTo>
                    <a:pt x="1842" y="23755"/>
                  </a:lnTo>
                  <a:lnTo>
                    <a:pt x="1992" y="23873"/>
                  </a:lnTo>
                  <a:lnTo>
                    <a:pt x="2141" y="23975"/>
                  </a:lnTo>
                  <a:lnTo>
                    <a:pt x="2291" y="24077"/>
                  </a:lnTo>
                  <a:lnTo>
                    <a:pt x="2440" y="24164"/>
                  </a:lnTo>
                  <a:lnTo>
                    <a:pt x="2582" y="24243"/>
                  </a:lnTo>
                  <a:lnTo>
                    <a:pt x="2724" y="24314"/>
                  </a:lnTo>
                  <a:lnTo>
                    <a:pt x="2857" y="24377"/>
                  </a:lnTo>
                  <a:lnTo>
                    <a:pt x="2983" y="24432"/>
                  </a:lnTo>
                  <a:lnTo>
                    <a:pt x="3235" y="24526"/>
                  </a:lnTo>
                  <a:lnTo>
                    <a:pt x="3463" y="24597"/>
                  </a:lnTo>
                  <a:lnTo>
                    <a:pt x="3676" y="24644"/>
                  </a:lnTo>
                  <a:lnTo>
                    <a:pt x="3873" y="24668"/>
                  </a:lnTo>
                  <a:lnTo>
                    <a:pt x="4054" y="24676"/>
                  </a:lnTo>
                  <a:lnTo>
                    <a:pt x="4211" y="24668"/>
                  </a:lnTo>
                  <a:lnTo>
                    <a:pt x="4345" y="24644"/>
                  </a:lnTo>
                  <a:lnTo>
                    <a:pt x="4463" y="24613"/>
                  </a:lnTo>
                  <a:lnTo>
                    <a:pt x="4565" y="24565"/>
                  </a:lnTo>
                  <a:lnTo>
                    <a:pt x="4636" y="24510"/>
                  </a:lnTo>
                  <a:lnTo>
                    <a:pt x="4691" y="24455"/>
                  </a:lnTo>
                  <a:lnTo>
                    <a:pt x="4715" y="24424"/>
                  </a:lnTo>
                  <a:lnTo>
                    <a:pt x="4731" y="24400"/>
                  </a:lnTo>
                  <a:lnTo>
                    <a:pt x="4738" y="24369"/>
                  </a:lnTo>
                  <a:lnTo>
                    <a:pt x="4738" y="24337"/>
                  </a:lnTo>
                  <a:lnTo>
                    <a:pt x="4731" y="24274"/>
                  </a:lnTo>
                  <a:lnTo>
                    <a:pt x="4715" y="24203"/>
                  </a:lnTo>
                  <a:lnTo>
                    <a:pt x="4691" y="24117"/>
                  </a:lnTo>
                  <a:lnTo>
                    <a:pt x="4652" y="24022"/>
                  </a:lnTo>
                  <a:lnTo>
                    <a:pt x="4612" y="23920"/>
                  </a:lnTo>
                  <a:lnTo>
                    <a:pt x="4550" y="23802"/>
                  </a:lnTo>
                  <a:lnTo>
                    <a:pt x="4408" y="23550"/>
                  </a:lnTo>
                  <a:lnTo>
                    <a:pt x="4227" y="23251"/>
                  </a:lnTo>
                  <a:lnTo>
                    <a:pt x="4014" y="22913"/>
                  </a:lnTo>
                  <a:lnTo>
                    <a:pt x="3762" y="22527"/>
                  </a:lnTo>
                  <a:lnTo>
                    <a:pt x="3471" y="22102"/>
                  </a:lnTo>
                  <a:lnTo>
                    <a:pt x="3400" y="21992"/>
                  </a:lnTo>
                  <a:lnTo>
                    <a:pt x="3330" y="21874"/>
                  </a:lnTo>
                  <a:lnTo>
                    <a:pt x="3196" y="21622"/>
                  </a:lnTo>
                  <a:lnTo>
                    <a:pt x="3070" y="21370"/>
                  </a:lnTo>
                  <a:lnTo>
                    <a:pt x="2968" y="21110"/>
                  </a:lnTo>
                  <a:lnTo>
                    <a:pt x="2873" y="20850"/>
                  </a:lnTo>
                  <a:lnTo>
                    <a:pt x="2794" y="20599"/>
                  </a:lnTo>
                  <a:lnTo>
                    <a:pt x="2731" y="20370"/>
                  </a:lnTo>
                  <a:lnTo>
                    <a:pt x="2684" y="20150"/>
                  </a:lnTo>
                  <a:lnTo>
                    <a:pt x="2645" y="19969"/>
                  </a:lnTo>
                  <a:lnTo>
                    <a:pt x="2629" y="19812"/>
                  </a:lnTo>
                  <a:lnTo>
                    <a:pt x="2621" y="19686"/>
                  </a:lnTo>
                  <a:lnTo>
                    <a:pt x="2621" y="19646"/>
                  </a:lnTo>
                  <a:lnTo>
                    <a:pt x="2629" y="19615"/>
                  </a:lnTo>
                  <a:lnTo>
                    <a:pt x="2645" y="19591"/>
                  </a:lnTo>
                  <a:lnTo>
                    <a:pt x="2653" y="19583"/>
                  </a:lnTo>
                  <a:lnTo>
                    <a:pt x="2676" y="19591"/>
                  </a:lnTo>
                  <a:lnTo>
                    <a:pt x="2700" y="19615"/>
                  </a:lnTo>
                  <a:lnTo>
                    <a:pt x="2724" y="19646"/>
                  </a:lnTo>
                  <a:lnTo>
                    <a:pt x="2755" y="19701"/>
                  </a:lnTo>
                  <a:lnTo>
                    <a:pt x="2826" y="19851"/>
                  </a:lnTo>
                  <a:lnTo>
                    <a:pt x="2873" y="19945"/>
                  </a:lnTo>
                  <a:lnTo>
                    <a:pt x="2920" y="20032"/>
                  </a:lnTo>
                  <a:lnTo>
                    <a:pt x="2975" y="20118"/>
                  </a:lnTo>
                  <a:lnTo>
                    <a:pt x="3030" y="20205"/>
                  </a:lnTo>
                  <a:lnTo>
                    <a:pt x="3156" y="20362"/>
                  </a:lnTo>
                  <a:lnTo>
                    <a:pt x="3298" y="20512"/>
                  </a:lnTo>
                  <a:lnTo>
                    <a:pt x="3440" y="20646"/>
                  </a:lnTo>
                  <a:lnTo>
                    <a:pt x="3581" y="20756"/>
                  </a:lnTo>
                  <a:lnTo>
                    <a:pt x="3731" y="20850"/>
                  </a:lnTo>
                  <a:lnTo>
                    <a:pt x="3873" y="20929"/>
                  </a:lnTo>
                  <a:lnTo>
                    <a:pt x="4006" y="20984"/>
                  </a:lnTo>
                  <a:lnTo>
                    <a:pt x="4069" y="21000"/>
                  </a:lnTo>
                  <a:lnTo>
                    <a:pt x="4132" y="21016"/>
                  </a:lnTo>
                  <a:lnTo>
                    <a:pt x="4235" y="21016"/>
                  </a:lnTo>
                  <a:lnTo>
                    <a:pt x="4282" y="21008"/>
                  </a:lnTo>
                  <a:lnTo>
                    <a:pt x="4321" y="20992"/>
                  </a:lnTo>
                  <a:lnTo>
                    <a:pt x="4361" y="20969"/>
                  </a:lnTo>
                  <a:lnTo>
                    <a:pt x="4392" y="20945"/>
                  </a:lnTo>
                  <a:lnTo>
                    <a:pt x="4416" y="20906"/>
                  </a:lnTo>
                  <a:lnTo>
                    <a:pt x="4431" y="20858"/>
                  </a:lnTo>
                  <a:lnTo>
                    <a:pt x="4439" y="20811"/>
                  </a:lnTo>
                  <a:lnTo>
                    <a:pt x="4439" y="20748"/>
                  </a:lnTo>
                  <a:lnTo>
                    <a:pt x="4431" y="20677"/>
                  </a:lnTo>
                  <a:lnTo>
                    <a:pt x="4408" y="20606"/>
                  </a:lnTo>
                  <a:lnTo>
                    <a:pt x="4211" y="19804"/>
                  </a:lnTo>
                  <a:lnTo>
                    <a:pt x="4085" y="19324"/>
                  </a:lnTo>
                  <a:lnTo>
                    <a:pt x="3951" y="18836"/>
                  </a:lnTo>
                  <a:lnTo>
                    <a:pt x="3873" y="18584"/>
                  </a:lnTo>
                  <a:lnTo>
                    <a:pt x="3794" y="18348"/>
                  </a:lnTo>
                  <a:lnTo>
                    <a:pt x="3715" y="18111"/>
                  </a:lnTo>
                  <a:lnTo>
                    <a:pt x="3629" y="17891"/>
                  </a:lnTo>
                  <a:lnTo>
                    <a:pt x="3534" y="17679"/>
                  </a:lnTo>
                  <a:lnTo>
                    <a:pt x="3440" y="17490"/>
                  </a:lnTo>
                  <a:lnTo>
                    <a:pt x="3337" y="17309"/>
                  </a:lnTo>
                  <a:lnTo>
                    <a:pt x="3235" y="17159"/>
                  </a:lnTo>
                  <a:lnTo>
                    <a:pt x="3211" y="17120"/>
                  </a:lnTo>
                  <a:lnTo>
                    <a:pt x="3188" y="17073"/>
                  </a:lnTo>
                  <a:lnTo>
                    <a:pt x="3156" y="16962"/>
                  </a:lnTo>
                  <a:lnTo>
                    <a:pt x="3133" y="16836"/>
                  </a:lnTo>
                  <a:lnTo>
                    <a:pt x="3117" y="16679"/>
                  </a:lnTo>
                  <a:lnTo>
                    <a:pt x="3117" y="16498"/>
                  </a:lnTo>
                  <a:lnTo>
                    <a:pt x="3117" y="16301"/>
                  </a:lnTo>
                  <a:lnTo>
                    <a:pt x="3133" y="16089"/>
                  </a:lnTo>
                  <a:lnTo>
                    <a:pt x="3156" y="15860"/>
                  </a:lnTo>
                  <a:lnTo>
                    <a:pt x="3188" y="15609"/>
                  </a:lnTo>
                  <a:lnTo>
                    <a:pt x="3219" y="15349"/>
                  </a:lnTo>
                  <a:lnTo>
                    <a:pt x="3314" y="14798"/>
                  </a:lnTo>
                  <a:lnTo>
                    <a:pt x="3416" y="14200"/>
                  </a:lnTo>
                  <a:lnTo>
                    <a:pt x="3542" y="13586"/>
                  </a:lnTo>
                  <a:lnTo>
                    <a:pt x="3676" y="12956"/>
                  </a:lnTo>
                  <a:lnTo>
                    <a:pt x="3818" y="12326"/>
                  </a:lnTo>
                  <a:lnTo>
                    <a:pt x="4085" y="11114"/>
                  </a:lnTo>
                  <a:lnTo>
                    <a:pt x="4203" y="10556"/>
                  </a:lnTo>
                  <a:lnTo>
                    <a:pt x="4306" y="10044"/>
                  </a:lnTo>
                  <a:lnTo>
                    <a:pt x="4392" y="9595"/>
                  </a:lnTo>
                  <a:lnTo>
                    <a:pt x="4455" y="9210"/>
                  </a:lnTo>
                  <a:lnTo>
                    <a:pt x="4510" y="8816"/>
                  </a:lnTo>
                  <a:lnTo>
                    <a:pt x="4565" y="8312"/>
                  </a:lnTo>
                  <a:lnTo>
                    <a:pt x="4699" y="7069"/>
                  </a:lnTo>
                  <a:lnTo>
                    <a:pt x="4841" y="5621"/>
                  </a:lnTo>
                  <a:lnTo>
                    <a:pt x="4990" y="4125"/>
                  </a:lnTo>
                  <a:lnTo>
                    <a:pt x="5234" y="1512"/>
                  </a:lnTo>
                  <a:lnTo>
                    <a:pt x="5329" y="394"/>
                  </a:lnTo>
                  <a:lnTo>
                    <a:pt x="5329" y="206"/>
                  </a:lnTo>
                  <a:lnTo>
                    <a:pt x="1252" y="1"/>
                  </a:lnTo>
                  <a:close/>
                </a:path>
              </a:pathLst>
            </a:custGeom>
            <a:solidFill>
              <a:srgbClr val="EDB3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2549;p46"/>
            <p:cNvSpPr/>
            <p:nvPr/>
          </p:nvSpPr>
          <p:spPr>
            <a:xfrm>
              <a:off x="5192500" y="3291725"/>
              <a:ext cx="133225" cy="616900"/>
            </a:xfrm>
            <a:custGeom>
              <a:avLst/>
              <a:gdLst/>
              <a:ahLst/>
              <a:cxnLst/>
              <a:rect l="l" t="t" r="r" b="b"/>
              <a:pathLst>
                <a:path w="5329" h="24676" fill="none" extrusionOk="0">
                  <a:moveTo>
                    <a:pt x="5329" y="394"/>
                  </a:moveTo>
                  <a:lnTo>
                    <a:pt x="5329" y="394"/>
                  </a:lnTo>
                  <a:lnTo>
                    <a:pt x="5234" y="1512"/>
                  </a:lnTo>
                  <a:lnTo>
                    <a:pt x="4990" y="4125"/>
                  </a:lnTo>
                  <a:lnTo>
                    <a:pt x="4841" y="5621"/>
                  </a:lnTo>
                  <a:lnTo>
                    <a:pt x="4699" y="7069"/>
                  </a:lnTo>
                  <a:lnTo>
                    <a:pt x="4565" y="8312"/>
                  </a:lnTo>
                  <a:lnTo>
                    <a:pt x="4510" y="8816"/>
                  </a:lnTo>
                  <a:lnTo>
                    <a:pt x="4455" y="9210"/>
                  </a:lnTo>
                  <a:lnTo>
                    <a:pt x="4455" y="9210"/>
                  </a:lnTo>
                  <a:lnTo>
                    <a:pt x="4392" y="9595"/>
                  </a:lnTo>
                  <a:lnTo>
                    <a:pt x="4306" y="10044"/>
                  </a:lnTo>
                  <a:lnTo>
                    <a:pt x="4203" y="10556"/>
                  </a:lnTo>
                  <a:lnTo>
                    <a:pt x="4085" y="11114"/>
                  </a:lnTo>
                  <a:lnTo>
                    <a:pt x="3818" y="12326"/>
                  </a:lnTo>
                  <a:lnTo>
                    <a:pt x="3676" y="12956"/>
                  </a:lnTo>
                  <a:lnTo>
                    <a:pt x="3542" y="13586"/>
                  </a:lnTo>
                  <a:lnTo>
                    <a:pt x="3416" y="14200"/>
                  </a:lnTo>
                  <a:lnTo>
                    <a:pt x="3314" y="14798"/>
                  </a:lnTo>
                  <a:lnTo>
                    <a:pt x="3219" y="15349"/>
                  </a:lnTo>
                  <a:lnTo>
                    <a:pt x="3188" y="15609"/>
                  </a:lnTo>
                  <a:lnTo>
                    <a:pt x="3156" y="15860"/>
                  </a:lnTo>
                  <a:lnTo>
                    <a:pt x="3133" y="16089"/>
                  </a:lnTo>
                  <a:lnTo>
                    <a:pt x="3117" y="16301"/>
                  </a:lnTo>
                  <a:lnTo>
                    <a:pt x="3117" y="16498"/>
                  </a:lnTo>
                  <a:lnTo>
                    <a:pt x="3117" y="16679"/>
                  </a:lnTo>
                  <a:lnTo>
                    <a:pt x="3133" y="16836"/>
                  </a:lnTo>
                  <a:lnTo>
                    <a:pt x="3156" y="16962"/>
                  </a:lnTo>
                  <a:lnTo>
                    <a:pt x="3188" y="17073"/>
                  </a:lnTo>
                  <a:lnTo>
                    <a:pt x="3211" y="17120"/>
                  </a:lnTo>
                  <a:lnTo>
                    <a:pt x="3235" y="17159"/>
                  </a:lnTo>
                  <a:lnTo>
                    <a:pt x="3235" y="17159"/>
                  </a:lnTo>
                  <a:lnTo>
                    <a:pt x="3337" y="17309"/>
                  </a:lnTo>
                  <a:lnTo>
                    <a:pt x="3440" y="17490"/>
                  </a:lnTo>
                  <a:lnTo>
                    <a:pt x="3534" y="17679"/>
                  </a:lnTo>
                  <a:lnTo>
                    <a:pt x="3629" y="17891"/>
                  </a:lnTo>
                  <a:lnTo>
                    <a:pt x="3715" y="18111"/>
                  </a:lnTo>
                  <a:lnTo>
                    <a:pt x="3794" y="18348"/>
                  </a:lnTo>
                  <a:lnTo>
                    <a:pt x="3873" y="18584"/>
                  </a:lnTo>
                  <a:lnTo>
                    <a:pt x="3951" y="18836"/>
                  </a:lnTo>
                  <a:lnTo>
                    <a:pt x="4085" y="19324"/>
                  </a:lnTo>
                  <a:lnTo>
                    <a:pt x="4211" y="19804"/>
                  </a:lnTo>
                  <a:lnTo>
                    <a:pt x="4408" y="20606"/>
                  </a:lnTo>
                  <a:lnTo>
                    <a:pt x="4408" y="20606"/>
                  </a:lnTo>
                  <a:lnTo>
                    <a:pt x="4431" y="20677"/>
                  </a:lnTo>
                  <a:lnTo>
                    <a:pt x="4439" y="20748"/>
                  </a:lnTo>
                  <a:lnTo>
                    <a:pt x="4439" y="20811"/>
                  </a:lnTo>
                  <a:lnTo>
                    <a:pt x="4431" y="20858"/>
                  </a:lnTo>
                  <a:lnTo>
                    <a:pt x="4416" y="20906"/>
                  </a:lnTo>
                  <a:lnTo>
                    <a:pt x="4392" y="20945"/>
                  </a:lnTo>
                  <a:lnTo>
                    <a:pt x="4361" y="20969"/>
                  </a:lnTo>
                  <a:lnTo>
                    <a:pt x="4321" y="20992"/>
                  </a:lnTo>
                  <a:lnTo>
                    <a:pt x="4282" y="21008"/>
                  </a:lnTo>
                  <a:lnTo>
                    <a:pt x="4235" y="21016"/>
                  </a:lnTo>
                  <a:lnTo>
                    <a:pt x="4187" y="21016"/>
                  </a:lnTo>
                  <a:lnTo>
                    <a:pt x="4132" y="21016"/>
                  </a:lnTo>
                  <a:lnTo>
                    <a:pt x="4069" y="21000"/>
                  </a:lnTo>
                  <a:lnTo>
                    <a:pt x="4006" y="20984"/>
                  </a:lnTo>
                  <a:lnTo>
                    <a:pt x="3873" y="20929"/>
                  </a:lnTo>
                  <a:lnTo>
                    <a:pt x="3731" y="20850"/>
                  </a:lnTo>
                  <a:lnTo>
                    <a:pt x="3581" y="20756"/>
                  </a:lnTo>
                  <a:lnTo>
                    <a:pt x="3440" y="20646"/>
                  </a:lnTo>
                  <a:lnTo>
                    <a:pt x="3298" y="20512"/>
                  </a:lnTo>
                  <a:lnTo>
                    <a:pt x="3156" y="20362"/>
                  </a:lnTo>
                  <a:lnTo>
                    <a:pt x="3030" y="20205"/>
                  </a:lnTo>
                  <a:lnTo>
                    <a:pt x="2975" y="20118"/>
                  </a:lnTo>
                  <a:lnTo>
                    <a:pt x="2920" y="20032"/>
                  </a:lnTo>
                  <a:lnTo>
                    <a:pt x="2873" y="19945"/>
                  </a:lnTo>
                  <a:lnTo>
                    <a:pt x="2826" y="19851"/>
                  </a:lnTo>
                  <a:lnTo>
                    <a:pt x="2826" y="19851"/>
                  </a:lnTo>
                  <a:lnTo>
                    <a:pt x="2755" y="19701"/>
                  </a:lnTo>
                  <a:lnTo>
                    <a:pt x="2724" y="19646"/>
                  </a:lnTo>
                  <a:lnTo>
                    <a:pt x="2700" y="19615"/>
                  </a:lnTo>
                  <a:lnTo>
                    <a:pt x="2676" y="19591"/>
                  </a:lnTo>
                  <a:lnTo>
                    <a:pt x="2653" y="19583"/>
                  </a:lnTo>
                  <a:lnTo>
                    <a:pt x="2645" y="19591"/>
                  </a:lnTo>
                  <a:lnTo>
                    <a:pt x="2629" y="19615"/>
                  </a:lnTo>
                  <a:lnTo>
                    <a:pt x="2621" y="19646"/>
                  </a:lnTo>
                  <a:lnTo>
                    <a:pt x="2621" y="19686"/>
                  </a:lnTo>
                  <a:lnTo>
                    <a:pt x="2629" y="19812"/>
                  </a:lnTo>
                  <a:lnTo>
                    <a:pt x="2645" y="19969"/>
                  </a:lnTo>
                  <a:lnTo>
                    <a:pt x="2684" y="20150"/>
                  </a:lnTo>
                  <a:lnTo>
                    <a:pt x="2731" y="20370"/>
                  </a:lnTo>
                  <a:lnTo>
                    <a:pt x="2794" y="20599"/>
                  </a:lnTo>
                  <a:lnTo>
                    <a:pt x="2873" y="20850"/>
                  </a:lnTo>
                  <a:lnTo>
                    <a:pt x="2968" y="21110"/>
                  </a:lnTo>
                  <a:lnTo>
                    <a:pt x="3070" y="21370"/>
                  </a:lnTo>
                  <a:lnTo>
                    <a:pt x="3196" y="21622"/>
                  </a:lnTo>
                  <a:lnTo>
                    <a:pt x="3330" y="21874"/>
                  </a:lnTo>
                  <a:lnTo>
                    <a:pt x="3400" y="21992"/>
                  </a:lnTo>
                  <a:lnTo>
                    <a:pt x="3471" y="22102"/>
                  </a:lnTo>
                  <a:lnTo>
                    <a:pt x="3471" y="22102"/>
                  </a:lnTo>
                  <a:lnTo>
                    <a:pt x="3762" y="22527"/>
                  </a:lnTo>
                  <a:lnTo>
                    <a:pt x="4014" y="22913"/>
                  </a:lnTo>
                  <a:lnTo>
                    <a:pt x="4227" y="23251"/>
                  </a:lnTo>
                  <a:lnTo>
                    <a:pt x="4408" y="23550"/>
                  </a:lnTo>
                  <a:lnTo>
                    <a:pt x="4550" y="23802"/>
                  </a:lnTo>
                  <a:lnTo>
                    <a:pt x="4612" y="23920"/>
                  </a:lnTo>
                  <a:lnTo>
                    <a:pt x="4652" y="24022"/>
                  </a:lnTo>
                  <a:lnTo>
                    <a:pt x="4691" y="24117"/>
                  </a:lnTo>
                  <a:lnTo>
                    <a:pt x="4715" y="24203"/>
                  </a:lnTo>
                  <a:lnTo>
                    <a:pt x="4731" y="24274"/>
                  </a:lnTo>
                  <a:lnTo>
                    <a:pt x="4738" y="24337"/>
                  </a:lnTo>
                  <a:lnTo>
                    <a:pt x="4738" y="24337"/>
                  </a:lnTo>
                  <a:lnTo>
                    <a:pt x="4738" y="24369"/>
                  </a:lnTo>
                  <a:lnTo>
                    <a:pt x="4731" y="24400"/>
                  </a:lnTo>
                  <a:lnTo>
                    <a:pt x="4715" y="24424"/>
                  </a:lnTo>
                  <a:lnTo>
                    <a:pt x="4691" y="24455"/>
                  </a:lnTo>
                  <a:lnTo>
                    <a:pt x="4636" y="24510"/>
                  </a:lnTo>
                  <a:lnTo>
                    <a:pt x="4565" y="24565"/>
                  </a:lnTo>
                  <a:lnTo>
                    <a:pt x="4463" y="24613"/>
                  </a:lnTo>
                  <a:lnTo>
                    <a:pt x="4345" y="24644"/>
                  </a:lnTo>
                  <a:lnTo>
                    <a:pt x="4211" y="24668"/>
                  </a:lnTo>
                  <a:lnTo>
                    <a:pt x="4054" y="24676"/>
                  </a:lnTo>
                  <a:lnTo>
                    <a:pt x="3873" y="24668"/>
                  </a:lnTo>
                  <a:lnTo>
                    <a:pt x="3676" y="24644"/>
                  </a:lnTo>
                  <a:lnTo>
                    <a:pt x="3463" y="24597"/>
                  </a:lnTo>
                  <a:lnTo>
                    <a:pt x="3235" y="24526"/>
                  </a:lnTo>
                  <a:lnTo>
                    <a:pt x="2983" y="24432"/>
                  </a:lnTo>
                  <a:lnTo>
                    <a:pt x="2857" y="24377"/>
                  </a:lnTo>
                  <a:lnTo>
                    <a:pt x="2724" y="24314"/>
                  </a:lnTo>
                  <a:lnTo>
                    <a:pt x="2582" y="24243"/>
                  </a:lnTo>
                  <a:lnTo>
                    <a:pt x="2440" y="24164"/>
                  </a:lnTo>
                  <a:lnTo>
                    <a:pt x="2291" y="24077"/>
                  </a:lnTo>
                  <a:lnTo>
                    <a:pt x="2141" y="23975"/>
                  </a:lnTo>
                  <a:lnTo>
                    <a:pt x="2141" y="23975"/>
                  </a:lnTo>
                  <a:lnTo>
                    <a:pt x="1992" y="23873"/>
                  </a:lnTo>
                  <a:lnTo>
                    <a:pt x="1842" y="23755"/>
                  </a:lnTo>
                  <a:lnTo>
                    <a:pt x="1700" y="23629"/>
                  </a:lnTo>
                  <a:lnTo>
                    <a:pt x="1567" y="23495"/>
                  </a:lnTo>
                  <a:lnTo>
                    <a:pt x="1433" y="23353"/>
                  </a:lnTo>
                  <a:lnTo>
                    <a:pt x="1307" y="23196"/>
                  </a:lnTo>
                  <a:lnTo>
                    <a:pt x="1189" y="23031"/>
                  </a:lnTo>
                  <a:lnTo>
                    <a:pt x="1071" y="22865"/>
                  </a:lnTo>
                  <a:lnTo>
                    <a:pt x="960" y="22684"/>
                  </a:lnTo>
                  <a:lnTo>
                    <a:pt x="858" y="22495"/>
                  </a:lnTo>
                  <a:lnTo>
                    <a:pt x="756" y="22291"/>
                  </a:lnTo>
                  <a:lnTo>
                    <a:pt x="661" y="22086"/>
                  </a:lnTo>
                  <a:lnTo>
                    <a:pt x="575" y="21874"/>
                  </a:lnTo>
                  <a:lnTo>
                    <a:pt x="488" y="21653"/>
                  </a:lnTo>
                  <a:lnTo>
                    <a:pt x="417" y="21433"/>
                  </a:lnTo>
                  <a:lnTo>
                    <a:pt x="347" y="21197"/>
                  </a:lnTo>
                  <a:lnTo>
                    <a:pt x="276" y="20953"/>
                  </a:lnTo>
                  <a:lnTo>
                    <a:pt x="221" y="20709"/>
                  </a:lnTo>
                  <a:lnTo>
                    <a:pt x="173" y="20457"/>
                  </a:lnTo>
                  <a:lnTo>
                    <a:pt x="126" y="20197"/>
                  </a:lnTo>
                  <a:lnTo>
                    <a:pt x="87" y="19930"/>
                  </a:lnTo>
                  <a:lnTo>
                    <a:pt x="55" y="19662"/>
                  </a:lnTo>
                  <a:lnTo>
                    <a:pt x="32" y="19387"/>
                  </a:lnTo>
                  <a:lnTo>
                    <a:pt x="16" y="19103"/>
                  </a:lnTo>
                  <a:lnTo>
                    <a:pt x="0" y="18820"/>
                  </a:lnTo>
                  <a:lnTo>
                    <a:pt x="0" y="18529"/>
                  </a:lnTo>
                  <a:lnTo>
                    <a:pt x="8" y="18237"/>
                  </a:lnTo>
                  <a:lnTo>
                    <a:pt x="16" y="17938"/>
                  </a:lnTo>
                  <a:lnTo>
                    <a:pt x="40" y="17639"/>
                  </a:lnTo>
                  <a:lnTo>
                    <a:pt x="63" y="17340"/>
                  </a:lnTo>
                  <a:lnTo>
                    <a:pt x="95" y="17033"/>
                  </a:lnTo>
                  <a:lnTo>
                    <a:pt x="142" y="16718"/>
                  </a:lnTo>
                  <a:lnTo>
                    <a:pt x="142" y="16718"/>
                  </a:lnTo>
                  <a:lnTo>
                    <a:pt x="189" y="16333"/>
                  </a:lnTo>
                  <a:lnTo>
                    <a:pt x="236" y="15868"/>
                  </a:lnTo>
                  <a:lnTo>
                    <a:pt x="268" y="15349"/>
                  </a:lnTo>
                  <a:lnTo>
                    <a:pt x="291" y="14774"/>
                  </a:lnTo>
                  <a:lnTo>
                    <a:pt x="315" y="14152"/>
                  </a:lnTo>
                  <a:lnTo>
                    <a:pt x="331" y="13483"/>
                  </a:lnTo>
                  <a:lnTo>
                    <a:pt x="354" y="12035"/>
                  </a:lnTo>
                  <a:lnTo>
                    <a:pt x="370" y="10493"/>
                  </a:lnTo>
                  <a:lnTo>
                    <a:pt x="370" y="8895"/>
                  </a:lnTo>
                  <a:lnTo>
                    <a:pt x="378" y="7297"/>
                  </a:lnTo>
                  <a:lnTo>
                    <a:pt x="386" y="5739"/>
                  </a:lnTo>
                  <a:lnTo>
                    <a:pt x="386" y="5739"/>
                  </a:lnTo>
                  <a:lnTo>
                    <a:pt x="402" y="5180"/>
                  </a:lnTo>
                  <a:lnTo>
                    <a:pt x="433" y="4621"/>
                  </a:lnTo>
                  <a:lnTo>
                    <a:pt x="480" y="4086"/>
                  </a:lnTo>
                  <a:lnTo>
                    <a:pt x="535" y="3566"/>
                  </a:lnTo>
                  <a:lnTo>
                    <a:pt x="606" y="3071"/>
                  </a:lnTo>
                  <a:lnTo>
                    <a:pt x="677" y="2598"/>
                  </a:lnTo>
                  <a:lnTo>
                    <a:pt x="756" y="2150"/>
                  </a:lnTo>
                  <a:lnTo>
                    <a:pt x="835" y="1732"/>
                  </a:lnTo>
                  <a:lnTo>
                    <a:pt x="913" y="1363"/>
                  </a:lnTo>
                  <a:lnTo>
                    <a:pt x="992" y="1016"/>
                  </a:lnTo>
                  <a:lnTo>
                    <a:pt x="1126" y="473"/>
                  </a:lnTo>
                  <a:lnTo>
                    <a:pt x="1220" y="127"/>
                  </a:lnTo>
                  <a:lnTo>
                    <a:pt x="1252" y="1"/>
                  </a:lnTo>
                  <a:lnTo>
                    <a:pt x="5329" y="206"/>
                  </a:lnTo>
                  <a:lnTo>
                    <a:pt x="5329" y="3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2550;p46"/>
            <p:cNvSpPr/>
            <p:nvPr/>
          </p:nvSpPr>
          <p:spPr>
            <a:xfrm>
              <a:off x="5192500" y="3356075"/>
              <a:ext cx="127925" cy="552550"/>
            </a:xfrm>
            <a:custGeom>
              <a:avLst/>
              <a:gdLst/>
              <a:ahLst/>
              <a:cxnLst/>
              <a:rect l="l" t="t" r="r" b="b"/>
              <a:pathLst>
                <a:path w="5117" h="22102" extrusionOk="0">
                  <a:moveTo>
                    <a:pt x="677" y="1"/>
                  </a:moveTo>
                  <a:lnTo>
                    <a:pt x="606" y="489"/>
                  </a:lnTo>
                  <a:lnTo>
                    <a:pt x="535" y="1008"/>
                  </a:lnTo>
                  <a:lnTo>
                    <a:pt x="480" y="1551"/>
                  </a:lnTo>
                  <a:lnTo>
                    <a:pt x="433" y="2110"/>
                  </a:lnTo>
                  <a:lnTo>
                    <a:pt x="1897" y="5392"/>
                  </a:lnTo>
                  <a:lnTo>
                    <a:pt x="370" y="6053"/>
                  </a:lnTo>
                  <a:lnTo>
                    <a:pt x="362" y="8509"/>
                  </a:lnTo>
                  <a:lnTo>
                    <a:pt x="354" y="9682"/>
                  </a:lnTo>
                  <a:lnTo>
                    <a:pt x="339" y="10791"/>
                  </a:lnTo>
                  <a:lnTo>
                    <a:pt x="307" y="11815"/>
                  </a:lnTo>
                  <a:lnTo>
                    <a:pt x="291" y="12287"/>
                  </a:lnTo>
                  <a:lnTo>
                    <a:pt x="268" y="12728"/>
                  </a:lnTo>
                  <a:lnTo>
                    <a:pt x="244" y="13145"/>
                  </a:lnTo>
                  <a:lnTo>
                    <a:pt x="213" y="13515"/>
                  </a:lnTo>
                  <a:lnTo>
                    <a:pt x="181" y="13853"/>
                  </a:lnTo>
                  <a:lnTo>
                    <a:pt x="142" y="14144"/>
                  </a:lnTo>
                  <a:lnTo>
                    <a:pt x="79" y="14617"/>
                  </a:lnTo>
                  <a:lnTo>
                    <a:pt x="32" y="15081"/>
                  </a:lnTo>
                  <a:lnTo>
                    <a:pt x="8" y="15537"/>
                  </a:lnTo>
                  <a:lnTo>
                    <a:pt x="0" y="15986"/>
                  </a:lnTo>
                  <a:lnTo>
                    <a:pt x="0" y="16222"/>
                  </a:lnTo>
                  <a:lnTo>
                    <a:pt x="8" y="16450"/>
                  </a:lnTo>
                  <a:lnTo>
                    <a:pt x="24" y="16679"/>
                  </a:lnTo>
                  <a:lnTo>
                    <a:pt x="40" y="16899"/>
                  </a:lnTo>
                  <a:lnTo>
                    <a:pt x="55" y="17127"/>
                  </a:lnTo>
                  <a:lnTo>
                    <a:pt x="87" y="17340"/>
                  </a:lnTo>
                  <a:lnTo>
                    <a:pt x="118" y="17560"/>
                  </a:lnTo>
                  <a:lnTo>
                    <a:pt x="150" y="17773"/>
                  </a:lnTo>
                  <a:lnTo>
                    <a:pt x="189" y="17977"/>
                  </a:lnTo>
                  <a:lnTo>
                    <a:pt x="229" y="18182"/>
                  </a:lnTo>
                  <a:lnTo>
                    <a:pt x="276" y="18379"/>
                  </a:lnTo>
                  <a:lnTo>
                    <a:pt x="331" y="18576"/>
                  </a:lnTo>
                  <a:lnTo>
                    <a:pt x="386" y="18764"/>
                  </a:lnTo>
                  <a:lnTo>
                    <a:pt x="449" y="18953"/>
                  </a:lnTo>
                  <a:lnTo>
                    <a:pt x="512" y="19134"/>
                  </a:lnTo>
                  <a:lnTo>
                    <a:pt x="575" y="19315"/>
                  </a:lnTo>
                  <a:lnTo>
                    <a:pt x="646" y="19489"/>
                  </a:lnTo>
                  <a:lnTo>
                    <a:pt x="724" y="19654"/>
                  </a:lnTo>
                  <a:lnTo>
                    <a:pt x="803" y="19819"/>
                  </a:lnTo>
                  <a:lnTo>
                    <a:pt x="882" y="19977"/>
                  </a:lnTo>
                  <a:lnTo>
                    <a:pt x="968" y="20126"/>
                  </a:lnTo>
                  <a:lnTo>
                    <a:pt x="1063" y="20268"/>
                  </a:lnTo>
                  <a:lnTo>
                    <a:pt x="1157" y="20409"/>
                  </a:lnTo>
                  <a:lnTo>
                    <a:pt x="1252" y="20551"/>
                  </a:lnTo>
                  <a:lnTo>
                    <a:pt x="1354" y="20677"/>
                  </a:lnTo>
                  <a:lnTo>
                    <a:pt x="1456" y="20803"/>
                  </a:lnTo>
                  <a:lnTo>
                    <a:pt x="1559" y="20913"/>
                  </a:lnTo>
                  <a:lnTo>
                    <a:pt x="1669" y="21023"/>
                  </a:lnTo>
                  <a:lnTo>
                    <a:pt x="1787" y="21134"/>
                  </a:lnTo>
                  <a:lnTo>
                    <a:pt x="1897" y="21228"/>
                  </a:lnTo>
                  <a:lnTo>
                    <a:pt x="2023" y="21322"/>
                  </a:lnTo>
                  <a:lnTo>
                    <a:pt x="2141" y="21401"/>
                  </a:lnTo>
                  <a:lnTo>
                    <a:pt x="2291" y="21496"/>
                  </a:lnTo>
                  <a:lnTo>
                    <a:pt x="2432" y="21582"/>
                  </a:lnTo>
                  <a:lnTo>
                    <a:pt x="2574" y="21661"/>
                  </a:lnTo>
                  <a:lnTo>
                    <a:pt x="2716" y="21732"/>
                  </a:lnTo>
                  <a:lnTo>
                    <a:pt x="2849" y="21803"/>
                  </a:lnTo>
                  <a:lnTo>
                    <a:pt x="2975" y="21858"/>
                  </a:lnTo>
                  <a:lnTo>
                    <a:pt x="3227" y="21952"/>
                  </a:lnTo>
                  <a:lnTo>
                    <a:pt x="3455" y="22023"/>
                  </a:lnTo>
                  <a:lnTo>
                    <a:pt x="3668" y="22070"/>
                  </a:lnTo>
                  <a:lnTo>
                    <a:pt x="3857" y="22094"/>
                  </a:lnTo>
                  <a:lnTo>
                    <a:pt x="4038" y="22102"/>
                  </a:lnTo>
                  <a:lnTo>
                    <a:pt x="4195" y="22094"/>
                  </a:lnTo>
                  <a:lnTo>
                    <a:pt x="4337" y="22070"/>
                  </a:lnTo>
                  <a:lnTo>
                    <a:pt x="4455" y="22039"/>
                  </a:lnTo>
                  <a:lnTo>
                    <a:pt x="4557" y="21991"/>
                  </a:lnTo>
                  <a:lnTo>
                    <a:pt x="4636" y="21944"/>
                  </a:lnTo>
                  <a:lnTo>
                    <a:pt x="4691" y="21881"/>
                  </a:lnTo>
                  <a:lnTo>
                    <a:pt x="4715" y="21858"/>
                  </a:lnTo>
                  <a:lnTo>
                    <a:pt x="4731" y="21826"/>
                  </a:lnTo>
                  <a:lnTo>
                    <a:pt x="4738" y="21795"/>
                  </a:lnTo>
                  <a:lnTo>
                    <a:pt x="4738" y="21763"/>
                  </a:lnTo>
                  <a:lnTo>
                    <a:pt x="4731" y="21700"/>
                  </a:lnTo>
                  <a:lnTo>
                    <a:pt x="4715" y="21629"/>
                  </a:lnTo>
                  <a:lnTo>
                    <a:pt x="4691" y="21543"/>
                  </a:lnTo>
                  <a:lnTo>
                    <a:pt x="4652" y="21448"/>
                  </a:lnTo>
                  <a:lnTo>
                    <a:pt x="4612" y="21346"/>
                  </a:lnTo>
                  <a:lnTo>
                    <a:pt x="4550" y="21228"/>
                  </a:lnTo>
                  <a:lnTo>
                    <a:pt x="4408" y="20976"/>
                  </a:lnTo>
                  <a:lnTo>
                    <a:pt x="4227" y="20677"/>
                  </a:lnTo>
                  <a:lnTo>
                    <a:pt x="4014" y="20339"/>
                  </a:lnTo>
                  <a:lnTo>
                    <a:pt x="3762" y="19953"/>
                  </a:lnTo>
                  <a:lnTo>
                    <a:pt x="3471" y="19528"/>
                  </a:lnTo>
                  <a:lnTo>
                    <a:pt x="3369" y="19370"/>
                  </a:lnTo>
                  <a:lnTo>
                    <a:pt x="3274" y="19213"/>
                  </a:lnTo>
                  <a:lnTo>
                    <a:pt x="3188" y="19040"/>
                  </a:lnTo>
                  <a:lnTo>
                    <a:pt x="3109" y="18867"/>
                  </a:lnTo>
                  <a:lnTo>
                    <a:pt x="3030" y="18694"/>
                  </a:lnTo>
                  <a:lnTo>
                    <a:pt x="2960" y="18513"/>
                  </a:lnTo>
                  <a:lnTo>
                    <a:pt x="2897" y="18339"/>
                  </a:lnTo>
                  <a:lnTo>
                    <a:pt x="2842" y="18166"/>
                  </a:lnTo>
                  <a:lnTo>
                    <a:pt x="2747" y="17844"/>
                  </a:lnTo>
                  <a:lnTo>
                    <a:pt x="2676" y="17552"/>
                  </a:lnTo>
                  <a:lnTo>
                    <a:pt x="2637" y="17308"/>
                  </a:lnTo>
                  <a:lnTo>
                    <a:pt x="2621" y="17214"/>
                  </a:lnTo>
                  <a:lnTo>
                    <a:pt x="2621" y="17127"/>
                  </a:lnTo>
                  <a:lnTo>
                    <a:pt x="2621" y="17080"/>
                  </a:lnTo>
                  <a:lnTo>
                    <a:pt x="2629" y="17041"/>
                  </a:lnTo>
                  <a:lnTo>
                    <a:pt x="2637" y="17017"/>
                  </a:lnTo>
                  <a:lnTo>
                    <a:pt x="2661" y="17009"/>
                  </a:lnTo>
                  <a:lnTo>
                    <a:pt x="2668" y="17017"/>
                  </a:lnTo>
                  <a:lnTo>
                    <a:pt x="2684" y="17025"/>
                  </a:lnTo>
                  <a:lnTo>
                    <a:pt x="2724" y="17072"/>
                  </a:lnTo>
                  <a:lnTo>
                    <a:pt x="2771" y="17159"/>
                  </a:lnTo>
                  <a:lnTo>
                    <a:pt x="2826" y="17277"/>
                  </a:lnTo>
                  <a:lnTo>
                    <a:pt x="2889" y="17403"/>
                  </a:lnTo>
                  <a:lnTo>
                    <a:pt x="2960" y="17521"/>
                  </a:lnTo>
                  <a:lnTo>
                    <a:pt x="3030" y="17631"/>
                  </a:lnTo>
                  <a:lnTo>
                    <a:pt x="3117" y="17741"/>
                  </a:lnTo>
                  <a:lnTo>
                    <a:pt x="3204" y="17844"/>
                  </a:lnTo>
                  <a:lnTo>
                    <a:pt x="3298" y="17938"/>
                  </a:lnTo>
                  <a:lnTo>
                    <a:pt x="3393" y="18025"/>
                  </a:lnTo>
                  <a:lnTo>
                    <a:pt x="3487" y="18111"/>
                  </a:lnTo>
                  <a:lnTo>
                    <a:pt x="3581" y="18182"/>
                  </a:lnTo>
                  <a:lnTo>
                    <a:pt x="3684" y="18253"/>
                  </a:lnTo>
                  <a:lnTo>
                    <a:pt x="3778" y="18308"/>
                  </a:lnTo>
                  <a:lnTo>
                    <a:pt x="3873" y="18355"/>
                  </a:lnTo>
                  <a:lnTo>
                    <a:pt x="3959" y="18395"/>
                  </a:lnTo>
                  <a:lnTo>
                    <a:pt x="4046" y="18418"/>
                  </a:lnTo>
                  <a:lnTo>
                    <a:pt x="4132" y="18442"/>
                  </a:lnTo>
                  <a:lnTo>
                    <a:pt x="4250" y="18442"/>
                  </a:lnTo>
                  <a:lnTo>
                    <a:pt x="4298" y="18426"/>
                  </a:lnTo>
                  <a:lnTo>
                    <a:pt x="4337" y="18410"/>
                  </a:lnTo>
                  <a:lnTo>
                    <a:pt x="4376" y="18387"/>
                  </a:lnTo>
                  <a:lnTo>
                    <a:pt x="4400" y="18355"/>
                  </a:lnTo>
                  <a:lnTo>
                    <a:pt x="4424" y="18308"/>
                  </a:lnTo>
                  <a:lnTo>
                    <a:pt x="4431" y="18261"/>
                  </a:lnTo>
                  <a:lnTo>
                    <a:pt x="4439" y="18206"/>
                  </a:lnTo>
                  <a:lnTo>
                    <a:pt x="4431" y="18119"/>
                  </a:lnTo>
                  <a:lnTo>
                    <a:pt x="4408" y="18032"/>
                  </a:lnTo>
                  <a:lnTo>
                    <a:pt x="4211" y="17230"/>
                  </a:lnTo>
                  <a:lnTo>
                    <a:pt x="4085" y="16750"/>
                  </a:lnTo>
                  <a:lnTo>
                    <a:pt x="3951" y="16262"/>
                  </a:lnTo>
                  <a:lnTo>
                    <a:pt x="3873" y="16010"/>
                  </a:lnTo>
                  <a:lnTo>
                    <a:pt x="3794" y="15774"/>
                  </a:lnTo>
                  <a:lnTo>
                    <a:pt x="3715" y="15537"/>
                  </a:lnTo>
                  <a:lnTo>
                    <a:pt x="3629" y="15317"/>
                  </a:lnTo>
                  <a:lnTo>
                    <a:pt x="3534" y="15105"/>
                  </a:lnTo>
                  <a:lnTo>
                    <a:pt x="3440" y="14916"/>
                  </a:lnTo>
                  <a:lnTo>
                    <a:pt x="3337" y="14735"/>
                  </a:lnTo>
                  <a:lnTo>
                    <a:pt x="3235" y="14585"/>
                  </a:lnTo>
                  <a:lnTo>
                    <a:pt x="3204" y="14538"/>
                  </a:lnTo>
                  <a:lnTo>
                    <a:pt x="3180" y="14483"/>
                  </a:lnTo>
                  <a:lnTo>
                    <a:pt x="3164" y="14412"/>
                  </a:lnTo>
                  <a:lnTo>
                    <a:pt x="3141" y="14333"/>
                  </a:lnTo>
                  <a:lnTo>
                    <a:pt x="3133" y="14247"/>
                  </a:lnTo>
                  <a:lnTo>
                    <a:pt x="3125" y="14152"/>
                  </a:lnTo>
                  <a:lnTo>
                    <a:pt x="3117" y="13940"/>
                  </a:lnTo>
                  <a:lnTo>
                    <a:pt x="3117" y="13782"/>
                  </a:lnTo>
                  <a:lnTo>
                    <a:pt x="3125" y="13601"/>
                  </a:lnTo>
                  <a:lnTo>
                    <a:pt x="3164" y="13216"/>
                  </a:lnTo>
                  <a:lnTo>
                    <a:pt x="3219" y="12783"/>
                  </a:lnTo>
                  <a:lnTo>
                    <a:pt x="3298" y="12310"/>
                  </a:lnTo>
                  <a:lnTo>
                    <a:pt x="3385" y="11815"/>
                  </a:lnTo>
                  <a:lnTo>
                    <a:pt x="3487" y="11303"/>
                  </a:lnTo>
                  <a:lnTo>
                    <a:pt x="3707" y="10240"/>
                  </a:lnTo>
                  <a:lnTo>
                    <a:pt x="4156" y="8194"/>
                  </a:lnTo>
                  <a:lnTo>
                    <a:pt x="4250" y="7738"/>
                  </a:lnTo>
                  <a:lnTo>
                    <a:pt x="4337" y="7328"/>
                  </a:lnTo>
                  <a:lnTo>
                    <a:pt x="4408" y="6958"/>
                  </a:lnTo>
                  <a:lnTo>
                    <a:pt x="4455" y="6636"/>
                  </a:lnTo>
                  <a:lnTo>
                    <a:pt x="4518" y="6132"/>
                  </a:lnTo>
                  <a:lnTo>
                    <a:pt x="4597" y="5463"/>
                  </a:lnTo>
                  <a:lnTo>
                    <a:pt x="4770" y="3818"/>
                  </a:lnTo>
                  <a:lnTo>
                    <a:pt x="4951" y="1968"/>
                  </a:lnTo>
                  <a:lnTo>
                    <a:pt x="5116" y="190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D89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2551;p46"/>
            <p:cNvSpPr/>
            <p:nvPr/>
          </p:nvSpPr>
          <p:spPr>
            <a:xfrm>
              <a:off x="5192500" y="3356075"/>
              <a:ext cx="127925" cy="552550"/>
            </a:xfrm>
            <a:custGeom>
              <a:avLst/>
              <a:gdLst/>
              <a:ahLst/>
              <a:cxnLst/>
              <a:rect l="l" t="t" r="r" b="b"/>
              <a:pathLst>
                <a:path w="5117" h="22102" fill="none" extrusionOk="0">
                  <a:moveTo>
                    <a:pt x="677" y="1"/>
                  </a:moveTo>
                  <a:lnTo>
                    <a:pt x="677" y="1"/>
                  </a:lnTo>
                  <a:lnTo>
                    <a:pt x="606" y="489"/>
                  </a:lnTo>
                  <a:lnTo>
                    <a:pt x="535" y="1008"/>
                  </a:lnTo>
                  <a:lnTo>
                    <a:pt x="480" y="1551"/>
                  </a:lnTo>
                  <a:lnTo>
                    <a:pt x="433" y="2110"/>
                  </a:lnTo>
                  <a:lnTo>
                    <a:pt x="1897" y="5392"/>
                  </a:lnTo>
                  <a:lnTo>
                    <a:pt x="1897" y="5392"/>
                  </a:lnTo>
                  <a:lnTo>
                    <a:pt x="370" y="6053"/>
                  </a:lnTo>
                  <a:lnTo>
                    <a:pt x="370" y="6053"/>
                  </a:lnTo>
                  <a:lnTo>
                    <a:pt x="362" y="8509"/>
                  </a:lnTo>
                  <a:lnTo>
                    <a:pt x="354" y="9682"/>
                  </a:lnTo>
                  <a:lnTo>
                    <a:pt x="339" y="10791"/>
                  </a:lnTo>
                  <a:lnTo>
                    <a:pt x="307" y="11815"/>
                  </a:lnTo>
                  <a:lnTo>
                    <a:pt x="291" y="12287"/>
                  </a:lnTo>
                  <a:lnTo>
                    <a:pt x="268" y="12728"/>
                  </a:lnTo>
                  <a:lnTo>
                    <a:pt x="244" y="13145"/>
                  </a:lnTo>
                  <a:lnTo>
                    <a:pt x="213" y="13515"/>
                  </a:lnTo>
                  <a:lnTo>
                    <a:pt x="181" y="13853"/>
                  </a:lnTo>
                  <a:lnTo>
                    <a:pt x="142" y="14144"/>
                  </a:lnTo>
                  <a:lnTo>
                    <a:pt x="142" y="14144"/>
                  </a:lnTo>
                  <a:lnTo>
                    <a:pt x="79" y="14617"/>
                  </a:lnTo>
                  <a:lnTo>
                    <a:pt x="32" y="15081"/>
                  </a:lnTo>
                  <a:lnTo>
                    <a:pt x="8" y="15537"/>
                  </a:lnTo>
                  <a:lnTo>
                    <a:pt x="0" y="15986"/>
                  </a:lnTo>
                  <a:lnTo>
                    <a:pt x="0" y="15986"/>
                  </a:lnTo>
                  <a:lnTo>
                    <a:pt x="0" y="16222"/>
                  </a:lnTo>
                  <a:lnTo>
                    <a:pt x="8" y="16450"/>
                  </a:lnTo>
                  <a:lnTo>
                    <a:pt x="24" y="16679"/>
                  </a:lnTo>
                  <a:lnTo>
                    <a:pt x="40" y="16899"/>
                  </a:lnTo>
                  <a:lnTo>
                    <a:pt x="55" y="17127"/>
                  </a:lnTo>
                  <a:lnTo>
                    <a:pt x="87" y="17340"/>
                  </a:lnTo>
                  <a:lnTo>
                    <a:pt x="118" y="17560"/>
                  </a:lnTo>
                  <a:lnTo>
                    <a:pt x="150" y="17773"/>
                  </a:lnTo>
                  <a:lnTo>
                    <a:pt x="189" y="17977"/>
                  </a:lnTo>
                  <a:lnTo>
                    <a:pt x="229" y="18182"/>
                  </a:lnTo>
                  <a:lnTo>
                    <a:pt x="276" y="18379"/>
                  </a:lnTo>
                  <a:lnTo>
                    <a:pt x="331" y="18576"/>
                  </a:lnTo>
                  <a:lnTo>
                    <a:pt x="386" y="18764"/>
                  </a:lnTo>
                  <a:lnTo>
                    <a:pt x="449" y="18953"/>
                  </a:lnTo>
                  <a:lnTo>
                    <a:pt x="512" y="19134"/>
                  </a:lnTo>
                  <a:lnTo>
                    <a:pt x="575" y="19315"/>
                  </a:lnTo>
                  <a:lnTo>
                    <a:pt x="646" y="19489"/>
                  </a:lnTo>
                  <a:lnTo>
                    <a:pt x="724" y="19654"/>
                  </a:lnTo>
                  <a:lnTo>
                    <a:pt x="803" y="19819"/>
                  </a:lnTo>
                  <a:lnTo>
                    <a:pt x="882" y="19977"/>
                  </a:lnTo>
                  <a:lnTo>
                    <a:pt x="968" y="20126"/>
                  </a:lnTo>
                  <a:lnTo>
                    <a:pt x="1063" y="20268"/>
                  </a:lnTo>
                  <a:lnTo>
                    <a:pt x="1157" y="20409"/>
                  </a:lnTo>
                  <a:lnTo>
                    <a:pt x="1252" y="20551"/>
                  </a:lnTo>
                  <a:lnTo>
                    <a:pt x="1354" y="20677"/>
                  </a:lnTo>
                  <a:lnTo>
                    <a:pt x="1456" y="20803"/>
                  </a:lnTo>
                  <a:lnTo>
                    <a:pt x="1559" y="20913"/>
                  </a:lnTo>
                  <a:lnTo>
                    <a:pt x="1669" y="21023"/>
                  </a:lnTo>
                  <a:lnTo>
                    <a:pt x="1787" y="21134"/>
                  </a:lnTo>
                  <a:lnTo>
                    <a:pt x="1897" y="21228"/>
                  </a:lnTo>
                  <a:lnTo>
                    <a:pt x="2023" y="21322"/>
                  </a:lnTo>
                  <a:lnTo>
                    <a:pt x="2141" y="21401"/>
                  </a:lnTo>
                  <a:lnTo>
                    <a:pt x="2141" y="21401"/>
                  </a:lnTo>
                  <a:lnTo>
                    <a:pt x="2291" y="21496"/>
                  </a:lnTo>
                  <a:lnTo>
                    <a:pt x="2432" y="21582"/>
                  </a:lnTo>
                  <a:lnTo>
                    <a:pt x="2574" y="21661"/>
                  </a:lnTo>
                  <a:lnTo>
                    <a:pt x="2716" y="21732"/>
                  </a:lnTo>
                  <a:lnTo>
                    <a:pt x="2849" y="21803"/>
                  </a:lnTo>
                  <a:lnTo>
                    <a:pt x="2975" y="21858"/>
                  </a:lnTo>
                  <a:lnTo>
                    <a:pt x="3227" y="21952"/>
                  </a:lnTo>
                  <a:lnTo>
                    <a:pt x="3455" y="22023"/>
                  </a:lnTo>
                  <a:lnTo>
                    <a:pt x="3668" y="22070"/>
                  </a:lnTo>
                  <a:lnTo>
                    <a:pt x="3857" y="22094"/>
                  </a:lnTo>
                  <a:lnTo>
                    <a:pt x="4038" y="22102"/>
                  </a:lnTo>
                  <a:lnTo>
                    <a:pt x="4038" y="22102"/>
                  </a:lnTo>
                  <a:lnTo>
                    <a:pt x="4195" y="22094"/>
                  </a:lnTo>
                  <a:lnTo>
                    <a:pt x="4337" y="22070"/>
                  </a:lnTo>
                  <a:lnTo>
                    <a:pt x="4455" y="22039"/>
                  </a:lnTo>
                  <a:lnTo>
                    <a:pt x="4557" y="21991"/>
                  </a:lnTo>
                  <a:lnTo>
                    <a:pt x="4636" y="21944"/>
                  </a:lnTo>
                  <a:lnTo>
                    <a:pt x="4691" y="21881"/>
                  </a:lnTo>
                  <a:lnTo>
                    <a:pt x="4715" y="21858"/>
                  </a:lnTo>
                  <a:lnTo>
                    <a:pt x="4731" y="21826"/>
                  </a:lnTo>
                  <a:lnTo>
                    <a:pt x="4738" y="21795"/>
                  </a:lnTo>
                  <a:lnTo>
                    <a:pt x="4738" y="21763"/>
                  </a:lnTo>
                  <a:lnTo>
                    <a:pt x="4738" y="21763"/>
                  </a:lnTo>
                  <a:lnTo>
                    <a:pt x="4731" y="21700"/>
                  </a:lnTo>
                  <a:lnTo>
                    <a:pt x="4715" y="21629"/>
                  </a:lnTo>
                  <a:lnTo>
                    <a:pt x="4691" y="21543"/>
                  </a:lnTo>
                  <a:lnTo>
                    <a:pt x="4652" y="21448"/>
                  </a:lnTo>
                  <a:lnTo>
                    <a:pt x="4612" y="21346"/>
                  </a:lnTo>
                  <a:lnTo>
                    <a:pt x="4550" y="21228"/>
                  </a:lnTo>
                  <a:lnTo>
                    <a:pt x="4408" y="20976"/>
                  </a:lnTo>
                  <a:lnTo>
                    <a:pt x="4227" y="20677"/>
                  </a:lnTo>
                  <a:lnTo>
                    <a:pt x="4014" y="20339"/>
                  </a:lnTo>
                  <a:lnTo>
                    <a:pt x="3762" y="19953"/>
                  </a:lnTo>
                  <a:lnTo>
                    <a:pt x="3471" y="19528"/>
                  </a:lnTo>
                  <a:lnTo>
                    <a:pt x="3471" y="19528"/>
                  </a:lnTo>
                  <a:lnTo>
                    <a:pt x="3369" y="19370"/>
                  </a:lnTo>
                  <a:lnTo>
                    <a:pt x="3274" y="19213"/>
                  </a:lnTo>
                  <a:lnTo>
                    <a:pt x="3188" y="19040"/>
                  </a:lnTo>
                  <a:lnTo>
                    <a:pt x="3109" y="18867"/>
                  </a:lnTo>
                  <a:lnTo>
                    <a:pt x="3030" y="18694"/>
                  </a:lnTo>
                  <a:lnTo>
                    <a:pt x="2960" y="18513"/>
                  </a:lnTo>
                  <a:lnTo>
                    <a:pt x="2897" y="18339"/>
                  </a:lnTo>
                  <a:lnTo>
                    <a:pt x="2842" y="18166"/>
                  </a:lnTo>
                  <a:lnTo>
                    <a:pt x="2747" y="17844"/>
                  </a:lnTo>
                  <a:lnTo>
                    <a:pt x="2676" y="17552"/>
                  </a:lnTo>
                  <a:lnTo>
                    <a:pt x="2637" y="17308"/>
                  </a:lnTo>
                  <a:lnTo>
                    <a:pt x="2621" y="17214"/>
                  </a:lnTo>
                  <a:lnTo>
                    <a:pt x="2621" y="17127"/>
                  </a:lnTo>
                  <a:lnTo>
                    <a:pt x="2621" y="17127"/>
                  </a:lnTo>
                  <a:lnTo>
                    <a:pt x="2621" y="17080"/>
                  </a:lnTo>
                  <a:lnTo>
                    <a:pt x="2629" y="17041"/>
                  </a:lnTo>
                  <a:lnTo>
                    <a:pt x="2637" y="17017"/>
                  </a:lnTo>
                  <a:lnTo>
                    <a:pt x="2661" y="17009"/>
                  </a:lnTo>
                  <a:lnTo>
                    <a:pt x="2661" y="17009"/>
                  </a:lnTo>
                  <a:lnTo>
                    <a:pt x="2668" y="17017"/>
                  </a:lnTo>
                  <a:lnTo>
                    <a:pt x="2684" y="17025"/>
                  </a:lnTo>
                  <a:lnTo>
                    <a:pt x="2724" y="17072"/>
                  </a:lnTo>
                  <a:lnTo>
                    <a:pt x="2771" y="17159"/>
                  </a:lnTo>
                  <a:lnTo>
                    <a:pt x="2826" y="17277"/>
                  </a:lnTo>
                  <a:lnTo>
                    <a:pt x="2826" y="17277"/>
                  </a:lnTo>
                  <a:lnTo>
                    <a:pt x="2889" y="17403"/>
                  </a:lnTo>
                  <a:lnTo>
                    <a:pt x="2960" y="17521"/>
                  </a:lnTo>
                  <a:lnTo>
                    <a:pt x="3030" y="17631"/>
                  </a:lnTo>
                  <a:lnTo>
                    <a:pt x="3117" y="17741"/>
                  </a:lnTo>
                  <a:lnTo>
                    <a:pt x="3204" y="17844"/>
                  </a:lnTo>
                  <a:lnTo>
                    <a:pt x="3298" y="17938"/>
                  </a:lnTo>
                  <a:lnTo>
                    <a:pt x="3393" y="18025"/>
                  </a:lnTo>
                  <a:lnTo>
                    <a:pt x="3487" y="18111"/>
                  </a:lnTo>
                  <a:lnTo>
                    <a:pt x="3581" y="18182"/>
                  </a:lnTo>
                  <a:lnTo>
                    <a:pt x="3684" y="18253"/>
                  </a:lnTo>
                  <a:lnTo>
                    <a:pt x="3778" y="18308"/>
                  </a:lnTo>
                  <a:lnTo>
                    <a:pt x="3873" y="18355"/>
                  </a:lnTo>
                  <a:lnTo>
                    <a:pt x="3959" y="18395"/>
                  </a:lnTo>
                  <a:lnTo>
                    <a:pt x="4046" y="18418"/>
                  </a:lnTo>
                  <a:lnTo>
                    <a:pt x="4132" y="18442"/>
                  </a:lnTo>
                  <a:lnTo>
                    <a:pt x="4203" y="18442"/>
                  </a:lnTo>
                  <a:lnTo>
                    <a:pt x="4203" y="18442"/>
                  </a:lnTo>
                  <a:lnTo>
                    <a:pt x="4250" y="18442"/>
                  </a:lnTo>
                  <a:lnTo>
                    <a:pt x="4298" y="18426"/>
                  </a:lnTo>
                  <a:lnTo>
                    <a:pt x="4337" y="18410"/>
                  </a:lnTo>
                  <a:lnTo>
                    <a:pt x="4376" y="18387"/>
                  </a:lnTo>
                  <a:lnTo>
                    <a:pt x="4400" y="18355"/>
                  </a:lnTo>
                  <a:lnTo>
                    <a:pt x="4424" y="18308"/>
                  </a:lnTo>
                  <a:lnTo>
                    <a:pt x="4431" y="18261"/>
                  </a:lnTo>
                  <a:lnTo>
                    <a:pt x="4439" y="18206"/>
                  </a:lnTo>
                  <a:lnTo>
                    <a:pt x="4439" y="18206"/>
                  </a:lnTo>
                  <a:lnTo>
                    <a:pt x="4431" y="18119"/>
                  </a:lnTo>
                  <a:lnTo>
                    <a:pt x="4408" y="18032"/>
                  </a:lnTo>
                  <a:lnTo>
                    <a:pt x="4408" y="18032"/>
                  </a:lnTo>
                  <a:lnTo>
                    <a:pt x="4211" y="17230"/>
                  </a:lnTo>
                  <a:lnTo>
                    <a:pt x="4085" y="16750"/>
                  </a:lnTo>
                  <a:lnTo>
                    <a:pt x="3951" y="16262"/>
                  </a:lnTo>
                  <a:lnTo>
                    <a:pt x="3873" y="16010"/>
                  </a:lnTo>
                  <a:lnTo>
                    <a:pt x="3794" y="15774"/>
                  </a:lnTo>
                  <a:lnTo>
                    <a:pt x="3715" y="15537"/>
                  </a:lnTo>
                  <a:lnTo>
                    <a:pt x="3629" y="15317"/>
                  </a:lnTo>
                  <a:lnTo>
                    <a:pt x="3534" y="15105"/>
                  </a:lnTo>
                  <a:lnTo>
                    <a:pt x="3440" y="14916"/>
                  </a:lnTo>
                  <a:lnTo>
                    <a:pt x="3337" y="14735"/>
                  </a:lnTo>
                  <a:lnTo>
                    <a:pt x="3235" y="14585"/>
                  </a:lnTo>
                  <a:lnTo>
                    <a:pt x="3235" y="14585"/>
                  </a:lnTo>
                  <a:lnTo>
                    <a:pt x="3204" y="14538"/>
                  </a:lnTo>
                  <a:lnTo>
                    <a:pt x="3180" y="14483"/>
                  </a:lnTo>
                  <a:lnTo>
                    <a:pt x="3164" y="14412"/>
                  </a:lnTo>
                  <a:lnTo>
                    <a:pt x="3141" y="14333"/>
                  </a:lnTo>
                  <a:lnTo>
                    <a:pt x="3133" y="14247"/>
                  </a:lnTo>
                  <a:lnTo>
                    <a:pt x="3125" y="14152"/>
                  </a:lnTo>
                  <a:lnTo>
                    <a:pt x="3117" y="13940"/>
                  </a:lnTo>
                  <a:lnTo>
                    <a:pt x="3117" y="13940"/>
                  </a:lnTo>
                  <a:lnTo>
                    <a:pt x="3117" y="13782"/>
                  </a:lnTo>
                  <a:lnTo>
                    <a:pt x="3125" y="13601"/>
                  </a:lnTo>
                  <a:lnTo>
                    <a:pt x="3164" y="13216"/>
                  </a:lnTo>
                  <a:lnTo>
                    <a:pt x="3219" y="12783"/>
                  </a:lnTo>
                  <a:lnTo>
                    <a:pt x="3298" y="12310"/>
                  </a:lnTo>
                  <a:lnTo>
                    <a:pt x="3385" y="11815"/>
                  </a:lnTo>
                  <a:lnTo>
                    <a:pt x="3487" y="11303"/>
                  </a:lnTo>
                  <a:lnTo>
                    <a:pt x="3707" y="10240"/>
                  </a:lnTo>
                  <a:lnTo>
                    <a:pt x="4156" y="8194"/>
                  </a:lnTo>
                  <a:lnTo>
                    <a:pt x="4250" y="7738"/>
                  </a:lnTo>
                  <a:lnTo>
                    <a:pt x="4337" y="7328"/>
                  </a:lnTo>
                  <a:lnTo>
                    <a:pt x="4408" y="6958"/>
                  </a:lnTo>
                  <a:lnTo>
                    <a:pt x="4455" y="6636"/>
                  </a:lnTo>
                  <a:lnTo>
                    <a:pt x="4455" y="6636"/>
                  </a:lnTo>
                  <a:lnTo>
                    <a:pt x="4518" y="6132"/>
                  </a:lnTo>
                  <a:lnTo>
                    <a:pt x="4597" y="5463"/>
                  </a:lnTo>
                  <a:lnTo>
                    <a:pt x="4770" y="3818"/>
                  </a:lnTo>
                  <a:lnTo>
                    <a:pt x="4951" y="1968"/>
                  </a:lnTo>
                  <a:lnTo>
                    <a:pt x="5116" y="190"/>
                  </a:lnTo>
                  <a:lnTo>
                    <a:pt x="6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2552;p46"/>
            <p:cNvSpPr/>
            <p:nvPr/>
          </p:nvSpPr>
          <p:spPr>
            <a:xfrm>
              <a:off x="5179300" y="2872825"/>
              <a:ext cx="423675" cy="977375"/>
            </a:xfrm>
            <a:custGeom>
              <a:avLst/>
              <a:gdLst/>
              <a:ahLst/>
              <a:cxnLst/>
              <a:rect l="l" t="t" r="r" b="b"/>
              <a:pathLst>
                <a:path w="16947" h="39095" extrusionOk="0">
                  <a:moveTo>
                    <a:pt x="13043" y="0"/>
                  </a:moveTo>
                  <a:lnTo>
                    <a:pt x="13019" y="63"/>
                  </a:lnTo>
                  <a:lnTo>
                    <a:pt x="12988" y="150"/>
                  </a:lnTo>
                  <a:lnTo>
                    <a:pt x="12925" y="252"/>
                  </a:lnTo>
                  <a:lnTo>
                    <a:pt x="12838" y="386"/>
                  </a:lnTo>
                  <a:lnTo>
                    <a:pt x="12720" y="528"/>
                  </a:lnTo>
                  <a:lnTo>
                    <a:pt x="12649" y="606"/>
                  </a:lnTo>
                  <a:lnTo>
                    <a:pt x="12563" y="693"/>
                  </a:lnTo>
                  <a:lnTo>
                    <a:pt x="12476" y="772"/>
                  </a:lnTo>
                  <a:lnTo>
                    <a:pt x="12366" y="858"/>
                  </a:lnTo>
                  <a:lnTo>
                    <a:pt x="12248" y="945"/>
                  </a:lnTo>
                  <a:lnTo>
                    <a:pt x="12122" y="1031"/>
                  </a:lnTo>
                  <a:lnTo>
                    <a:pt x="11980" y="1126"/>
                  </a:lnTo>
                  <a:lnTo>
                    <a:pt x="11823" y="1212"/>
                  </a:lnTo>
                  <a:lnTo>
                    <a:pt x="11650" y="1299"/>
                  </a:lnTo>
                  <a:lnTo>
                    <a:pt x="11469" y="1385"/>
                  </a:lnTo>
                  <a:lnTo>
                    <a:pt x="11264" y="1472"/>
                  </a:lnTo>
                  <a:lnTo>
                    <a:pt x="11051" y="1559"/>
                  </a:lnTo>
                  <a:lnTo>
                    <a:pt x="10815" y="1637"/>
                  </a:lnTo>
                  <a:lnTo>
                    <a:pt x="10563" y="1716"/>
                  </a:lnTo>
                  <a:lnTo>
                    <a:pt x="10296" y="1787"/>
                  </a:lnTo>
                  <a:lnTo>
                    <a:pt x="10005" y="1858"/>
                  </a:lnTo>
                  <a:lnTo>
                    <a:pt x="9698" y="1928"/>
                  </a:lnTo>
                  <a:lnTo>
                    <a:pt x="9367" y="1984"/>
                  </a:lnTo>
                  <a:lnTo>
                    <a:pt x="9021" y="2039"/>
                  </a:lnTo>
                  <a:lnTo>
                    <a:pt x="8651" y="2094"/>
                  </a:lnTo>
                  <a:lnTo>
                    <a:pt x="7911" y="2180"/>
                  </a:lnTo>
                  <a:lnTo>
                    <a:pt x="7565" y="2235"/>
                  </a:lnTo>
                  <a:lnTo>
                    <a:pt x="7226" y="2291"/>
                  </a:lnTo>
                  <a:lnTo>
                    <a:pt x="6896" y="2346"/>
                  </a:lnTo>
                  <a:lnTo>
                    <a:pt x="6573" y="2416"/>
                  </a:lnTo>
                  <a:lnTo>
                    <a:pt x="6266" y="2495"/>
                  </a:lnTo>
                  <a:lnTo>
                    <a:pt x="5967" y="2582"/>
                  </a:lnTo>
                  <a:lnTo>
                    <a:pt x="5676" y="2684"/>
                  </a:lnTo>
                  <a:lnTo>
                    <a:pt x="5400" y="2794"/>
                  </a:lnTo>
                  <a:lnTo>
                    <a:pt x="5125" y="2920"/>
                  </a:lnTo>
                  <a:lnTo>
                    <a:pt x="4991" y="2991"/>
                  </a:lnTo>
                  <a:lnTo>
                    <a:pt x="4865" y="3070"/>
                  </a:lnTo>
                  <a:lnTo>
                    <a:pt x="4731" y="3148"/>
                  </a:lnTo>
                  <a:lnTo>
                    <a:pt x="4605" y="3235"/>
                  </a:lnTo>
                  <a:lnTo>
                    <a:pt x="4487" y="3322"/>
                  </a:lnTo>
                  <a:lnTo>
                    <a:pt x="4361" y="3416"/>
                  </a:lnTo>
                  <a:lnTo>
                    <a:pt x="4243" y="3518"/>
                  </a:lnTo>
                  <a:lnTo>
                    <a:pt x="4125" y="3621"/>
                  </a:lnTo>
                  <a:lnTo>
                    <a:pt x="4007" y="3731"/>
                  </a:lnTo>
                  <a:lnTo>
                    <a:pt x="3889" y="3849"/>
                  </a:lnTo>
                  <a:lnTo>
                    <a:pt x="3779" y="3967"/>
                  </a:lnTo>
                  <a:lnTo>
                    <a:pt x="3669" y="4101"/>
                  </a:lnTo>
                  <a:lnTo>
                    <a:pt x="3558" y="4235"/>
                  </a:lnTo>
                  <a:lnTo>
                    <a:pt x="3448" y="4376"/>
                  </a:lnTo>
                  <a:lnTo>
                    <a:pt x="3346" y="4526"/>
                  </a:lnTo>
                  <a:lnTo>
                    <a:pt x="3236" y="4683"/>
                  </a:lnTo>
                  <a:lnTo>
                    <a:pt x="3133" y="4849"/>
                  </a:lnTo>
                  <a:lnTo>
                    <a:pt x="3031" y="5014"/>
                  </a:lnTo>
                  <a:lnTo>
                    <a:pt x="2937" y="5195"/>
                  </a:lnTo>
                  <a:lnTo>
                    <a:pt x="2834" y="5384"/>
                  </a:lnTo>
                  <a:lnTo>
                    <a:pt x="2740" y="5573"/>
                  </a:lnTo>
                  <a:lnTo>
                    <a:pt x="2638" y="5777"/>
                  </a:lnTo>
                  <a:lnTo>
                    <a:pt x="2449" y="6210"/>
                  </a:lnTo>
                  <a:lnTo>
                    <a:pt x="2268" y="6675"/>
                  </a:lnTo>
                  <a:lnTo>
                    <a:pt x="2087" y="7178"/>
                  </a:lnTo>
                  <a:lnTo>
                    <a:pt x="1913" y="7713"/>
                  </a:lnTo>
                  <a:lnTo>
                    <a:pt x="1748" y="8296"/>
                  </a:lnTo>
                  <a:lnTo>
                    <a:pt x="1575" y="8918"/>
                  </a:lnTo>
                  <a:lnTo>
                    <a:pt x="1418" y="9579"/>
                  </a:lnTo>
                  <a:lnTo>
                    <a:pt x="1252" y="10287"/>
                  </a:lnTo>
                  <a:lnTo>
                    <a:pt x="1095" y="11043"/>
                  </a:lnTo>
                  <a:lnTo>
                    <a:pt x="938" y="11846"/>
                  </a:lnTo>
                  <a:lnTo>
                    <a:pt x="686" y="13262"/>
                  </a:lnTo>
                  <a:lnTo>
                    <a:pt x="473" y="14482"/>
                  </a:lnTo>
                  <a:lnTo>
                    <a:pt x="308" y="15537"/>
                  </a:lnTo>
                  <a:lnTo>
                    <a:pt x="182" y="16418"/>
                  </a:lnTo>
                  <a:lnTo>
                    <a:pt x="95" y="17150"/>
                  </a:lnTo>
                  <a:lnTo>
                    <a:pt x="40" y="17749"/>
                  </a:lnTo>
                  <a:lnTo>
                    <a:pt x="9" y="18229"/>
                  </a:lnTo>
                  <a:lnTo>
                    <a:pt x="1" y="18599"/>
                  </a:lnTo>
                  <a:lnTo>
                    <a:pt x="1" y="18748"/>
                  </a:lnTo>
                  <a:lnTo>
                    <a:pt x="9" y="18874"/>
                  </a:lnTo>
                  <a:lnTo>
                    <a:pt x="17" y="18976"/>
                  </a:lnTo>
                  <a:lnTo>
                    <a:pt x="32" y="19063"/>
                  </a:lnTo>
                  <a:lnTo>
                    <a:pt x="48" y="19134"/>
                  </a:lnTo>
                  <a:lnTo>
                    <a:pt x="64" y="19189"/>
                  </a:lnTo>
                  <a:lnTo>
                    <a:pt x="80" y="19236"/>
                  </a:lnTo>
                  <a:lnTo>
                    <a:pt x="95" y="19260"/>
                  </a:lnTo>
                  <a:lnTo>
                    <a:pt x="111" y="19283"/>
                  </a:lnTo>
                  <a:lnTo>
                    <a:pt x="135" y="19299"/>
                  </a:lnTo>
                  <a:lnTo>
                    <a:pt x="166" y="19299"/>
                  </a:lnTo>
                  <a:lnTo>
                    <a:pt x="182" y="19291"/>
                  </a:lnTo>
                  <a:lnTo>
                    <a:pt x="190" y="19291"/>
                  </a:lnTo>
                  <a:lnTo>
                    <a:pt x="6353" y="19543"/>
                  </a:lnTo>
                  <a:lnTo>
                    <a:pt x="6778" y="16883"/>
                  </a:lnTo>
                  <a:lnTo>
                    <a:pt x="6778" y="39094"/>
                  </a:lnTo>
                  <a:lnTo>
                    <a:pt x="16891" y="39094"/>
                  </a:lnTo>
                  <a:lnTo>
                    <a:pt x="16947" y="1456"/>
                  </a:lnTo>
                  <a:lnTo>
                    <a:pt x="1304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2553;p46"/>
            <p:cNvSpPr/>
            <p:nvPr/>
          </p:nvSpPr>
          <p:spPr>
            <a:xfrm>
              <a:off x="5179300" y="2872825"/>
              <a:ext cx="423675" cy="977375"/>
            </a:xfrm>
            <a:custGeom>
              <a:avLst/>
              <a:gdLst/>
              <a:ahLst/>
              <a:cxnLst/>
              <a:rect l="l" t="t" r="r" b="b"/>
              <a:pathLst>
                <a:path w="16947" h="39095" fill="none" extrusionOk="0">
                  <a:moveTo>
                    <a:pt x="13043" y="0"/>
                  </a:moveTo>
                  <a:lnTo>
                    <a:pt x="13043" y="0"/>
                  </a:lnTo>
                  <a:lnTo>
                    <a:pt x="13019" y="63"/>
                  </a:lnTo>
                  <a:lnTo>
                    <a:pt x="12988" y="150"/>
                  </a:lnTo>
                  <a:lnTo>
                    <a:pt x="12925" y="252"/>
                  </a:lnTo>
                  <a:lnTo>
                    <a:pt x="12838" y="386"/>
                  </a:lnTo>
                  <a:lnTo>
                    <a:pt x="12720" y="528"/>
                  </a:lnTo>
                  <a:lnTo>
                    <a:pt x="12649" y="606"/>
                  </a:lnTo>
                  <a:lnTo>
                    <a:pt x="12563" y="693"/>
                  </a:lnTo>
                  <a:lnTo>
                    <a:pt x="12476" y="772"/>
                  </a:lnTo>
                  <a:lnTo>
                    <a:pt x="12366" y="858"/>
                  </a:lnTo>
                  <a:lnTo>
                    <a:pt x="12248" y="945"/>
                  </a:lnTo>
                  <a:lnTo>
                    <a:pt x="12122" y="1031"/>
                  </a:lnTo>
                  <a:lnTo>
                    <a:pt x="11980" y="1126"/>
                  </a:lnTo>
                  <a:lnTo>
                    <a:pt x="11823" y="1212"/>
                  </a:lnTo>
                  <a:lnTo>
                    <a:pt x="11650" y="1299"/>
                  </a:lnTo>
                  <a:lnTo>
                    <a:pt x="11469" y="1385"/>
                  </a:lnTo>
                  <a:lnTo>
                    <a:pt x="11264" y="1472"/>
                  </a:lnTo>
                  <a:lnTo>
                    <a:pt x="11051" y="1559"/>
                  </a:lnTo>
                  <a:lnTo>
                    <a:pt x="10815" y="1637"/>
                  </a:lnTo>
                  <a:lnTo>
                    <a:pt x="10563" y="1716"/>
                  </a:lnTo>
                  <a:lnTo>
                    <a:pt x="10296" y="1787"/>
                  </a:lnTo>
                  <a:lnTo>
                    <a:pt x="10005" y="1858"/>
                  </a:lnTo>
                  <a:lnTo>
                    <a:pt x="9698" y="1928"/>
                  </a:lnTo>
                  <a:lnTo>
                    <a:pt x="9367" y="1984"/>
                  </a:lnTo>
                  <a:lnTo>
                    <a:pt x="9021" y="2039"/>
                  </a:lnTo>
                  <a:lnTo>
                    <a:pt x="8651" y="2094"/>
                  </a:lnTo>
                  <a:lnTo>
                    <a:pt x="8651" y="2094"/>
                  </a:lnTo>
                  <a:lnTo>
                    <a:pt x="7911" y="2180"/>
                  </a:lnTo>
                  <a:lnTo>
                    <a:pt x="7565" y="2235"/>
                  </a:lnTo>
                  <a:lnTo>
                    <a:pt x="7226" y="2291"/>
                  </a:lnTo>
                  <a:lnTo>
                    <a:pt x="6896" y="2346"/>
                  </a:lnTo>
                  <a:lnTo>
                    <a:pt x="6573" y="2416"/>
                  </a:lnTo>
                  <a:lnTo>
                    <a:pt x="6266" y="2495"/>
                  </a:lnTo>
                  <a:lnTo>
                    <a:pt x="5967" y="2582"/>
                  </a:lnTo>
                  <a:lnTo>
                    <a:pt x="5676" y="2684"/>
                  </a:lnTo>
                  <a:lnTo>
                    <a:pt x="5400" y="2794"/>
                  </a:lnTo>
                  <a:lnTo>
                    <a:pt x="5125" y="2920"/>
                  </a:lnTo>
                  <a:lnTo>
                    <a:pt x="4991" y="2991"/>
                  </a:lnTo>
                  <a:lnTo>
                    <a:pt x="4865" y="3070"/>
                  </a:lnTo>
                  <a:lnTo>
                    <a:pt x="4731" y="3148"/>
                  </a:lnTo>
                  <a:lnTo>
                    <a:pt x="4605" y="3235"/>
                  </a:lnTo>
                  <a:lnTo>
                    <a:pt x="4487" y="3322"/>
                  </a:lnTo>
                  <a:lnTo>
                    <a:pt x="4361" y="3416"/>
                  </a:lnTo>
                  <a:lnTo>
                    <a:pt x="4243" y="3518"/>
                  </a:lnTo>
                  <a:lnTo>
                    <a:pt x="4125" y="3621"/>
                  </a:lnTo>
                  <a:lnTo>
                    <a:pt x="4007" y="3731"/>
                  </a:lnTo>
                  <a:lnTo>
                    <a:pt x="3889" y="3849"/>
                  </a:lnTo>
                  <a:lnTo>
                    <a:pt x="3779" y="3967"/>
                  </a:lnTo>
                  <a:lnTo>
                    <a:pt x="3669" y="4101"/>
                  </a:lnTo>
                  <a:lnTo>
                    <a:pt x="3558" y="4235"/>
                  </a:lnTo>
                  <a:lnTo>
                    <a:pt x="3448" y="4376"/>
                  </a:lnTo>
                  <a:lnTo>
                    <a:pt x="3346" y="4526"/>
                  </a:lnTo>
                  <a:lnTo>
                    <a:pt x="3236" y="4683"/>
                  </a:lnTo>
                  <a:lnTo>
                    <a:pt x="3133" y="4849"/>
                  </a:lnTo>
                  <a:lnTo>
                    <a:pt x="3031" y="5014"/>
                  </a:lnTo>
                  <a:lnTo>
                    <a:pt x="2937" y="5195"/>
                  </a:lnTo>
                  <a:lnTo>
                    <a:pt x="2834" y="5384"/>
                  </a:lnTo>
                  <a:lnTo>
                    <a:pt x="2740" y="5573"/>
                  </a:lnTo>
                  <a:lnTo>
                    <a:pt x="2638" y="5777"/>
                  </a:lnTo>
                  <a:lnTo>
                    <a:pt x="2449" y="6210"/>
                  </a:lnTo>
                  <a:lnTo>
                    <a:pt x="2268" y="6675"/>
                  </a:lnTo>
                  <a:lnTo>
                    <a:pt x="2087" y="7178"/>
                  </a:lnTo>
                  <a:lnTo>
                    <a:pt x="1913" y="7713"/>
                  </a:lnTo>
                  <a:lnTo>
                    <a:pt x="1748" y="8296"/>
                  </a:lnTo>
                  <a:lnTo>
                    <a:pt x="1575" y="8918"/>
                  </a:lnTo>
                  <a:lnTo>
                    <a:pt x="1418" y="9579"/>
                  </a:lnTo>
                  <a:lnTo>
                    <a:pt x="1252" y="10287"/>
                  </a:lnTo>
                  <a:lnTo>
                    <a:pt x="1095" y="11043"/>
                  </a:lnTo>
                  <a:lnTo>
                    <a:pt x="938" y="11846"/>
                  </a:lnTo>
                  <a:lnTo>
                    <a:pt x="938" y="11846"/>
                  </a:lnTo>
                  <a:lnTo>
                    <a:pt x="686" y="13262"/>
                  </a:lnTo>
                  <a:lnTo>
                    <a:pt x="473" y="14482"/>
                  </a:lnTo>
                  <a:lnTo>
                    <a:pt x="308" y="15537"/>
                  </a:lnTo>
                  <a:lnTo>
                    <a:pt x="182" y="16418"/>
                  </a:lnTo>
                  <a:lnTo>
                    <a:pt x="95" y="17150"/>
                  </a:lnTo>
                  <a:lnTo>
                    <a:pt x="40" y="17749"/>
                  </a:lnTo>
                  <a:lnTo>
                    <a:pt x="9" y="18229"/>
                  </a:lnTo>
                  <a:lnTo>
                    <a:pt x="1" y="18599"/>
                  </a:lnTo>
                  <a:lnTo>
                    <a:pt x="1" y="18748"/>
                  </a:lnTo>
                  <a:lnTo>
                    <a:pt x="9" y="18874"/>
                  </a:lnTo>
                  <a:lnTo>
                    <a:pt x="17" y="18976"/>
                  </a:lnTo>
                  <a:lnTo>
                    <a:pt x="32" y="19063"/>
                  </a:lnTo>
                  <a:lnTo>
                    <a:pt x="48" y="19134"/>
                  </a:lnTo>
                  <a:lnTo>
                    <a:pt x="64" y="19189"/>
                  </a:lnTo>
                  <a:lnTo>
                    <a:pt x="80" y="19236"/>
                  </a:lnTo>
                  <a:lnTo>
                    <a:pt x="95" y="19260"/>
                  </a:lnTo>
                  <a:lnTo>
                    <a:pt x="111" y="19283"/>
                  </a:lnTo>
                  <a:lnTo>
                    <a:pt x="135" y="19299"/>
                  </a:lnTo>
                  <a:lnTo>
                    <a:pt x="150" y="19299"/>
                  </a:lnTo>
                  <a:lnTo>
                    <a:pt x="166" y="19299"/>
                  </a:lnTo>
                  <a:lnTo>
                    <a:pt x="182" y="19291"/>
                  </a:lnTo>
                  <a:lnTo>
                    <a:pt x="190" y="19291"/>
                  </a:lnTo>
                  <a:lnTo>
                    <a:pt x="6353" y="19543"/>
                  </a:lnTo>
                  <a:lnTo>
                    <a:pt x="6778" y="16883"/>
                  </a:lnTo>
                  <a:lnTo>
                    <a:pt x="6778" y="39094"/>
                  </a:lnTo>
                  <a:lnTo>
                    <a:pt x="16891" y="39094"/>
                  </a:lnTo>
                  <a:lnTo>
                    <a:pt x="16947" y="1456"/>
                  </a:lnTo>
                  <a:lnTo>
                    <a:pt x="130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2554;p46"/>
            <p:cNvSpPr/>
            <p:nvPr/>
          </p:nvSpPr>
          <p:spPr>
            <a:xfrm>
              <a:off x="5424100" y="2872825"/>
              <a:ext cx="178875" cy="296150"/>
            </a:xfrm>
            <a:custGeom>
              <a:avLst/>
              <a:gdLst/>
              <a:ahLst/>
              <a:cxnLst/>
              <a:rect l="l" t="t" r="r" b="b"/>
              <a:pathLst>
                <a:path w="7155" h="11846" extrusionOk="0">
                  <a:moveTo>
                    <a:pt x="3251" y="0"/>
                  </a:moveTo>
                  <a:lnTo>
                    <a:pt x="3235" y="55"/>
                  </a:lnTo>
                  <a:lnTo>
                    <a:pt x="3203" y="118"/>
                  </a:lnTo>
                  <a:lnTo>
                    <a:pt x="3156" y="205"/>
                  </a:lnTo>
                  <a:lnTo>
                    <a:pt x="3093" y="315"/>
                  </a:lnTo>
                  <a:lnTo>
                    <a:pt x="2999" y="433"/>
                  </a:lnTo>
                  <a:lnTo>
                    <a:pt x="2881" y="567"/>
                  </a:lnTo>
                  <a:lnTo>
                    <a:pt x="2731" y="716"/>
                  </a:lnTo>
                  <a:lnTo>
                    <a:pt x="2645" y="787"/>
                  </a:lnTo>
                  <a:lnTo>
                    <a:pt x="2550" y="866"/>
                  </a:lnTo>
                  <a:lnTo>
                    <a:pt x="2448" y="945"/>
                  </a:lnTo>
                  <a:lnTo>
                    <a:pt x="2330" y="1023"/>
                  </a:lnTo>
                  <a:lnTo>
                    <a:pt x="2204" y="1102"/>
                  </a:lnTo>
                  <a:lnTo>
                    <a:pt x="2062" y="1181"/>
                  </a:lnTo>
                  <a:lnTo>
                    <a:pt x="1921" y="1259"/>
                  </a:lnTo>
                  <a:lnTo>
                    <a:pt x="1755" y="1338"/>
                  </a:lnTo>
                  <a:lnTo>
                    <a:pt x="1582" y="1417"/>
                  </a:lnTo>
                  <a:lnTo>
                    <a:pt x="1401" y="1488"/>
                  </a:lnTo>
                  <a:lnTo>
                    <a:pt x="1204" y="1566"/>
                  </a:lnTo>
                  <a:lnTo>
                    <a:pt x="992" y="1637"/>
                  </a:lnTo>
                  <a:lnTo>
                    <a:pt x="764" y="1708"/>
                  </a:lnTo>
                  <a:lnTo>
                    <a:pt x="527" y="1771"/>
                  </a:lnTo>
                  <a:lnTo>
                    <a:pt x="268" y="1834"/>
                  </a:lnTo>
                  <a:lnTo>
                    <a:pt x="0" y="1897"/>
                  </a:lnTo>
                  <a:lnTo>
                    <a:pt x="0" y="1905"/>
                  </a:lnTo>
                  <a:lnTo>
                    <a:pt x="7123" y="11846"/>
                  </a:lnTo>
                  <a:lnTo>
                    <a:pt x="7139" y="11822"/>
                  </a:lnTo>
                  <a:lnTo>
                    <a:pt x="7155" y="173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EDB3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2555;p46"/>
            <p:cNvSpPr/>
            <p:nvPr/>
          </p:nvSpPr>
          <p:spPr>
            <a:xfrm>
              <a:off x="5424100" y="2872825"/>
              <a:ext cx="178875" cy="296150"/>
            </a:xfrm>
            <a:custGeom>
              <a:avLst/>
              <a:gdLst/>
              <a:ahLst/>
              <a:cxnLst/>
              <a:rect l="l" t="t" r="r" b="b"/>
              <a:pathLst>
                <a:path w="7155" h="11846" fill="none" extrusionOk="0">
                  <a:moveTo>
                    <a:pt x="0" y="1897"/>
                  </a:moveTo>
                  <a:lnTo>
                    <a:pt x="0" y="1897"/>
                  </a:lnTo>
                  <a:lnTo>
                    <a:pt x="268" y="1834"/>
                  </a:lnTo>
                  <a:lnTo>
                    <a:pt x="527" y="1771"/>
                  </a:lnTo>
                  <a:lnTo>
                    <a:pt x="764" y="1708"/>
                  </a:lnTo>
                  <a:lnTo>
                    <a:pt x="992" y="1637"/>
                  </a:lnTo>
                  <a:lnTo>
                    <a:pt x="1204" y="1566"/>
                  </a:lnTo>
                  <a:lnTo>
                    <a:pt x="1401" y="1488"/>
                  </a:lnTo>
                  <a:lnTo>
                    <a:pt x="1582" y="1417"/>
                  </a:lnTo>
                  <a:lnTo>
                    <a:pt x="1755" y="1338"/>
                  </a:lnTo>
                  <a:lnTo>
                    <a:pt x="1921" y="1259"/>
                  </a:lnTo>
                  <a:lnTo>
                    <a:pt x="2062" y="1181"/>
                  </a:lnTo>
                  <a:lnTo>
                    <a:pt x="2204" y="1102"/>
                  </a:lnTo>
                  <a:lnTo>
                    <a:pt x="2330" y="1023"/>
                  </a:lnTo>
                  <a:lnTo>
                    <a:pt x="2448" y="945"/>
                  </a:lnTo>
                  <a:lnTo>
                    <a:pt x="2550" y="866"/>
                  </a:lnTo>
                  <a:lnTo>
                    <a:pt x="2645" y="787"/>
                  </a:lnTo>
                  <a:lnTo>
                    <a:pt x="2731" y="716"/>
                  </a:lnTo>
                  <a:lnTo>
                    <a:pt x="2881" y="567"/>
                  </a:lnTo>
                  <a:lnTo>
                    <a:pt x="2999" y="433"/>
                  </a:lnTo>
                  <a:lnTo>
                    <a:pt x="3093" y="315"/>
                  </a:lnTo>
                  <a:lnTo>
                    <a:pt x="3156" y="205"/>
                  </a:lnTo>
                  <a:lnTo>
                    <a:pt x="3203" y="118"/>
                  </a:lnTo>
                  <a:lnTo>
                    <a:pt x="3235" y="55"/>
                  </a:lnTo>
                  <a:lnTo>
                    <a:pt x="3251" y="0"/>
                  </a:lnTo>
                  <a:lnTo>
                    <a:pt x="7155" y="173"/>
                  </a:lnTo>
                  <a:lnTo>
                    <a:pt x="7139" y="11822"/>
                  </a:lnTo>
                  <a:lnTo>
                    <a:pt x="7123" y="11846"/>
                  </a:lnTo>
                  <a:lnTo>
                    <a:pt x="0" y="1905"/>
                  </a:lnTo>
                  <a:lnTo>
                    <a:pt x="0" y="18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2556;p46"/>
            <p:cNvSpPr/>
            <p:nvPr/>
          </p:nvSpPr>
          <p:spPr>
            <a:xfrm>
              <a:off x="5424100" y="2872825"/>
              <a:ext cx="178875" cy="296150"/>
            </a:xfrm>
            <a:custGeom>
              <a:avLst/>
              <a:gdLst/>
              <a:ahLst/>
              <a:cxnLst/>
              <a:rect l="l" t="t" r="r" b="b"/>
              <a:pathLst>
                <a:path w="7155" h="11846" extrusionOk="0">
                  <a:moveTo>
                    <a:pt x="3251" y="0"/>
                  </a:moveTo>
                  <a:lnTo>
                    <a:pt x="3235" y="55"/>
                  </a:lnTo>
                  <a:lnTo>
                    <a:pt x="3203" y="118"/>
                  </a:lnTo>
                  <a:lnTo>
                    <a:pt x="3156" y="205"/>
                  </a:lnTo>
                  <a:lnTo>
                    <a:pt x="3093" y="315"/>
                  </a:lnTo>
                  <a:lnTo>
                    <a:pt x="2999" y="433"/>
                  </a:lnTo>
                  <a:lnTo>
                    <a:pt x="2881" y="567"/>
                  </a:lnTo>
                  <a:lnTo>
                    <a:pt x="2731" y="716"/>
                  </a:lnTo>
                  <a:lnTo>
                    <a:pt x="2645" y="787"/>
                  </a:lnTo>
                  <a:lnTo>
                    <a:pt x="2550" y="866"/>
                  </a:lnTo>
                  <a:lnTo>
                    <a:pt x="2448" y="945"/>
                  </a:lnTo>
                  <a:lnTo>
                    <a:pt x="2330" y="1023"/>
                  </a:lnTo>
                  <a:lnTo>
                    <a:pt x="2204" y="1102"/>
                  </a:lnTo>
                  <a:lnTo>
                    <a:pt x="2062" y="1181"/>
                  </a:lnTo>
                  <a:lnTo>
                    <a:pt x="1921" y="1259"/>
                  </a:lnTo>
                  <a:lnTo>
                    <a:pt x="1755" y="1338"/>
                  </a:lnTo>
                  <a:lnTo>
                    <a:pt x="1582" y="1417"/>
                  </a:lnTo>
                  <a:lnTo>
                    <a:pt x="1401" y="1488"/>
                  </a:lnTo>
                  <a:lnTo>
                    <a:pt x="1204" y="1566"/>
                  </a:lnTo>
                  <a:lnTo>
                    <a:pt x="992" y="1637"/>
                  </a:lnTo>
                  <a:lnTo>
                    <a:pt x="764" y="1708"/>
                  </a:lnTo>
                  <a:lnTo>
                    <a:pt x="527" y="1771"/>
                  </a:lnTo>
                  <a:lnTo>
                    <a:pt x="268" y="1834"/>
                  </a:lnTo>
                  <a:lnTo>
                    <a:pt x="0" y="1897"/>
                  </a:lnTo>
                  <a:lnTo>
                    <a:pt x="0" y="1905"/>
                  </a:lnTo>
                  <a:lnTo>
                    <a:pt x="7123" y="11846"/>
                  </a:lnTo>
                  <a:lnTo>
                    <a:pt x="7139" y="11822"/>
                  </a:lnTo>
                  <a:lnTo>
                    <a:pt x="7155" y="173"/>
                  </a:lnTo>
                  <a:lnTo>
                    <a:pt x="7139" y="173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D89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2557;p46"/>
            <p:cNvSpPr/>
            <p:nvPr/>
          </p:nvSpPr>
          <p:spPr>
            <a:xfrm>
              <a:off x="5424100" y="2872825"/>
              <a:ext cx="178875" cy="296150"/>
            </a:xfrm>
            <a:custGeom>
              <a:avLst/>
              <a:gdLst/>
              <a:ahLst/>
              <a:cxnLst/>
              <a:rect l="l" t="t" r="r" b="b"/>
              <a:pathLst>
                <a:path w="7155" h="11846" fill="none" extrusionOk="0">
                  <a:moveTo>
                    <a:pt x="3251" y="0"/>
                  </a:moveTo>
                  <a:lnTo>
                    <a:pt x="3251" y="0"/>
                  </a:lnTo>
                  <a:lnTo>
                    <a:pt x="3235" y="55"/>
                  </a:lnTo>
                  <a:lnTo>
                    <a:pt x="3203" y="118"/>
                  </a:lnTo>
                  <a:lnTo>
                    <a:pt x="3156" y="205"/>
                  </a:lnTo>
                  <a:lnTo>
                    <a:pt x="3093" y="315"/>
                  </a:lnTo>
                  <a:lnTo>
                    <a:pt x="2999" y="433"/>
                  </a:lnTo>
                  <a:lnTo>
                    <a:pt x="2881" y="567"/>
                  </a:lnTo>
                  <a:lnTo>
                    <a:pt x="2731" y="716"/>
                  </a:lnTo>
                  <a:lnTo>
                    <a:pt x="2645" y="787"/>
                  </a:lnTo>
                  <a:lnTo>
                    <a:pt x="2550" y="866"/>
                  </a:lnTo>
                  <a:lnTo>
                    <a:pt x="2448" y="945"/>
                  </a:lnTo>
                  <a:lnTo>
                    <a:pt x="2330" y="1023"/>
                  </a:lnTo>
                  <a:lnTo>
                    <a:pt x="2204" y="1102"/>
                  </a:lnTo>
                  <a:lnTo>
                    <a:pt x="2062" y="1181"/>
                  </a:lnTo>
                  <a:lnTo>
                    <a:pt x="1921" y="1259"/>
                  </a:lnTo>
                  <a:lnTo>
                    <a:pt x="1755" y="1338"/>
                  </a:lnTo>
                  <a:lnTo>
                    <a:pt x="1582" y="1417"/>
                  </a:lnTo>
                  <a:lnTo>
                    <a:pt x="1401" y="1488"/>
                  </a:lnTo>
                  <a:lnTo>
                    <a:pt x="1204" y="1566"/>
                  </a:lnTo>
                  <a:lnTo>
                    <a:pt x="992" y="1637"/>
                  </a:lnTo>
                  <a:lnTo>
                    <a:pt x="764" y="1708"/>
                  </a:lnTo>
                  <a:lnTo>
                    <a:pt x="527" y="1771"/>
                  </a:lnTo>
                  <a:lnTo>
                    <a:pt x="268" y="1834"/>
                  </a:lnTo>
                  <a:lnTo>
                    <a:pt x="0" y="1897"/>
                  </a:lnTo>
                  <a:lnTo>
                    <a:pt x="0" y="1905"/>
                  </a:lnTo>
                  <a:lnTo>
                    <a:pt x="7123" y="11846"/>
                  </a:lnTo>
                  <a:lnTo>
                    <a:pt x="7139" y="11822"/>
                  </a:lnTo>
                  <a:lnTo>
                    <a:pt x="7155" y="173"/>
                  </a:lnTo>
                  <a:lnTo>
                    <a:pt x="7139" y="173"/>
                  </a:lnTo>
                  <a:lnTo>
                    <a:pt x="3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2558;p46"/>
            <p:cNvSpPr/>
            <p:nvPr/>
          </p:nvSpPr>
          <p:spPr>
            <a:xfrm>
              <a:off x="5355800" y="2227225"/>
              <a:ext cx="491550" cy="602125"/>
            </a:xfrm>
            <a:custGeom>
              <a:avLst/>
              <a:gdLst/>
              <a:ahLst/>
              <a:cxnLst/>
              <a:rect l="l" t="t" r="r" b="b"/>
              <a:pathLst>
                <a:path w="19662" h="24085" extrusionOk="0">
                  <a:moveTo>
                    <a:pt x="9831" y="0"/>
                  </a:moveTo>
                  <a:lnTo>
                    <a:pt x="9438" y="8"/>
                  </a:lnTo>
                  <a:lnTo>
                    <a:pt x="9052" y="24"/>
                  </a:lnTo>
                  <a:lnTo>
                    <a:pt x="8682" y="48"/>
                  </a:lnTo>
                  <a:lnTo>
                    <a:pt x="8320" y="87"/>
                  </a:lnTo>
                  <a:lnTo>
                    <a:pt x="7966" y="134"/>
                  </a:lnTo>
                  <a:lnTo>
                    <a:pt x="7628" y="189"/>
                  </a:lnTo>
                  <a:lnTo>
                    <a:pt x="7297" y="260"/>
                  </a:lnTo>
                  <a:lnTo>
                    <a:pt x="6974" y="331"/>
                  </a:lnTo>
                  <a:lnTo>
                    <a:pt x="6660" y="425"/>
                  </a:lnTo>
                  <a:lnTo>
                    <a:pt x="6360" y="520"/>
                  </a:lnTo>
                  <a:lnTo>
                    <a:pt x="6061" y="630"/>
                  </a:lnTo>
                  <a:lnTo>
                    <a:pt x="5778" y="740"/>
                  </a:lnTo>
                  <a:lnTo>
                    <a:pt x="5503" y="866"/>
                  </a:lnTo>
                  <a:lnTo>
                    <a:pt x="5235" y="1008"/>
                  </a:lnTo>
                  <a:lnTo>
                    <a:pt x="4983" y="1149"/>
                  </a:lnTo>
                  <a:lnTo>
                    <a:pt x="4731" y="1307"/>
                  </a:lnTo>
                  <a:lnTo>
                    <a:pt x="4487" y="1472"/>
                  </a:lnTo>
                  <a:lnTo>
                    <a:pt x="4251" y="1645"/>
                  </a:lnTo>
                  <a:lnTo>
                    <a:pt x="4023" y="1826"/>
                  </a:lnTo>
                  <a:lnTo>
                    <a:pt x="3810" y="2015"/>
                  </a:lnTo>
                  <a:lnTo>
                    <a:pt x="3598" y="2220"/>
                  </a:lnTo>
                  <a:lnTo>
                    <a:pt x="3385" y="2425"/>
                  </a:lnTo>
                  <a:lnTo>
                    <a:pt x="3189" y="2645"/>
                  </a:lnTo>
                  <a:lnTo>
                    <a:pt x="3000" y="2873"/>
                  </a:lnTo>
                  <a:lnTo>
                    <a:pt x="2811" y="3109"/>
                  </a:lnTo>
                  <a:lnTo>
                    <a:pt x="2630" y="3353"/>
                  </a:lnTo>
                  <a:lnTo>
                    <a:pt x="2457" y="3605"/>
                  </a:lnTo>
                  <a:lnTo>
                    <a:pt x="2291" y="3865"/>
                  </a:lnTo>
                  <a:lnTo>
                    <a:pt x="2126" y="4140"/>
                  </a:lnTo>
                  <a:lnTo>
                    <a:pt x="1969" y="4416"/>
                  </a:lnTo>
                  <a:lnTo>
                    <a:pt x="1811" y="4699"/>
                  </a:lnTo>
                  <a:lnTo>
                    <a:pt x="1670" y="4990"/>
                  </a:lnTo>
                  <a:lnTo>
                    <a:pt x="1599" y="5132"/>
                  </a:lnTo>
                  <a:lnTo>
                    <a:pt x="1536" y="5274"/>
                  </a:lnTo>
                  <a:lnTo>
                    <a:pt x="1426" y="5573"/>
                  </a:lnTo>
                  <a:lnTo>
                    <a:pt x="1331" y="5880"/>
                  </a:lnTo>
                  <a:lnTo>
                    <a:pt x="1245" y="6195"/>
                  </a:lnTo>
                  <a:lnTo>
                    <a:pt x="1174" y="6517"/>
                  </a:lnTo>
                  <a:lnTo>
                    <a:pt x="1111" y="6848"/>
                  </a:lnTo>
                  <a:lnTo>
                    <a:pt x="1063" y="7186"/>
                  </a:lnTo>
                  <a:lnTo>
                    <a:pt x="1024" y="7525"/>
                  </a:lnTo>
                  <a:lnTo>
                    <a:pt x="1001" y="7871"/>
                  </a:lnTo>
                  <a:lnTo>
                    <a:pt x="977" y="8210"/>
                  </a:lnTo>
                  <a:lnTo>
                    <a:pt x="969" y="8556"/>
                  </a:lnTo>
                  <a:lnTo>
                    <a:pt x="969" y="8902"/>
                  </a:lnTo>
                  <a:lnTo>
                    <a:pt x="969" y="9241"/>
                  </a:lnTo>
                  <a:lnTo>
                    <a:pt x="985" y="9571"/>
                  </a:lnTo>
                  <a:lnTo>
                    <a:pt x="1001" y="9902"/>
                  </a:lnTo>
                  <a:lnTo>
                    <a:pt x="1024" y="10224"/>
                  </a:lnTo>
                  <a:lnTo>
                    <a:pt x="1079" y="10838"/>
                  </a:lnTo>
                  <a:lnTo>
                    <a:pt x="1150" y="11405"/>
                  </a:lnTo>
                  <a:lnTo>
                    <a:pt x="1221" y="11924"/>
                  </a:lnTo>
                  <a:lnTo>
                    <a:pt x="1292" y="12365"/>
                  </a:lnTo>
                  <a:lnTo>
                    <a:pt x="1355" y="12735"/>
                  </a:lnTo>
                  <a:lnTo>
                    <a:pt x="1410" y="13011"/>
                  </a:lnTo>
                  <a:lnTo>
                    <a:pt x="1465" y="13239"/>
                  </a:lnTo>
                  <a:lnTo>
                    <a:pt x="1284" y="13215"/>
                  </a:lnTo>
                  <a:lnTo>
                    <a:pt x="1126" y="13200"/>
                  </a:lnTo>
                  <a:lnTo>
                    <a:pt x="977" y="13192"/>
                  </a:lnTo>
                  <a:lnTo>
                    <a:pt x="835" y="13207"/>
                  </a:lnTo>
                  <a:lnTo>
                    <a:pt x="709" y="13231"/>
                  </a:lnTo>
                  <a:lnTo>
                    <a:pt x="599" y="13263"/>
                  </a:lnTo>
                  <a:lnTo>
                    <a:pt x="497" y="13310"/>
                  </a:lnTo>
                  <a:lnTo>
                    <a:pt x="402" y="13365"/>
                  </a:lnTo>
                  <a:lnTo>
                    <a:pt x="324" y="13428"/>
                  </a:lnTo>
                  <a:lnTo>
                    <a:pt x="253" y="13499"/>
                  </a:lnTo>
                  <a:lnTo>
                    <a:pt x="190" y="13577"/>
                  </a:lnTo>
                  <a:lnTo>
                    <a:pt x="143" y="13672"/>
                  </a:lnTo>
                  <a:lnTo>
                    <a:pt x="95" y="13766"/>
                  </a:lnTo>
                  <a:lnTo>
                    <a:pt x="64" y="13869"/>
                  </a:lnTo>
                  <a:lnTo>
                    <a:pt x="40" y="13971"/>
                  </a:lnTo>
                  <a:lnTo>
                    <a:pt x="17" y="14081"/>
                  </a:lnTo>
                  <a:lnTo>
                    <a:pt x="9" y="14199"/>
                  </a:lnTo>
                  <a:lnTo>
                    <a:pt x="1" y="14317"/>
                  </a:lnTo>
                  <a:lnTo>
                    <a:pt x="9" y="14435"/>
                  </a:lnTo>
                  <a:lnTo>
                    <a:pt x="17" y="14561"/>
                  </a:lnTo>
                  <a:lnTo>
                    <a:pt x="32" y="14687"/>
                  </a:lnTo>
                  <a:lnTo>
                    <a:pt x="56" y="14805"/>
                  </a:lnTo>
                  <a:lnTo>
                    <a:pt x="80" y="14931"/>
                  </a:lnTo>
                  <a:lnTo>
                    <a:pt x="111" y="15057"/>
                  </a:lnTo>
                  <a:lnTo>
                    <a:pt x="190" y="15301"/>
                  </a:lnTo>
                  <a:lnTo>
                    <a:pt x="276" y="15529"/>
                  </a:lnTo>
                  <a:lnTo>
                    <a:pt x="379" y="15750"/>
                  </a:lnTo>
                  <a:lnTo>
                    <a:pt x="489" y="15939"/>
                  </a:lnTo>
                  <a:lnTo>
                    <a:pt x="654" y="16206"/>
                  </a:lnTo>
                  <a:lnTo>
                    <a:pt x="788" y="16427"/>
                  </a:lnTo>
                  <a:lnTo>
                    <a:pt x="890" y="16615"/>
                  </a:lnTo>
                  <a:lnTo>
                    <a:pt x="977" y="16789"/>
                  </a:lnTo>
                  <a:lnTo>
                    <a:pt x="1048" y="16970"/>
                  </a:lnTo>
                  <a:lnTo>
                    <a:pt x="1126" y="17166"/>
                  </a:lnTo>
                  <a:lnTo>
                    <a:pt x="1307" y="17702"/>
                  </a:lnTo>
                  <a:lnTo>
                    <a:pt x="1355" y="17812"/>
                  </a:lnTo>
                  <a:lnTo>
                    <a:pt x="1402" y="17914"/>
                  </a:lnTo>
                  <a:lnTo>
                    <a:pt x="1449" y="18001"/>
                  </a:lnTo>
                  <a:lnTo>
                    <a:pt x="1496" y="18079"/>
                  </a:lnTo>
                  <a:lnTo>
                    <a:pt x="1551" y="18150"/>
                  </a:lnTo>
                  <a:lnTo>
                    <a:pt x="1607" y="18205"/>
                  </a:lnTo>
                  <a:lnTo>
                    <a:pt x="1662" y="18253"/>
                  </a:lnTo>
                  <a:lnTo>
                    <a:pt x="1717" y="18300"/>
                  </a:lnTo>
                  <a:lnTo>
                    <a:pt x="1780" y="18331"/>
                  </a:lnTo>
                  <a:lnTo>
                    <a:pt x="1835" y="18355"/>
                  </a:lnTo>
                  <a:lnTo>
                    <a:pt x="1898" y="18371"/>
                  </a:lnTo>
                  <a:lnTo>
                    <a:pt x="1961" y="18378"/>
                  </a:lnTo>
                  <a:lnTo>
                    <a:pt x="2016" y="18386"/>
                  </a:lnTo>
                  <a:lnTo>
                    <a:pt x="2079" y="18386"/>
                  </a:lnTo>
                  <a:lnTo>
                    <a:pt x="2197" y="18371"/>
                  </a:lnTo>
                  <a:lnTo>
                    <a:pt x="2307" y="18339"/>
                  </a:lnTo>
                  <a:lnTo>
                    <a:pt x="2409" y="18300"/>
                  </a:lnTo>
                  <a:lnTo>
                    <a:pt x="2504" y="18253"/>
                  </a:lnTo>
                  <a:lnTo>
                    <a:pt x="2590" y="18205"/>
                  </a:lnTo>
                  <a:lnTo>
                    <a:pt x="2708" y="18127"/>
                  </a:lnTo>
                  <a:lnTo>
                    <a:pt x="2756" y="18087"/>
                  </a:lnTo>
                  <a:lnTo>
                    <a:pt x="2858" y="18378"/>
                  </a:lnTo>
                  <a:lnTo>
                    <a:pt x="2968" y="18646"/>
                  </a:lnTo>
                  <a:lnTo>
                    <a:pt x="3078" y="18890"/>
                  </a:lnTo>
                  <a:lnTo>
                    <a:pt x="3189" y="19118"/>
                  </a:lnTo>
                  <a:lnTo>
                    <a:pt x="3314" y="19339"/>
                  </a:lnTo>
                  <a:lnTo>
                    <a:pt x="3448" y="19551"/>
                  </a:lnTo>
                  <a:lnTo>
                    <a:pt x="3598" y="19756"/>
                  </a:lnTo>
                  <a:lnTo>
                    <a:pt x="3763" y="19968"/>
                  </a:lnTo>
                  <a:lnTo>
                    <a:pt x="3944" y="20181"/>
                  </a:lnTo>
                  <a:lnTo>
                    <a:pt x="4157" y="20409"/>
                  </a:lnTo>
                  <a:lnTo>
                    <a:pt x="4393" y="20653"/>
                  </a:lnTo>
                  <a:lnTo>
                    <a:pt x="4660" y="20913"/>
                  </a:lnTo>
                  <a:lnTo>
                    <a:pt x="5290" y="21511"/>
                  </a:lnTo>
                  <a:lnTo>
                    <a:pt x="6077" y="22243"/>
                  </a:lnTo>
                  <a:lnTo>
                    <a:pt x="6439" y="22566"/>
                  </a:lnTo>
                  <a:lnTo>
                    <a:pt x="6778" y="22857"/>
                  </a:lnTo>
                  <a:lnTo>
                    <a:pt x="7085" y="23101"/>
                  </a:lnTo>
                  <a:lnTo>
                    <a:pt x="7376" y="23313"/>
                  </a:lnTo>
                  <a:lnTo>
                    <a:pt x="7636" y="23494"/>
                  </a:lnTo>
                  <a:lnTo>
                    <a:pt x="7887" y="23644"/>
                  </a:lnTo>
                  <a:lnTo>
                    <a:pt x="8116" y="23770"/>
                  </a:lnTo>
                  <a:lnTo>
                    <a:pt x="8328" y="23864"/>
                  </a:lnTo>
                  <a:lnTo>
                    <a:pt x="8533" y="23935"/>
                  </a:lnTo>
                  <a:lnTo>
                    <a:pt x="8730" y="23998"/>
                  </a:lnTo>
                  <a:lnTo>
                    <a:pt x="8918" y="24038"/>
                  </a:lnTo>
                  <a:lnTo>
                    <a:pt x="9099" y="24061"/>
                  </a:lnTo>
                  <a:lnTo>
                    <a:pt x="9280" y="24077"/>
                  </a:lnTo>
                  <a:lnTo>
                    <a:pt x="9462" y="24085"/>
                  </a:lnTo>
                  <a:lnTo>
                    <a:pt x="10209" y="24085"/>
                  </a:lnTo>
                  <a:lnTo>
                    <a:pt x="10390" y="24077"/>
                  </a:lnTo>
                  <a:lnTo>
                    <a:pt x="10563" y="24061"/>
                  </a:lnTo>
                  <a:lnTo>
                    <a:pt x="10752" y="24038"/>
                  </a:lnTo>
                  <a:lnTo>
                    <a:pt x="10933" y="23998"/>
                  </a:lnTo>
                  <a:lnTo>
                    <a:pt x="11130" y="23935"/>
                  </a:lnTo>
                  <a:lnTo>
                    <a:pt x="11335" y="23864"/>
                  </a:lnTo>
                  <a:lnTo>
                    <a:pt x="11547" y="23770"/>
                  </a:lnTo>
                  <a:lnTo>
                    <a:pt x="11775" y="23644"/>
                  </a:lnTo>
                  <a:lnTo>
                    <a:pt x="12027" y="23494"/>
                  </a:lnTo>
                  <a:lnTo>
                    <a:pt x="12287" y="23313"/>
                  </a:lnTo>
                  <a:lnTo>
                    <a:pt x="12578" y="23101"/>
                  </a:lnTo>
                  <a:lnTo>
                    <a:pt x="12893" y="22857"/>
                  </a:lnTo>
                  <a:lnTo>
                    <a:pt x="13232" y="22566"/>
                  </a:lnTo>
                  <a:lnTo>
                    <a:pt x="13594" y="22243"/>
                  </a:lnTo>
                  <a:lnTo>
                    <a:pt x="14389" y="21519"/>
                  </a:lnTo>
                  <a:lnTo>
                    <a:pt x="14719" y="21204"/>
                  </a:lnTo>
                  <a:lnTo>
                    <a:pt x="15018" y="20921"/>
                  </a:lnTo>
                  <a:lnTo>
                    <a:pt x="15286" y="20653"/>
                  </a:lnTo>
                  <a:lnTo>
                    <a:pt x="15522" y="20417"/>
                  </a:lnTo>
                  <a:lnTo>
                    <a:pt x="15727" y="20189"/>
                  </a:lnTo>
                  <a:lnTo>
                    <a:pt x="15915" y="19968"/>
                  </a:lnTo>
                  <a:lnTo>
                    <a:pt x="16081" y="19764"/>
                  </a:lnTo>
                  <a:lnTo>
                    <a:pt x="16230" y="19551"/>
                  </a:lnTo>
                  <a:lnTo>
                    <a:pt x="16356" y="19339"/>
                  </a:lnTo>
                  <a:lnTo>
                    <a:pt x="16482" y="19118"/>
                  </a:lnTo>
                  <a:lnTo>
                    <a:pt x="16592" y="18890"/>
                  </a:lnTo>
                  <a:lnTo>
                    <a:pt x="16703" y="18646"/>
                  </a:lnTo>
                  <a:lnTo>
                    <a:pt x="16813" y="18378"/>
                  </a:lnTo>
                  <a:lnTo>
                    <a:pt x="16915" y="18087"/>
                  </a:lnTo>
                  <a:lnTo>
                    <a:pt x="16962" y="18127"/>
                  </a:lnTo>
                  <a:lnTo>
                    <a:pt x="17080" y="18205"/>
                  </a:lnTo>
                  <a:lnTo>
                    <a:pt x="17167" y="18253"/>
                  </a:lnTo>
                  <a:lnTo>
                    <a:pt x="17261" y="18300"/>
                  </a:lnTo>
                  <a:lnTo>
                    <a:pt x="17364" y="18339"/>
                  </a:lnTo>
                  <a:lnTo>
                    <a:pt x="17474" y="18371"/>
                  </a:lnTo>
                  <a:lnTo>
                    <a:pt x="17592" y="18386"/>
                  </a:lnTo>
                  <a:lnTo>
                    <a:pt x="17655" y="18386"/>
                  </a:lnTo>
                  <a:lnTo>
                    <a:pt x="17710" y="18378"/>
                  </a:lnTo>
                  <a:lnTo>
                    <a:pt x="17773" y="18371"/>
                  </a:lnTo>
                  <a:lnTo>
                    <a:pt x="17836" y="18355"/>
                  </a:lnTo>
                  <a:lnTo>
                    <a:pt x="17891" y="18331"/>
                  </a:lnTo>
                  <a:lnTo>
                    <a:pt x="17954" y="18300"/>
                  </a:lnTo>
                  <a:lnTo>
                    <a:pt x="18009" y="18253"/>
                  </a:lnTo>
                  <a:lnTo>
                    <a:pt x="18064" y="18205"/>
                  </a:lnTo>
                  <a:lnTo>
                    <a:pt x="18119" y="18150"/>
                  </a:lnTo>
                  <a:lnTo>
                    <a:pt x="18174" y="18079"/>
                  </a:lnTo>
                  <a:lnTo>
                    <a:pt x="18229" y="18001"/>
                  </a:lnTo>
                  <a:lnTo>
                    <a:pt x="18277" y="17914"/>
                  </a:lnTo>
                  <a:lnTo>
                    <a:pt x="18324" y="17812"/>
                  </a:lnTo>
                  <a:lnTo>
                    <a:pt x="18363" y="17702"/>
                  </a:lnTo>
                  <a:lnTo>
                    <a:pt x="18544" y="17166"/>
                  </a:lnTo>
                  <a:lnTo>
                    <a:pt x="18623" y="16970"/>
                  </a:lnTo>
                  <a:lnTo>
                    <a:pt x="18694" y="16789"/>
                  </a:lnTo>
                  <a:lnTo>
                    <a:pt x="18780" y="16615"/>
                  </a:lnTo>
                  <a:lnTo>
                    <a:pt x="18883" y="16427"/>
                  </a:lnTo>
                  <a:lnTo>
                    <a:pt x="19009" y="16206"/>
                  </a:lnTo>
                  <a:lnTo>
                    <a:pt x="19182" y="15939"/>
                  </a:lnTo>
                  <a:lnTo>
                    <a:pt x="19292" y="15750"/>
                  </a:lnTo>
                  <a:lnTo>
                    <a:pt x="19394" y="15529"/>
                  </a:lnTo>
                  <a:lnTo>
                    <a:pt x="19481" y="15301"/>
                  </a:lnTo>
                  <a:lnTo>
                    <a:pt x="19560" y="15057"/>
                  </a:lnTo>
                  <a:lnTo>
                    <a:pt x="19591" y="14931"/>
                  </a:lnTo>
                  <a:lnTo>
                    <a:pt x="19615" y="14805"/>
                  </a:lnTo>
                  <a:lnTo>
                    <a:pt x="19638" y="14687"/>
                  </a:lnTo>
                  <a:lnTo>
                    <a:pt x="19654" y="14561"/>
                  </a:lnTo>
                  <a:lnTo>
                    <a:pt x="19662" y="14435"/>
                  </a:lnTo>
                  <a:lnTo>
                    <a:pt x="19662" y="14317"/>
                  </a:lnTo>
                  <a:lnTo>
                    <a:pt x="19662" y="14199"/>
                  </a:lnTo>
                  <a:lnTo>
                    <a:pt x="19654" y="14081"/>
                  </a:lnTo>
                  <a:lnTo>
                    <a:pt x="19630" y="13971"/>
                  </a:lnTo>
                  <a:lnTo>
                    <a:pt x="19607" y="13869"/>
                  </a:lnTo>
                  <a:lnTo>
                    <a:pt x="19575" y="13766"/>
                  </a:lnTo>
                  <a:lnTo>
                    <a:pt x="19528" y="13672"/>
                  </a:lnTo>
                  <a:lnTo>
                    <a:pt x="19481" y="13577"/>
                  </a:lnTo>
                  <a:lnTo>
                    <a:pt x="19418" y="13499"/>
                  </a:lnTo>
                  <a:lnTo>
                    <a:pt x="19347" y="13428"/>
                  </a:lnTo>
                  <a:lnTo>
                    <a:pt x="19268" y="13365"/>
                  </a:lnTo>
                  <a:lnTo>
                    <a:pt x="19174" y="13310"/>
                  </a:lnTo>
                  <a:lnTo>
                    <a:pt x="19072" y="13263"/>
                  </a:lnTo>
                  <a:lnTo>
                    <a:pt x="18961" y="13231"/>
                  </a:lnTo>
                  <a:lnTo>
                    <a:pt x="18836" y="13207"/>
                  </a:lnTo>
                  <a:lnTo>
                    <a:pt x="18694" y="13192"/>
                  </a:lnTo>
                  <a:lnTo>
                    <a:pt x="18544" y="13200"/>
                  </a:lnTo>
                  <a:lnTo>
                    <a:pt x="18387" y="13215"/>
                  </a:lnTo>
                  <a:lnTo>
                    <a:pt x="18206" y="13239"/>
                  </a:lnTo>
                  <a:lnTo>
                    <a:pt x="18261" y="13011"/>
                  </a:lnTo>
                  <a:lnTo>
                    <a:pt x="18316" y="12735"/>
                  </a:lnTo>
                  <a:lnTo>
                    <a:pt x="18379" y="12365"/>
                  </a:lnTo>
                  <a:lnTo>
                    <a:pt x="18450" y="11924"/>
                  </a:lnTo>
                  <a:lnTo>
                    <a:pt x="18529" y="11405"/>
                  </a:lnTo>
                  <a:lnTo>
                    <a:pt x="18592" y="10838"/>
                  </a:lnTo>
                  <a:lnTo>
                    <a:pt x="18647" y="10224"/>
                  </a:lnTo>
                  <a:lnTo>
                    <a:pt x="18670" y="9902"/>
                  </a:lnTo>
                  <a:lnTo>
                    <a:pt x="18686" y="9571"/>
                  </a:lnTo>
                  <a:lnTo>
                    <a:pt x="18702" y="9241"/>
                  </a:lnTo>
                  <a:lnTo>
                    <a:pt x="18702" y="8902"/>
                  </a:lnTo>
                  <a:lnTo>
                    <a:pt x="18702" y="8556"/>
                  </a:lnTo>
                  <a:lnTo>
                    <a:pt x="18694" y="8210"/>
                  </a:lnTo>
                  <a:lnTo>
                    <a:pt x="18670" y="7871"/>
                  </a:lnTo>
                  <a:lnTo>
                    <a:pt x="18647" y="7525"/>
                  </a:lnTo>
                  <a:lnTo>
                    <a:pt x="18607" y="7186"/>
                  </a:lnTo>
                  <a:lnTo>
                    <a:pt x="18560" y="6848"/>
                  </a:lnTo>
                  <a:lnTo>
                    <a:pt x="18497" y="6517"/>
                  </a:lnTo>
                  <a:lnTo>
                    <a:pt x="18426" y="6195"/>
                  </a:lnTo>
                  <a:lnTo>
                    <a:pt x="18348" y="5880"/>
                  </a:lnTo>
                  <a:lnTo>
                    <a:pt x="18245" y="5573"/>
                  </a:lnTo>
                  <a:lnTo>
                    <a:pt x="18135" y="5274"/>
                  </a:lnTo>
                  <a:lnTo>
                    <a:pt x="18072" y="5132"/>
                  </a:lnTo>
                  <a:lnTo>
                    <a:pt x="18009" y="4990"/>
                  </a:lnTo>
                  <a:lnTo>
                    <a:pt x="17860" y="4699"/>
                  </a:lnTo>
                  <a:lnTo>
                    <a:pt x="17702" y="4416"/>
                  </a:lnTo>
                  <a:lnTo>
                    <a:pt x="17545" y="4140"/>
                  </a:lnTo>
                  <a:lnTo>
                    <a:pt x="17379" y="3865"/>
                  </a:lnTo>
                  <a:lnTo>
                    <a:pt x="17214" y="3605"/>
                  </a:lnTo>
                  <a:lnTo>
                    <a:pt x="17041" y="3353"/>
                  </a:lnTo>
                  <a:lnTo>
                    <a:pt x="16860" y="3109"/>
                  </a:lnTo>
                  <a:lnTo>
                    <a:pt x="16671" y="2873"/>
                  </a:lnTo>
                  <a:lnTo>
                    <a:pt x="16482" y="2645"/>
                  </a:lnTo>
                  <a:lnTo>
                    <a:pt x="16285" y="2425"/>
                  </a:lnTo>
                  <a:lnTo>
                    <a:pt x="16081" y="2220"/>
                  </a:lnTo>
                  <a:lnTo>
                    <a:pt x="15868" y="2015"/>
                  </a:lnTo>
                  <a:lnTo>
                    <a:pt x="15648" y="1826"/>
                  </a:lnTo>
                  <a:lnTo>
                    <a:pt x="15420" y="1645"/>
                  </a:lnTo>
                  <a:lnTo>
                    <a:pt x="15184" y="1472"/>
                  </a:lnTo>
                  <a:lnTo>
                    <a:pt x="14940" y="1307"/>
                  </a:lnTo>
                  <a:lnTo>
                    <a:pt x="14688" y="1149"/>
                  </a:lnTo>
                  <a:lnTo>
                    <a:pt x="14436" y="1008"/>
                  </a:lnTo>
                  <a:lnTo>
                    <a:pt x="14168" y="866"/>
                  </a:lnTo>
                  <a:lnTo>
                    <a:pt x="13893" y="740"/>
                  </a:lnTo>
                  <a:lnTo>
                    <a:pt x="13609" y="630"/>
                  </a:lnTo>
                  <a:lnTo>
                    <a:pt x="13310" y="520"/>
                  </a:lnTo>
                  <a:lnTo>
                    <a:pt x="13011" y="425"/>
                  </a:lnTo>
                  <a:lnTo>
                    <a:pt x="12696" y="331"/>
                  </a:lnTo>
                  <a:lnTo>
                    <a:pt x="12374" y="260"/>
                  </a:lnTo>
                  <a:lnTo>
                    <a:pt x="12043" y="189"/>
                  </a:lnTo>
                  <a:lnTo>
                    <a:pt x="11705" y="134"/>
                  </a:lnTo>
                  <a:lnTo>
                    <a:pt x="11350" y="87"/>
                  </a:lnTo>
                  <a:lnTo>
                    <a:pt x="10988" y="48"/>
                  </a:lnTo>
                  <a:lnTo>
                    <a:pt x="10611" y="24"/>
                  </a:lnTo>
                  <a:lnTo>
                    <a:pt x="10233" y="8"/>
                  </a:lnTo>
                  <a:lnTo>
                    <a:pt x="9831" y="0"/>
                  </a:lnTo>
                  <a:close/>
                </a:path>
              </a:pathLst>
            </a:custGeom>
            <a:solidFill>
              <a:srgbClr val="F4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2559;p46"/>
            <p:cNvSpPr/>
            <p:nvPr/>
          </p:nvSpPr>
          <p:spPr>
            <a:xfrm>
              <a:off x="5355800" y="2227225"/>
              <a:ext cx="491550" cy="602125"/>
            </a:xfrm>
            <a:custGeom>
              <a:avLst/>
              <a:gdLst/>
              <a:ahLst/>
              <a:cxnLst/>
              <a:rect l="l" t="t" r="r" b="b"/>
              <a:pathLst>
                <a:path w="19662" h="24085" fill="none" extrusionOk="0">
                  <a:moveTo>
                    <a:pt x="18206" y="13239"/>
                  </a:moveTo>
                  <a:lnTo>
                    <a:pt x="18206" y="13239"/>
                  </a:lnTo>
                  <a:lnTo>
                    <a:pt x="18261" y="13011"/>
                  </a:lnTo>
                  <a:lnTo>
                    <a:pt x="18316" y="12735"/>
                  </a:lnTo>
                  <a:lnTo>
                    <a:pt x="18379" y="12365"/>
                  </a:lnTo>
                  <a:lnTo>
                    <a:pt x="18450" y="11924"/>
                  </a:lnTo>
                  <a:lnTo>
                    <a:pt x="18529" y="11405"/>
                  </a:lnTo>
                  <a:lnTo>
                    <a:pt x="18592" y="10838"/>
                  </a:lnTo>
                  <a:lnTo>
                    <a:pt x="18647" y="10224"/>
                  </a:lnTo>
                  <a:lnTo>
                    <a:pt x="18670" y="9902"/>
                  </a:lnTo>
                  <a:lnTo>
                    <a:pt x="18686" y="9571"/>
                  </a:lnTo>
                  <a:lnTo>
                    <a:pt x="18702" y="9241"/>
                  </a:lnTo>
                  <a:lnTo>
                    <a:pt x="18702" y="8902"/>
                  </a:lnTo>
                  <a:lnTo>
                    <a:pt x="18702" y="8556"/>
                  </a:lnTo>
                  <a:lnTo>
                    <a:pt x="18694" y="8210"/>
                  </a:lnTo>
                  <a:lnTo>
                    <a:pt x="18670" y="7871"/>
                  </a:lnTo>
                  <a:lnTo>
                    <a:pt x="18647" y="7525"/>
                  </a:lnTo>
                  <a:lnTo>
                    <a:pt x="18607" y="7186"/>
                  </a:lnTo>
                  <a:lnTo>
                    <a:pt x="18560" y="6848"/>
                  </a:lnTo>
                  <a:lnTo>
                    <a:pt x="18497" y="6517"/>
                  </a:lnTo>
                  <a:lnTo>
                    <a:pt x="18426" y="6195"/>
                  </a:lnTo>
                  <a:lnTo>
                    <a:pt x="18348" y="5880"/>
                  </a:lnTo>
                  <a:lnTo>
                    <a:pt x="18245" y="5573"/>
                  </a:lnTo>
                  <a:lnTo>
                    <a:pt x="18135" y="5274"/>
                  </a:lnTo>
                  <a:lnTo>
                    <a:pt x="18072" y="5132"/>
                  </a:lnTo>
                  <a:lnTo>
                    <a:pt x="18009" y="4990"/>
                  </a:lnTo>
                  <a:lnTo>
                    <a:pt x="18009" y="4990"/>
                  </a:lnTo>
                  <a:lnTo>
                    <a:pt x="17860" y="4699"/>
                  </a:lnTo>
                  <a:lnTo>
                    <a:pt x="17702" y="4416"/>
                  </a:lnTo>
                  <a:lnTo>
                    <a:pt x="17545" y="4140"/>
                  </a:lnTo>
                  <a:lnTo>
                    <a:pt x="17379" y="3865"/>
                  </a:lnTo>
                  <a:lnTo>
                    <a:pt x="17214" y="3605"/>
                  </a:lnTo>
                  <a:lnTo>
                    <a:pt x="17041" y="3353"/>
                  </a:lnTo>
                  <a:lnTo>
                    <a:pt x="16860" y="3109"/>
                  </a:lnTo>
                  <a:lnTo>
                    <a:pt x="16671" y="2873"/>
                  </a:lnTo>
                  <a:lnTo>
                    <a:pt x="16482" y="2645"/>
                  </a:lnTo>
                  <a:lnTo>
                    <a:pt x="16285" y="2425"/>
                  </a:lnTo>
                  <a:lnTo>
                    <a:pt x="16081" y="2220"/>
                  </a:lnTo>
                  <a:lnTo>
                    <a:pt x="15868" y="2015"/>
                  </a:lnTo>
                  <a:lnTo>
                    <a:pt x="15648" y="1826"/>
                  </a:lnTo>
                  <a:lnTo>
                    <a:pt x="15420" y="1645"/>
                  </a:lnTo>
                  <a:lnTo>
                    <a:pt x="15184" y="1472"/>
                  </a:lnTo>
                  <a:lnTo>
                    <a:pt x="14940" y="1307"/>
                  </a:lnTo>
                  <a:lnTo>
                    <a:pt x="14688" y="1149"/>
                  </a:lnTo>
                  <a:lnTo>
                    <a:pt x="14436" y="1008"/>
                  </a:lnTo>
                  <a:lnTo>
                    <a:pt x="14168" y="866"/>
                  </a:lnTo>
                  <a:lnTo>
                    <a:pt x="13893" y="740"/>
                  </a:lnTo>
                  <a:lnTo>
                    <a:pt x="13609" y="630"/>
                  </a:lnTo>
                  <a:lnTo>
                    <a:pt x="13310" y="520"/>
                  </a:lnTo>
                  <a:lnTo>
                    <a:pt x="13011" y="425"/>
                  </a:lnTo>
                  <a:lnTo>
                    <a:pt x="12696" y="331"/>
                  </a:lnTo>
                  <a:lnTo>
                    <a:pt x="12374" y="260"/>
                  </a:lnTo>
                  <a:lnTo>
                    <a:pt x="12043" y="189"/>
                  </a:lnTo>
                  <a:lnTo>
                    <a:pt x="11705" y="134"/>
                  </a:lnTo>
                  <a:lnTo>
                    <a:pt x="11350" y="87"/>
                  </a:lnTo>
                  <a:lnTo>
                    <a:pt x="10988" y="48"/>
                  </a:lnTo>
                  <a:lnTo>
                    <a:pt x="10611" y="24"/>
                  </a:lnTo>
                  <a:lnTo>
                    <a:pt x="10233" y="8"/>
                  </a:lnTo>
                  <a:lnTo>
                    <a:pt x="9831" y="0"/>
                  </a:lnTo>
                  <a:lnTo>
                    <a:pt x="9831" y="0"/>
                  </a:lnTo>
                  <a:lnTo>
                    <a:pt x="9438" y="8"/>
                  </a:lnTo>
                  <a:lnTo>
                    <a:pt x="9052" y="24"/>
                  </a:lnTo>
                  <a:lnTo>
                    <a:pt x="8682" y="48"/>
                  </a:lnTo>
                  <a:lnTo>
                    <a:pt x="8320" y="87"/>
                  </a:lnTo>
                  <a:lnTo>
                    <a:pt x="7966" y="134"/>
                  </a:lnTo>
                  <a:lnTo>
                    <a:pt x="7628" y="189"/>
                  </a:lnTo>
                  <a:lnTo>
                    <a:pt x="7297" y="260"/>
                  </a:lnTo>
                  <a:lnTo>
                    <a:pt x="6974" y="331"/>
                  </a:lnTo>
                  <a:lnTo>
                    <a:pt x="6660" y="425"/>
                  </a:lnTo>
                  <a:lnTo>
                    <a:pt x="6360" y="520"/>
                  </a:lnTo>
                  <a:lnTo>
                    <a:pt x="6061" y="630"/>
                  </a:lnTo>
                  <a:lnTo>
                    <a:pt x="5778" y="740"/>
                  </a:lnTo>
                  <a:lnTo>
                    <a:pt x="5503" y="866"/>
                  </a:lnTo>
                  <a:lnTo>
                    <a:pt x="5235" y="1008"/>
                  </a:lnTo>
                  <a:lnTo>
                    <a:pt x="4983" y="1149"/>
                  </a:lnTo>
                  <a:lnTo>
                    <a:pt x="4731" y="1307"/>
                  </a:lnTo>
                  <a:lnTo>
                    <a:pt x="4487" y="1472"/>
                  </a:lnTo>
                  <a:lnTo>
                    <a:pt x="4251" y="1645"/>
                  </a:lnTo>
                  <a:lnTo>
                    <a:pt x="4023" y="1826"/>
                  </a:lnTo>
                  <a:lnTo>
                    <a:pt x="3810" y="2015"/>
                  </a:lnTo>
                  <a:lnTo>
                    <a:pt x="3598" y="2220"/>
                  </a:lnTo>
                  <a:lnTo>
                    <a:pt x="3385" y="2425"/>
                  </a:lnTo>
                  <a:lnTo>
                    <a:pt x="3189" y="2645"/>
                  </a:lnTo>
                  <a:lnTo>
                    <a:pt x="3000" y="2873"/>
                  </a:lnTo>
                  <a:lnTo>
                    <a:pt x="2811" y="3109"/>
                  </a:lnTo>
                  <a:lnTo>
                    <a:pt x="2630" y="3353"/>
                  </a:lnTo>
                  <a:lnTo>
                    <a:pt x="2457" y="3605"/>
                  </a:lnTo>
                  <a:lnTo>
                    <a:pt x="2291" y="3865"/>
                  </a:lnTo>
                  <a:lnTo>
                    <a:pt x="2126" y="4140"/>
                  </a:lnTo>
                  <a:lnTo>
                    <a:pt x="1969" y="4416"/>
                  </a:lnTo>
                  <a:lnTo>
                    <a:pt x="1811" y="4699"/>
                  </a:lnTo>
                  <a:lnTo>
                    <a:pt x="1670" y="4990"/>
                  </a:lnTo>
                  <a:lnTo>
                    <a:pt x="1670" y="4990"/>
                  </a:lnTo>
                  <a:lnTo>
                    <a:pt x="1599" y="5132"/>
                  </a:lnTo>
                  <a:lnTo>
                    <a:pt x="1536" y="5274"/>
                  </a:lnTo>
                  <a:lnTo>
                    <a:pt x="1426" y="5573"/>
                  </a:lnTo>
                  <a:lnTo>
                    <a:pt x="1331" y="5880"/>
                  </a:lnTo>
                  <a:lnTo>
                    <a:pt x="1245" y="6195"/>
                  </a:lnTo>
                  <a:lnTo>
                    <a:pt x="1174" y="6517"/>
                  </a:lnTo>
                  <a:lnTo>
                    <a:pt x="1111" y="6848"/>
                  </a:lnTo>
                  <a:lnTo>
                    <a:pt x="1063" y="7186"/>
                  </a:lnTo>
                  <a:lnTo>
                    <a:pt x="1024" y="7525"/>
                  </a:lnTo>
                  <a:lnTo>
                    <a:pt x="1001" y="7871"/>
                  </a:lnTo>
                  <a:lnTo>
                    <a:pt x="977" y="8210"/>
                  </a:lnTo>
                  <a:lnTo>
                    <a:pt x="969" y="8556"/>
                  </a:lnTo>
                  <a:lnTo>
                    <a:pt x="969" y="8902"/>
                  </a:lnTo>
                  <a:lnTo>
                    <a:pt x="969" y="9241"/>
                  </a:lnTo>
                  <a:lnTo>
                    <a:pt x="985" y="9571"/>
                  </a:lnTo>
                  <a:lnTo>
                    <a:pt x="1001" y="9902"/>
                  </a:lnTo>
                  <a:lnTo>
                    <a:pt x="1024" y="10224"/>
                  </a:lnTo>
                  <a:lnTo>
                    <a:pt x="1079" y="10838"/>
                  </a:lnTo>
                  <a:lnTo>
                    <a:pt x="1150" y="11405"/>
                  </a:lnTo>
                  <a:lnTo>
                    <a:pt x="1221" y="11924"/>
                  </a:lnTo>
                  <a:lnTo>
                    <a:pt x="1292" y="12365"/>
                  </a:lnTo>
                  <a:lnTo>
                    <a:pt x="1355" y="12735"/>
                  </a:lnTo>
                  <a:lnTo>
                    <a:pt x="1410" y="13011"/>
                  </a:lnTo>
                  <a:lnTo>
                    <a:pt x="1465" y="13239"/>
                  </a:lnTo>
                  <a:lnTo>
                    <a:pt x="1465" y="13239"/>
                  </a:lnTo>
                  <a:lnTo>
                    <a:pt x="1284" y="13215"/>
                  </a:lnTo>
                  <a:lnTo>
                    <a:pt x="1126" y="13200"/>
                  </a:lnTo>
                  <a:lnTo>
                    <a:pt x="977" y="13192"/>
                  </a:lnTo>
                  <a:lnTo>
                    <a:pt x="835" y="13207"/>
                  </a:lnTo>
                  <a:lnTo>
                    <a:pt x="709" y="13231"/>
                  </a:lnTo>
                  <a:lnTo>
                    <a:pt x="599" y="13263"/>
                  </a:lnTo>
                  <a:lnTo>
                    <a:pt x="497" y="13310"/>
                  </a:lnTo>
                  <a:lnTo>
                    <a:pt x="402" y="13365"/>
                  </a:lnTo>
                  <a:lnTo>
                    <a:pt x="324" y="13428"/>
                  </a:lnTo>
                  <a:lnTo>
                    <a:pt x="253" y="13499"/>
                  </a:lnTo>
                  <a:lnTo>
                    <a:pt x="190" y="13577"/>
                  </a:lnTo>
                  <a:lnTo>
                    <a:pt x="143" y="13672"/>
                  </a:lnTo>
                  <a:lnTo>
                    <a:pt x="95" y="13766"/>
                  </a:lnTo>
                  <a:lnTo>
                    <a:pt x="64" y="13869"/>
                  </a:lnTo>
                  <a:lnTo>
                    <a:pt x="40" y="13971"/>
                  </a:lnTo>
                  <a:lnTo>
                    <a:pt x="17" y="14081"/>
                  </a:lnTo>
                  <a:lnTo>
                    <a:pt x="9" y="14199"/>
                  </a:lnTo>
                  <a:lnTo>
                    <a:pt x="1" y="14317"/>
                  </a:lnTo>
                  <a:lnTo>
                    <a:pt x="9" y="14435"/>
                  </a:lnTo>
                  <a:lnTo>
                    <a:pt x="17" y="14561"/>
                  </a:lnTo>
                  <a:lnTo>
                    <a:pt x="32" y="14687"/>
                  </a:lnTo>
                  <a:lnTo>
                    <a:pt x="56" y="14805"/>
                  </a:lnTo>
                  <a:lnTo>
                    <a:pt x="80" y="14931"/>
                  </a:lnTo>
                  <a:lnTo>
                    <a:pt x="111" y="15057"/>
                  </a:lnTo>
                  <a:lnTo>
                    <a:pt x="190" y="15301"/>
                  </a:lnTo>
                  <a:lnTo>
                    <a:pt x="276" y="15529"/>
                  </a:lnTo>
                  <a:lnTo>
                    <a:pt x="379" y="15750"/>
                  </a:lnTo>
                  <a:lnTo>
                    <a:pt x="489" y="15939"/>
                  </a:lnTo>
                  <a:lnTo>
                    <a:pt x="489" y="15939"/>
                  </a:lnTo>
                  <a:lnTo>
                    <a:pt x="654" y="16206"/>
                  </a:lnTo>
                  <a:lnTo>
                    <a:pt x="788" y="16427"/>
                  </a:lnTo>
                  <a:lnTo>
                    <a:pt x="890" y="16615"/>
                  </a:lnTo>
                  <a:lnTo>
                    <a:pt x="977" y="16789"/>
                  </a:lnTo>
                  <a:lnTo>
                    <a:pt x="1048" y="16970"/>
                  </a:lnTo>
                  <a:lnTo>
                    <a:pt x="1126" y="17166"/>
                  </a:lnTo>
                  <a:lnTo>
                    <a:pt x="1307" y="17702"/>
                  </a:lnTo>
                  <a:lnTo>
                    <a:pt x="1307" y="17702"/>
                  </a:lnTo>
                  <a:lnTo>
                    <a:pt x="1355" y="17812"/>
                  </a:lnTo>
                  <a:lnTo>
                    <a:pt x="1402" y="17914"/>
                  </a:lnTo>
                  <a:lnTo>
                    <a:pt x="1449" y="18001"/>
                  </a:lnTo>
                  <a:lnTo>
                    <a:pt x="1496" y="18079"/>
                  </a:lnTo>
                  <a:lnTo>
                    <a:pt x="1551" y="18150"/>
                  </a:lnTo>
                  <a:lnTo>
                    <a:pt x="1607" y="18205"/>
                  </a:lnTo>
                  <a:lnTo>
                    <a:pt x="1662" y="18253"/>
                  </a:lnTo>
                  <a:lnTo>
                    <a:pt x="1717" y="18300"/>
                  </a:lnTo>
                  <a:lnTo>
                    <a:pt x="1780" y="18331"/>
                  </a:lnTo>
                  <a:lnTo>
                    <a:pt x="1835" y="18355"/>
                  </a:lnTo>
                  <a:lnTo>
                    <a:pt x="1898" y="18371"/>
                  </a:lnTo>
                  <a:lnTo>
                    <a:pt x="1961" y="18378"/>
                  </a:lnTo>
                  <a:lnTo>
                    <a:pt x="2016" y="18386"/>
                  </a:lnTo>
                  <a:lnTo>
                    <a:pt x="2079" y="18386"/>
                  </a:lnTo>
                  <a:lnTo>
                    <a:pt x="2197" y="18371"/>
                  </a:lnTo>
                  <a:lnTo>
                    <a:pt x="2307" y="18339"/>
                  </a:lnTo>
                  <a:lnTo>
                    <a:pt x="2409" y="18300"/>
                  </a:lnTo>
                  <a:lnTo>
                    <a:pt x="2504" y="18253"/>
                  </a:lnTo>
                  <a:lnTo>
                    <a:pt x="2590" y="18205"/>
                  </a:lnTo>
                  <a:lnTo>
                    <a:pt x="2708" y="18127"/>
                  </a:lnTo>
                  <a:lnTo>
                    <a:pt x="2756" y="18087"/>
                  </a:lnTo>
                  <a:lnTo>
                    <a:pt x="2756" y="18087"/>
                  </a:lnTo>
                  <a:lnTo>
                    <a:pt x="2858" y="18378"/>
                  </a:lnTo>
                  <a:lnTo>
                    <a:pt x="2968" y="18646"/>
                  </a:lnTo>
                  <a:lnTo>
                    <a:pt x="3078" y="18890"/>
                  </a:lnTo>
                  <a:lnTo>
                    <a:pt x="3189" y="19118"/>
                  </a:lnTo>
                  <a:lnTo>
                    <a:pt x="3314" y="19339"/>
                  </a:lnTo>
                  <a:lnTo>
                    <a:pt x="3448" y="19551"/>
                  </a:lnTo>
                  <a:lnTo>
                    <a:pt x="3598" y="19756"/>
                  </a:lnTo>
                  <a:lnTo>
                    <a:pt x="3763" y="19968"/>
                  </a:lnTo>
                  <a:lnTo>
                    <a:pt x="3944" y="20181"/>
                  </a:lnTo>
                  <a:lnTo>
                    <a:pt x="4157" y="20409"/>
                  </a:lnTo>
                  <a:lnTo>
                    <a:pt x="4393" y="20653"/>
                  </a:lnTo>
                  <a:lnTo>
                    <a:pt x="4660" y="20913"/>
                  </a:lnTo>
                  <a:lnTo>
                    <a:pt x="5290" y="21511"/>
                  </a:lnTo>
                  <a:lnTo>
                    <a:pt x="6077" y="22243"/>
                  </a:lnTo>
                  <a:lnTo>
                    <a:pt x="6077" y="22243"/>
                  </a:lnTo>
                  <a:lnTo>
                    <a:pt x="6439" y="22566"/>
                  </a:lnTo>
                  <a:lnTo>
                    <a:pt x="6778" y="22857"/>
                  </a:lnTo>
                  <a:lnTo>
                    <a:pt x="7085" y="23101"/>
                  </a:lnTo>
                  <a:lnTo>
                    <a:pt x="7376" y="23313"/>
                  </a:lnTo>
                  <a:lnTo>
                    <a:pt x="7636" y="23494"/>
                  </a:lnTo>
                  <a:lnTo>
                    <a:pt x="7887" y="23644"/>
                  </a:lnTo>
                  <a:lnTo>
                    <a:pt x="8116" y="23770"/>
                  </a:lnTo>
                  <a:lnTo>
                    <a:pt x="8328" y="23864"/>
                  </a:lnTo>
                  <a:lnTo>
                    <a:pt x="8533" y="23935"/>
                  </a:lnTo>
                  <a:lnTo>
                    <a:pt x="8730" y="23998"/>
                  </a:lnTo>
                  <a:lnTo>
                    <a:pt x="8918" y="24038"/>
                  </a:lnTo>
                  <a:lnTo>
                    <a:pt x="9099" y="24061"/>
                  </a:lnTo>
                  <a:lnTo>
                    <a:pt x="9280" y="24077"/>
                  </a:lnTo>
                  <a:lnTo>
                    <a:pt x="9462" y="24085"/>
                  </a:lnTo>
                  <a:lnTo>
                    <a:pt x="9831" y="24085"/>
                  </a:lnTo>
                  <a:lnTo>
                    <a:pt x="9831" y="24085"/>
                  </a:lnTo>
                  <a:lnTo>
                    <a:pt x="10209" y="24085"/>
                  </a:lnTo>
                  <a:lnTo>
                    <a:pt x="10390" y="24077"/>
                  </a:lnTo>
                  <a:lnTo>
                    <a:pt x="10563" y="24061"/>
                  </a:lnTo>
                  <a:lnTo>
                    <a:pt x="10752" y="24038"/>
                  </a:lnTo>
                  <a:lnTo>
                    <a:pt x="10933" y="23998"/>
                  </a:lnTo>
                  <a:lnTo>
                    <a:pt x="11130" y="23935"/>
                  </a:lnTo>
                  <a:lnTo>
                    <a:pt x="11335" y="23864"/>
                  </a:lnTo>
                  <a:lnTo>
                    <a:pt x="11547" y="23770"/>
                  </a:lnTo>
                  <a:lnTo>
                    <a:pt x="11775" y="23644"/>
                  </a:lnTo>
                  <a:lnTo>
                    <a:pt x="12027" y="23494"/>
                  </a:lnTo>
                  <a:lnTo>
                    <a:pt x="12287" y="23313"/>
                  </a:lnTo>
                  <a:lnTo>
                    <a:pt x="12578" y="23101"/>
                  </a:lnTo>
                  <a:lnTo>
                    <a:pt x="12893" y="22857"/>
                  </a:lnTo>
                  <a:lnTo>
                    <a:pt x="13232" y="22566"/>
                  </a:lnTo>
                  <a:lnTo>
                    <a:pt x="13594" y="22243"/>
                  </a:lnTo>
                  <a:lnTo>
                    <a:pt x="13594" y="22243"/>
                  </a:lnTo>
                  <a:lnTo>
                    <a:pt x="14389" y="21519"/>
                  </a:lnTo>
                  <a:lnTo>
                    <a:pt x="14719" y="21204"/>
                  </a:lnTo>
                  <a:lnTo>
                    <a:pt x="15018" y="20921"/>
                  </a:lnTo>
                  <a:lnTo>
                    <a:pt x="15286" y="20653"/>
                  </a:lnTo>
                  <a:lnTo>
                    <a:pt x="15522" y="20417"/>
                  </a:lnTo>
                  <a:lnTo>
                    <a:pt x="15727" y="20189"/>
                  </a:lnTo>
                  <a:lnTo>
                    <a:pt x="15915" y="19968"/>
                  </a:lnTo>
                  <a:lnTo>
                    <a:pt x="16081" y="19764"/>
                  </a:lnTo>
                  <a:lnTo>
                    <a:pt x="16230" y="19551"/>
                  </a:lnTo>
                  <a:lnTo>
                    <a:pt x="16356" y="19339"/>
                  </a:lnTo>
                  <a:lnTo>
                    <a:pt x="16482" y="19118"/>
                  </a:lnTo>
                  <a:lnTo>
                    <a:pt x="16592" y="18890"/>
                  </a:lnTo>
                  <a:lnTo>
                    <a:pt x="16703" y="18646"/>
                  </a:lnTo>
                  <a:lnTo>
                    <a:pt x="16813" y="18378"/>
                  </a:lnTo>
                  <a:lnTo>
                    <a:pt x="16915" y="18087"/>
                  </a:lnTo>
                  <a:lnTo>
                    <a:pt x="16915" y="18087"/>
                  </a:lnTo>
                  <a:lnTo>
                    <a:pt x="16962" y="18127"/>
                  </a:lnTo>
                  <a:lnTo>
                    <a:pt x="17080" y="18205"/>
                  </a:lnTo>
                  <a:lnTo>
                    <a:pt x="17167" y="18253"/>
                  </a:lnTo>
                  <a:lnTo>
                    <a:pt x="17261" y="18300"/>
                  </a:lnTo>
                  <a:lnTo>
                    <a:pt x="17364" y="18339"/>
                  </a:lnTo>
                  <a:lnTo>
                    <a:pt x="17474" y="18371"/>
                  </a:lnTo>
                  <a:lnTo>
                    <a:pt x="17592" y="18386"/>
                  </a:lnTo>
                  <a:lnTo>
                    <a:pt x="17655" y="18386"/>
                  </a:lnTo>
                  <a:lnTo>
                    <a:pt x="17710" y="18378"/>
                  </a:lnTo>
                  <a:lnTo>
                    <a:pt x="17773" y="18371"/>
                  </a:lnTo>
                  <a:lnTo>
                    <a:pt x="17836" y="18355"/>
                  </a:lnTo>
                  <a:lnTo>
                    <a:pt x="17891" y="18331"/>
                  </a:lnTo>
                  <a:lnTo>
                    <a:pt x="17954" y="18300"/>
                  </a:lnTo>
                  <a:lnTo>
                    <a:pt x="18009" y="18253"/>
                  </a:lnTo>
                  <a:lnTo>
                    <a:pt x="18064" y="18205"/>
                  </a:lnTo>
                  <a:lnTo>
                    <a:pt x="18119" y="18150"/>
                  </a:lnTo>
                  <a:lnTo>
                    <a:pt x="18174" y="18079"/>
                  </a:lnTo>
                  <a:lnTo>
                    <a:pt x="18229" y="18001"/>
                  </a:lnTo>
                  <a:lnTo>
                    <a:pt x="18277" y="17914"/>
                  </a:lnTo>
                  <a:lnTo>
                    <a:pt x="18324" y="17812"/>
                  </a:lnTo>
                  <a:lnTo>
                    <a:pt x="18363" y="17702"/>
                  </a:lnTo>
                  <a:lnTo>
                    <a:pt x="18363" y="17702"/>
                  </a:lnTo>
                  <a:lnTo>
                    <a:pt x="18544" y="17166"/>
                  </a:lnTo>
                  <a:lnTo>
                    <a:pt x="18623" y="16970"/>
                  </a:lnTo>
                  <a:lnTo>
                    <a:pt x="18694" y="16789"/>
                  </a:lnTo>
                  <a:lnTo>
                    <a:pt x="18780" y="16615"/>
                  </a:lnTo>
                  <a:lnTo>
                    <a:pt x="18883" y="16427"/>
                  </a:lnTo>
                  <a:lnTo>
                    <a:pt x="19009" y="16206"/>
                  </a:lnTo>
                  <a:lnTo>
                    <a:pt x="19182" y="15939"/>
                  </a:lnTo>
                  <a:lnTo>
                    <a:pt x="19182" y="15939"/>
                  </a:lnTo>
                  <a:lnTo>
                    <a:pt x="19292" y="15750"/>
                  </a:lnTo>
                  <a:lnTo>
                    <a:pt x="19394" y="15529"/>
                  </a:lnTo>
                  <a:lnTo>
                    <a:pt x="19481" y="15301"/>
                  </a:lnTo>
                  <a:lnTo>
                    <a:pt x="19560" y="15057"/>
                  </a:lnTo>
                  <a:lnTo>
                    <a:pt x="19591" y="14931"/>
                  </a:lnTo>
                  <a:lnTo>
                    <a:pt x="19615" y="14805"/>
                  </a:lnTo>
                  <a:lnTo>
                    <a:pt x="19638" y="14687"/>
                  </a:lnTo>
                  <a:lnTo>
                    <a:pt x="19654" y="14561"/>
                  </a:lnTo>
                  <a:lnTo>
                    <a:pt x="19662" y="14435"/>
                  </a:lnTo>
                  <a:lnTo>
                    <a:pt x="19662" y="14317"/>
                  </a:lnTo>
                  <a:lnTo>
                    <a:pt x="19662" y="14199"/>
                  </a:lnTo>
                  <a:lnTo>
                    <a:pt x="19654" y="14081"/>
                  </a:lnTo>
                  <a:lnTo>
                    <a:pt x="19630" y="13971"/>
                  </a:lnTo>
                  <a:lnTo>
                    <a:pt x="19607" y="13869"/>
                  </a:lnTo>
                  <a:lnTo>
                    <a:pt x="19575" y="13766"/>
                  </a:lnTo>
                  <a:lnTo>
                    <a:pt x="19528" y="13672"/>
                  </a:lnTo>
                  <a:lnTo>
                    <a:pt x="19481" y="13577"/>
                  </a:lnTo>
                  <a:lnTo>
                    <a:pt x="19418" y="13499"/>
                  </a:lnTo>
                  <a:lnTo>
                    <a:pt x="19347" y="13428"/>
                  </a:lnTo>
                  <a:lnTo>
                    <a:pt x="19268" y="13365"/>
                  </a:lnTo>
                  <a:lnTo>
                    <a:pt x="19174" y="13310"/>
                  </a:lnTo>
                  <a:lnTo>
                    <a:pt x="19072" y="13263"/>
                  </a:lnTo>
                  <a:lnTo>
                    <a:pt x="18961" y="13231"/>
                  </a:lnTo>
                  <a:lnTo>
                    <a:pt x="18836" y="13207"/>
                  </a:lnTo>
                  <a:lnTo>
                    <a:pt x="18694" y="13192"/>
                  </a:lnTo>
                  <a:lnTo>
                    <a:pt x="18544" y="13200"/>
                  </a:lnTo>
                  <a:lnTo>
                    <a:pt x="18387" y="13215"/>
                  </a:lnTo>
                  <a:lnTo>
                    <a:pt x="18206" y="132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2560;p46"/>
            <p:cNvSpPr/>
            <p:nvPr/>
          </p:nvSpPr>
          <p:spPr>
            <a:xfrm>
              <a:off x="5198800" y="2926350"/>
              <a:ext cx="404175" cy="265050"/>
            </a:xfrm>
            <a:custGeom>
              <a:avLst/>
              <a:gdLst/>
              <a:ahLst/>
              <a:cxnLst/>
              <a:rect l="l" t="t" r="r" b="b"/>
              <a:pathLst>
                <a:path w="16167" h="10602" extrusionOk="0">
                  <a:moveTo>
                    <a:pt x="7446" y="0"/>
                  </a:moveTo>
                  <a:lnTo>
                    <a:pt x="6761" y="94"/>
                  </a:lnTo>
                  <a:lnTo>
                    <a:pt x="6438" y="150"/>
                  </a:lnTo>
                  <a:lnTo>
                    <a:pt x="6116" y="205"/>
                  </a:lnTo>
                  <a:lnTo>
                    <a:pt x="5809" y="275"/>
                  </a:lnTo>
                  <a:lnTo>
                    <a:pt x="5510" y="346"/>
                  </a:lnTo>
                  <a:lnTo>
                    <a:pt x="5218" y="433"/>
                  </a:lnTo>
                  <a:lnTo>
                    <a:pt x="4943" y="527"/>
                  </a:lnTo>
                  <a:lnTo>
                    <a:pt x="4667" y="630"/>
                  </a:lnTo>
                  <a:lnTo>
                    <a:pt x="4408" y="756"/>
                  </a:lnTo>
                  <a:lnTo>
                    <a:pt x="4148" y="889"/>
                  </a:lnTo>
                  <a:lnTo>
                    <a:pt x="4030" y="960"/>
                  </a:lnTo>
                  <a:lnTo>
                    <a:pt x="3904" y="1039"/>
                  </a:lnTo>
                  <a:lnTo>
                    <a:pt x="3786" y="1126"/>
                  </a:lnTo>
                  <a:lnTo>
                    <a:pt x="3660" y="1212"/>
                  </a:lnTo>
                  <a:lnTo>
                    <a:pt x="3550" y="1307"/>
                  </a:lnTo>
                  <a:lnTo>
                    <a:pt x="3432" y="1401"/>
                  </a:lnTo>
                  <a:lnTo>
                    <a:pt x="3314" y="1503"/>
                  </a:lnTo>
                  <a:lnTo>
                    <a:pt x="3203" y="1614"/>
                  </a:lnTo>
                  <a:lnTo>
                    <a:pt x="3093" y="1732"/>
                  </a:lnTo>
                  <a:lnTo>
                    <a:pt x="2983" y="1850"/>
                  </a:lnTo>
                  <a:lnTo>
                    <a:pt x="2881" y="1976"/>
                  </a:lnTo>
                  <a:lnTo>
                    <a:pt x="2771" y="2101"/>
                  </a:lnTo>
                  <a:lnTo>
                    <a:pt x="2668" y="2243"/>
                  </a:lnTo>
                  <a:lnTo>
                    <a:pt x="2566" y="2385"/>
                  </a:lnTo>
                  <a:lnTo>
                    <a:pt x="2464" y="2534"/>
                  </a:lnTo>
                  <a:lnTo>
                    <a:pt x="2361" y="2692"/>
                  </a:lnTo>
                  <a:lnTo>
                    <a:pt x="2267" y="2857"/>
                  </a:lnTo>
                  <a:lnTo>
                    <a:pt x="2172" y="3030"/>
                  </a:lnTo>
                  <a:lnTo>
                    <a:pt x="1976" y="3392"/>
                  </a:lnTo>
                  <a:lnTo>
                    <a:pt x="1795" y="3786"/>
                  </a:lnTo>
                  <a:lnTo>
                    <a:pt x="1614" y="4211"/>
                  </a:lnTo>
                  <a:lnTo>
                    <a:pt x="1440" y="4675"/>
                  </a:lnTo>
                  <a:lnTo>
                    <a:pt x="1267" y="5163"/>
                  </a:lnTo>
                  <a:lnTo>
                    <a:pt x="1102" y="5698"/>
                  </a:lnTo>
                  <a:lnTo>
                    <a:pt x="937" y="6265"/>
                  </a:lnTo>
                  <a:lnTo>
                    <a:pt x="771" y="6871"/>
                  </a:lnTo>
                  <a:lnTo>
                    <a:pt x="614" y="7517"/>
                  </a:lnTo>
                  <a:lnTo>
                    <a:pt x="464" y="8201"/>
                  </a:lnTo>
                  <a:lnTo>
                    <a:pt x="307" y="8933"/>
                  </a:lnTo>
                  <a:lnTo>
                    <a:pt x="158" y="9705"/>
                  </a:lnTo>
                  <a:lnTo>
                    <a:pt x="0" y="10602"/>
                  </a:lnTo>
                  <a:lnTo>
                    <a:pt x="16151" y="10602"/>
                  </a:lnTo>
                  <a:lnTo>
                    <a:pt x="16167" y="1771"/>
                  </a:lnTo>
                  <a:lnTo>
                    <a:pt x="15962" y="1787"/>
                  </a:lnTo>
                  <a:lnTo>
                    <a:pt x="15781" y="1771"/>
                  </a:lnTo>
                  <a:lnTo>
                    <a:pt x="15261" y="1724"/>
                  </a:lnTo>
                  <a:lnTo>
                    <a:pt x="14884" y="1684"/>
                  </a:lnTo>
                  <a:lnTo>
                    <a:pt x="14451" y="1637"/>
                  </a:lnTo>
                  <a:lnTo>
                    <a:pt x="13947" y="1566"/>
                  </a:lnTo>
                  <a:lnTo>
                    <a:pt x="13380" y="1480"/>
                  </a:lnTo>
                  <a:lnTo>
                    <a:pt x="12766" y="1377"/>
                  </a:lnTo>
                  <a:lnTo>
                    <a:pt x="12105" y="1259"/>
                  </a:lnTo>
                  <a:lnTo>
                    <a:pt x="11405" y="1110"/>
                  </a:lnTo>
                  <a:lnTo>
                    <a:pt x="10665" y="944"/>
                  </a:lnTo>
                  <a:lnTo>
                    <a:pt x="9894" y="748"/>
                  </a:lnTo>
                  <a:lnTo>
                    <a:pt x="9500" y="645"/>
                  </a:lnTo>
                  <a:lnTo>
                    <a:pt x="9099" y="527"/>
                  </a:lnTo>
                  <a:lnTo>
                    <a:pt x="8689" y="409"/>
                  </a:lnTo>
                  <a:lnTo>
                    <a:pt x="8280" y="283"/>
                  </a:lnTo>
                  <a:lnTo>
                    <a:pt x="7871" y="142"/>
                  </a:lnTo>
                  <a:lnTo>
                    <a:pt x="744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2561;p46"/>
            <p:cNvSpPr/>
            <p:nvPr/>
          </p:nvSpPr>
          <p:spPr>
            <a:xfrm>
              <a:off x="5602550" y="2925350"/>
              <a:ext cx="404775" cy="266050"/>
            </a:xfrm>
            <a:custGeom>
              <a:avLst/>
              <a:gdLst/>
              <a:ahLst/>
              <a:cxnLst/>
              <a:rect l="l" t="t" r="r" b="b"/>
              <a:pathLst>
                <a:path w="16191" h="10642" extrusionOk="0">
                  <a:moveTo>
                    <a:pt x="8438" y="1"/>
                  </a:moveTo>
                  <a:lnTo>
                    <a:pt x="8076" y="134"/>
                  </a:lnTo>
                  <a:lnTo>
                    <a:pt x="7706" y="253"/>
                  </a:lnTo>
                  <a:lnTo>
                    <a:pt x="6990" y="481"/>
                  </a:lnTo>
                  <a:lnTo>
                    <a:pt x="6282" y="685"/>
                  </a:lnTo>
                  <a:lnTo>
                    <a:pt x="5589" y="866"/>
                  </a:lnTo>
                  <a:lnTo>
                    <a:pt x="4920" y="1032"/>
                  </a:lnTo>
                  <a:lnTo>
                    <a:pt x="4282" y="1173"/>
                  </a:lnTo>
                  <a:lnTo>
                    <a:pt x="3669" y="1299"/>
                  </a:lnTo>
                  <a:lnTo>
                    <a:pt x="3086" y="1410"/>
                  </a:lnTo>
                  <a:lnTo>
                    <a:pt x="2535" y="1496"/>
                  </a:lnTo>
                  <a:lnTo>
                    <a:pt x="2031" y="1575"/>
                  </a:lnTo>
                  <a:lnTo>
                    <a:pt x="1567" y="1646"/>
                  </a:lnTo>
                  <a:lnTo>
                    <a:pt x="1150" y="1701"/>
                  </a:lnTo>
                  <a:lnTo>
                    <a:pt x="465" y="1772"/>
                  </a:lnTo>
                  <a:lnTo>
                    <a:pt x="17" y="1811"/>
                  </a:lnTo>
                  <a:lnTo>
                    <a:pt x="1" y="10642"/>
                  </a:lnTo>
                  <a:lnTo>
                    <a:pt x="16191" y="10642"/>
                  </a:lnTo>
                  <a:lnTo>
                    <a:pt x="16033" y="9745"/>
                  </a:lnTo>
                  <a:lnTo>
                    <a:pt x="15876" y="8950"/>
                  </a:lnTo>
                  <a:lnTo>
                    <a:pt x="15719" y="8202"/>
                  </a:lnTo>
                  <a:lnTo>
                    <a:pt x="15561" y="7501"/>
                  </a:lnTo>
                  <a:lnTo>
                    <a:pt x="15396" y="6840"/>
                  </a:lnTo>
                  <a:lnTo>
                    <a:pt x="15231" y="6226"/>
                  </a:lnTo>
                  <a:lnTo>
                    <a:pt x="15065" y="5652"/>
                  </a:lnTo>
                  <a:lnTo>
                    <a:pt x="14892" y="5109"/>
                  </a:lnTo>
                  <a:lnTo>
                    <a:pt x="14711" y="4613"/>
                  </a:lnTo>
                  <a:lnTo>
                    <a:pt x="14530" y="4149"/>
                  </a:lnTo>
                  <a:lnTo>
                    <a:pt x="14349" y="3724"/>
                  </a:lnTo>
                  <a:lnTo>
                    <a:pt x="14152" y="3322"/>
                  </a:lnTo>
                  <a:lnTo>
                    <a:pt x="14058" y="3141"/>
                  </a:lnTo>
                  <a:lnTo>
                    <a:pt x="13956" y="2960"/>
                  </a:lnTo>
                  <a:lnTo>
                    <a:pt x="13861" y="2787"/>
                  </a:lnTo>
                  <a:lnTo>
                    <a:pt x="13759" y="2622"/>
                  </a:lnTo>
                  <a:lnTo>
                    <a:pt x="13656" y="2464"/>
                  </a:lnTo>
                  <a:lnTo>
                    <a:pt x="13546" y="2315"/>
                  </a:lnTo>
                  <a:lnTo>
                    <a:pt x="13444" y="2173"/>
                  </a:lnTo>
                  <a:lnTo>
                    <a:pt x="13334" y="2039"/>
                  </a:lnTo>
                  <a:lnTo>
                    <a:pt x="13224" y="1913"/>
                  </a:lnTo>
                  <a:lnTo>
                    <a:pt x="13113" y="1787"/>
                  </a:lnTo>
                  <a:lnTo>
                    <a:pt x="13003" y="1669"/>
                  </a:lnTo>
                  <a:lnTo>
                    <a:pt x="12885" y="1559"/>
                  </a:lnTo>
                  <a:lnTo>
                    <a:pt x="12767" y="1449"/>
                  </a:lnTo>
                  <a:lnTo>
                    <a:pt x="12649" y="1354"/>
                  </a:lnTo>
                  <a:lnTo>
                    <a:pt x="12531" y="1252"/>
                  </a:lnTo>
                  <a:lnTo>
                    <a:pt x="12405" y="1166"/>
                  </a:lnTo>
                  <a:lnTo>
                    <a:pt x="12287" y="1079"/>
                  </a:lnTo>
                  <a:lnTo>
                    <a:pt x="12161" y="1000"/>
                  </a:lnTo>
                  <a:lnTo>
                    <a:pt x="12027" y="922"/>
                  </a:lnTo>
                  <a:lnTo>
                    <a:pt x="11901" y="851"/>
                  </a:lnTo>
                  <a:lnTo>
                    <a:pt x="11634" y="725"/>
                  </a:lnTo>
                  <a:lnTo>
                    <a:pt x="11358" y="607"/>
                  </a:lnTo>
                  <a:lnTo>
                    <a:pt x="11075" y="504"/>
                  </a:lnTo>
                  <a:lnTo>
                    <a:pt x="10784" y="418"/>
                  </a:lnTo>
                  <a:lnTo>
                    <a:pt x="10477" y="339"/>
                  </a:lnTo>
                  <a:lnTo>
                    <a:pt x="10162" y="268"/>
                  </a:lnTo>
                  <a:lnTo>
                    <a:pt x="9839" y="205"/>
                  </a:lnTo>
                  <a:lnTo>
                    <a:pt x="9509" y="150"/>
                  </a:lnTo>
                  <a:lnTo>
                    <a:pt x="9162" y="95"/>
                  </a:lnTo>
                  <a:lnTo>
                    <a:pt x="84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2562;p46"/>
            <p:cNvSpPr/>
            <p:nvPr/>
          </p:nvSpPr>
          <p:spPr>
            <a:xfrm>
              <a:off x="5355800" y="2227225"/>
              <a:ext cx="247175" cy="602125"/>
            </a:xfrm>
            <a:custGeom>
              <a:avLst/>
              <a:gdLst/>
              <a:ahLst/>
              <a:cxnLst/>
              <a:rect l="l" t="t" r="r" b="b"/>
              <a:pathLst>
                <a:path w="9887" h="24085" extrusionOk="0">
                  <a:moveTo>
                    <a:pt x="9831" y="0"/>
                  </a:moveTo>
                  <a:lnTo>
                    <a:pt x="9438" y="8"/>
                  </a:lnTo>
                  <a:lnTo>
                    <a:pt x="9052" y="24"/>
                  </a:lnTo>
                  <a:lnTo>
                    <a:pt x="8682" y="48"/>
                  </a:lnTo>
                  <a:lnTo>
                    <a:pt x="8320" y="87"/>
                  </a:lnTo>
                  <a:lnTo>
                    <a:pt x="7966" y="134"/>
                  </a:lnTo>
                  <a:lnTo>
                    <a:pt x="7628" y="189"/>
                  </a:lnTo>
                  <a:lnTo>
                    <a:pt x="7297" y="260"/>
                  </a:lnTo>
                  <a:lnTo>
                    <a:pt x="6974" y="331"/>
                  </a:lnTo>
                  <a:lnTo>
                    <a:pt x="6660" y="425"/>
                  </a:lnTo>
                  <a:lnTo>
                    <a:pt x="6360" y="520"/>
                  </a:lnTo>
                  <a:lnTo>
                    <a:pt x="6061" y="630"/>
                  </a:lnTo>
                  <a:lnTo>
                    <a:pt x="5778" y="740"/>
                  </a:lnTo>
                  <a:lnTo>
                    <a:pt x="5503" y="866"/>
                  </a:lnTo>
                  <a:lnTo>
                    <a:pt x="5235" y="1008"/>
                  </a:lnTo>
                  <a:lnTo>
                    <a:pt x="4983" y="1149"/>
                  </a:lnTo>
                  <a:lnTo>
                    <a:pt x="4731" y="1307"/>
                  </a:lnTo>
                  <a:lnTo>
                    <a:pt x="4487" y="1472"/>
                  </a:lnTo>
                  <a:lnTo>
                    <a:pt x="4251" y="1645"/>
                  </a:lnTo>
                  <a:lnTo>
                    <a:pt x="4023" y="1826"/>
                  </a:lnTo>
                  <a:lnTo>
                    <a:pt x="3810" y="2015"/>
                  </a:lnTo>
                  <a:lnTo>
                    <a:pt x="3598" y="2220"/>
                  </a:lnTo>
                  <a:lnTo>
                    <a:pt x="3385" y="2425"/>
                  </a:lnTo>
                  <a:lnTo>
                    <a:pt x="3189" y="2645"/>
                  </a:lnTo>
                  <a:lnTo>
                    <a:pt x="3000" y="2873"/>
                  </a:lnTo>
                  <a:lnTo>
                    <a:pt x="2811" y="3109"/>
                  </a:lnTo>
                  <a:lnTo>
                    <a:pt x="2630" y="3353"/>
                  </a:lnTo>
                  <a:lnTo>
                    <a:pt x="2457" y="3605"/>
                  </a:lnTo>
                  <a:lnTo>
                    <a:pt x="2291" y="3865"/>
                  </a:lnTo>
                  <a:lnTo>
                    <a:pt x="2126" y="4140"/>
                  </a:lnTo>
                  <a:lnTo>
                    <a:pt x="1969" y="4416"/>
                  </a:lnTo>
                  <a:lnTo>
                    <a:pt x="1811" y="4699"/>
                  </a:lnTo>
                  <a:lnTo>
                    <a:pt x="1670" y="4990"/>
                  </a:lnTo>
                  <a:lnTo>
                    <a:pt x="1567" y="5203"/>
                  </a:lnTo>
                  <a:lnTo>
                    <a:pt x="1481" y="5415"/>
                  </a:lnTo>
                  <a:lnTo>
                    <a:pt x="1402" y="5636"/>
                  </a:lnTo>
                  <a:lnTo>
                    <a:pt x="1331" y="5864"/>
                  </a:lnTo>
                  <a:lnTo>
                    <a:pt x="1268" y="6092"/>
                  </a:lnTo>
                  <a:lnTo>
                    <a:pt x="1213" y="6328"/>
                  </a:lnTo>
                  <a:lnTo>
                    <a:pt x="1158" y="6572"/>
                  </a:lnTo>
                  <a:lnTo>
                    <a:pt x="1119" y="6816"/>
                  </a:lnTo>
                  <a:lnTo>
                    <a:pt x="1079" y="7060"/>
                  </a:lnTo>
                  <a:lnTo>
                    <a:pt x="1048" y="7312"/>
                  </a:lnTo>
                  <a:lnTo>
                    <a:pt x="1024" y="7556"/>
                  </a:lnTo>
                  <a:lnTo>
                    <a:pt x="1001" y="7816"/>
                  </a:lnTo>
                  <a:lnTo>
                    <a:pt x="985" y="8068"/>
                  </a:lnTo>
                  <a:lnTo>
                    <a:pt x="977" y="8320"/>
                  </a:lnTo>
                  <a:lnTo>
                    <a:pt x="969" y="8823"/>
                  </a:lnTo>
                  <a:lnTo>
                    <a:pt x="969" y="9256"/>
                  </a:lnTo>
                  <a:lnTo>
                    <a:pt x="985" y="9673"/>
                  </a:lnTo>
                  <a:lnTo>
                    <a:pt x="1016" y="10083"/>
                  </a:lnTo>
                  <a:lnTo>
                    <a:pt x="1048" y="10484"/>
                  </a:lnTo>
                  <a:lnTo>
                    <a:pt x="1079" y="10870"/>
                  </a:lnTo>
                  <a:lnTo>
                    <a:pt x="1126" y="11232"/>
                  </a:lnTo>
                  <a:lnTo>
                    <a:pt x="1166" y="11578"/>
                  </a:lnTo>
                  <a:lnTo>
                    <a:pt x="1213" y="11893"/>
                  </a:lnTo>
                  <a:lnTo>
                    <a:pt x="1307" y="12452"/>
                  </a:lnTo>
                  <a:lnTo>
                    <a:pt x="1386" y="12877"/>
                  </a:lnTo>
                  <a:lnTo>
                    <a:pt x="1465" y="13239"/>
                  </a:lnTo>
                  <a:lnTo>
                    <a:pt x="1347" y="13223"/>
                  </a:lnTo>
                  <a:lnTo>
                    <a:pt x="1229" y="13207"/>
                  </a:lnTo>
                  <a:lnTo>
                    <a:pt x="1126" y="13200"/>
                  </a:lnTo>
                  <a:lnTo>
                    <a:pt x="1024" y="13192"/>
                  </a:lnTo>
                  <a:lnTo>
                    <a:pt x="890" y="13200"/>
                  </a:lnTo>
                  <a:lnTo>
                    <a:pt x="764" y="13215"/>
                  </a:lnTo>
                  <a:lnTo>
                    <a:pt x="646" y="13247"/>
                  </a:lnTo>
                  <a:lnTo>
                    <a:pt x="544" y="13286"/>
                  </a:lnTo>
                  <a:lnTo>
                    <a:pt x="450" y="13333"/>
                  </a:lnTo>
                  <a:lnTo>
                    <a:pt x="371" y="13388"/>
                  </a:lnTo>
                  <a:lnTo>
                    <a:pt x="292" y="13451"/>
                  </a:lnTo>
                  <a:lnTo>
                    <a:pt x="229" y="13522"/>
                  </a:lnTo>
                  <a:lnTo>
                    <a:pt x="174" y="13609"/>
                  </a:lnTo>
                  <a:lnTo>
                    <a:pt x="127" y="13695"/>
                  </a:lnTo>
                  <a:lnTo>
                    <a:pt x="88" y="13782"/>
                  </a:lnTo>
                  <a:lnTo>
                    <a:pt x="56" y="13884"/>
                  </a:lnTo>
                  <a:lnTo>
                    <a:pt x="32" y="13987"/>
                  </a:lnTo>
                  <a:lnTo>
                    <a:pt x="17" y="14097"/>
                  </a:lnTo>
                  <a:lnTo>
                    <a:pt x="9" y="14207"/>
                  </a:lnTo>
                  <a:lnTo>
                    <a:pt x="1" y="14317"/>
                  </a:lnTo>
                  <a:lnTo>
                    <a:pt x="9" y="14420"/>
                  </a:lnTo>
                  <a:lnTo>
                    <a:pt x="17" y="14530"/>
                  </a:lnTo>
                  <a:lnTo>
                    <a:pt x="40" y="14750"/>
                  </a:lnTo>
                  <a:lnTo>
                    <a:pt x="88" y="14963"/>
                  </a:lnTo>
                  <a:lnTo>
                    <a:pt x="150" y="15183"/>
                  </a:lnTo>
                  <a:lnTo>
                    <a:pt x="221" y="15388"/>
                  </a:lnTo>
                  <a:lnTo>
                    <a:pt x="300" y="15584"/>
                  </a:lnTo>
                  <a:lnTo>
                    <a:pt x="394" y="15773"/>
                  </a:lnTo>
                  <a:lnTo>
                    <a:pt x="489" y="15939"/>
                  </a:lnTo>
                  <a:lnTo>
                    <a:pt x="654" y="16206"/>
                  </a:lnTo>
                  <a:lnTo>
                    <a:pt x="788" y="16427"/>
                  </a:lnTo>
                  <a:lnTo>
                    <a:pt x="890" y="16615"/>
                  </a:lnTo>
                  <a:lnTo>
                    <a:pt x="977" y="16789"/>
                  </a:lnTo>
                  <a:lnTo>
                    <a:pt x="1048" y="16970"/>
                  </a:lnTo>
                  <a:lnTo>
                    <a:pt x="1126" y="17166"/>
                  </a:lnTo>
                  <a:lnTo>
                    <a:pt x="1307" y="17702"/>
                  </a:lnTo>
                  <a:lnTo>
                    <a:pt x="1347" y="17796"/>
                  </a:lnTo>
                  <a:lnTo>
                    <a:pt x="1386" y="17883"/>
                  </a:lnTo>
                  <a:lnTo>
                    <a:pt x="1426" y="17961"/>
                  </a:lnTo>
                  <a:lnTo>
                    <a:pt x="1465" y="18032"/>
                  </a:lnTo>
                  <a:lnTo>
                    <a:pt x="1504" y="18095"/>
                  </a:lnTo>
                  <a:lnTo>
                    <a:pt x="1551" y="18150"/>
                  </a:lnTo>
                  <a:lnTo>
                    <a:pt x="1599" y="18197"/>
                  </a:lnTo>
                  <a:lnTo>
                    <a:pt x="1646" y="18245"/>
                  </a:lnTo>
                  <a:lnTo>
                    <a:pt x="1693" y="18276"/>
                  </a:lnTo>
                  <a:lnTo>
                    <a:pt x="1740" y="18308"/>
                  </a:lnTo>
                  <a:lnTo>
                    <a:pt x="1788" y="18331"/>
                  </a:lnTo>
                  <a:lnTo>
                    <a:pt x="1843" y="18355"/>
                  </a:lnTo>
                  <a:lnTo>
                    <a:pt x="1945" y="18378"/>
                  </a:lnTo>
                  <a:lnTo>
                    <a:pt x="2039" y="18386"/>
                  </a:lnTo>
                  <a:lnTo>
                    <a:pt x="2110" y="18386"/>
                  </a:lnTo>
                  <a:lnTo>
                    <a:pt x="2181" y="18371"/>
                  </a:lnTo>
                  <a:lnTo>
                    <a:pt x="2244" y="18355"/>
                  </a:lnTo>
                  <a:lnTo>
                    <a:pt x="2307" y="18339"/>
                  </a:lnTo>
                  <a:lnTo>
                    <a:pt x="2433" y="18292"/>
                  </a:lnTo>
                  <a:lnTo>
                    <a:pt x="2535" y="18237"/>
                  </a:lnTo>
                  <a:lnTo>
                    <a:pt x="2622" y="18182"/>
                  </a:lnTo>
                  <a:lnTo>
                    <a:pt x="2693" y="18134"/>
                  </a:lnTo>
                  <a:lnTo>
                    <a:pt x="2756" y="18087"/>
                  </a:lnTo>
                  <a:lnTo>
                    <a:pt x="2858" y="18378"/>
                  </a:lnTo>
                  <a:lnTo>
                    <a:pt x="2968" y="18646"/>
                  </a:lnTo>
                  <a:lnTo>
                    <a:pt x="3078" y="18890"/>
                  </a:lnTo>
                  <a:lnTo>
                    <a:pt x="3189" y="19118"/>
                  </a:lnTo>
                  <a:lnTo>
                    <a:pt x="3314" y="19339"/>
                  </a:lnTo>
                  <a:lnTo>
                    <a:pt x="3448" y="19551"/>
                  </a:lnTo>
                  <a:lnTo>
                    <a:pt x="3598" y="19756"/>
                  </a:lnTo>
                  <a:lnTo>
                    <a:pt x="3763" y="19968"/>
                  </a:lnTo>
                  <a:lnTo>
                    <a:pt x="3944" y="20181"/>
                  </a:lnTo>
                  <a:lnTo>
                    <a:pt x="4157" y="20409"/>
                  </a:lnTo>
                  <a:lnTo>
                    <a:pt x="4393" y="20653"/>
                  </a:lnTo>
                  <a:lnTo>
                    <a:pt x="4660" y="20913"/>
                  </a:lnTo>
                  <a:lnTo>
                    <a:pt x="5290" y="21511"/>
                  </a:lnTo>
                  <a:lnTo>
                    <a:pt x="6077" y="22243"/>
                  </a:lnTo>
                  <a:lnTo>
                    <a:pt x="6431" y="22566"/>
                  </a:lnTo>
                  <a:lnTo>
                    <a:pt x="6762" y="22841"/>
                  </a:lnTo>
                  <a:lnTo>
                    <a:pt x="7069" y="23085"/>
                  </a:lnTo>
                  <a:lnTo>
                    <a:pt x="7344" y="23298"/>
                  </a:lnTo>
                  <a:lnTo>
                    <a:pt x="7612" y="23479"/>
                  </a:lnTo>
                  <a:lnTo>
                    <a:pt x="7856" y="23628"/>
                  </a:lnTo>
                  <a:lnTo>
                    <a:pt x="8076" y="23746"/>
                  </a:lnTo>
                  <a:lnTo>
                    <a:pt x="8297" y="23849"/>
                  </a:lnTo>
                  <a:lnTo>
                    <a:pt x="8493" y="23927"/>
                  </a:lnTo>
                  <a:lnTo>
                    <a:pt x="8690" y="23982"/>
                  </a:lnTo>
                  <a:lnTo>
                    <a:pt x="8871" y="24030"/>
                  </a:lnTo>
                  <a:lnTo>
                    <a:pt x="9052" y="24053"/>
                  </a:lnTo>
                  <a:lnTo>
                    <a:pt x="9225" y="24069"/>
                  </a:lnTo>
                  <a:lnTo>
                    <a:pt x="9406" y="24085"/>
                  </a:lnTo>
                  <a:lnTo>
                    <a:pt x="9887" y="24085"/>
                  </a:lnTo>
                  <a:lnTo>
                    <a:pt x="9887" y="0"/>
                  </a:lnTo>
                  <a:close/>
                </a:path>
              </a:pathLst>
            </a:custGeom>
            <a:solidFill>
              <a:srgbClr val="DE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2563;p46"/>
            <p:cNvSpPr/>
            <p:nvPr/>
          </p:nvSpPr>
          <p:spPr>
            <a:xfrm>
              <a:off x="5355800" y="2227225"/>
              <a:ext cx="247175" cy="602125"/>
            </a:xfrm>
            <a:custGeom>
              <a:avLst/>
              <a:gdLst/>
              <a:ahLst/>
              <a:cxnLst/>
              <a:rect l="l" t="t" r="r" b="b"/>
              <a:pathLst>
                <a:path w="9887" h="24085" fill="none" extrusionOk="0">
                  <a:moveTo>
                    <a:pt x="9831" y="0"/>
                  </a:moveTo>
                  <a:lnTo>
                    <a:pt x="9831" y="0"/>
                  </a:lnTo>
                  <a:lnTo>
                    <a:pt x="9438" y="8"/>
                  </a:lnTo>
                  <a:lnTo>
                    <a:pt x="9052" y="24"/>
                  </a:lnTo>
                  <a:lnTo>
                    <a:pt x="8682" y="48"/>
                  </a:lnTo>
                  <a:lnTo>
                    <a:pt x="8320" y="87"/>
                  </a:lnTo>
                  <a:lnTo>
                    <a:pt x="7966" y="134"/>
                  </a:lnTo>
                  <a:lnTo>
                    <a:pt x="7628" y="189"/>
                  </a:lnTo>
                  <a:lnTo>
                    <a:pt x="7297" y="260"/>
                  </a:lnTo>
                  <a:lnTo>
                    <a:pt x="6974" y="331"/>
                  </a:lnTo>
                  <a:lnTo>
                    <a:pt x="6660" y="425"/>
                  </a:lnTo>
                  <a:lnTo>
                    <a:pt x="6360" y="520"/>
                  </a:lnTo>
                  <a:lnTo>
                    <a:pt x="6061" y="630"/>
                  </a:lnTo>
                  <a:lnTo>
                    <a:pt x="5778" y="740"/>
                  </a:lnTo>
                  <a:lnTo>
                    <a:pt x="5503" y="866"/>
                  </a:lnTo>
                  <a:lnTo>
                    <a:pt x="5235" y="1008"/>
                  </a:lnTo>
                  <a:lnTo>
                    <a:pt x="4983" y="1149"/>
                  </a:lnTo>
                  <a:lnTo>
                    <a:pt x="4731" y="1307"/>
                  </a:lnTo>
                  <a:lnTo>
                    <a:pt x="4487" y="1472"/>
                  </a:lnTo>
                  <a:lnTo>
                    <a:pt x="4251" y="1645"/>
                  </a:lnTo>
                  <a:lnTo>
                    <a:pt x="4023" y="1826"/>
                  </a:lnTo>
                  <a:lnTo>
                    <a:pt x="3810" y="2015"/>
                  </a:lnTo>
                  <a:lnTo>
                    <a:pt x="3598" y="2220"/>
                  </a:lnTo>
                  <a:lnTo>
                    <a:pt x="3385" y="2425"/>
                  </a:lnTo>
                  <a:lnTo>
                    <a:pt x="3189" y="2645"/>
                  </a:lnTo>
                  <a:lnTo>
                    <a:pt x="3000" y="2873"/>
                  </a:lnTo>
                  <a:lnTo>
                    <a:pt x="2811" y="3109"/>
                  </a:lnTo>
                  <a:lnTo>
                    <a:pt x="2630" y="3353"/>
                  </a:lnTo>
                  <a:lnTo>
                    <a:pt x="2457" y="3605"/>
                  </a:lnTo>
                  <a:lnTo>
                    <a:pt x="2291" y="3865"/>
                  </a:lnTo>
                  <a:lnTo>
                    <a:pt x="2126" y="4140"/>
                  </a:lnTo>
                  <a:lnTo>
                    <a:pt x="1969" y="4416"/>
                  </a:lnTo>
                  <a:lnTo>
                    <a:pt x="1811" y="4699"/>
                  </a:lnTo>
                  <a:lnTo>
                    <a:pt x="1670" y="4990"/>
                  </a:lnTo>
                  <a:lnTo>
                    <a:pt x="1670" y="4990"/>
                  </a:lnTo>
                  <a:lnTo>
                    <a:pt x="1567" y="5203"/>
                  </a:lnTo>
                  <a:lnTo>
                    <a:pt x="1481" y="5415"/>
                  </a:lnTo>
                  <a:lnTo>
                    <a:pt x="1402" y="5636"/>
                  </a:lnTo>
                  <a:lnTo>
                    <a:pt x="1331" y="5864"/>
                  </a:lnTo>
                  <a:lnTo>
                    <a:pt x="1268" y="6092"/>
                  </a:lnTo>
                  <a:lnTo>
                    <a:pt x="1213" y="6328"/>
                  </a:lnTo>
                  <a:lnTo>
                    <a:pt x="1158" y="6572"/>
                  </a:lnTo>
                  <a:lnTo>
                    <a:pt x="1119" y="6816"/>
                  </a:lnTo>
                  <a:lnTo>
                    <a:pt x="1079" y="7060"/>
                  </a:lnTo>
                  <a:lnTo>
                    <a:pt x="1048" y="7312"/>
                  </a:lnTo>
                  <a:lnTo>
                    <a:pt x="1024" y="7556"/>
                  </a:lnTo>
                  <a:lnTo>
                    <a:pt x="1001" y="7816"/>
                  </a:lnTo>
                  <a:lnTo>
                    <a:pt x="985" y="8068"/>
                  </a:lnTo>
                  <a:lnTo>
                    <a:pt x="977" y="8320"/>
                  </a:lnTo>
                  <a:lnTo>
                    <a:pt x="969" y="8823"/>
                  </a:lnTo>
                  <a:lnTo>
                    <a:pt x="969" y="8823"/>
                  </a:lnTo>
                  <a:lnTo>
                    <a:pt x="969" y="9256"/>
                  </a:lnTo>
                  <a:lnTo>
                    <a:pt x="985" y="9673"/>
                  </a:lnTo>
                  <a:lnTo>
                    <a:pt x="1016" y="10083"/>
                  </a:lnTo>
                  <a:lnTo>
                    <a:pt x="1048" y="10484"/>
                  </a:lnTo>
                  <a:lnTo>
                    <a:pt x="1079" y="10870"/>
                  </a:lnTo>
                  <a:lnTo>
                    <a:pt x="1126" y="11232"/>
                  </a:lnTo>
                  <a:lnTo>
                    <a:pt x="1166" y="11578"/>
                  </a:lnTo>
                  <a:lnTo>
                    <a:pt x="1213" y="11893"/>
                  </a:lnTo>
                  <a:lnTo>
                    <a:pt x="1307" y="12452"/>
                  </a:lnTo>
                  <a:lnTo>
                    <a:pt x="1386" y="12877"/>
                  </a:lnTo>
                  <a:lnTo>
                    <a:pt x="1465" y="13239"/>
                  </a:lnTo>
                  <a:lnTo>
                    <a:pt x="1465" y="13239"/>
                  </a:lnTo>
                  <a:lnTo>
                    <a:pt x="1465" y="13239"/>
                  </a:lnTo>
                  <a:lnTo>
                    <a:pt x="1465" y="13239"/>
                  </a:lnTo>
                  <a:lnTo>
                    <a:pt x="1347" y="13223"/>
                  </a:lnTo>
                  <a:lnTo>
                    <a:pt x="1229" y="13207"/>
                  </a:lnTo>
                  <a:lnTo>
                    <a:pt x="1126" y="13200"/>
                  </a:lnTo>
                  <a:lnTo>
                    <a:pt x="1024" y="13192"/>
                  </a:lnTo>
                  <a:lnTo>
                    <a:pt x="1024" y="13192"/>
                  </a:lnTo>
                  <a:lnTo>
                    <a:pt x="890" y="13200"/>
                  </a:lnTo>
                  <a:lnTo>
                    <a:pt x="764" y="13215"/>
                  </a:lnTo>
                  <a:lnTo>
                    <a:pt x="646" y="13247"/>
                  </a:lnTo>
                  <a:lnTo>
                    <a:pt x="544" y="13286"/>
                  </a:lnTo>
                  <a:lnTo>
                    <a:pt x="450" y="13333"/>
                  </a:lnTo>
                  <a:lnTo>
                    <a:pt x="371" y="13388"/>
                  </a:lnTo>
                  <a:lnTo>
                    <a:pt x="292" y="13451"/>
                  </a:lnTo>
                  <a:lnTo>
                    <a:pt x="229" y="13522"/>
                  </a:lnTo>
                  <a:lnTo>
                    <a:pt x="174" y="13609"/>
                  </a:lnTo>
                  <a:lnTo>
                    <a:pt x="127" y="13695"/>
                  </a:lnTo>
                  <a:lnTo>
                    <a:pt x="88" y="13782"/>
                  </a:lnTo>
                  <a:lnTo>
                    <a:pt x="56" y="13884"/>
                  </a:lnTo>
                  <a:lnTo>
                    <a:pt x="32" y="13987"/>
                  </a:lnTo>
                  <a:lnTo>
                    <a:pt x="17" y="14097"/>
                  </a:lnTo>
                  <a:lnTo>
                    <a:pt x="9" y="14207"/>
                  </a:lnTo>
                  <a:lnTo>
                    <a:pt x="1" y="14317"/>
                  </a:lnTo>
                  <a:lnTo>
                    <a:pt x="1" y="14317"/>
                  </a:lnTo>
                  <a:lnTo>
                    <a:pt x="9" y="14420"/>
                  </a:lnTo>
                  <a:lnTo>
                    <a:pt x="17" y="14530"/>
                  </a:lnTo>
                  <a:lnTo>
                    <a:pt x="40" y="14750"/>
                  </a:lnTo>
                  <a:lnTo>
                    <a:pt x="88" y="14963"/>
                  </a:lnTo>
                  <a:lnTo>
                    <a:pt x="150" y="15183"/>
                  </a:lnTo>
                  <a:lnTo>
                    <a:pt x="221" y="15388"/>
                  </a:lnTo>
                  <a:lnTo>
                    <a:pt x="300" y="15584"/>
                  </a:lnTo>
                  <a:lnTo>
                    <a:pt x="394" y="15773"/>
                  </a:lnTo>
                  <a:lnTo>
                    <a:pt x="489" y="15939"/>
                  </a:lnTo>
                  <a:lnTo>
                    <a:pt x="489" y="15939"/>
                  </a:lnTo>
                  <a:lnTo>
                    <a:pt x="654" y="16206"/>
                  </a:lnTo>
                  <a:lnTo>
                    <a:pt x="788" y="16427"/>
                  </a:lnTo>
                  <a:lnTo>
                    <a:pt x="890" y="16615"/>
                  </a:lnTo>
                  <a:lnTo>
                    <a:pt x="977" y="16789"/>
                  </a:lnTo>
                  <a:lnTo>
                    <a:pt x="1048" y="16970"/>
                  </a:lnTo>
                  <a:lnTo>
                    <a:pt x="1126" y="17166"/>
                  </a:lnTo>
                  <a:lnTo>
                    <a:pt x="1307" y="17702"/>
                  </a:lnTo>
                  <a:lnTo>
                    <a:pt x="1307" y="17702"/>
                  </a:lnTo>
                  <a:lnTo>
                    <a:pt x="1347" y="17796"/>
                  </a:lnTo>
                  <a:lnTo>
                    <a:pt x="1386" y="17883"/>
                  </a:lnTo>
                  <a:lnTo>
                    <a:pt x="1426" y="17961"/>
                  </a:lnTo>
                  <a:lnTo>
                    <a:pt x="1465" y="18032"/>
                  </a:lnTo>
                  <a:lnTo>
                    <a:pt x="1504" y="18095"/>
                  </a:lnTo>
                  <a:lnTo>
                    <a:pt x="1551" y="18150"/>
                  </a:lnTo>
                  <a:lnTo>
                    <a:pt x="1599" y="18197"/>
                  </a:lnTo>
                  <a:lnTo>
                    <a:pt x="1646" y="18245"/>
                  </a:lnTo>
                  <a:lnTo>
                    <a:pt x="1693" y="18276"/>
                  </a:lnTo>
                  <a:lnTo>
                    <a:pt x="1740" y="18308"/>
                  </a:lnTo>
                  <a:lnTo>
                    <a:pt x="1788" y="18331"/>
                  </a:lnTo>
                  <a:lnTo>
                    <a:pt x="1843" y="18355"/>
                  </a:lnTo>
                  <a:lnTo>
                    <a:pt x="1945" y="18378"/>
                  </a:lnTo>
                  <a:lnTo>
                    <a:pt x="2039" y="18386"/>
                  </a:lnTo>
                  <a:lnTo>
                    <a:pt x="2039" y="18386"/>
                  </a:lnTo>
                  <a:lnTo>
                    <a:pt x="2110" y="18386"/>
                  </a:lnTo>
                  <a:lnTo>
                    <a:pt x="2181" y="18371"/>
                  </a:lnTo>
                  <a:lnTo>
                    <a:pt x="2244" y="18355"/>
                  </a:lnTo>
                  <a:lnTo>
                    <a:pt x="2307" y="18339"/>
                  </a:lnTo>
                  <a:lnTo>
                    <a:pt x="2433" y="18292"/>
                  </a:lnTo>
                  <a:lnTo>
                    <a:pt x="2535" y="18237"/>
                  </a:lnTo>
                  <a:lnTo>
                    <a:pt x="2622" y="18182"/>
                  </a:lnTo>
                  <a:lnTo>
                    <a:pt x="2693" y="18134"/>
                  </a:lnTo>
                  <a:lnTo>
                    <a:pt x="2756" y="18087"/>
                  </a:lnTo>
                  <a:lnTo>
                    <a:pt x="2756" y="18087"/>
                  </a:lnTo>
                  <a:lnTo>
                    <a:pt x="2858" y="18378"/>
                  </a:lnTo>
                  <a:lnTo>
                    <a:pt x="2968" y="18646"/>
                  </a:lnTo>
                  <a:lnTo>
                    <a:pt x="3078" y="18890"/>
                  </a:lnTo>
                  <a:lnTo>
                    <a:pt x="3189" y="19118"/>
                  </a:lnTo>
                  <a:lnTo>
                    <a:pt x="3314" y="19339"/>
                  </a:lnTo>
                  <a:lnTo>
                    <a:pt x="3448" y="19551"/>
                  </a:lnTo>
                  <a:lnTo>
                    <a:pt x="3598" y="19756"/>
                  </a:lnTo>
                  <a:lnTo>
                    <a:pt x="3763" y="19968"/>
                  </a:lnTo>
                  <a:lnTo>
                    <a:pt x="3944" y="20181"/>
                  </a:lnTo>
                  <a:lnTo>
                    <a:pt x="4157" y="20409"/>
                  </a:lnTo>
                  <a:lnTo>
                    <a:pt x="4393" y="20653"/>
                  </a:lnTo>
                  <a:lnTo>
                    <a:pt x="4660" y="20913"/>
                  </a:lnTo>
                  <a:lnTo>
                    <a:pt x="5290" y="21511"/>
                  </a:lnTo>
                  <a:lnTo>
                    <a:pt x="6077" y="22243"/>
                  </a:lnTo>
                  <a:lnTo>
                    <a:pt x="6077" y="22243"/>
                  </a:lnTo>
                  <a:lnTo>
                    <a:pt x="6431" y="22566"/>
                  </a:lnTo>
                  <a:lnTo>
                    <a:pt x="6762" y="22841"/>
                  </a:lnTo>
                  <a:lnTo>
                    <a:pt x="7069" y="23085"/>
                  </a:lnTo>
                  <a:lnTo>
                    <a:pt x="7344" y="23298"/>
                  </a:lnTo>
                  <a:lnTo>
                    <a:pt x="7612" y="23479"/>
                  </a:lnTo>
                  <a:lnTo>
                    <a:pt x="7856" y="23628"/>
                  </a:lnTo>
                  <a:lnTo>
                    <a:pt x="8076" y="23746"/>
                  </a:lnTo>
                  <a:lnTo>
                    <a:pt x="8297" y="23849"/>
                  </a:lnTo>
                  <a:lnTo>
                    <a:pt x="8493" y="23927"/>
                  </a:lnTo>
                  <a:lnTo>
                    <a:pt x="8690" y="23982"/>
                  </a:lnTo>
                  <a:lnTo>
                    <a:pt x="8871" y="24030"/>
                  </a:lnTo>
                  <a:lnTo>
                    <a:pt x="9052" y="24053"/>
                  </a:lnTo>
                  <a:lnTo>
                    <a:pt x="9225" y="24069"/>
                  </a:lnTo>
                  <a:lnTo>
                    <a:pt x="9406" y="24085"/>
                  </a:lnTo>
                  <a:lnTo>
                    <a:pt x="9768" y="24085"/>
                  </a:lnTo>
                  <a:lnTo>
                    <a:pt x="9768" y="24085"/>
                  </a:lnTo>
                  <a:lnTo>
                    <a:pt x="9831" y="24085"/>
                  </a:lnTo>
                  <a:lnTo>
                    <a:pt x="9831" y="24085"/>
                  </a:lnTo>
                  <a:lnTo>
                    <a:pt x="9887" y="24085"/>
                  </a:lnTo>
                  <a:lnTo>
                    <a:pt x="9887" y="0"/>
                  </a:lnTo>
                  <a:lnTo>
                    <a:pt x="9887" y="0"/>
                  </a:lnTo>
                  <a:lnTo>
                    <a:pt x="9831" y="0"/>
                  </a:lnTo>
                  <a:lnTo>
                    <a:pt x="98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2564;p46"/>
            <p:cNvSpPr/>
            <p:nvPr/>
          </p:nvSpPr>
          <p:spPr>
            <a:xfrm>
              <a:off x="5287325" y="2164050"/>
              <a:ext cx="270400" cy="579525"/>
            </a:xfrm>
            <a:custGeom>
              <a:avLst/>
              <a:gdLst/>
              <a:ahLst/>
              <a:cxnLst/>
              <a:rect l="l" t="t" r="r" b="b"/>
              <a:pathLst>
                <a:path w="10816" h="23181" extrusionOk="0">
                  <a:moveTo>
                    <a:pt x="8879" y="1"/>
                  </a:moveTo>
                  <a:lnTo>
                    <a:pt x="8706" y="9"/>
                  </a:lnTo>
                  <a:lnTo>
                    <a:pt x="8517" y="9"/>
                  </a:lnTo>
                  <a:lnTo>
                    <a:pt x="8312" y="24"/>
                  </a:lnTo>
                  <a:lnTo>
                    <a:pt x="8084" y="48"/>
                  </a:lnTo>
                  <a:lnTo>
                    <a:pt x="7832" y="80"/>
                  </a:lnTo>
                  <a:lnTo>
                    <a:pt x="7573" y="119"/>
                  </a:lnTo>
                  <a:lnTo>
                    <a:pt x="7297" y="182"/>
                  </a:lnTo>
                  <a:lnTo>
                    <a:pt x="7006" y="245"/>
                  </a:lnTo>
                  <a:lnTo>
                    <a:pt x="6707" y="331"/>
                  </a:lnTo>
                  <a:lnTo>
                    <a:pt x="6392" y="434"/>
                  </a:lnTo>
                  <a:lnTo>
                    <a:pt x="6069" y="560"/>
                  </a:lnTo>
                  <a:lnTo>
                    <a:pt x="5739" y="701"/>
                  </a:lnTo>
                  <a:lnTo>
                    <a:pt x="5400" y="859"/>
                  </a:lnTo>
                  <a:lnTo>
                    <a:pt x="5062" y="1048"/>
                  </a:lnTo>
                  <a:lnTo>
                    <a:pt x="4889" y="1150"/>
                  </a:lnTo>
                  <a:lnTo>
                    <a:pt x="4715" y="1260"/>
                  </a:lnTo>
                  <a:lnTo>
                    <a:pt x="4542" y="1370"/>
                  </a:lnTo>
                  <a:lnTo>
                    <a:pt x="4361" y="1496"/>
                  </a:lnTo>
                  <a:lnTo>
                    <a:pt x="4188" y="1622"/>
                  </a:lnTo>
                  <a:lnTo>
                    <a:pt x="4015" y="1756"/>
                  </a:lnTo>
                  <a:lnTo>
                    <a:pt x="3834" y="1898"/>
                  </a:lnTo>
                  <a:lnTo>
                    <a:pt x="3661" y="2047"/>
                  </a:lnTo>
                  <a:lnTo>
                    <a:pt x="3488" y="2205"/>
                  </a:lnTo>
                  <a:lnTo>
                    <a:pt x="3314" y="2370"/>
                  </a:lnTo>
                  <a:lnTo>
                    <a:pt x="3133" y="2543"/>
                  </a:lnTo>
                  <a:lnTo>
                    <a:pt x="2960" y="2724"/>
                  </a:lnTo>
                  <a:lnTo>
                    <a:pt x="2787" y="2913"/>
                  </a:lnTo>
                  <a:lnTo>
                    <a:pt x="2622" y="3110"/>
                  </a:lnTo>
                  <a:lnTo>
                    <a:pt x="2449" y="3314"/>
                  </a:lnTo>
                  <a:lnTo>
                    <a:pt x="2276" y="3527"/>
                  </a:lnTo>
                  <a:lnTo>
                    <a:pt x="2110" y="3747"/>
                  </a:lnTo>
                  <a:lnTo>
                    <a:pt x="1945" y="3983"/>
                  </a:lnTo>
                  <a:lnTo>
                    <a:pt x="1780" y="4227"/>
                  </a:lnTo>
                  <a:lnTo>
                    <a:pt x="1622" y="4479"/>
                  </a:lnTo>
                  <a:lnTo>
                    <a:pt x="1465" y="4739"/>
                  </a:lnTo>
                  <a:lnTo>
                    <a:pt x="1307" y="5007"/>
                  </a:lnTo>
                  <a:lnTo>
                    <a:pt x="1150" y="5290"/>
                  </a:lnTo>
                  <a:lnTo>
                    <a:pt x="1001" y="5581"/>
                  </a:lnTo>
                  <a:lnTo>
                    <a:pt x="851" y="5880"/>
                  </a:lnTo>
                  <a:lnTo>
                    <a:pt x="725" y="6187"/>
                  </a:lnTo>
                  <a:lnTo>
                    <a:pt x="599" y="6502"/>
                  </a:lnTo>
                  <a:lnTo>
                    <a:pt x="497" y="6817"/>
                  </a:lnTo>
                  <a:lnTo>
                    <a:pt x="402" y="7140"/>
                  </a:lnTo>
                  <a:lnTo>
                    <a:pt x="316" y="7470"/>
                  </a:lnTo>
                  <a:lnTo>
                    <a:pt x="237" y="7809"/>
                  </a:lnTo>
                  <a:lnTo>
                    <a:pt x="174" y="8147"/>
                  </a:lnTo>
                  <a:lnTo>
                    <a:pt x="119" y="8493"/>
                  </a:lnTo>
                  <a:lnTo>
                    <a:pt x="80" y="8840"/>
                  </a:lnTo>
                  <a:lnTo>
                    <a:pt x="48" y="9194"/>
                  </a:lnTo>
                  <a:lnTo>
                    <a:pt x="25" y="9548"/>
                  </a:lnTo>
                  <a:lnTo>
                    <a:pt x="9" y="9910"/>
                  </a:lnTo>
                  <a:lnTo>
                    <a:pt x="1" y="10272"/>
                  </a:lnTo>
                  <a:lnTo>
                    <a:pt x="1" y="10634"/>
                  </a:lnTo>
                  <a:lnTo>
                    <a:pt x="9" y="10996"/>
                  </a:lnTo>
                  <a:lnTo>
                    <a:pt x="25" y="11358"/>
                  </a:lnTo>
                  <a:lnTo>
                    <a:pt x="48" y="11728"/>
                  </a:lnTo>
                  <a:lnTo>
                    <a:pt x="80" y="12098"/>
                  </a:lnTo>
                  <a:lnTo>
                    <a:pt x="119" y="12460"/>
                  </a:lnTo>
                  <a:lnTo>
                    <a:pt x="158" y="12830"/>
                  </a:lnTo>
                  <a:lnTo>
                    <a:pt x="213" y="13192"/>
                  </a:lnTo>
                  <a:lnTo>
                    <a:pt x="269" y="13562"/>
                  </a:lnTo>
                  <a:lnTo>
                    <a:pt x="324" y="13924"/>
                  </a:lnTo>
                  <a:lnTo>
                    <a:pt x="394" y="14286"/>
                  </a:lnTo>
                  <a:lnTo>
                    <a:pt x="457" y="14648"/>
                  </a:lnTo>
                  <a:lnTo>
                    <a:pt x="615" y="15364"/>
                  </a:lnTo>
                  <a:lnTo>
                    <a:pt x="780" y="16065"/>
                  </a:lnTo>
                  <a:lnTo>
                    <a:pt x="961" y="16750"/>
                  </a:lnTo>
                  <a:lnTo>
                    <a:pt x="1150" y="17419"/>
                  </a:lnTo>
                  <a:lnTo>
                    <a:pt x="1347" y="18064"/>
                  </a:lnTo>
                  <a:lnTo>
                    <a:pt x="1544" y="18686"/>
                  </a:lnTo>
                  <a:lnTo>
                    <a:pt x="1748" y="19276"/>
                  </a:lnTo>
                  <a:lnTo>
                    <a:pt x="1945" y="19843"/>
                  </a:lnTo>
                  <a:lnTo>
                    <a:pt x="2142" y="20370"/>
                  </a:lnTo>
                  <a:lnTo>
                    <a:pt x="2331" y="20866"/>
                  </a:lnTo>
                  <a:lnTo>
                    <a:pt x="2520" y="21323"/>
                  </a:lnTo>
                  <a:lnTo>
                    <a:pt x="2685" y="21732"/>
                  </a:lnTo>
                  <a:lnTo>
                    <a:pt x="2842" y="22102"/>
                  </a:lnTo>
                  <a:lnTo>
                    <a:pt x="3102" y="22684"/>
                  </a:lnTo>
                  <a:lnTo>
                    <a:pt x="3267" y="23054"/>
                  </a:lnTo>
                  <a:lnTo>
                    <a:pt x="3330" y="23180"/>
                  </a:lnTo>
                  <a:lnTo>
                    <a:pt x="5408" y="23180"/>
                  </a:lnTo>
                  <a:lnTo>
                    <a:pt x="5314" y="22826"/>
                  </a:lnTo>
                  <a:lnTo>
                    <a:pt x="5235" y="22472"/>
                  </a:lnTo>
                  <a:lnTo>
                    <a:pt x="5164" y="22118"/>
                  </a:lnTo>
                  <a:lnTo>
                    <a:pt x="5109" y="21771"/>
                  </a:lnTo>
                  <a:lnTo>
                    <a:pt x="5062" y="21417"/>
                  </a:lnTo>
                  <a:lnTo>
                    <a:pt x="5030" y="21071"/>
                  </a:lnTo>
                  <a:lnTo>
                    <a:pt x="5015" y="20717"/>
                  </a:lnTo>
                  <a:lnTo>
                    <a:pt x="5007" y="20370"/>
                  </a:lnTo>
                  <a:lnTo>
                    <a:pt x="5015" y="20024"/>
                  </a:lnTo>
                  <a:lnTo>
                    <a:pt x="5030" y="19678"/>
                  </a:lnTo>
                  <a:lnTo>
                    <a:pt x="5054" y="19339"/>
                  </a:lnTo>
                  <a:lnTo>
                    <a:pt x="5085" y="19001"/>
                  </a:lnTo>
                  <a:lnTo>
                    <a:pt x="5133" y="18662"/>
                  </a:lnTo>
                  <a:lnTo>
                    <a:pt x="5188" y="18324"/>
                  </a:lnTo>
                  <a:lnTo>
                    <a:pt x="5251" y="17993"/>
                  </a:lnTo>
                  <a:lnTo>
                    <a:pt x="5322" y="17663"/>
                  </a:lnTo>
                  <a:lnTo>
                    <a:pt x="5400" y="17340"/>
                  </a:lnTo>
                  <a:lnTo>
                    <a:pt x="5487" y="17017"/>
                  </a:lnTo>
                  <a:lnTo>
                    <a:pt x="5581" y="16695"/>
                  </a:lnTo>
                  <a:lnTo>
                    <a:pt x="5684" y="16380"/>
                  </a:lnTo>
                  <a:lnTo>
                    <a:pt x="5794" y="16065"/>
                  </a:lnTo>
                  <a:lnTo>
                    <a:pt x="5904" y="15758"/>
                  </a:lnTo>
                  <a:lnTo>
                    <a:pt x="6022" y="15451"/>
                  </a:lnTo>
                  <a:lnTo>
                    <a:pt x="6148" y="15152"/>
                  </a:lnTo>
                  <a:lnTo>
                    <a:pt x="6282" y="14853"/>
                  </a:lnTo>
                  <a:lnTo>
                    <a:pt x="6416" y="14562"/>
                  </a:lnTo>
                  <a:lnTo>
                    <a:pt x="6549" y="14270"/>
                  </a:lnTo>
                  <a:lnTo>
                    <a:pt x="6691" y="13987"/>
                  </a:lnTo>
                  <a:lnTo>
                    <a:pt x="6833" y="13712"/>
                  </a:lnTo>
                  <a:lnTo>
                    <a:pt x="6982" y="13436"/>
                  </a:lnTo>
                  <a:lnTo>
                    <a:pt x="7289" y="12909"/>
                  </a:lnTo>
                  <a:lnTo>
                    <a:pt x="7596" y="12397"/>
                  </a:lnTo>
                  <a:lnTo>
                    <a:pt x="7903" y="11909"/>
                  </a:lnTo>
                  <a:lnTo>
                    <a:pt x="8218" y="11453"/>
                  </a:lnTo>
                  <a:lnTo>
                    <a:pt x="8525" y="11020"/>
                  </a:lnTo>
                  <a:lnTo>
                    <a:pt x="8824" y="10611"/>
                  </a:lnTo>
                  <a:lnTo>
                    <a:pt x="9115" y="10233"/>
                  </a:lnTo>
                  <a:lnTo>
                    <a:pt x="9399" y="9879"/>
                  </a:lnTo>
                  <a:lnTo>
                    <a:pt x="9666" y="9564"/>
                  </a:lnTo>
                  <a:lnTo>
                    <a:pt x="9910" y="9280"/>
                  </a:lnTo>
                  <a:lnTo>
                    <a:pt x="10131" y="9029"/>
                  </a:lnTo>
                  <a:lnTo>
                    <a:pt x="10493" y="8635"/>
                  </a:lnTo>
                  <a:lnTo>
                    <a:pt x="10737" y="8383"/>
                  </a:lnTo>
                  <a:lnTo>
                    <a:pt x="10815" y="8304"/>
                  </a:lnTo>
                  <a:lnTo>
                    <a:pt x="9375" y="32"/>
                  </a:lnTo>
                  <a:lnTo>
                    <a:pt x="9320" y="24"/>
                  </a:lnTo>
                  <a:lnTo>
                    <a:pt x="9147" y="17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2565;p46"/>
            <p:cNvSpPr/>
            <p:nvPr/>
          </p:nvSpPr>
          <p:spPr>
            <a:xfrm>
              <a:off x="5521675" y="2135525"/>
              <a:ext cx="377050" cy="607450"/>
            </a:xfrm>
            <a:custGeom>
              <a:avLst/>
              <a:gdLst/>
              <a:ahLst/>
              <a:cxnLst/>
              <a:rect l="l" t="t" r="r" b="b"/>
              <a:pathLst>
                <a:path w="15082" h="24298" extrusionOk="0">
                  <a:moveTo>
                    <a:pt x="3810" y="1"/>
                  </a:moveTo>
                  <a:lnTo>
                    <a:pt x="3558" y="8"/>
                  </a:lnTo>
                  <a:lnTo>
                    <a:pt x="3307" y="16"/>
                  </a:lnTo>
                  <a:lnTo>
                    <a:pt x="3055" y="40"/>
                  </a:lnTo>
                  <a:lnTo>
                    <a:pt x="2811" y="71"/>
                  </a:lnTo>
                  <a:lnTo>
                    <a:pt x="2559" y="111"/>
                  </a:lnTo>
                  <a:lnTo>
                    <a:pt x="2315" y="158"/>
                  </a:lnTo>
                  <a:lnTo>
                    <a:pt x="2071" y="221"/>
                  </a:lnTo>
                  <a:lnTo>
                    <a:pt x="1827" y="284"/>
                  </a:lnTo>
                  <a:lnTo>
                    <a:pt x="1591" y="363"/>
                  </a:lnTo>
                  <a:lnTo>
                    <a:pt x="1355" y="449"/>
                  </a:lnTo>
                  <a:lnTo>
                    <a:pt x="1119" y="544"/>
                  </a:lnTo>
                  <a:lnTo>
                    <a:pt x="890" y="654"/>
                  </a:lnTo>
                  <a:lnTo>
                    <a:pt x="662" y="772"/>
                  </a:lnTo>
                  <a:lnTo>
                    <a:pt x="442" y="898"/>
                  </a:lnTo>
                  <a:lnTo>
                    <a:pt x="221" y="1032"/>
                  </a:lnTo>
                  <a:lnTo>
                    <a:pt x="1" y="1173"/>
                  </a:lnTo>
                  <a:lnTo>
                    <a:pt x="1441" y="9445"/>
                  </a:lnTo>
                  <a:lnTo>
                    <a:pt x="1544" y="9579"/>
                  </a:lnTo>
                  <a:lnTo>
                    <a:pt x="1662" y="9729"/>
                  </a:lnTo>
                  <a:lnTo>
                    <a:pt x="1827" y="9933"/>
                  </a:lnTo>
                  <a:lnTo>
                    <a:pt x="2039" y="10170"/>
                  </a:lnTo>
                  <a:lnTo>
                    <a:pt x="2299" y="10445"/>
                  </a:lnTo>
                  <a:lnTo>
                    <a:pt x="2614" y="10752"/>
                  </a:lnTo>
                  <a:lnTo>
                    <a:pt x="2779" y="10909"/>
                  </a:lnTo>
                  <a:lnTo>
                    <a:pt x="2968" y="11075"/>
                  </a:lnTo>
                  <a:lnTo>
                    <a:pt x="3165" y="11240"/>
                  </a:lnTo>
                  <a:lnTo>
                    <a:pt x="3370" y="11405"/>
                  </a:lnTo>
                  <a:lnTo>
                    <a:pt x="3590" y="11571"/>
                  </a:lnTo>
                  <a:lnTo>
                    <a:pt x="3818" y="11744"/>
                  </a:lnTo>
                  <a:lnTo>
                    <a:pt x="4062" y="11909"/>
                  </a:lnTo>
                  <a:lnTo>
                    <a:pt x="4314" y="12074"/>
                  </a:lnTo>
                  <a:lnTo>
                    <a:pt x="4574" y="12240"/>
                  </a:lnTo>
                  <a:lnTo>
                    <a:pt x="4857" y="12397"/>
                  </a:lnTo>
                  <a:lnTo>
                    <a:pt x="5140" y="12554"/>
                  </a:lnTo>
                  <a:lnTo>
                    <a:pt x="5440" y="12704"/>
                  </a:lnTo>
                  <a:lnTo>
                    <a:pt x="5754" y="12846"/>
                  </a:lnTo>
                  <a:lnTo>
                    <a:pt x="6077" y="12979"/>
                  </a:lnTo>
                  <a:lnTo>
                    <a:pt x="6408" y="13105"/>
                  </a:lnTo>
                  <a:lnTo>
                    <a:pt x="6754" y="13223"/>
                  </a:lnTo>
                  <a:lnTo>
                    <a:pt x="7108" y="13334"/>
                  </a:lnTo>
                  <a:lnTo>
                    <a:pt x="7478" y="13428"/>
                  </a:lnTo>
                  <a:lnTo>
                    <a:pt x="7667" y="13483"/>
                  </a:lnTo>
                  <a:lnTo>
                    <a:pt x="7840" y="13538"/>
                  </a:lnTo>
                  <a:lnTo>
                    <a:pt x="8013" y="13609"/>
                  </a:lnTo>
                  <a:lnTo>
                    <a:pt x="8186" y="13688"/>
                  </a:lnTo>
                  <a:lnTo>
                    <a:pt x="8344" y="13774"/>
                  </a:lnTo>
                  <a:lnTo>
                    <a:pt x="8501" y="13869"/>
                  </a:lnTo>
                  <a:lnTo>
                    <a:pt x="8651" y="13971"/>
                  </a:lnTo>
                  <a:lnTo>
                    <a:pt x="8800" y="14089"/>
                  </a:lnTo>
                  <a:lnTo>
                    <a:pt x="8942" y="14207"/>
                  </a:lnTo>
                  <a:lnTo>
                    <a:pt x="9084" y="14333"/>
                  </a:lnTo>
                  <a:lnTo>
                    <a:pt x="9210" y="14467"/>
                  </a:lnTo>
                  <a:lnTo>
                    <a:pt x="9336" y="14609"/>
                  </a:lnTo>
                  <a:lnTo>
                    <a:pt x="9462" y="14750"/>
                  </a:lnTo>
                  <a:lnTo>
                    <a:pt x="9580" y="14908"/>
                  </a:lnTo>
                  <a:lnTo>
                    <a:pt x="9690" y="15065"/>
                  </a:lnTo>
                  <a:lnTo>
                    <a:pt x="9800" y="15230"/>
                  </a:lnTo>
                  <a:lnTo>
                    <a:pt x="9902" y="15396"/>
                  </a:lnTo>
                  <a:lnTo>
                    <a:pt x="10005" y="15577"/>
                  </a:lnTo>
                  <a:lnTo>
                    <a:pt x="10099" y="15750"/>
                  </a:lnTo>
                  <a:lnTo>
                    <a:pt x="10193" y="15939"/>
                  </a:lnTo>
                  <a:lnTo>
                    <a:pt x="10280" y="16128"/>
                  </a:lnTo>
                  <a:lnTo>
                    <a:pt x="10359" y="16317"/>
                  </a:lnTo>
                  <a:lnTo>
                    <a:pt x="10437" y="16513"/>
                  </a:lnTo>
                  <a:lnTo>
                    <a:pt x="10516" y="16710"/>
                  </a:lnTo>
                  <a:lnTo>
                    <a:pt x="10650" y="17119"/>
                  </a:lnTo>
                  <a:lnTo>
                    <a:pt x="10776" y="17529"/>
                  </a:lnTo>
                  <a:lnTo>
                    <a:pt x="10886" y="17954"/>
                  </a:lnTo>
                  <a:lnTo>
                    <a:pt x="10973" y="18387"/>
                  </a:lnTo>
                  <a:lnTo>
                    <a:pt x="11059" y="18812"/>
                  </a:lnTo>
                  <a:lnTo>
                    <a:pt x="11122" y="19244"/>
                  </a:lnTo>
                  <a:lnTo>
                    <a:pt x="11177" y="19677"/>
                  </a:lnTo>
                  <a:lnTo>
                    <a:pt x="11225" y="20102"/>
                  </a:lnTo>
                  <a:lnTo>
                    <a:pt x="11256" y="20520"/>
                  </a:lnTo>
                  <a:lnTo>
                    <a:pt x="11280" y="20929"/>
                  </a:lnTo>
                  <a:lnTo>
                    <a:pt x="11295" y="21330"/>
                  </a:lnTo>
                  <a:lnTo>
                    <a:pt x="11295" y="21716"/>
                  </a:lnTo>
                  <a:lnTo>
                    <a:pt x="11288" y="22094"/>
                  </a:lnTo>
                  <a:lnTo>
                    <a:pt x="11272" y="22448"/>
                  </a:lnTo>
                  <a:lnTo>
                    <a:pt x="11256" y="22778"/>
                  </a:lnTo>
                  <a:lnTo>
                    <a:pt x="11225" y="23085"/>
                  </a:lnTo>
                  <a:lnTo>
                    <a:pt x="11185" y="23377"/>
                  </a:lnTo>
                  <a:lnTo>
                    <a:pt x="11146" y="23636"/>
                  </a:lnTo>
                  <a:lnTo>
                    <a:pt x="11099" y="23865"/>
                  </a:lnTo>
                  <a:lnTo>
                    <a:pt x="11044" y="24061"/>
                  </a:lnTo>
                  <a:lnTo>
                    <a:pt x="13310" y="24297"/>
                  </a:lnTo>
                  <a:lnTo>
                    <a:pt x="13444" y="23880"/>
                  </a:lnTo>
                  <a:lnTo>
                    <a:pt x="13594" y="23384"/>
                  </a:lnTo>
                  <a:lnTo>
                    <a:pt x="13783" y="22723"/>
                  </a:lnTo>
                  <a:lnTo>
                    <a:pt x="13893" y="22338"/>
                  </a:lnTo>
                  <a:lnTo>
                    <a:pt x="14003" y="21913"/>
                  </a:lnTo>
                  <a:lnTo>
                    <a:pt x="14113" y="21456"/>
                  </a:lnTo>
                  <a:lnTo>
                    <a:pt x="14223" y="20968"/>
                  </a:lnTo>
                  <a:lnTo>
                    <a:pt x="14341" y="20457"/>
                  </a:lnTo>
                  <a:lnTo>
                    <a:pt x="14452" y="19914"/>
                  </a:lnTo>
                  <a:lnTo>
                    <a:pt x="14554" y="19355"/>
                  </a:lnTo>
                  <a:lnTo>
                    <a:pt x="14656" y="18764"/>
                  </a:lnTo>
                  <a:lnTo>
                    <a:pt x="14751" y="18158"/>
                  </a:lnTo>
                  <a:lnTo>
                    <a:pt x="14837" y="17537"/>
                  </a:lnTo>
                  <a:lnTo>
                    <a:pt x="14916" y="16899"/>
                  </a:lnTo>
                  <a:lnTo>
                    <a:pt x="14979" y="16254"/>
                  </a:lnTo>
                  <a:lnTo>
                    <a:pt x="15026" y="15592"/>
                  </a:lnTo>
                  <a:lnTo>
                    <a:pt x="15058" y="14923"/>
                  </a:lnTo>
                  <a:lnTo>
                    <a:pt x="15073" y="14247"/>
                  </a:lnTo>
                  <a:lnTo>
                    <a:pt x="15081" y="13908"/>
                  </a:lnTo>
                  <a:lnTo>
                    <a:pt x="15073" y="13570"/>
                  </a:lnTo>
                  <a:lnTo>
                    <a:pt x="15065" y="13231"/>
                  </a:lnTo>
                  <a:lnTo>
                    <a:pt x="15050" y="12893"/>
                  </a:lnTo>
                  <a:lnTo>
                    <a:pt x="15034" y="12547"/>
                  </a:lnTo>
                  <a:lnTo>
                    <a:pt x="15010" y="12208"/>
                  </a:lnTo>
                  <a:lnTo>
                    <a:pt x="14979" y="11870"/>
                  </a:lnTo>
                  <a:lnTo>
                    <a:pt x="14940" y="11531"/>
                  </a:lnTo>
                  <a:lnTo>
                    <a:pt x="14900" y="11201"/>
                  </a:lnTo>
                  <a:lnTo>
                    <a:pt x="14845" y="10862"/>
                  </a:lnTo>
                  <a:lnTo>
                    <a:pt x="14790" y="10532"/>
                  </a:lnTo>
                  <a:lnTo>
                    <a:pt x="14727" y="10201"/>
                  </a:lnTo>
                  <a:lnTo>
                    <a:pt x="14656" y="9870"/>
                  </a:lnTo>
                  <a:lnTo>
                    <a:pt x="14577" y="9548"/>
                  </a:lnTo>
                  <a:lnTo>
                    <a:pt x="14491" y="9225"/>
                  </a:lnTo>
                  <a:lnTo>
                    <a:pt x="14396" y="8902"/>
                  </a:lnTo>
                  <a:lnTo>
                    <a:pt x="14294" y="8588"/>
                  </a:lnTo>
                  <a:lnTo>
                    <a:pt x="14184" y="8273"/>
                  </a:lnTo>
                  <a:lnTo>
                    <a:pt x="14066" y="7966"/>
                  </a:lnTo>
                  <a:lnTo>
                    <a:pt x="13948" y="7667"/>
                  </a:lnTo>
                  <a:lnTo>
                    <a:pt x="13814" y="7368"/>
                  </a:lnTo>
                  <a:lnTo>
                    <a:pt x="13680" y="7068"/>
                  </a:lnTo>
                  <a:lnTo>
                    <a:pt x="13531" y="6777"/>
                  </a:lnTo>
                  <a:lnTo>
                    <a:pt x="13381" y="6494"/>
                  </a:lnTo>
                  <a:lnTo>
                    <a:pt x="13232" y="6218"/>
                  </a:lnTo>
                  <a:lnTo>
                    <a:pt x="13066" y="5943"/>
                  </a:lnTo>
                  <a:lnTo>
                    <a:pt x="12901" y="5668"/>
                  </a:lnTo>
                  <a:lnTo>
                    <a:pt x="12728" y="5408"/>
                  </a:lnTo>
                  <a:lnTo>
                    <a:pt x="12555" y="5148"/>
                  </a:lnTo>
                  <a:lnTo>
                    <a:pt x="12366" y="4888"/>
                  </a:lnTo>
                  <a:lnTo>
                    <a:pt x="12185" y="4636"/>
                  </a:lnTo>
                  <a:lnTo>
                    <a:pt x="11988" y="4400"/>
                  </a:lnTo>
                  <a:lnTo>
                    <a:pt x="11791" y="4156"/>
                  </a:lnTo>
                  <a:lnTo>
                    <a:pt x="11594" y="3928"/>
                  </a:lnTo>
                  <a:lnTo>
                    <a:pt x="11382" y="3700"/>
                  </a:lnTo>
                  <a:lnTo>
                    <a:pt x="11177" y="3479"/>
                  </a:lnTo>
                  <a:lnTo>
                    <a:pt x="10965" y="3259"/>
                  </a:lnTo>
                  <a:lnTo>
                    <a:pt x="10744" y="3054"/>
                  </a:lnTo>
                  <a:lnTo>
                    <a:pt x="10524" y="2850"/>
                  </a:lnTo>
                  <a:lnTo>
                    <a:pt x="10296" y="2653"/>
                  </a:lnTo>
                  <a:lnTo>
                    <a:pt x="10068" y="2464"/>
                  </a:lnTo>
                  <a:lnTo>
                    <a:pt x="9839" y="2275"/>
                  </a:lnTo>
                  <a:lnTo>
                    <a:pt x="9603" y="2102"/>
                  </a:lnTo>
                  <a:lnTo>
                    <a:pt x="9367" y="1929"/>
                  </a:lnTo>
                  <a:lnTo>
                    <a:pt x="9131" y="1764"/>
                  </a:lnTo>
                  <a:lnTo>
                    <a:pt x="8887" y="1606"/>
                  </a:lnTo>
                  <a:lnTo>
                    <a:pt x="8643" y="1457"/>
                  </a:lnTo>
                  <a:lnTo>
                    <a:pt x="8399" y="1307"/>
                  </a:lnTo>
                  <a:lnTo>
                    <a:pt x="8155" y="1173"/>
                  </a:lnTo>
                  <a:lnTo>
                    <a:pt x="7903" y="1040"/>
                  </a:lnTo>
                  <a:lnTo>
                    <a:pt x="7651" y="921"/>
                  </a:lnTo>
                  <a:lnTo>
                    <a:pt x="7399" y="803"/>
                  </a:lnTo>
                  <a:lnTo>
                    <a:pt x="7148" y="693"/>
                  </a:lnTo>
                  <a:lnTo>
                    <a:pt x="6896" y="599"/>
                  </a:lnTo>
                  <a:lnTo>
                    <a:pt x="6636" y="504"/>
                  </a:lnTo>
                  <a:lnTo>
                    <a:pt x="6384" y="418"/>
                  </a:lnTo>
                  <a:lnTo>
                    <a:pt x="6124" y="339"/>
                  </a:lnTo>
                  <a:lnTo>
                    <a:pt x="5865" y="268"/>
                  </a:lnTo>
                  <a:lnTo>
                    <a:pt x="5605" y="205"/>
                  </a:lnTo>
                  <a:lnTo>
                    <a:pt x="5353" y="150"/>
                  </a:lnTo>
                  <a:lnTo>
                    <a:pt x="5093" y="103"/>
                  </a:lnTo>
                  <a:lnTo>
                    <a:pt x="4834" y="71"/>
                  </a:lnTo>
                  <a:lnTo>
                    <a:pt x="4582" y="40"/>
                  </a:lnTo>
                  <a:lnTo>
                    <a:pt x="4322" y="16"/>
                  </a:lnTo>
                  <a:lnTo>
                    <a:pt x="4070" y="8"/>
                  </a:lnTo>
                  <a:lnTo>
                    <a:pt x="381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2566;p46"/>
            <p:cNvSpPr/>
            <p:nvPr/>
          </p:nvSpPr>
          <p:spPr>
            <a:xfrm>
              <a:off x="5345000" y="2757700"/>
              <a:ext cx="143850" cy="332775"/>
            </a:xfrm>
            <a:custGeom>
              <a:avLst/>
              <a:gdLst/>
              <a:ahLst/>
              <a:cxnLst/>
              <a:rect l="l" t="t" r="r" b="b"/>
              <a:pathLst>
                <a:path w="5754" h="13311" extrusionOk="0">
                  <a:moveTo>
                    <a:pt x="3101" y="1"/>
                  </a:moveTo>
                  <a:lnTo>
                    <a:pt x="1094" y="205"/>
                  </a:lnTo>
                  <a:lnTo>
                    <a:pt x="992" y="386"/>
                  </a:lnTo>
                  <a:lnTo>
                    <a:pt x="889" y="599"/>
                  </a:lnTo>
                  <a:lnTo>
                    <a:pt x="748" y="882"/>
                  </a:lnTo>
                  <a:lnTo>
                    <a:pt x="606" y="1237"/>
                  </a:lnTo>
                  <a:lnTo>
                    <a:pt x="527" y="1433"/>
                  </a:lnTo>
                  <a:lnTo>
                    <a:pt x="449" y="1646"/>
                  </a:lnTo>
                  <a:lnTo>
                    <a:pt x="378" y="1874"/>
                  </a:lnTo>
                  <a:lnTo>
                    <a:pt x="307" y="2110"/>
                  </a:lnTo>
                  <a:lnTo>
                    <a:pt x="236" y="2362"/>
                  </a:lnTo>
                  <a:lnTo>
                    <a:pt x="173" y="2622"/>
                  </a:lnTo>
                  <a:lnTo>
                    <a:pt x="118" y="2897"/>
                  </a:lnTo>
                  <a:lnTo>
                    <a:pt x="79" y="3181"/>
                  </a:lnTo>
                  <a:lnTo>
                    <a:pt x="39" y="3472"/>
                  </a:lnTo>
                  <a:lnTo>
                    <a:pt x="16" y="3771"/>
                  </a:lnTo>
                  <a:lnTo>
                    <a:pt x="0" y="4078"/>
                  </a:lnTo>
                  <a:lnTo>
                    <a:pt x="0" y="4385"/>
                  </a:lnTo>
                  <a:lnTo>
                    <a:pt x="16" y="4707"/>
                  </a:lnTo>
                  <a:lnTo>
                    <a:pt x="55" y="5030"/>
                  </a:lnTo>
                  <a:lnTo>
                    <a:pt x="102" y="5353"/>
                  </a:lnTo>
                  <a:lnTo>
                    <a:pt x="134" y="5518"/>
                  </a:lnTo>
                  <a:lnTo>
                    <a:pt x="173" y="5683"/>
                  </a:lnTo>
                  <a:lnTo>
                    <a:pt x="213" y="5849"/>
                  </a:lnTo>
                  <a:lnTo>
                    <a:pt x="260" y="6014"/>
                  </a:lnTo>
                  <a:lnTo>
                    <a:pt x="315" y="6179"/>
                  </a:lnTo>
                  <a:lnTo>
                    <a:pt x="370" y="6345"/>
                  </a:lnTo>
                  <a:lnTo>
                    <a:pt x="433" y="6510"/>
                  </a:lnTo>
                  <a:lnTo>
                    <a:pt x="504" y="6675"/>
                  </a:lnTo>
                  <a:lnTo>
                    <a:pt x="582" y="6840"/>
                  </a:lnTo>
                  <a:lnTo>
                    <a:pt x="661" y="7006"/>
                  </a:lnTo>
                  <a:lnTo>
                    <a:pt x="756" y="7179"/>
                  </a:lnTo>
                  <a:lnTo>
                    <a:pt x="850" y="7344"/>
                  </a:lnTo>
                  <a:lnTo>
                    <a:pt x="952" y="7509"/>
                  </a:lnTo>
                  <a:lnTo>
                    <a:pt x="1063" y="7667"/>
                  </a:lnTo>
                  <a:lnTo>
                    <a:pt x="1480" y="8297"/>
                  </a:lnTo>
                  <a:lnTo>
                    <a:pt x="1661" y="8580"/>
                  </a:lnTo>
                  <a:lnTo>
                    <a:pt x="1834" y="8855"/>
                  </a:lnTo>
                  <a:lnTo>
                    <a:pt x="1983" y="9115"/>
                  </a:lnTo>
                  <a:lnTo>
                    <a:pt x="2125" y="9359"/>
                  </a:lnTo>
                  <a:lnTo>
                    <a:pt x="2259" y="9587"/>
                  </a:lnTo>
                  <a:lnTo>
                    <a:pt x="2369" y="9808"/>
                  </a:lnTo>
                  <a:lnTo>
                    <a:pt x="2471" y="10020"/>
                  </a:lnTo>
                  <a:lnTo>
                    <a:pt x="2566" y="10217"/>
                  </a:lnTo>
                  <a:lnTo>
                    <a:pt x="2637" y="10406"/>
                  </a:lnTo>
                  <a:lnTo>
                    <a:pt x="2708" y="10587"/>
                  </a:lnTo>
                  <a:lnTo>
                    <a:pt x="2763" y="10752"/>
                  </a:lnTo>
                  <a:lnTo>
                    <a:pt x="2810" y="10917"/>
                  </a:lnTo>
                  <a:lnTo>
                    <a:pt x="2841" y="11075"/>
                  </a:lnTo>
                  <a:lnTo>
                    <a:pt x="2873" y="11217"/>
                  </a:lnTo>
                  <a:lnTo>
                    <a:pt x="2889" y="11366"/>
                  </a:lnTo>
                  <a:lnTo>
                    <a:pt x="2896" y="11500"/>
                  </a:lnTo>
                  <a:lnTo>
                    <a:pt x="2896" y="11634"/>
                  </a:lnTo>
                  <a:lnTo>
                    <a:pt x="2896" y="11768"/>
                  </a:lnTo>
                  <a:lnTo>
                    <a:pt x="2881" y="11893"/>
                  </a:lnTo>
                  <a:lnTo>
                    <a:pt x="2865" y="12019"/>
                  </a:lnTo>
                  <a:lnTo>
                    <a:pt x="2833" y="12145"/>
                  </a:lnTo>
                  <a:lnTo>
                    <a:pt x="2802" y="12263"/>
                  </a:lnTo>
                  <a:lnTo>
                    <a:pt x="2731" y="12515"/>
                  </a:lnTo>
                  <a:lnTo>
                    <a:pt x="2637" y="12767"/>
                  </a:lnTo>
                  <a:lnTo>
                    <a:pt x="2416" y="13310"/>
                  </a:lnTo>
                  <a:lnTo>
                    <a:pt x="2471" y="13271"/>
                  </a:lnTo>
                  <a:lnTo>
                    <a:pt x="2629" y="13137"/>
                  </a:lnTo>
                  <a:lnTo>
                    <a:pt x="2865" y="12932"/>
                  </a:lnTo>
                  <a:lnTo>
                    <a:pt x="3172" y="12641"/>
                  </a:lnTo>
                  <a:lnTo>
                    <a:pt x="3337" y="12476"/>
                  </a:lnTo>
                  <a:lnTo>
                    <a:pt x="3518" y="12287"/>
                  </a:lnTo>
                  <a:lnTo>
                    <a:pt x="3699" y="12082"/>
                  </a:lnTo>
                  <a:lnTo>
                    <a:pt x="3888" y="11862"/>
                  </a:lnTo>
                  <a:lnTo>
                    <a:pt x="4085" y="11634"/>
                  </a:lnTo>
                  <a:lnTo>
                    <a:pt x="4274" y="11382"/>
                  </a:lnTo>
                  <a:lnTo>
                    <a:pt x="4463" y="11114"/>
                  </a:lnTo>
                  <a:lnTo>
                    <a:pt x="4652" y="10839"/>
                  </a:lnTo>
                  <a:lnTo>
                    <a:pt x="4825" y="10548"/>
                  </a:lnTo>
                  <a:lnTo>
                    <a:pt x="4998" y="10248"/>
                  </a:lnTo>
                  <a:lnTo>
                    <a:pt x="5155" y="9934"/>
                  </a:lnTo>
                  <a:lnTo>
                    <a:pt x="5297" y="9603"/>
                  </a:lnTo>
                  <a:lnTo>
                    <a:pt x="5368" y="9438"/>
                  </a:lnTo>
                  <a:lnTo>
                    <a:pt x="5431" y="9265"/>
                  </a:lnTo>
                  <a:lnTo>
                    <a:pt x="5486" y="9091"/>
                  </a:lnTo>
                  <a:lnTo>
                    <a:pt x="5541" y="8918"/>
                  </a:lnTo>
                  <a:lnTo>
                    <a:pt x="5588" y="8745"/>
                  </a:lnTo>
                  <a:lnTo>
                    <a:pt x="5628" y="8564"/>
                  </a:lnTo>
                  <a:lnTo>
                    <a:pt x="5667" y="8383"/>
                  </a:lnTo>
                  <a:lnTo>
                    <a:pt x="5698" y="8194"/>
                  </a:lnTo>
                  <a:lnTo>
                    <a:pt x="5722" y="8013"/>
                  </a:lnTo>
                  <a:lnTo>
                    <a:pt x="5738" y="7824"/>
                  </a:lnTo>
                  <a:lnTo>
                    <a:pt x="5746" y="7635"/>
                  </a:lnTo>
                  <a:lnTo>
                    <a:pt x="5754" y="7439"/>
                  </a:lnTo>
                  <a:lnTo>
                    <a:pt x="5746" y="7242"/>
                  </a:lnTo>
                  <a:lnTo>
                    <a:pt x="5738" y="7053"/>
                  </a:lnTo>
                  <a:lnTo>
                    <a:pt x="5722" y="6856"/>
                  </a:lnTo>
                  <a:lnTo>
                    <a:pt x="5691" y="6652"/>
                  </a:lnTo>
                  <a:lnTo>
                    <a:pt x="5651" y="6455"/>
                  </a:lnTo>
                  <a:lnTo>
                    <a:pt x="5612" y="6250"/>
                  </a:lnTo>
                  <a:lnTo>
                    <a:pt x="5557" y="6046"/>
                  </a:lnTo>
                  <a:lnTo>
                    <a:pt x="5494" y="5841"/>
                  </a:lnTo>
                  <a:lnTo>
                    <a:pt x="5423" y="5636"/>
                  </a:lnTo>
                  <a:lnTo>
                    <a:pt x="5336" y="5432"/>
                  </a:lnTo>
                  <a:lnTo>
                    <a:pt x="5250" y="5219"/>
                  </a:lnTo>
                  <a:lnTo>
                    <a:pt x="5140" y="5014"/>
                  </a:lnTo>
                  <a:lnTo>
                    <a:pt x="4793" y="4322"/>
                  </a:lnTo>
                  <a:lnTo>
                    <a:pt x="4486" y="3692"/>
                  </a:lnTo>
                  <a:lnTo>
                    <a:pt x="4219" y="3125"/>
                  </a:lnTo>
                  <a:lnTo>
                    <a:pt x="3983" y="2606"/>
                  </a:lnTo>
                  <a:lnTo>
                    <a:pt x="3786" y="2150"/>
                  </a:lnTo>
                  <a:lnTo>
                    <a:pt x="3628" y="1740"/>
                  </a:lnTo>
                  <a:lnTo>
                    <a:pt x="3487" y="1378"/>
                  </a:lnTo>
                  <a:lnTo>
                    <a:pt x="3377" y="1063"/>
                  </a:lnTo>
                  <a:lnTo>
                    <a:pt x="3290" y="796"/>
                  </a:lnTo>
                  <a:lnTo>
                    <a:pt x="3227" y="575"/>
                  </a:lnTo>
                  <a:lnTo>
                    <a:pt x="3180" y="386"/>
                  </a:lnTo>
                  <a:lnTo>
                    <a:pt x="3140" y="245"/>
                  </a:lnTo>
                  <a:lnTo>
                    <a:pt x="3109" y="56"/>
                  </a:lnTo>
                  <a:lnTo>
                    <a:pt x="3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2567;p46"/>
            <p:cNvSpPr/>
            <p:nvPr/>
          </p:nvSpPr>
          <p:spPr>
            <a:xfrm>
              <a:off x="5732425" y="2757700"/>
              <a:ext cx="143675" cy="332775"/>
            </a:xfrm>
            <a:custGeom>
              <a:avLst/>
              <a:gdLst/>
              <a:ahLst/>
              <a:cxnLst/>
              <a:rect l="l" t="t" r="r" b="b"/>
              <a:pathLst>
                <a:path w="5747" h="13311" extrusionOk="0">
                  <a:moveTo>
                    <a:pt x="2645" y="1"/>
                  </a:moveTo>
                  <a:lnTo>
                    <a:pt x="2645" y="56"/>
                  </a:lnTo>
                  <a:lnTo>
                    <a:pt x="2606" y="245"/>
                  </a:lnTo>
                  <a:lnTo>
                    <a:pt x="2574" y="386"/>
                  </a:lnTo>
                  <a:lnTo>
                    <a:pt x="2527" y="575"/>
                  </a:lnTo>
                  <a:lnTo>
                    <a:pt x="2464" y="796"/>
                  </a:lnTo>
                  <a:lnTo>
                    <a:pt x="2377" y="1063"/>
                  </a:lnTo>
                  <a:lnTo>
                    <a:pt x="2259" y="1378"/>
                  </a:lnTo>
                  <a:lnTo>
                    <a:pt x="2126" y="1740"/>
                  </a:lnTo>
                  <a:lnTo>
                    <a:pt x="1960" y="2150"/>
                  </a:lnTo>
                  <a:lnTo>
                    <a:pt x="1763" y="2606"/>
                  </a:lnTo>
                  <a:lnTo>
                    <a:pt x="1535" y="3125"/>
                  </a:lnTo>
                  <a:lnTo>
                    <a:pt x="1268" y="3692"/>
                  </a:lnTo>
                  <a:lnTo>
                    <a:pt x="953" y="4322"/>
                  </a:lnTo>
                  <a:lnTo>
                    <a:pt x="606" y="5014"/>
                  </a:lnTo>
                  <a:lnTo>
                    <a:pt x="504" y="5219"/>
                  </a:lnTo>
                  <a:lnTo>
                    <a:pt x="410" y="5432"/>
                  </a:lnTo>
                  <a:lnTo>
                    <a:pt x="331" y="5636"/>
                  </a:lnTo>
                  <a:lnTo>
                    <a:pt x="252" y="5841"/>
                  </a:lnTo>
                  <a:lnTo>
                    <a:pt x="189" y="6046"/>
                  </a:lnTo>
                  <a:lnTo>
                    <a:pt x="134" y="6250"/>
                  </a:lnTo>
                  <a:lnTo>
                    <a:pt x="95" y="6455"/>
                  </a:lnTo>
                  <a:lnTo>
                    <a:pt x="56" y="6652"/>
                  </a:lnTo>
                  <a:lnTo>
                    <a:pt x="32" y="6856"/>
                  </a:lnTo>
                  <a:lnTo>
                    <a:pt x="8" y="7053"/>
                  </a:lnTo>
                  <a:lnTo>
                    <a:pt x="0" y="7242"/>
                  </a:lnTo>
                  <a:lnTo>
                    <a:pt x="0" y="7439"/>
                  </a:lnTo>
                  <a:lnTo>
                    <a:pt x="0" y="7635"/>
                  </a:lnTo>
                  <a:lnTo>
                    <a:pt x="16" y="7824"/>
                  </a:lnTo>
                  <a:lnTo>
                    <a:pt x="32" y="8013"/>
                  </a:lnTo>
                  <a:lnTo>
                    <a:pt x="56" y="8194"/>
                  </a:lnTo>
                  <a:lnTo>
                    <a:pt x="87" y="8383"/>
                  </a:lnTo>
                  <a:lnTo>
                    <a:pt x="119" y="8564"/>
                  </a:lnTo>
                  <a:lnTo>
                    <a:pt x="166" y="8745"/>
                  </a:lnTo>
                  <a:lnTo>
                    <a:pt x="213" y="8918"/>
                  </a:lnTo>
                  <a:lnTo>
                    <a:pt x="268" y="9091"/>
                  </a:lnTo>
                  <a:lnTo>
                    <a:pt x="323" y="9265"/>
                  </a:lnTo>
                  <a:lnTo>
                    <a:pt x="386" y="9438"/>
                  </a:lnTo>
                  <a:lnTo>
                    <a:pt x="449" y="9603"/>
                  </a:lnTo>
                  <a:lnTo>
                    <a:pt x="591" y="9934"/>
                  </a:lnTo>
                  <a:lnTo>
                    <a:pt x="756" y="10248"/>
                  </a:lnTo>
                  <a:lnTo>
                    <a:pt x="921" y="10548"/>
                  </a:lnTo>
                  <a:lnTo>
                    <a:pt x="1102" y="10839"/>
                  </a:lnTo>
                  <a:lnTo>
                    <a:pt x="1283" y="11114"/>
                  </a:lnTo>
                  <a:lnTo>
                    <a:pt x="1472" y="11382"/>
                  </a:lnTo>
                  <a:lnTo>
                    <a:pt x="1669" y="11634"/>
                  </a:lnTo>
                  <a:lnTo>
                    <a:pt x="1858" y="11862"/>
                  </a:lnTo>
                  <a:lnTo>
                    <a:pt x="2047" y="12082"/>
                  </a:lnTo>
                  <a:lnTo>
                    <a:pt x="2228" y="12287"/>
                  </a:lnTo>
                  <a:lnTo>
                    <a:pt x="2409" y="12476"/>
                  </a:lnTo>
                  <a:lnTo>
                    <a:pt x="2582" y="12641"/>
                  </a:lnTo>
                  <a:lnTo>
                    <a:pt x="2881" y="12932"/>
                  </a:lnTo>
                  <a:lnTo>
                    <a:pt x="3117" y="13137"/>
                  </a:lnTo>
                  <a:lnTo>
                    <a:pt x="3275" y="13271"/>
                  </a:lnTo>
                  <a:lnTo>
                    <a:pt x="3330" y="13310"/>
                  </a:lnTo>
                  <a:lnTo>
                    <a:pt x="3109" y="12767"/>
                  </a:lnTo>
                  <a:lnTo>
                    <a:pt x="3023" y="12515"/>
                  </a:lnTo>
                  <a:lnTo>
                    <a:pt x="2944" y="12263"/>
                  </a:lnTo>
                  <a:lnTo>
                    <a:pt x="2913" y="12145"/>
                  </a:lnTo>
                  <a:lnTo>
                    <a:pt x="2889" y="12019"/>
                  </a:lnTo>
                  <a:lnTo>
                    <a:pt x="2873" y="11893"/>
                  </a:lnTo>
                  <a:lnTo>
                    <a:pt x="2858" y="11768"/>
                  </a:lnTo>
                  <a:lnTo>
                    <a:pt x="2850" y="11634"/>
                  </a:lnTo>
                  <a:lnTo>
                    <a:pt x="2850" y="11500"/>
                  </a:lnTo>
                  <a:lnTo>
                    <a:pt x="2865" y="11366"/>
                  </a:lnTo>
                  <a:lnTo>
                    <a:pt x="2881" y="11217"/>
                  </a:lnTo>
                  <a:lnTo>
                    <a:pt x="2905" y="11075"/>
                  </a:lnTo>
                  <a:lnTo>
                    <a:pt x="2944" y="10917"/>
                  </a:lnTo>
                  <a:lnTo>
                    <a:pt x="2991" y="10752"/>
                  </a:lnTo>
                  <a:lnTo>
                    <a:pt x="3046" y="10587"/>
                  </a:lnTo>
                  <a:lnTo>
                    <a:pt x="3109" y="10406"/>
                  </a:lnTo>
                  <a:lnTo>
                    <a:pt x="3188" y="10217"/>
                  </a:lnTo>
                  <a:lnTo>
                    <a:pt x="3275" y="10020"/>
                  </a:lnTo>
                  <a:lnTo>
                    <a:pt x="3377" y="9808"/>
                  </a:lnTo>
                  <a:lnTo>
                    <a:pt x="3495" y="9587"/>
                  </a:lnTo>
                  <a:lnTo>
                    <a:pt x="3621" y="9359"/>
                  </a:lnTo>
                  <a:lnTo>
                    <a:pt x="3763" y="9115"/>
                  </a:lnTo>
                  <a:lnTo>
                    <a:pt x="3920" y="8855"/>
                  </a:lnTo>
                  <a:lnTo>
                    <a:pt x="4085" y="8580"/>
                  </a:lnTo>
                  <a:lnTo>
                    <a:pt x="4274" y="8297"/>
                  </a:lnTo>
                  <a:lnTo>
                    <a:pt x="4691" y="7667"/>
                  </a:lnTo>
                  <a:lnTo>
                    <a:pt x="4802" y="7509"/>
                  </a:lnTo>
                  <a:lnTo>
                    <a:pt x="4904" y="7344"/>
                  </a:lnTo>
                  <a:lnTo>
                    <a:pt x="4998" y="7179"/>
                  </a:lnTo>
                  <a:lnTo>
                    <a:pt x="5085" y="7006"/>
                  </a:lnTo>
                  <a:lnTo>
                    <a:pt x="5171" y="6840"/>
                  </a:lnTo>
                  <a:lnTo>
                    <a:pt x="5242" y="6675"/>
                  </a:lnTo>
                  <a:lnTo>
                    <a:pt x="5313" y="6510"/>
                  </a:lnTo>
                  <a:lnTo>
                    <a:pt x="5376" y="6345"/>
                  </a:lnTo>
                  <a:lnTo>
                    <a:pt x="5439" y="6179"/>
                  </a:lnTo>
                  <a:lnTo>
                    <a:pt x="5494" y="6014"/>
                  </a:lnTo>
                  <a:lnTo>
                    <a:pt x="5541" y="5849"/>
                  </a:lnTo>
                  <a:lnTo>
                    <a:pt x="5581" y="5683"/>
                  </a:lnTo>
                  <a:lnTo>
                    <a:pt x="5620" y="5518"/>
                  </a:lnTo>
                  <a:lnTo>
                    <a:pt x="5652" y="5353"/>
                  </a:lnTo>
                  <a:lnTo>
                    <a:pt x="5699" y="5030"/>
                  </a:lnTo>
                  <a:lnTo>
                    <a:pt x="5730" y="4707"/>
                  </a:lnTo>
                  <a:lnTo>
                    <a:pt x="5746" y="4385"/>
                  </a:lnTo>
                  <a:lnTo>
                    <a:pt x="5746" y="4078"/>
                  </a:lnTo>
                  <a:lnTo>
                    <a:pt x="5738" y="3771"/>
                  </a:lnTo>
                  <a:lnTo>
                    <a:pt x="5715" y="3472"/>
                  </a:lnTo>
                  <a:lnTo>
                    <a:pt x="5675" y="3181"/>
                  </a:lnTo>
                  <a:lnTo>
                    <a:pt x="5628" y="2897"/>
                  </a:lnTo>
                  <a:lnTo>
                    <a:pt x="5573" y="2622"/>
                  </a:lnTo>
                  <a:lnTo>
                    <a:pt x="5510" y="2362"/>
                  </a:lnTo>
                  <a:lnTo>
                    <a:pt x="5447" y="2110"/>
                  </a:lnTo>
                  <a:lnTo>
                    <a:pt x="5376" y="1874"/>
                  </a:lnTo>
                  <a:lnTo>
                    <a:pt x="5297" y="1646"/>
                  </a:lnTo>
                  <a:lnTo>
                    <a:pt x="5227" y="1433"/>
                  </a:lnTo>
                  <a:lnTo>
                    <a:pt x="5148" y="1237"/>
                  </a:lnTo>
                  <a:lnTo>
                    <a:pt x="4998" y="882"/>
                  </a:lnTo>
                  <a:lnTo>
                    <a:pt x="4865" y="599"/>
                  </a:lnTo>
                  <a:lnTo>
                    <a:pt x="4754" y="386"/>
                  </a:lnTo>
                  <a:lnTo>
                    <a:pt x="4652" y="205"/>
                  </a:lnTo>
                  <a:lnTo>
                    <a:pt x="264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2568;p46"/>
            <p:cNvSpPr/>
            <p:nvPr/>
          </p:nvSpPr>
          <p:spPr>
            <a:xfrm>
              <a:off x="5788900" y="2723475"/>
              <a:ext cx="77750" cy="40350"/>
            </a:xfrm>
            <a:custGeom>
              <a:avLst/>
              <a:gdLst/>
              <a:ahLst/>
              <a:cxnLst/>
              <a:rect l="l" t="t" r="r" b="b"/>
              <a:pathLst>
                <a:path w="3110" h="1614" extrusionOk="0">
                  <a:moveTo>
                    <a:pt x="819" y="0"/>
                  </a:moveTo>
                  <a:lnTo>
                    <a:pt x="732" y="8"/>
                  </a:lnTo>
                  <a:lnTo>
                    <a:pt x="638" y="32"/>
                  </a:lnTo>
                  <a:lnTo>
                    <a:pt x="559" y="48"/>
                  </a:lnTo>
                  <a:lnTo>
                    <a:pt x="473" y="79"/>
                  </a:lnTo>
                  <a:lnTo>
                    <a:pt x="402" y="118"/>
                  </a:lnTo>
                  <a:lnTo>
                    <a:pt x="331" y="158"/>
                  </a:lnTo>
                  <a:lnTo>
                    <a:pt x="260" y="205"/>
                  </a:lnTo>
                  <a:lnTo>
                    <a:pt x="205" y="252"/>
                  </a:lnTo>
                  <a:lnTo>
                    <a:pt x="150" y="315"/>
                  </a:lnTo>
                  <a:lnTo>
                    <a:pt x="103" y="370"/>
                  </a:lnTo>
                  <a:lnTo>
                    <a:pt x="63" y="441"/>
                  </a:lnTo>
                  <a:lnTo>
                    <a:pt x="32" y="504"/>
                  </a:lnTo>
                  <a:lnTo>
                    <a:pt x="16" y="575"/>
                  </a:lnTo>
                  <a:lnTo>
                    <a:pt x="0" y="654"/>
                  </a:lnTo>
                  <a:lnTo>
                    <a:pt x="0" y="732"/>
                  </a:lnTo>
                  <a:lnTo>
                    <a:pt x="8" y="803"/>
                  </a:lnTo>
                  <a:lnTo>
                    <a:pt x="24" y="874"/>
                  </a:lnTo>
                  <a:lnTo>
                    <a:pt x="48" y="945"/>
                  </a:lnTo>
                  <a:lnTo>
                    <a:pt x="79" y="1016"/>
                  </a:lnTo>
                  <a:lnTo>
                    <a:pt x="118" y="1079"/>
                  </a:lnTo>
                  <a:lnTo>
                    <a:pt x="166" y="1142"/>
                  </a:lnTo>
                  <a:lnTo>
                    <a:pt x="221" y="1205"/>
                  </a:lnTo>
                  <a:lnTo>
                    <a:pt x="284" y="1260"/>
                  </a:lnTo>
                  <a:lnTo>
                    <a:pt x="355" y="1307"/>
                  </a:lnTo>
                  <a:lnTo>
                    <a:pt x="425" y="1354"/>
                  </a:lnTo>
                  <a:lnTo>
                    <a:pt x="504" y="1393"/>
                  </a:lnTo>
                  <a:lnTo>
                    <a:pt x="591" y="1425"/>
                  </a:lnTo>
                  <a:lnTo>
                    <a:pt x="677" y="1449"/>
                  </a:lnTo>
                  <a:lnTo>
                    <a:pt x="772" y="1472"/>
                  </a:lnTo>
                  <a:lnTo>
                    <a:pt x="866" y="1488"/>
                  </a:lnTo>
                  <a:lnTo>
                    <a:pt x="2094" y="1606"/>
                  </a:lnTo>
                  <a:lnTo>
                    <a:pt x="2196" y="1614"/>
                  </a:lnTo>
                  <a:lnTo>
                    <a:pt x="2291" y="1606"/>
                  </a:lnTo>
                  <a:lnTo>
                    <a:pt x="2377" y="1598"/>
                  </a:lnTo>
                  <a:lnTo>
                    <a:pt x="2472" y="1582"/>
                  </a:lnTo>
                  <a:lnTo>
                    <a:pt x="2550" y="1559"/>
                  </a:lnTo>
                  <a:lnTo>
                    <a:pt x="2637" y="1527"/>
                  </a:lnTo>
                  <a:lnTo>
                    <a:pt x="2708" y="1496"/>
                  </a:lnTo>
                  <a:lnTo>
                    <a:pt x="2787" y="1456"/>
                  </a:lnTo>
                  <a:lnTo>
                    <a:pt x="2850" y="1409"/>
                  </a:lnTo>
                  <a:lnTo>
                    <a:pt x="2905" y="1354"/>
                  </a:lnTo>
                  <a:lnTo>
                    <a:pt x="2960" y="1299"/>
                  </a:lnTo>
                  <a:lnTo>
                    <a:pt x="3007" y="1236"/>
                  </a:lnTo>
                  <a:lnTo>
                    <a:pt x="3046" y="1173"/>
                  </a:lnTo>
                  <a:lnTo>
                    <a:pt x="3078" y="1102"/>
                  </a:lnTo>
                  <a:lnTo>
                    <a:pt x="3094" y="1031"/>
                  </a:lnTo>
                  <a:lnTo>
                    <a:pt x="3109" y="961"/>
                  </a:lnTo>
                  <a:lnTo>
                    <a:pt x="3109" y="882"/>
                  </a:lnTo>
                  <a:lnTo>
                    <a:pt x="3101" y="811"/>
                  </a:lnTo>
                  <a:lnTo>
                    <a:pt x="3086" y="732"/>
                  </a:lnTo>
                  <a:lnTo>
                    <a:pt x="3062" y="661"/>
                  </a:lnTo>
                  <a:lnTo>
                    <a:pt x="3031" y="591"/>
                  </a:lnTo>
                  <a:lnTo>
                    <a:pt x="2991" y="528"/>
                  </a:lnTo>
                  <a:lnTo>
                    <a:pt x="2936" y="465"/>
                  </a:lnTo>
                  <a:lnTo>
                    <a:pt x="2881" y="410"/>
                  </a:lnTo>
                  <a:lnTo>
                    <a:pt x="2826" y="354"/>
                  </a:lnTo>
                  <a:lnTo>
                    <a:pt x="2755" y="307"/>
                  </a:lnTo>
                  <a:lnTo>
                    <a:pt x="2684" y="260"/>
                  </a:lnTo>
                  <a:lnTo>
                    <a:pt x="2606" y="221"/>
                  </a:lnTo>
                  <a:lnTo>
                    <a:pt x="2519" y="189"/>
                  </a:lnTo>
                  <a:lnTo>
                    <a:pt x="2432" y="158"/>
                  </a:lnTo>
                  <a:lnTo>
                    <a:pt x="2338" y="142"/>
                  </a:lnTo>
                  <a:lnTo>
                    <a:pt x="2243" y="126"/>
                  </a:lnTo>
                  <a:lnTo>
                    <a:pt x="1008" y="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2569;p46"/>
            <p:cNvSpPr/>
            <p:nvPr/>
          </p:nvSpPr>
          <p:spPr>
            <a:xfrm>
              <a:off x="5356000" y="2723675"/>
              <a:ext cx="77950" cy="39950"/>
            </a:xfrm>
            <a:custGeom>
              <a:avLst/>
              <a:gdLst/>
              <a:ahLst/>
              <a:cxnLst/>
              <a:rect l="l" t="t" r="r" b="b"/>
              <a:pathLst>
                <a:path w="3118" h="1598" extrusionOk="0">
                  <a:moveTo>
                    <a:pt x="2110" y="0"/>
                  </a:moveTo>
                  <a:lnTo>
                    <a:pt x="874" y="110"/>
                  </a:lnTo>
                  <a:lnTo>
                    <a:pt x="780" y="126"/>
                  </a:lnTo>
                  <a:lnTo>
                    <a:pt x="686" y="142"/>
                  </a:lnTo>
                  <a:lnTo>
                    <a:pt x="599" y="165"/>
                  </a:lnTo>
                  <a:lnTo>
                    <a:pt x="520" y="205"/>
                  </a:lnTo>
                  <a:lnTo>
                    <a:pt x="434" y="236"/>
                  </a:lnTo>
                  <a:lnTo>
                    <a:pt x="363" y="284"/>
                  </a:lnTo>
                  <a:lnTo>
                    <a:pt x="292" y="331"/>
                  </a:lnTo>
                  <a:lnTo>
                    <a:pt x="229" y="386"/>
                  </a:lnTo>
                  <a:lnTo>
                    <a:pt x="174" y="441"/>
                  </a:lnTo>
                  <a:lnTo>
                    <a:pt x="127" y="504"/>
                  </a:lnTo>
                  <a:lnTo>
                    <a:pt x="87" y="575"/>
                  </a:lnTo>
                  <a:lnTo>
                    <a:pt x="48" y="638"/>
                  </a:lnTo>
                  <a:lnTo>
                    <a:pt x="24" y="709"/>
                  </a:lnTo>
                  <a:lnTo>
                    <a:pt x="9" y="787"/>
                  </a:lnTo>
                  <a:lnTo>
                    <a:pt x="1" y="858"/>
                  </a:lnTo>
                  <a:lnTo>
                    <a:pt x="1" y="937"/>
                  </a:lnTo>
                  <a:lnTo>
                    <a:pt x="17" y="1008"/>
                  </a:lnTo>
                  <a:lnTo>
                    <a:pt x="40" y="1086"/>
                  </a:lnTo>
                  <a:lnTo>
                    <a:pt x="64" y="1149"/>
                  </a:lnTo>
                  <a:lnTo>
                    <a:pt x="103" y="1220"/>
                  </a:lnTo>
                  <a:lnTo>
                    <a:pt x="150" y="1275"/>
                  </a:lnTo>
                  <a:lnTo>
                    <a:pt x="205" y="1338"/>
                  </a:lnTo>
                  <a:lnTo>
                    <a:pt x="261" y="1385"/>
                  </a:lnTo>
                  <a:lnTo>
                    <a:pt x="323" y="1433"/>
                  </a:lnTo>
                  <a:lnTo>
                    <a:pt x="394" y="1480"/>
                  </a:lnTo>
                  <a:lnTo>
                    <a:pt x="473" y="1511"/>
                  </a:lnTo>
                  <a:lnTo>
                    <a:pt x="552" y="1543"/>
                  </a:lnTo>
                  <a:lnTo>
                    <a:pt x="638" y="1566"/>
                  </a:lnTo>
                  <a:lnTo>
                    <a:pt x="725" y="1582"/>
                  </a:lnTo>
                  <a:lnTo>
                    <a:pt x="819" y="1598"/>
                  </a:lnTo>
                  <a:lnTo>
                    <a:pt x="1008" y="1598"/>
                  </a:lnTo>
                  <a:lnTo>
                    <a:pt x="2244" y="1480"/>
                  </a:lnTo>
                  <a:lnTo>
                    <a:pt x="2338" y="1472"/>
                  </a:lnTo>
                  <a:lnTo>
                    <a:pt x="2433" y="1448"/>
                  </a:lnTo>
                  <a:lnTo>
                    <a:pt x="2519" y="1425"/>
                  </a:lnTo>
                  <a:lnTo>
                    <a:pt x="2598" y="1393"/>
                  </a:lnTo>
                  <a:lnTo>
                    <a:pt x="2685" y="1354"/>
                  </a:lnTo>
                  <a:lnTo>
                    <a:pt x="2756" y="1307"/>
                  </a:lnTo>
                  <a:lnTo>
                    <a:pt x="2826" y="1259"/>
                  </a:lnTo>
                  <a:lnTo>
                    <a:pt x="2889" y="1204"/>
                  </a:lnTo>
                  <a:lnTo>
                    <a:pt x="2944" y="1149"/>
                  </a:lnTo>
                  <a:lnTo>
                    <a:pt x="2992" y="1086"/>
                  </a:lnTo>
                  <a:lnTo>
                    <a:pt x="3031" y="1023"/>
                  </a:lnTo>
                  <a:lnTo>
                    <a:pt x="3063" y="953"/>
                  </a:lnTo>
                  <a:lnTo>
                    <a:pt x="3094" y="882"/>
                  </a:lnTo>
                  <a:lnTo>
                    <a:pt x="3110" y="811"/>
                  </a:lnTo>
                  <a:lnTo>
                    <a:pt x="3118" y="732"/>
                  </a:lnTo>
                  <a:lnTo>
                    <a:pt x="3110" y="661"/>
                  </a:lnTo>
                  <a:lnTo>
                    <a:pt x="3102" y="583"/>
                  </a:lnTo>
                  <a:lnTo>
                    <a:pt x="3078" y="512"/>
                  </a:lnTo>
                  <a:lnTo>
                    <a:pt x="3055" y="441"/>
                  </a:lnTo>
                  <a:lnTo>
                    <a:pt x="3015" y="378"/>
                  </a:lnTo>
                  <a:lnTo>
                    <a:pt x="2968" y="315"/>
                  </a:lnTo>
                  <a:lnTo>
                    <a:pt x="2921" y="260"/>
                  </a:lnTo>
                  <a:lnTo>
                    <a:pt x="2858" y="205"/>
                  </a:lnTo>
                  <a:lnTo>
                    <a:pt x="2795" y="158"/>
                  </a:lnTo>
                  <a:lnTo>
                    <a:pt x="2724" y="118"/>
                  </a:lnTo>
                  <a:lnTo>
                    <a:pt x="2645" y="79"/>
                  </a:lnTo>
                  <a:lnTo>
                    <a:pt x="2567" y="55"/>
                  </a:lnTo>
                  <a:lnTo>
                    <a:pt x="2480" y="32"/>
                  </a:lnTo>
                  <a:lnTo>
                    <a:pt x="2393" y="8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2570;p46"/>
            <p:cNvSpPr/>
            <p:nvPr/>
          </p:nvSpPr>
          <p:spPr>
            <a:xfrm>
              <a:off x="5543125" y="3105000"/>
              <a:ext cx="41150" cy="40950"/>
            </a:xfrm>
            <a:custGeom>
              <a:avLst/>
              <a:gdLst/>
              <a:ahLst/>
              <a:cxnLst/>
              <a:rect l="l" t="t" r="r" b="b"/>
              <a:pathLst>
                <a:path w="1646" h="1638" extrusionOk="0">
                  <a:moveTo>
                    <a:pt x="796" y="1"/>
                  </a:moveTo>
                  <a:lnTo>
                    <a:pt x="717" y="8"/>
                  </a:lnTo>
                  <a:lnTo>
                    <a:pt x="638" y="24"/>
                  </a:lnTo>
                  <a:lnTo>
                    <a:pt x="560" y="40"/>
                  </a:lnTo>
                  <a:lnTo>
                    <a:pt x="481" y="71"/>
                  </a:lnTo>
                  <a:lnTo>
                    <a:pt x="402" y="111"/>
                  </a:lnTo>
                  <a:lnTo>
                    <a:pt x="339" y="158"/>
                  </a:lnTo>
                  <a:lnTo>
                    <a:pt x="276" y="213"/>
                  </a:lnTo>
                  <a:lnTo>
                    <a:pt x="213" y="268"/>
                  </a:lnTo>
                  <a:lnTo>
                    <a:pt x="166" y="331"/>
                  </a:lnTo>
                  <a:lnTo>
                    <a:pt x="119" y="394"/>
                  </a:lnTo>
                  <a:lnTo>
                    <a:pt x="87" y="465"/>
                  </a:lnTo>
                  <a:lnTo>
                    <a:pt x="56" y="536"/>
                  </a:lnTo>
                  <a:lnTo>
                    <a:pt x="32" y="615"/>
                  </a:lnTo>
                  <a:lnTo>
                    <a:pt x="17" y="685"/>
                  </a:lnTo>
                  <a:lnTo>
                    <a:pt x="1" y="764"/>
                  </a:lnTo>
                  <a:lnTo>
                    <a:pt x="1" y="851"/>
                  </a:lnTo>
                  <a:lnTo>
                    <a:pt x="9" y="929"/>
                  </a:lnTo>
                  <a:lnTo>
                    <a:pt x="24" y="1008"/>
                  </a:lnTo>
                  <a:lnTo>
                    <a:pt x="48" y="1087"/>
                  </a:lnTo>
                  <a:lnTo>
                    <a:pt x="80" y="1165"/>
                  </a:lnTo>
                  <a:lnTo>
                    <a:pt x="119" y="1236"/>
                  </a:lnTo>
                  <a:lnTo>
                    <a:pt x="166" y="1307"/>
                  </a:lnTo>
                  <a:lnTo>
                    <a:pt x="213" y="1370"/>
                  </a:lnTo>
                  <a:lnTo>
                    <a:pt x="268" y="1425"/>
                  </a:lnTo>
                  <a:lnTo>
                    <a:pt x="331" y="1480"/>
                  </a:lnTo>
                  <a:lnTo>
                    <a:pt x="394" y="1520"/>
                  </a:lnTo>
                  <a:lnTo>
                    <a:pt x="465" y="1559"/>
                  </a:lnTo>
                  <a:lnTo>
                    <a:pt x="536" y="1591"/>
                  </a:lnTo>
                  <a:lnTo>
                    <a:pt x="615" y="1614"/>
                  </a:lnTo>
                  <a:lnTo>
                    <a:pt x="693" y="1630"/>
                  </a:lnTo>
                  <a:lnTo>
                    <a:pt x="772" y="1638"/>
                  </a:lnTo>
                  <a:lnTo>
                    <a:pt x="851" y="1638"/>
                  </a:lnTo>
                  <a:lnTo>
                    <a:pt x="930" y="1630"/>
                  </a:lnTo>
                  <a:lnTo>
                    <a:pt x="1008" y="1622"/>
                  </a:lnTo>
                  <a:lnTo>
                    <a:pt x="1087" y="1598"/>
                  </a:lnTo>
                  <a:lnTo>
                    <a:pt x="1166" y="1567"/>
                  </a:lnTo>
                  <a:lnTo>
                    <a:pt x="1237" y="1528"/>
                  </a:lnTo>
                  <a:lnTo>
                    <a:pt x="1307" y="1480"/>
                  </a:lnTo>
                  <a:lnTo>
                    <a:pt x="1370" y="1425"/>
                  </a:lnTo>
                  <a:lnTo>
                    <a:pt x="1425" y="1370"/>
                  </a:lnTo>
                  <a:lnTo>
                    <a:pt x="1481" y="1307"/>
                  </a:lnTo>
                  <a:lnTo>
                    <a:pt x="1520" y="1244"/>
                  </a:lnTo>
                  <a:lnTo>
                    <a:pt x="1559" y="1173"/>
                  </a:lnTo>
                  <a:lnTo>
                    <a:pt x="1591" y="1103"/>
                  </a:lnTo>
                  <a:lnTo>
                    <a:pt x="1614" y="1032"/>
                  </a:lnTo>
                  <a:lnTo>
                    <a:pt x="1630" y="953"/>
                  </a:lnTo>
                  <a:lnTo>
                    <a:pt x="1638" y="874"/>
                  </a:lnTo>
                  <a:lnTo>
                    <a:pt x="1646" y="796"/>
                  </a:lnTo>
                  <a:lnTo>
                    <a:pt x="1638" y="717"/>
                  </a:lnTo>
                  <a:lnTo>
                    <a:pt x="1622" y="630"/>
                  </a:lnTo>
                  <a:lnTo>
                    <a:pt x="1599" y="552"/>
                  </a:lnTo>
                  <a:lnTo>
                    <a:pt x="1567" y="473"/>
                  </a:lnTo>
                  <a:lnTo>
                    <a:pt x="1528" y="402"/>
                  </a:lnTo>
                  <a:lnTo>
                    <a:pt x="1481" y="331"/>
                  </a:lnTo>
                  <a:lnTo>
                    <a:pt x="1433" y="268"/>
                  </a:lnTo>
                  <a:lnTo>
                    <a:pt x="1378" y="213"/>
                  </a:lnTo>
                  <a:lnTo>
                    <a:pt x="1315" y="166"/>
                  </a:lnTo>
                  <a:lnTo>
                    <a:pt x="1244" y="119"/>
                  </a:lnTo>
                  <a:lnTo>
                    <a:pt x="1181" y="79"/>
                  </a:lnTo>
                  <a:lnTo>
                    <a:pt x="1103" y="48"/>
                  </a:lnTo>
                  <a:lnTo>
                    <a:pt x="1032" y="24"/>
                  </a:lnTo>
                  <a:lnTo>
                    <a:pt x="953" y="8"/>
                  </a:lnTo>
                  <a:lnTo>
                    <a:pt x="8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2571;p46"/>
            <p:cNvSpPr/>
            <p:nvPr/>
          </p:nvSpPr>
          <p:spPr>
            <a:xfrm>
              <a:off x="5562625" y="3057775"/>
              <a:ext cx="70850" cy="70875"/>
            </a:xfrm>
            <a:custGeom>
              <a:avLst/>
              <a:gdLst/>
              <a:ahLst/>
              <a:cxnLst/>
              <a:rect l="l" t="t" r="r" b="b"/>
              <a:pathLst>
                <a:path w="2834" h="2835" extrusionOk="0">
                  <a:moveTo>
                    <a:pt x="1370" y="1"/>
                  </a:moveTo>
                  <a:lnTo>
                    <a:pt x="1236" y="16"/>
                  </a:lnTo>
                  <a:lnTo>
                    <a:pt x="1094" y="40"/>
                  </a:lnTo>
                  <a:lnTo>
                    <a:pt x="960" y="79"/>
                  </a:lnTo>
                  <a:lnTo>
                    <a:pt x="826" y="134"/>
                  </a:lnTo>
                  <a:lnTo>
                    <a:pt x="693" y="197"/>
                  </a:lnTo>
                  <a:lnTo>
                    <a:pt x="575" y="276"/>
                  </a:lnTo>
                  <a:lnTo>
                    <a:pt x="464" y="363"/>
                  </a:lnTo>
                  <a:lnTo>
                    <a:pt x="370" y="465"/>
                  </a:lnTo>
                  <a:lnTo>
                    <a:pt x="283" y="567"/>
                  </a:lnTo>
                  <a:lnTo>
                    <a:pt x="205" y="685"/>
                  </a:lnTo>
                  <a:lnTo>
                    <a:pt x="142" y="803"/>
                  </a:lnTo>
                  <a:lnTo>
                    <a:pt x="87" y="929"/>
                  </a:lnTo>
                  <a:lnTo>
                    <a:pt x="47" y="1055"/>
                  </a:lnTo>
                  <a:lnTo>
                    <a:pt x="24" y="1189"/>
                  </a:lnTo>
                  <a:lnTo>
                    <a:pt x="8" y="1331"/>
                  </a:lnTo>
                  <a:lnTo>
                    <a:pt x="0" y="1465"/>
                  </a:lnTo>
                  <a:lnTo>
                    <a:pt x="16" y="1598"/>
                  </a:lnTo>
                  <a:lnTo>
                    <a:pt x="39" y="1740"/>
                  </a:lnTo>
                  <a:lnTo>
                    <a:pt x="79" y="1874"/>
                  </a:lnTo>
                  <a:lnTo>
                    <a:pt x="134" y="2008"/>
                  </a:lnTo>
                  <a:lnTo>
                    <a:pt x="197" y="2141"/>
                  </a:lnTo>
                  <a:lnTo>
                    <a:pt x="276" y="2260"/>
                  </a:lnTo>
                  <a:lnTo>
                    <a:pt x="370" y="2370"/>
                  </a:lnTo>
                  <a:lnTo>
                    <a:pt x="464" y="2464"/>
                  </a:lnTo>
                  <a:lnTo>
                    <a:pt x="567" y="2551"/>
                  </a:lnTo>
                  <a:lnTo>
                    <a:pt x="685" y="2629"/>
                  </a:lnTo>
                  <a:lnTo>
                    <a:pt x="803" y="2692"/>
                  </a:lnTo>
                  <a:lnTo>
                    <a:pt x="929" y="2748"/>
                  </a:lnTo>
                  <a:lnTo>
                    <a:pt x="1055" y="2787"/>
                  </a:lnTo>
                  <a:lnTo>
                    <a:pt x="1189" y="2818"/>
                  </a:lnTo>
                  <a:lnTo>
                    <a:pt x="1322" y="2834"/>
                  </a:lnTo>
                  <a:lnTo>
                    <a:pt x="1464" y="2834"/>
                  </a:lnTo>
                  <a:lnTo>
                    <a:pt x="1598" y="2826"/>
                  </a:lnTo>
                  <a:lnTo>
                    <a:pt x="1739" y="2795"/>
                  </a:lnTo>
                  <a:lnTo>
                    <a:pt x="1873" y="2755"/>
                  </a:lnTo>
                  <a:lnTo>
                    <a:pt x="2007" y="2708"/>
                  </a:lnTo>
                  <a:lnTo>
                    <a:pt x="2141" y="2637"/>
                  </a:lnTo>
                  <a:lnTo>
                    <a:pt x="2259" y="2559"/>
                  </a:lnTo>
                  <a:lnTo>
                    <a:pt x="2369" y="2472"/>
                  </a:lnTo>
                  <a:lnTo>
                    <a:pt x="2464" y="2370"/>
                  </a:lnTo>
                  <a:lnTo>
                    <a:pt x="2550" y="2267"/>
                  </a:lnTo>
                  <a:lnTo>
                    <a:pt x="2629" y="2149"/>
                  </a:lnTo>
                  <a:lnTo>
                    <a:pt x="2692" y="2031"/>
                  </a:lnTo>
                  <a:lnTo>
                    <a:pt x="2747" y="1905"/>
                  </a:lnTo>
                  <a:lnTo>
                    <a:pt x="2786" y="1779"/>
                  </a:lnTo>
                  <a:lnTo>
                    <a:pt x="2818" y="1646"/>
                  </a:lnTo>
                  <a:lnTo>
                    <a:pt x="2833" y="1512"/>
                  </a:lnTo>
                  <a:lnTo>
                    <a:pt x="2833" y="1370"/>
                  </a:lnTo>
                  <a:lnTo>
                    <a:pt x="2826" y="1236"/>
                  </a:lnTo>
                  <a:lnTo>
                    <a:pt x="2794" y="1095"/>
                  </a:lnTo>
                  <a:lnTo>
                    <a:pt x="2755" y="961"/>
                  </a:lnTo>
                  <a:lnTo>
                    <a:pt x="2708" y="819"/>
                  </a:lnTo>
                  <a:lnTo>
                    <a:pt x="2637" y="693"/>
                  </a:lnTo>
                  <a:lnTo>
                    <a:pt x="2558" y="575"/>
                  </a:lnTo>
                  <a:lnTo>
                    <a:pt x="2471" y="465"/>
                  </a:lnTo>
                  <a:lnTo>
                    <a:pt x="2369" y="371"/>
                  </a:lnTo>
                  <a:lnTo>
                    <a:pt x="2267" y="284"/>
                  </a:lnTo>
                  <a:lnTo>
                    <a:pt x="2149" y="205"/>
                  </a:lnTo>
                  <a:lnTo>
                    <a:pt x="2031" y="142"/>
                  </a:lnTo>
                  <a:lnTo>
                    <a:pt x="1905" y="87"/>
                  </a:lnTo>
                  <a:lnTo>
                    <a:pt x="1779" y="48"/>
                  </a:lnTo>
                  <a:lnTo>
                    <a:pt x="1645" y="1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2572;p46"/>
            <p:cNvSpPr/>
            <p:nvPr/>
          </p:nvSpPr>
          <p:spPr>
            <a:xfrm>
              <a:off x="5613375" y="3050700"/>
              <a:ext cx="63400" cy="63375"/>
            </a:xfrm>
            <a:custGeom>
              <a:avLst/>
              <a:gdLst/>
              <a:ahLst/>
              <a:cxnLst/>
              <a:rect l="l" t="t" r="r" b="b"/>
              <a:pathLst>
                <a:path w="2536" h="2535" extrusionOk="0">
                  <a:moveTo>
                    <a:pt x="1229" y="0"/>
                  </a:moveTo>
                  <a:lnTo>
                    <a:pt x="1103" y="16"/>
                  </a:lnTo>
                  <a:lnTo>
                    <a:pt x="977" y="40"/>
                  </a:lnTo>
                  <a:lnTo>
                    <a:pt x="859" y="71"/>
                  </a:lnTo>
                  <a:lnTo>
                    <a:pt x="733" y="118"/>
                  </a:lnTo>
                  <a:lnTo>
                    <a:pt x="622" y="181"/>
                  </a:lnTo>
                  <a:lnTo>
                    <a:pt x="512" y="252"/>
                  </a:lnTo>
                  <a:lnTo>
                    <a:pt x="418" y="331"/>
                  </a:lnTo>
                  <a:lnTo>
                    <a:pt x="331" y="417"/>
                  </a:lnTo>
                  <a:lnTo>
                    <a:pt x="253" y="512"/>
                  </a:lnTo>
                  <a:lnTo>
                    <a:pt x="182" y="614"/>
                  </a:lnTo>
                  <a:lnTo>
                    <a:pt x="127" y="724"/>
                  </a:lnTo>
                  <a:lnTo>
                    <a:pt x="79" y="835"/>
                  </a:lnTo>
                  <a:lnTo>
                    <a:pt x="40" y="945"/>
                  </a:lnTo>
                  <a:lnTo>
                    <a:pt x="16" y="1071"/>
                  </a:lnTo>
                  <a:lnTo>
                    <a:pt x="1" y="1189"/>
                  </a:lnTo>
                  <a:lnTo>
                    <a:pt x="1" y="1315"/>
                  </a:lnTo>
                  <a:lnTo>
                    <a:pt x="16" y="1433"/>
                  </a:lnTo>
                  <a:lnTo>
                    <a:pt x="32" y="1559"/>
                  </a:lnTo>
                  <a:lnTo>
                    <a:pt x="72" y="1685"/>
                  </a:lnTo>
                  <a:lnTo>
                    <a:pt x="119" y="1803"/>
                  </a:lnTo>
                  <a:lnTo>
                    <a:pt x="182" y="1913"/>
                  </a:lnTo>
                  <a:lnTo>
                    <a:pt x="253" y="2023"/>
                  </a:lnTo>
                  <a:lnTo>
                    <a:pt x="331" y="2118"/>
                  </a:lnTo>
                  <a:lnTo>
                    <a:pt x="418" y="2204"/>
                  </a:lnTo>
                  <a:lnTo>
                    <a:pt x="512" y="2283"/>
                  </a:lnTo>
                  <a:lnTo>
                    <a:pt x="615" y="2354"/>
                  </a:lnTo>
                  <a:lnTo>
                    <a:pt x="717" y="2409"/>
                  </a:lnTo>
                  <a:lnTo>
                    <a:pt x="827" y="2456"/>
                  </a:lnTo>
                  <a:lnTo>
                    <a:pt x="945" y="2495"/>
                  </a:lnTo>
                  <a:lnTo>
                    <a:pt x="1063" y="2519"/>
                  </a:lnTo>
                  <a:lnTo>
                    <a:pt x="1189" y="2535"/>
                  </a:lnTo>
                  <a:lnTo>
                    <a:pt x="1307" y="2535"/>
                  </a:lnTo>
                  <a:lnTo>
                    <a:pt x="1433" y="2527"/>
                  </a:lnTo>
                  <a:lnTo>
                    <a:pt x="1559" y="2503"/>
                  </a:lnTo>
                  <a:lnTo>
                    <a:pt x="1677" y="2472"/>
                  </a:lnTo>
                  <a:lnTo>
                    <a:pt x="1795" y="2417"/>
                  </a:lnTo>
                  <a:lnTo>
                    <a:pt x="1913" y="2362"/>
                  </a:lnTo>
                  <a:lnTo>
                    <a:pt x="2023" y="2291"/>
                  </a:lnTo>
                  <a:lnTo>
                    <a:pt x="2118" y="2212"/>
                  </a:lnTo>
                  <a:lnTo>
                    <a:pt x="2204" y="2125"/>
                  </a:lnTo>
                  <a:lnTo>
                    <a:pt x="2283" y="2031"/>
                  </a:lnTo>
                  <a:lnTo>
                    <a:pt x="2354" y="1929"/>
                  </a:lnTo>
                  <a:lnTo>
                    <a:pt x="2409" y="1818"/>
                  </a:lnTo>
                  <a:lnTo>
                    <a:pt x="2456" y="1708"/>
                  </a:lnTo>
                  <a:lnTo>
                    <a:pt x="2496" y="1590"/>
                  </a:lnTo>
                  <a:lnTo>
                    <a:pt x="2519" y="1472"/>
                  </a:lnTo>
                  <a:lnTo>
                    <a:pt x="2535" y="1354"/>
                  </a:lnTo>
                  <a:lnTo>
                    <a:pt x="2535" y="1228"/>
                  </a:lnTo>
                  <a:lnTo>
                    <a:pt x="2527" y="1102"/>
                  </a:lnTo>
                  <a:lnTo>
                    <a:pt x="2504" y="984"/>
                  </a:lnTo>
                  <a:lnTo>
                    <a:pt x="2464" y="858"/>
                  </a:lnTo>
                  <a:lnTo>
                    <a:pt x="2417" y="740"/>
                  </a:lnTo>
                  <a:lnTo>
                    <a:pt x="2354" y="622"/>
                  </a:lnTo>
                  <a:lnTo>
                    <a:pt x="2291" y="520"/>
                  </a:lnTo>
                  <a:lnTo>
                    <a:pt x="2204" y="417"/>
                  </a:lnTo>
                  <a:lnTo>
                    <a:pt x="2118" y="331"/>
                  </a:lnTo>
                  <a:lnTo>
                    <a:pt x="2023" y="252"/>
                  </a:lnTo>
                  <a:lnTo>
                    <a:pt x="1921" y="189"/>
                  </a:lnTo>
                  <a:lnTo>
                    <a:pt x="1819" y="126"/>
                  </a:lnTo>
                  <a:lnTo>
                    <a:pt x="1709" y="79"/>
                  </a:lnTo>
                  <a:lnTo>
                    <a:pt x="1591" y="48"/>
                  </a:lnTo>
                  <a:lnTo>
                    <a:pt x="1472" y="16"/>
                  </a:lnTo>
                  <a:lnTo>
                    <a:pt x="1347" y="8"/>
                  </a:lnTo>
                  <a:lnTo>
                    <a:pt x="12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2573;p46"/>
            <p:cNvSpPr/>
            <p:nvPr/>
          </p:nvSpPr>
          <p:spPr>
            <a:xfrm>
              <a:off x="5664150" y="3043025"/>
              <a:ext cx="40550" cy="40550"/>
            </a:xfrm>
            <a:custGeom>
              <a:avLst/>
              <a:gdLst/>
              <a:ahLst/>
              <a:cxnLst/>
              <a:rect l="l" t="t" r="r" b="b"/>
              <a:pathLst>
                <a:path w="1622" h="1622" extrusionOk="0">
                  <a:moveTo>
                    <a:pt x="787" y="0"/>
                  </a:moveTo>
                  <a:lnTo>
                    <a:pt x="701" y="8"/>
                  </a:lnTo>
                  <a:lnTo>
                    <a:pt x="622" y="24"/>
                  </a:lnTo>
                  <a:lnTo>
                    <a:pt x="543" y="48"/>
                  </a:lnTo>
                  <a:lnTo>
                    <a:pt x="473" y="79"/>
                  </a:lnTo>
                  <a:lnTo>
                    <a:pt x="394" y="118"/>
                  </a:lnTo>
                  <a:lnTo>
                    <a:pt x="331" y="158"/>
                  </a:lnTo>
                  <a:lnTo>
                    <a:pt x="268" y="213"/>
                  </a:lnTo>
                  <a:lnTo>
                    <a:pt x="213" y="268"/>
                  </a:lnTo>
                  <a:lnTo>
                    <a:pt x="158" y="331"/>
                  </a:lnTo>
                  <a:lnTo>
                    <a:pt x="118" y="394"/>
                  </a:lnTo>
                  <a:lnTo>
                    <a:pt x="79" y="465"/>
                  </a:lnTo>
                  <a:lnTo>
                    <a:pt x="48" y="536"/>
                  </a:lnTo>
                  <a:lnTo>
                    <a:pt x="24" y="606"/>
                  </a:lnTo>
                  <a:lnTo>
                    <a:pt x="8" y="685"/>
                  </a:lnTo>
                  <a:lnTo>
                    <a:pt x="0" y="764"/>
                  </a:lnTo>
                  <a:lnTo>
                    <a:pt x="0" y="843"/>
                  </a:lnTo>
                  <a:lnTo>
                    <a:pt x="8" y="921"/>
                  </a:lnTo>
                  <a:lnTo>
                    <a:pt x="16" y="1000"/>
                  </a:lnTo>
                  <a:lnTo>
                    <a:pt x="40" y="1079"/>
                  </a:lnTo>
                  <a:lnTo>
                    <a:pt x="71" y="1149"/>
                  </a:lnTo>
                  <a:lnTo>
                    <a:pt x="111" y="1228"/>
                  </a:lnTo>
                  <a:lnTo>
                    <a:pt x="158" y="1291"/>
                  </a:lnTo>
                  <a:lnTo>
                    <a:pt x="205" y="1354"/>
                  </a:lnTo>
                  <a:lnTo>
                    <a:pt x="260" y="1409"/>
                  </a:lnTo>
                  <a:lnTo>
                    <a:pt x="323" y="1464"/>
                  </a:lnTo>
                  <a:lnTo>
                    <a:pt x="386" y="1504"/>
                  </a:lnTo>
                  <a:lnTo>
                    <a:pt x="457" y="1543"/>
                  </a:lnTo>
                  <a:lnTo>
                    <a:pt x="528" y="1574"/>
                  </a:lnTo>
                  <a:lnTo>
                    <a:pt x="606" y="1598"/>
                  </a:lnTo>
                  <a:lnTo>
                    <a:pt x="677" y="1614"/>
                  </a:lnTo>
                  <a:lnTo>
                    <a:pt x="756" y="1622"/>
                  </a:lnTo>
                  <a:lnTo>
                    <a:pt x="835" y="1622"/>
                  </a:lnTo>
                  <a:lnTo>
                    <a:pt x="913" y="1614"/>
                  </a:lnTo>
                  <a:lnTo>
                    <a:pt x="992" y="1598"/>
                  </a:lnTo>
                  <a:lnTo>
                    <a:pt x="1071" y="1582"/>
                  </a:lnTo>
                  <a:lnTo>
                    <a:pt x="1149" y="1551"/>
                  </a:lnTo>
                  <a:lnTo>
                    <a:pt x="1228" y="1512"/>
                  </a:lnTo>
                  <a:lnTo>
                    <a:pt x="1291" y="1464"/>
                  </a:lnTo>
                  <a:lnTo>
                    <a:pt x="1354" y="1417"/>
                  </a:lnTo>
                  <a:lnTo>
                    <a:pt x="1409" y="1354"/>
                  </a:lnTo>
                  <a:lnTo>
                    <a:pt x="1456" y="1299"/>
                  </a:lnTo>
                  <a:lnTo>
                    <a:pt x="1504" y="1236"/>
                  </a:lnTo>
                  <a:lnTo>
                    <a:pt x="1543" y="1165"/>
                  </a:lnTo>
                  <a:lnTo>
                    <a:pt x="1574" y="1094"/>
                  </a:lnTo>
                  <a:lnTo>
                    <a:pt x="1598" y="1016"/>
                  </a:lnTo>
                  <a:lnTo>
                    <a:pt x="1614" y="945"/>
                  </a:lnTo>
                  <a:lnTo>
                    <a:pt x="1622" y="866"/>
                  </a:lnTo>
                  <a:lnTo>
                    <a:pt x="1622" y="787"/>
                  </a:lnTo>
                  <a:lnTo>
                    <a:pt x="1614" y="709"/>
                  </a:lnTo>
                  <a:lnTo>
                    <a:pt x="1598" y="630"/>
                  </a:lnTo>
                  <a:lnTo>
                    <a:pt x="1574" y="551"/>
                  </a:lnTo>
                  <a:lnTo>
                    <a:pt x="1543" y="473"/>
                  </a:lnTo>
                  <a:lnTo>
                    <a:pt x="1504" y="402"/>
                  </a:lnTo>
                  <a:lnTo>
                    <a:pt x="1464" y="331"/>
                  </a:lnTo>
                  <a:lnTo>
                    <a:pt x="1409" y="268"/>
                  </a:lnTo>
                  <a:lnTo>
                    <a:pt x="1354" y="213"/>
                  </a:lnTo>
                  <a:lnTo>
                    <a:pt x="1299" y="166"/>
                  </a:lnTo>
                  <a:lnTo>
                    <a:pt x="1228" y="118"/>
                  </a:lnTo>
                  <a:lnTo>
                    <a:pt x="1165" y="79"/>
                  </a:lnTo>
                  <a:lnTo>
                    <a:pt x="1094" y="55"/>
                  </a:lnTo>
                  <a:lnTo>
                    <a:pt x="1016" y="32"/>
                  </a:lnTo>
                  <a:lnTo>
                    <a:pt x="937" y="16"/>
                  </a:lnTo>
                  <a:lnTo>
                    <a:pt x="866" y="8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2574;p46"/>
            <p:cNvSpPr/>
            <p:nvPr/>
          </p:nvSpPr>
          <p:spPr>
            <a:xfrm>
              <a:off x="5152750" y="3050700"/>
              <a:ext cx="569275" cy="278650"/>
            </a:xfrm>
            <a:custGeom>
              <a:avLst/>
              <a:gdLst/>
              <a:ahLst/>
              <a:cxnLst/>
              <a:rect l="l" t="t" r="r" b="b"/>
              <a:pathLst>
                <a:path w="22771" h="11146" extrusionOk="0">
                  <a:moveTo>
                    <a:pt x="22644" y="0"/>
                  </a:moveTo>
                  <a:lnTo>
                    <a:pt x="15403" y="3345"/>
                  </a:lnTo>
                  <a:lnTo>
                    <a:pt x="13971" y="4007"/>
                  </a:lnTo>
                  <a:lnTo>
                    <a:pt x="0" y="10453"/>
                  </a:lnTo>
                  <a:lnTo>
                    <a:pt x="0" y="10476"/>
                  </a:lnTo>
                  <a:lnTo>
                    <a:pt x="8" y="10492"/>
                  </a:lnTo>
                  <a:lnTo>
                    <a:pt x="48" y="10579"/>
                  </a:lnTo>
                  <a:lnTo>
                    <a:pt x="103" y="10657"/>
                  </a:lnTo>
                  <a:lnTo>
                    <a:pt x="158" y="10728"/>
                  </a:lnTo>
                  <a:lnTo>
                    <a:pt x="229" y="10799"/>
                  </a:lnTo>
                  <a:lnTo>
                    <a:pt x="299" y="10862"/>
                  </a:lnTo>
                  <a:lnTo>
                    <a:pt x="378" y="10917"/>
                  </a:lnTo>
                  <a:lnTo>
                    <a:pt x="473" y="10972"/>
                  </a:lnTo>
                  <a:lnTo>
                    <a:pt x="575" y="11019"/>
                  </a:lnTo>
                  <a:lnTo>
                    <a:pt x="685" y="11059"/>
                  </a:lnTo>
                  <a:lnTo>
                    <a:pt x="803" y="11090"/>
                  </a:lnTo>
                  <a:lnTo>
                    <a:pt x="929" y="11114"/>
                  </a:lnTo>
                  <a:lnTo>
                    <a:pt x="1071" y="11137"/>
                  </a:lnTo>
                  <a:lnTo>
                    <a:pt x="1220" y="11145"/>
                  </a:lnTo>
                  <a:lnTo>
                    <a:pt x="1543" y="11145"/>
                  </a:lnTo>
                  <a:lnTo>
                    <a:pt x="1724" y="11130"/>
                  </a:lnTo>
                  <a:lnTo>
                    <a:pt x="1921" y="11106"/>
                  </a:lnTo>
                  <a:lnTo>
                    <a:pt x="2125" y="11074"/>
                  </a:lnTo>
                  <a:lnTo>
                    <a:pt x="2338" y="11035"/>
                  </a:lnTo>
                  <a:lnTo>
                    <a:pt x="2566" y="10988"/>
                  </a:lnTo>
                  <a:lnTo>
                    <a:pt x="2802" y="10933"/>
                  </a:lnTo>
                  <a:lnTo>
                    <a:pt x="3054" y="10862"/>
                  </a:lnTo>
                  <a:lnTo>
                    <a:pt x="3322" y="10791"/>
                  </a:lnTo>
                  <a:lnTo>
                    <a:pt x="3597" y="10697"/>
                  </a:lnTo>
                  <a:lnTo>
                    <a:pt x="3888" y="10602"/>
                  </a:lnTo>
                  <a:lnTo>
                    <a:pt x="4195" y="10492"/>
                  </a:lnTo>
                  <a:lnTo>
                    <a:pt x="4510" y="10374"/>
                  </a:lnTo>
                  <a:lnTo>
                    <a:pt x="4849" y="10240"/>
                  </a:lnTo>
                  <a:lnTo>
                    <a:pt x="5195" y="10098"/>
                  </a:lnTo>
                  <a:lnTo>
                    <a:pt x="5557" y="9949"/>
                  </a:lnTo>
                  <a:lnTo>
                    <a:pt x="5927" y="9784"/>
                  </a:lnTo>
                  <a:lnTo>
                    <a:pt x="6321" y="9603"/>
                  </a:lnTo>
                  <a:lnTo>
                    <a:pt x="6871" y="9343"/>
                  </a:lnTo>
                  <a:lnTo>
                    <a:pt x="7454" y="9060"/>
                  </a:lnTo>
                  <a:lnTo>
                    <a:pt x="8060" y="8753"/>
                  </a:lnTo>
                  <a:lnTo>
                    <a:pt x="8690" y="8438"/>
                  </a:lnTo>
                  <a:lnTo>
                    <a:pt x="9319" y="8107"/>
                  </a:lnTo>
                  <a:lnTo>
                    <a:pt x="9949" y="7769"/>
                  </a:lnTo>
                  <a:lnTo>
                    <a:pt x="10579" y="7422"/>
                  </a:lnTo>
                  <a:lnTo>
                    <a:pt x="11193" y="7076"/>
                  </a:lnTo>
                  <a:lnTo>
                    <a:pt x="11791" y="6730"/>
                  </a:lnTo>
                  <a:lnTo>
                    <a:pt x="12357" y="6391"/>
                  </a:lnTo>
                  <a:lnTo>
                    <a:pt x="12893" y="6061"/>
                  </a:lnTo>
                  <a:lnTo>
                    <a:pt x="13381" y="5746"/>
                  </a:lnTo>
                  <a:lnTo>
                    <a:pt x="13821" y="5447"/>
                  </a:lnTo>
                  <a:lnTo>
                    <a:pt x="14199" y="5171"/>
                  </a:lnTo>
                  <a:lnTo>
                    <a:pt x="14372" y="5045"/>
                  </a:lnTo>
                  <a:lnTo>
                    <a:pt x="14522" y="4920"/>
                  </a:lnTo>
                  <a:lnTo>
                    <a:pt x="14648" y="4801"/>
                  </a:lnTo>
                  <a:lnTo>
                    <a:pt x="14766" y="4691"/>
                  </a:lnTo>
                  <a:lnTo>
                    <a:pt x="14970" y="4770"/>
                  </a:lnTo>
                  <a:lnTo>
                    <a:pt x="15191" y="4849"/>
                  </a:lnTo>
                  <a:lnTo>
                    <a:pt x="15443" y="4927"/>
                  </a:lnTo>
                  <a:lnTo>
                    <a:pt x="15702" y="4998"/>
                  </a:lnTo>
                  <a:lnTo>
                    <a:pt x="15986" y="5069"/>
                  </a:lnTo>
                  <a:lnTo>
                    <a:pt x="16285" y="5124"/>
                  </a:lnTo>
                  <a:lnTo>
                    <a:pt x="16592" y="5179"/>
                  </a:lnTo>
                  <a:lnTo>
                    <a:pt x="16914" y="5211"/>
                  </a:lnTo>
                  <a:lnTo>
                    <a:pt x="17237" y="5234"/>
                  </a:lnTo>
                  <a:lnTo>
                    <a:pt x="17576" y="5242"/>
                  </a:lnTo>
                  <a:lnTo>
                    <a:pt x="17741" y="5242"/>
                  </a:lnTo>
                  <a:lnTo>
                    <a:pt x="17914" y="5234"/>
                  </a:lnTo>
                  <a:lnTo>
                    <a:pt x="18087" y="5219"/>
                  </a:lnTo>
                  <a:lnTo>
                    <a:pt x="18253" y="5203"/>
                  </a:lnTo>
                  <a:lnTo>
                    <a:pt x="18426" y="5171"/>
                  </a:lnTo>
                  <a:lnTo>
                    <a:pt x="18599" y="5148"/>
                  </a:lnTo>
                  <a:lnTo>
                    <a:pt x="18772" y="5108"/>
                  </a:lnTo>
                  <a:lnTo>
                    <a:pt x="18937" y="5061"/>
                  </a:lnTo>
                  <a:lnTo>
                    <a:pt x="19110" y="5014"/>
                  </a:lnTo>
                  <a:lnTo>
                    <a:pt x="19276" y="4959"/>
                  </a:lnTo>
                  <a:lnTo>
                    <a:pt x="19441" y="4896"/>
                  </a:lnTo>
                  <a:lnTo>
                    <a:pt x="19606" y="4817"/>
                  </a:lnTo>
                  <a:lnTo>
                    <a:pt x="19827" y="4715"/>
                  </a:lnTo>
                  <a:lnTo>
                    <a:pt x="20039" y="4597"/>
                  </a:lnTo>
                  <a:lnTo>
                    <a:pt x="20252" y="4471"/>
                  </a:lnTo>
                  <a:lnTo>
                    <a:pt x="20448" y="4345"/>
                  </a:lnTo>
                  <a:lnTo>
                    <a:pt x="20637" y="4203"/>
                  </a:lnTo>
                  <a:lnTo>
                    <a:pt x="20826" y="4062"/>
                  </a:lnTo>
                  <a:lnTo>
                    <a:pt x="20999" y="3912"/>
                  </a:lnTo>
                  <a:lnTo>
                    <a:pt x="21165" y="3763"/>
                  </a:lnTo>
                  <a:lnTo>
                    <a:pt x="21330" y="3605"/>
                  </a:lnTo>
                  <a:lnTo>
                    <a:pt x="21480" y="3448"/>
                  </a:lnTo>
                  <a:lnTo>
                    <a:pt x="21629" y="3282"/>
                  </a:lnTo>
                  <a:lnTo>
                    <a:pt x="21763" y="3117"/>
                  </a:lnTo>
                  <a:lnTo>
                    <a:pt x="21889" y="2944"/>
                  </a:lnTo>
                  <a:lnTo>
                    <a:pt x="22007" y="2771"/>
                  </a:lnTo>
                  <a:lnTo>
                    <a:pt x="22125" y="2598"/>
                  </a:lnTo>
                  <a:lnTo>
                    <a:pt x="22227" y="2424"/>
                  </a:lnTo>
                  <a:lnTo>
                    <a:pt x="22322" y="2259"/>
                  </a:lnTo>
                  <a:lnTo>
                    <a:pt x="22408" y="2086"/>
                  </a:lnTo>
                  <a:lnTo>
                    <a:pt x="22479" y="1913"/>
                  </a:lnTo>
                  <a:lnTo>
                    <a:pt x="22550" y="1740"/>
                  </a:lnTo>
                  <a:lnTo>
                    <a:pt x="22613" y="1574"/>
                  </a:lnTo>
                  <a:lnTo>
                    <a:pt x="22660" y="1409"/>
                  </a:lnTo>
                  <a:lnTo>
                    <a:pt x="22699" y="1244"/>
                  </a:lnTo>
                  <a:lnTo>
                    <a:pt x="22731" y="1086"/>
                  </a:lnTo>
                  <a:lnTo>
                    <a:pt x="22755" y="929"/>
                  </a:lnTo>
                  <a:lnTo>
                    <a:pt x="22770" y="780"/>
                  </a:lnTo>
                  <a:lnTo>
                    <a:pt x="22770" y="630"/>
                  </a:lnTo>
                  <a:lnTo>
                    <a:pt x="22762" y="488"/>
                  </a:lnTo>
                  <a:lnTo>
                    <a:pt x="22747" y="354"/>
                  </a:lnTo>
                  <a:lnTo>
                    <a:pt x="22723" y="229"/>
                  </a:lnTo>
                  <a:lnTo>
                    <a:pt x="22692" y="110"/>
                  </a:lnTo>
                  <a:lnTo>
                    <a:pt x="22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2575;p46"/>
            <p:cNvSpPr/>
            <p:nvPr/>
          </p:nvSpPr>
          <p:spPr>
            <a:xfrm>
              <a:off x="5070100" y="3153200"/>
              <a:ext cx="480925" cy="328650"/>
            </a:xfrm>
            <a:custGeom>
              <a:avLst/>
              <a:gdLst/>
              <a:ahLst/>
              <a:cxnLst/>
              <a:rect l="l" t="t" r="r" b="b"/>
              <a:pathLst>
                <a:path w="19237" h="13146" extrusionOk="0">
                  <a:moveTo>
                    <a:pt x="18788" y="1"/>
                  </a:moveTo>
                  <a:lnTo>
                    <a:pt x="18725" y="9"/>
                  </a:lnTo>
                  <a:lnTo>
                    <a:pt x="18607" y="40"/>
                  </a:lnTo>
                  <a:lnTo>
                    <a:pt x="18465" y="88"/>
                  </a:lnTo>
                  <a:lnTo>
                    <a:pt x="18308" y="166"/>
                  </a:lnTo>
                  <a:lnTo>
                    <a:pt x="18127" y="261"/>
                  </a:lnTo>
                  <a:lnTo>
                    <a:pt x="17938" y="379"/>
                  </a:lnTo>
                  <a:lnTo>
                    <a:pt x="17733" y="520"/>
                  </a:lnTo>
                  <a:lnTo>
                    <a:pt x="17505" y="678"/>
                  </a:lnTo>
                  <a:lnTo>
                    <a:pt x="17261" y="859"/>
                  </a:lnTo>
                  <a:lnTo>
                    <a:pt x="17001" y="1056"/>
                  </a:lnTo>
                  <a:lnTo>
                    <a:pt x="16718" y="1276"/>
                  </a:lnTo>
                  <a:lnTo>
                    <a:pt x="16104" y="1780"/>
                  </a:lnTo>
                  <a:lnTo>
                    <a:pt x="15419" y="2354"/>
                  </a:lnTo>
                  <a:lnTo>
                    <a:pt x="14664" y="3015"/>
                  </a:lnTo>
                  <a:lnTo>
                    <a:pt x="14459" y="3181"/>
                  </a:lnTo>
                  <a:lnTo>
                    <a:pt x="14239" y="3354"/>
                  </a:lnTo>
                  <a:lnTo>
                    <a:pt x="14018" y="3511"/>
                  </a:lnTo>
                  <a:lnTo>
                    <a:pt x="13790" y="3669"/>
                  </a:lnTo>
                  <a:lnTo>
                    <a:pt x="13554" y="3826"/>
                  </a:lnTo>
                  <a:lnTo>
                    <a:pt x="13318" y="3968"/>
                  </a:lnTo>
                  <a:lnTo>
                    <a:pt x="13082" y="4109"/>
                  </a:lnTo>
                  <a:lnTo>
                    <a:pt x="12838" y="4251"/>
                  </a:lnTo>
                  <a:lnTo>
                    <a:pt x="12594" y="4377"/>
                  </a:lnTo>
                  <a:lnTo>
                    <a:pt x="12358" y="4495"/>
                  </a:lnTo>
                  <a:lnTo>
                    <a:pt x="11893" y="4723"/>
                  </a:lnTo>
                  <a:lnTo>
                    <a:pt x="11445" y="4912"/>
                  </a:lnTo>
                  <a:lnTo>
                    <a:pt x="11035" y="5078"/>
                  </a:lnTo>
                  <a:lnTo>
                    <a:pt x="10681" y="5203"/>
                  </a:lnTo>
                  <a:lnTo>
                    <a:pt x="10516" y="5251"/>
                  </a:lnTo>
                  <a:lnTo>
                    <a:pt x="10374" y="5290"/>
                  </a:lnTo>
                  <a:lnTo>
                    <a:pt x="10248" y="5322"/>
                  </a:lnTo>
                  <a:lnTo>
                    <a:pt x="10138" y="5337"/>
                  </a:lnTo>
                  <a:lnTo>
                    <a:pt x="10052" y="5353"/>
                  </a:lnTo>
                  <a:lnTo>
                    <a:pt x="9989" y="5345"/>
                  </a:lnTo>
                  <a:lnTo>
                    <a:pt x="9941" y="5337"/>
                  </a:lnTo>
                  <a:lnTo>
                    <a:pt x="9933" y="5322"/>
                  </a:lnTo>
                  <a:lnTo>
                    <a:pt x="9926" y="5314"/>
                  </a:lnTo>
                  <a:lnTo>
                    <a:pt x="9926" y="5298"/>
                  </a:lnTo>
                  <a:lnTo>
                    <a:pt x="9933" y="5274"/>
                  </a:lnTo>
                  <a:lnTo>
                    <a:pt x="9965" y="5227"/>
                  </a:lnTo>
                  <a:lnTo>
                    <a:pt x="10028" y="5172"/>
                  </a:lnTo>
                  <a:lnTo>
                    <a:pt x="10122" y="5093"/>
                  </a:lnTo>
                  <a:lnTo>
                    <a:pt x="10248" y="5015"/>
                  </a:lnTo>
                  <a:lnTo>
                    <a:pt x="10406" y="4912"/>
                  </a:lnTo>
                  <a:lnTo>
                    <a:pt x="10571" y="4802"/>
                  </a:lnTo>
                  <a:lnTo>
                    <a:pt x="10736" y="4692"/>
                  </a:lnTo>
                  <a:lnTo>
                    <a:pt x="10902" y="4566"/>
                  </a:lnTo>
                  <a:lnTo>
                    <a:pt x="11051" y="4432"/>
                  </a:lnTo>
                  <a:lnTo>
                    <a:pt x="11193" y="4298"/>
                  </a:lnTo>
                  <a:lnTo>
                    <a:pt x="11334" y="4157"/>
                  </a:lnTo>
                  <a:lnTo>
                    <a:pt x="11460" y="4015"/>
                  </a:lnTo>
                  <a:lnTo>
                    <a:pt x="11586" y="3865"/>
                  </a:lnTo>
                  <a:lnTo>
                    <a:pt x="11704" y="3716"/>
                  </a:lnTo>
                  <a:lnTo>
                    <a:pt x="11807" y="3566"/>
                  </a:lnTo>
                  <a:lnTo>
                    <a:pt x="11909" y="3417"/>
                  </a:lnTo>
                  <a:lnTo>
                    <a:pt x="11996" y="3267"/>
                  </a:lnTo>
                  <a:lnTo>
                    <a:pt x="12074" y="3118"/>
                  </a:lnTo>
                  <a:lnTo>
                    <a:pt x="12145" y="2976"/>
                  </a:lnTo>
                  <a:lnTo>
                    <a:pt x="12208" y="2834"/>
                  </a:lnTo>
                  <a:lnTo>
                    <a:pt x="12255" y="2693"/>
                  </a:lnTo>
                  <a:lnTo>
                    <a:pt x="12295" y="2567"/>
                  </a:lnTo>
                  <a:lnTo>
                    <a:pt x="12326" y="2441"/>
                  </a:lnTo>
                  <a:lnTo>
                    <a:pt x="12342" y="2323"/>
                  </a:lnTo>
                  <a:lnTo>
                    <a:pt x="12350" y="2213"/>
                  </a:lnTo>
                  <a:lnTo>
                    <a:pt x="12350" y="2110"/>
                  </a:lnTo>
                  <a:lnTo>
                    <a:pt x="12334" y="2016"/>
                  </a:lnTo>
                  <a:lnTo>
                    <a:pt x="12303" y="1937"/>
                  </a:lnTo>
                  <a:lnTo>
                    <a:pt x="12263" y="1866"/>
                  </a:lnTo>
                  <a:lnTo>
                    <a:pt x="12216" y="1811"/>
                  </a:lnTo>
                  <a:lnTo>
                    <a:pt x="12185" y="1788"/>
                  </a:lnTo>
                  <a:lnTo>
                    <a:pt x="12145" y="1772"/>
                  </a:lnTo>
                  <a:lnTo>
                    <a:pt x="12066" y="1740"/>
                  </a:lnTo>
                  <a:lnTo>
                    <a:pt x="11980" y="1725"/>
                  </a:lnTo>
                  <a:lnTo>
                    <a:pt x="11870" y="1733"/>
                  </a:lnTo>
                  <a:lnTo>
                    <a:pt x="11752" y="1748"/>
                  </a:lnTo>
                  <a:lnTo>
                    <a:pt x="11618" y="1788"/>
                  </a:lnTo>
                  <a:lnTo>
                    <a:pt x="11468" y="1843"/>
                  </a:lnTo>
                  <a:lnTo>
                    <a:pt x="10776" y="2134"/>
                  </a:lnTo>
                  <a:lnTo>
                    <a:pt x="9949" y="2472"/>
                  </a:lnTo>
                  <a:lnTo>
                    <a:pt x="9052" y="2858"/>
                  </a:lnTo>
                  <a:lnTo>
                    <a:pt x="8588" y="3055"/>
                  </a:lnTo>
                  <a:lnTo>
                    <a:pt x="8123" y="3267"/>
                  </a:lnTo>
                  <a:lnTo>
                    <a:pt x="7659" y="3480"/>
                  </a:lnTo>
                  <a:lnTo>
                    <a:pt x="7202" y="3700"/>
                  </a:lnTo>
                  <a:lnTo>
                    <a:pt x="6769" y="3928"/>
                  </a:lnTo>
                  <a:lnTo>
                    <a:pt x="6352" y="4157"/>
                  </a:lnTo>
                  <a:lnTo>
                    <a:pt x="5959" y="4393"/>
                  </a:lnTo>
                  <a:lnTo>
                    <a:pt x="5778" y="4503"/>
                  </a:lnTo>
                  <a:lnTo>
                    <a:pt x="5605" y="4621"/>
                  </a:lnTo>
                  <a:lnTo>
                    <a:pt x="5439" y="4739"/>
                  </a:lnTo>
                  <a:lnTo>
                    <a:pt x="5290" y="4857"/>
                  </a:lnTo>
                  <a:lnTo>
                    <a:pt x="5148" y="4975"/>
                  </a:lnTo>
                  <a:lnTo>
                    <a:pt x="5014" y="5093"/>
                  </a:lnTo>
                  <a:lnTo>
                    <a:pt x="4755" y="5329"/>
                  </a:lnTo>
                  <a:lnTo>
                    <a:pt x="4558" y="5495"/>
                  </a:lnTo>
                  <a:lnTo>
                    <a:pt x="4330" y="5676"/>
                  </a:lnTo>
                  <a:lnTo>
                    <a:pt x="4070" y="5880"/>
                  </a:lnTo>
                  <a:lnTo>
                    <a:pt x="3786" y="6093"/>
                  </a:lnTo>
                  <a:lnTo>
                    <a:pt x="3472" y="6313"/>
                  </a:lnTo>
                  <a:lnTo>
                    <a:pt x="3133" y="6542"/>
                  </a:lnTo>
                  <a:lnTo>
                    <a:pt x="2779" y="6754"/>
                  </a:lnTo>
                  <a:lnTo>
                    <a:pt x="2401" y="6959"/>
                  </a:lnTo>
                  <a:lnTo>
                    <a:pt x="2212" y="7061"/>
                  </a:lnTo>
                  <a:lnTo>
                    <a:pt x="2016" y="7155"/>
                  </a:lnTo>
                  <a:lnTo>
                    <a:pt x="1819" y="7242"/>
                  </a:lnTo>
                  <a:lnTo>
                    <a:pt x="1622" y="7321"/>
                  </a:lnTo>
                  <a:lnTo>
                    <a:pt x="1417" y="7399"/>
                  </a:lnTo>
                  <a:lnTo>
                    <a:pt x="1221" y="7462"/>
                  </a:lnTo>
                  <a:lnTo>
                    <a:pt x="1016" y="7525"/>
                  </a:lnTo>
                  <a:lnTo>
                    <a:pt x="811" y="7580"/>
                  </a:lnTo>
                  <a:lnTo>
                    <a:pt x="607" y="7620"/>
                  </a:lnTo>
                  <a:lnTo>
                    <a:pt x="410" y="7651"/>
                  </a:lnTo>
                  <a:lnTo>
                    <a:pt x="205" y="7675"/>
                  </a:lnTo>
                  <a:lnTo>
                    <a:pt x="1" y="7683"/>
                  </a:lnTo>
                  <a:lnTo>
                    <a:pt x="32" y="7848"/>
                  </a:lnTo>
                  <a:lnTo>
                    <a:pt x="64" y="8021"/>
                  </a:lnTo>
                  <a:lnTo>
                    <a:pt x="103" y="8186"/>
                  </a:lnTo>
                  <a:lnTo>
                    <a:pt x="150" y="8352"/>
                  </a:lnTo>
                  <a:lnTo>
                    <a:pt x="205" y="8525"/>
                  </a:lnTo>
                  <a:lnTo>
                    <a:pt x="260" y="8698"/>
                  </a:lnTo>
                  <a:lnTo>
                    <a:pt x="394" y="9037"/>
                  </a:lnTo>
                  <a:lnTo>
                    <a:pt x="536" y="9375"/>
                  </a:lnTo>
                  <a:lnTo>
                    <a:pt x="685" y="9721"/>
                  </a:lnTo>
                  <a:lnTo>
                    <a:pt x="1016" y="10414"/>
                  </a:lnTo>
                  <a:lnTo>
                    <a:pt x="1173" y="10760"/>
                  </a:lnTo>
                  <a:lnTo>
                    <a:pt x="1339" y="11099"/>
                  </a:lnTo>
                  <a:lnTo>
                    <a:pt x="1488" y="11445"/>
                  </a:lnTo>
                  <a:lnTo>
                    <a:pt x="1630" y="11791"/>
                  </a:lnTo>
                  <a:lnTo>
                    <a:pt x="1748" y="12130"/>
                  </a:lnTo>
                  <a:lnTo>
                    <a:pt x="1803" y="12303"/>
                  </a:lnTo>
                  <a:lnTo>
                    <a:pt x="1858" y="12468"/>
                  </a:lnTo>
                  <a:lnTo>
                    <a:pt x="1898" y="12641"/>
                  </a:lnTo>
                  <a:lnTo>
                    <a:pt x="1937" y="12807"/>
                  </a:lnTo>
                  <a:lnTo>
                    <a:pt x="1968" y="12972"/>
                  </a:lnTo>
                  <a:lnTo>
                    <a:pt x="1992" y="13145"/>
                  </a:lnTo>
                  <a:lnTo>
                    <a:pt x="2126" y="13121"/>
                  </a:lnTo>
                  <a:lnTo>
                    <a:pt x="2252" y="13098"/>
                  </a:lnTo>
                  <a:lnTo>
                    <a:pt x="2385" y="13058"/>
                  </a:lnTo>
                  <a:lnTo>
                    <a:pt x="2511" y="13019"/>
                  </a:lnTo>
                  <a:lnTo>
                    <a:pt x="2637" y="12980"/>
                  </a:lnTo>
                  <a:lnTo>
                    <a:pt x="2755" y="12933"/>
                  </a:lnTo>
                  <a:lnTo>
                    <a:pt x="2992" y="12822"/>
                  </a:lnTo>
                  <a:lnTo>
                    <a:pt x="3220" y="12696"/>
                  </a:lnTo>
                  <a:lnTo>
                    <a:pt x="3440" y="12570"/>
                  </a:lnTo>
                  <a:lnTo>
                    <a:pt x="3653" y="12429"/>
                  </a:lnTo>
                  <a:lnTo>
                    <a:pt x="3857" y="12295"/>
                  </a:lnTo>
                  <a:lnTo>
                    <a:pt x="4251" y="12027"/>
                  </a:lnTo>
                  <a:lnTo>
                    <a:pt x="4440" y="11901"/>
                  </a:lnTo>
                  <a:lnTo>
                    <a:pt x="4621" y="11791"/>
                  </a:lnTo>
                  <a:lnTo>
                    <a:pt x="4802" y="11705"/>
                  </a:lnTo>
                  <a:lnTo>
                    <a:pt x="4888" y="11665"/>
                  </a:lnTo>
                  <a:lnTo>
                    <a:pt x="4975" y="11634"/>
                  </a:lnTo>
                  <a:lnTo>
                    <a:pt x="5062" y="11602"/>
                  </a:lnTo>
                  <a:lnTo>
                    <a:pt x="5148" y="11587"/>
                  </a:lnTo>
                  <a:lnTo>
                    <a:pt x="5227" y="11571"/>
                  </a:lnTo>
                  <a:lnTo>
                    <a:pt x="5313" y="11563"/>
                  </a:lnTo>
                  <a:lnTo>
                    <a:pt x="5919" y="11539"/>
                  </a:lnTo>
                  <a:lnTo>
                    <a:pt x="6502" y="11508"/>
                  </a:lnTo>
                  <a:lnTo>
                    <a:pt x="7061" y="11476"/>
                  </a:lnTo>
                  <a:lnTo>
                    <a:pt x="7588" y="11429"/>
                  </a:lnTo>
                  <a:lnTo>
                    <a:pt x="8100" y="11374"/>
                  </a:lnTo>
                  <a:lnTo>
                    <a:pt x="8588" y="11319"/>
                  </a:lnTo>
                  <a:lnTo>
                    <a:pt x="9052" y="11248"/>
                  </a:lnTo>
                  <a:lnTo>
                    <a:pt x="9501" y="11169"/>
                  </a:lnTo>
                  <a:lnTo>
                    <a:pt x="9933" y="11075"/>
                  </a:lnTo>
                  <a:lnTo>
                    <a:pt x="10343" y="10973"/>
                  </a:lnTo>
                  <a:lnTo>
                    <a:pt x="10736" y="10863"/>
                  </a:lnTo>
                  <a:lnTo>
                    <a:pt x="11122" y="10737"/>
                  </a:lnTo>
                  <a:lnTo>
                    <a:pt x="11492" y="10595"/>
                  </a:lnTo>
                  <a:lnTo>
                    <a:pt x="11846" y="10445"/>
                  </a:lnTo>
                  <a:lnTo>
                    <a:pt x="12192" y="10280"/>
                  </a:lnTo>
                  <a:lnTo>
                    <a:pt x="12531" y="10099"/>
                  </a:lnTo>
                  <a:lnTo>
                    <a:pt x="12861" y="9902"/>
                  </a:lnTo>
                  <a:lnTo>
                    <a:pt x="13184" y="9690"/>
                  </a:lnTo>
                  <a:lnTo>
                    <a:pt x="13499" y="9454"/>
                  </a:lnTo>
                  <a:lnTo>
                    <a:pt x="13814" y="9210"/>
                  </a:lnTo>
                  <a:lnTo>
                    <a:pt x="14121" y="8942"/>
                  </a:lnTo>
                  <a:lnTo>
                    <a:pt x="14436" y="8659"/>
                  </a:lnTo>
                  <a:lnTo>
                    <a:pt x="14742" y="8360"/>
                  </a:lnTo>
                  <a:lnTo>
                    <a:pt x="15049" y="8029"/>
                  </a:lnTo>
                  <a:lnTo>
                    <a:pt x="15356" y="7691"/>
                  </a:lnTo>
                  <a:lnTo>
                    <a:pt x="15671" y="7321"/>
                  </a:lnTo>
                  <a:lnTo>
                    <a:pt x="15986" y="6935"/>
                  </a:lnTo>
                  <a:lnTo>
                    <a:pt x="16309" y="6526"/>
                  </a:lnTo>
                  <a:lnTo>
                    <a:pt x="16639" y="6093"/>
                  </a:lnTo>
                  <a:lnTo>
                    <a:pt x="16978" y="5636"/>
                  </a:lnTo>
                  <a:lnTo>
                    <a:pt x="17324" y="5156"/>
                  </a:lnTo>
                  <a:lnTo>
                    <a:pt x="17686" y="4653"/>
                  </a:lnTo>
                  <a:lnTo>
                    <a:pt x="17875" y="4369"/>
                  </a:lnTo>
                  <a:lnTo>
                    <a:pt x="18048" y="4102"/>
                  </a:lnTo>
                  <a:lnTo>
                    <a:pt x="18213" y="3842"/>
                  </a:lnTo>
                  <a:lnTo>
                    <a:pt x="18363" y="3582"/>
                  </a:lnTo>
                  <a:lnTo>
                    <a:pt x="18497" y="3338"/>
                  </a:lnTo>
                  <a:lnTo>
                    <a:pt x="18615" y="3102"/>
                  </a:lnTo>
                  <a:lnTo>
                    <a:pt x="18725" y="2866"/>
                  </a:lnTo>
                  <a:lnTo>
                    <a:pt x="18820" y="2646"/>
                  </a:lnTo>
                  <a:lnTo>
                    <a:pt x="18906" y="2433"/>
                  </a:lnTo>
                  <a:lnTo>
                    <a:pt x="18985" y="2228"/>
                  </a:lnTo>
                  <a:lnTo>
                    <a:pt x="19048" y="2024"/>
                  </a:lnTo>
                  <a:lnTo>
                    <a:pt x="19103" y="1835"/>
                  </a:lnTo>
                  <a:lnTo>
                    <a:pt x="19150" y="1654"/>
                  </a:lnTo>
                  <a:lnTo>
                    <a:pt x="19182" y="1481"/>
                  </a:lnTo>
                  <a:lnTo>
                    <a:pt x="19213" y="1323"/>
                  </a:lnTo>
                  <a:lnTo>
                    <a:pt x="19229" y="1166"/>
                  </a:lnTo>
                  <a:lnTo>
                    <a:pt x="19237" y="1016"/>
                  </a:lnTo>
                  <a:lnTo>
                    <a:pt x="19237" y="882"/>
                  </a:lnTo>
                  <a:lnTo>
                    <a:pt x="19237" y="757"/>
                  </a:lnTo>
                  <a:lnTo>
                    <a:pt x="19221" y="638"/>
                  </a:lnTo>
                  <a:lnTo>
                    <a:pt x="19205" y="528"/>
                  </a:lnTo>
                  <a:lnTo>
                    <a:pt x="19182" y="434"/>
                  </a:lnTo>
                  <a:lnTo>
                    <a:pt x="19158" y="347"/>
                  </a:lnTo>
                  <a:lnTo>
                    <a:pt x="19119" y="269"/>
                  </a:lnTo>
                  <a:lnTo>
                    <a:pt x="19087" y="198"/>
                  </a:lnTo>
                  <a:lnTo>
                    <a:pt x="19040" y="135"/>
                  </a:lnTo>
                  <a:lnTo>
                    <a:pt x="18993" y="88"/>
                  </a:lnTo>
                  <a:lnTo>
                    <a:pt x="18945" y="56"/>
                  </a:lnTo>
                  <a:lnTo>
                    <a:pt x="18898" y="25"/>
                  </a:lnTo>
                  <a:lnTo>
                    <a:pt x="18843" y="9"/>
                  </a:lnTo>
                  <a:lnTo>
                    <a:pt x="18788" y="1"/>
                  </a:lnTo>
                  <a:close/>
                </a:path>
              </a:pathLst>
            </a:custGeom>
            <a:solidFill>
              <a:srgbClr val="EDB3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2576;p46"/>
            <p:cNvSpPr/>
            <p:nvPr/>
          </p:nvSpPr>
          <p:spPr>
            <a:xfrm>
              <a:off x="4206100" y="2465700"/>
              <a:ext cx="36625" cy="54325"/>
            </a:xfrm>
            <a:custGeom>
              <a:avLst/>
              <a:gdLst/>
              <a:ahLst/>
              <a:cxnLst/>
              <a:rect l="l" t="t" r="r" b="b"/>
              <a:pathLst>
                <a:path w="1465" h="2173" extrusionOk="0">
                  <a:moveTo>
                    <a:pt x="496" y="1"/>
                  </a:moveTo>
                  <a:lnTo>
                    <a:pt x="0" y="2173"/>
                  </a:lnTo>
                  <a:lnTo>
                    <a:pt x="213" y="1976"/>
                  </a:lnTo>
                  <a:lnTo>
                    <a:pt x="433" y="1764"/>
                  </a:lnTo>
                  <a:lnTo>
                    <a:pt x="685" y="1504"/>
                  </a:lnTo>
                  <a:lnTo>
                    <a:pt x="945" y="1213"/>
                  </a:lnTo>
                  <a:lnTo>
                    <a:pt x="1071" y="1071"/>
                  </a:lnTo>
                  <a:lnTo>
                    <a:pt x="1181" y="922"/>
                  </a:lnTo>
                  <a:lnTo>
                    <a:pt x="1283" y="780"/>
                  </a:lnTo>
                  <a:lnTo>
                    <a:pt x="1370" y="646"/>
                  </a:lnTo>
                  <a:lnTo>
                    <a:pt x="1433" y="512"/>
                  </a:lnTo>
                  <a:lnTo>
                    <a:pt x="1449" y="457"/>
                  </a:lnTo>
                  <a:lnTo>
                    <a:pt x="1464" y="402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2577;p46"/>
            <p:cNvSpPr/>
            <p:nvPr/>
          </p:nvSpPr>
          <p:spPr>
            <a:xfrm>
              <a:off x="3725000" y="2465700"/>
              <a:ext cx="36825" cy="54325"/>
            </a:xfrm>
            <a:custGeom>
              <a:avLst/>
              <a:gdLst/>
              <a:ahLst/>
              <a:cxnLst/>
              <a:rect l="l" t="t" r="r" b="b"/>
              <a:pathLst>
                <a:path w="1473" h="2173" extrusionOk="0">
                  <a:moveTo>
                    <a:pt x="969" y="1"/>
                  </a:moveTo>
                  <a:lnTo>
                    <a:pt x="1" y="402"/>
                  </a:lnTo>
                  <a:lnTo>
                    <a:pt x="16" y="457"/>
                  </a:lnTo>
                  <a:lnTo>
                    <a:pt x="40" y="512"/>
                  </a:lnTo>
                  <a:lnTo>
                    <a:pt x="103" y="646"/>
                  </a:lnTo>
                  <a:lnTo>
                    <a:pt x="182" y="780"/>
                  </a:lnTo>
                  <a:lnTo>
                    <a:pt x="284" y="922"/>
                  </a:lnTo>
                  <a:lnTo>
                    <a:pt x="402" y="1071"/>
                  </a:lnTo>
                  <a:lnTo>
                    <a:pt x="520" y="1213"/>
                  </a:lnTo>
                  <a:lnTo>
                    <a:pt x="788" y="1504"/>
                  </a:lnTo>
                  <a:lnTo>
                    <a:pt x="1040" y="1764"/>
                  </a:lnTo>
                  <a:lnTo>
                    <a:pt x="1260" y="1976"/>
                  </a:lnTo>
                  <a:lnTo>
                    <a:pt x="1472" y="2173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2578;p46"/>
            <p:cNvSpPr/>
            <p:nvPr/>
          </p:nvSpPr>
          <p:spPr>
            <a:xfrm>
              <a:off x="3696075" y="1685925"/>
              <a:ext cx="338275" cy="265650"/>
            </a:xfrm>
            <a:custGeom>
              <a:avLst/>
              <a:gdLst/>
              <a:ahLst/>
              <a:cxnLst/>
              <a:rect l="l" t="t" r="r" b="b"/>
              <a:pathLst>
                <a:path w="13531" h="10626" extrusionOk="0">
                  <a:moveTo>
                    <a:pt x="8107" y="0"/>
                  </a:moveTo>
                  <a:lnTo>
                    <a:pt x="7793" y="16"/>
                  </a:lnTo>
                  <a:lnTo>
                    <a:pt x="7478" y="39"/>
                  </a:lnTo>
                  <a:lnTo>
                    <a:pt x="7155" y="71"/>
                  </a:lnTo>
                  <a:lnTo>
                    <a:pt x="6824" y="110"/>
                  </a:lnTo>
                  <a:lnTo>
                    <a:pt x="6494" y="165"/>
                  </a:lnTo>
                  <a:lnTo>
                    <a:pt x="6163" y="228"/>
                  </a:lnTo>
                  <a:lnTo>
                    <a:pt x="5825" y="307"/>
                  </a:lnTo>
                  <a:lnTo>
                    <a:pt x="5486" y="386"/>
                  </a:lnTo>
                  <a:lnTo>
                    <a:pt x="5148" y="472"/>
                  </a:lnTo>
                  <a:lnTo>
                    <a:pt x="4817" y="575"/>
                  </a:lnTo>
                  <a:lnTo>
                    <a:pt x="4495" y="677"/>
                  </a:lnTo>
                  <a:lnTo>
                    <a:pt x="4172" y="787"/>
                  </a:lnTo>
                  <a:lnTo>
                    <a:pt x="3865" y="905"/>
                  </a:lnTo>
                  <a:lnTo>
                    <a:pt x="3566" y="1031"/>
                  </a:lnTo>
                  <a:lnTo>
                    <a:pt x="3275" y="1165"/>
                  </a:lnTo>
                  <a:lnTo>
                    <a:pt x="2991" y="1307"/>
                  </a:lnTo>
                  <a:lnTo>
                    <a:pt x="2724" y="1456"/>
                  </a:lnTo>
                  <a:lnTo>
                    <a:pt x="2456" y="1613"/>
                  </a:lnTo>
                  <a:lnTo>
                    <a:pt x="2204" y="1779"/>
                  </a:lnTo>
                  <a:lnTo>
                    <a:pt x="1968" y="1944"/>
                  </a:lnTo>
                  <a:lnTo>
                    <a:pt x="1740" y="2125"/>
                  </a:lnTo>
                  <a:lnTo>
                    <a:pt x="1520" y="2314"/>
                  </a:lnTo>
                  <a:lnTo>
                    <a:pt x="1315" y="2511"/>
                  </a:lnTo>
                  <a:lnTo>
                    <a:pt x="1126" y="2715"/>
                  </a:lnTo>
                  <a:lnTo>
                    <a:pt x="945" y="2928"/>
                  </a:lnTo>
                  <a:lnTo>
                    <a:pt x="780" y="3148"/>
                  </a:lnTo>
                  <a:lnTo>
                    <a:pt x="630" y="3377"/>
                  </a:lnTo>
                  <a:lnTo>
                    <a:pt x="496" y="3613"/>
                  </a:lnTo>
                  <a:lnTo>
                    <a:pt x="378" y="3857"/>
                  </a:lnTo>
                  <a:lnTo>
                    <a:pt x="276" y="4109"/>
                  </a:lnTo>
                  <a:lnTo>
                    <a:pt x="182" y="4376"/>
                  </a:lnTo>
                  <a:lnTo>
                    <a:pt x="111" y="4644"/>
                  </a:lnTo>
                  <a:lnTo>
                    <a:pt x="56" y="4927"/>
                  </a:lnTo>
                  <a:lnTo>
                    <a:pt x="24" y="5210"/>
                  </a:lnTo>
                  <a:lnTo>
                    <a:pt x="1" y="5510"/>
                  </a:lnTo>
                  <a:lnTo>
                    <a:pt x="1" y="5816"/>
                  </a:lnTo>
                  <a:lnTo>
                    <a:pt x="16" y="6131"/>
                  </a:lnTo>
                  <a:lnTo>
                    <a:pt x="56" y="6454"/>
                  </a:lnTo>
                  <a:lnTo>
                    <a:pt x="111" y="6792"/>
                  </a:lnTo>
                  <a:lnTo>
                    <a:pt x="189" y="7131"/>
                  </a:lnTo>
                  <a:lnTo>
                    <a:pt x="284" y="7469"/>
                  </a:lnTo>
                  <a:lnTo>
                    <a:pt x="394" y="7792"/>
                  </a:lnTo>
                  <a:lnTo>
                    <a:pt x="512" y="8099"/>
                  </a:lnTo>
                  <a:lnTo>
                    <a:pt x="575" y="8241"/>
                  </a:lnTo>
                  <a:lnTo>
                    <a:pt x="646" y="8374"/>
                  </a:lnTo>
                  <a:lnTo>
                    <a:pt x="717" y="8508"/>
                  </a:lnTo>
                  <a:lnTo>
                    <a:pt x="788" y="8642"/>
                  </a:lnTo>
                  <a:lnTo>
                    <a:pt x="866" y="8768"/>
                  </a:lnTo>
                  <a:lnTo>
                    <a:pt x="945" y="8886"/>
                  </a:lnTo>
                  <a:lnTo>
                    <a:pt x="1024" y="8996"/>
                  </a:lnTo>
                  <a:lnTo>
                    <a:pt x="1110" y="9114"/>
                  </a:lnTo>
                  <a:lnTo>
                    <a:pt x="1197" y="9217"/>
                  </a:lnTo>
                  <a:lnTo>
                    <a:pt x="1291" y="9319"/>
                  </a:lnTo>
                  <a:lnTo>
                    <a:pt x="1386" y="9413"/>
                  </a:lnTo>
                  <a:lnTo>
                    <a:pt x="1480" y="9508"/>
                  </a:lnTo>
                  <a:lnTo>
                    <a:pt x="1575" y="9602"/>
                  </a:lnTo>
                  <a:lnTo>
                    <a:pt x="1677" y="9681"/>
                  </a:lnTo>
                  <a:lnTo>
                    <a:pt x="1882" y="9846"/>
                  </a:lnTo>
                  <a:lnTo>
                    <a:pt x="2102" y="9988"/>
                  </a:lnTo>
                  <a:lnTo>
                    <a:pt x="2330" y="10114"/>
                  </a:lnTo>
                  <a:lnTo>
                    <a:pt x="2566" y="10224"/>
                  </a:lnTo>
                  <a:lnTo>
                    <a:pt x="2810" y="10319"/>
                  </a:lnTo>
                  <a:lnTo>
                    <a:pt x="3062" y="10405"/>
                  </a:lnTo>
                  <a:lnTo>
                    <a:pt x="3322" y="10468"/>
                  </a:lnTo>
                  <a:lnTo>
                    <a:pt x="3590" y="10531"/>
                  </a:lnTo>
                  <a:lnTo>
                    <a:pt x="3865" y="10570"/>
                  </a:lnTo>
                  <a:lnTo>
                    <a:pt x="4148" y="10602"/>
                  </a:lnTo>
                  <a:lnTo>
                    <a:pt x="4432" y="10618"/>
                  </a:lnTo>
                  <a:lnTo>
                    <a:pt x="4731" y="10625"/>
                  </a:lnTo>
                  <a:lnTo>
                    <a:pt x="5030" y="10625"/>
                  </a:lnTo>
                  <a:lnTo>
                    <a:pt x="5337" y="10610"/>
                  </a:lnTo>
                  <a:lnTo>
                    <a:pt x="5644" y="10586"/>
                  </a:lnTo>
                  <a:lnTo>
                    <a:pt x="5967" y="10555"/>
                  </a:lnTo>
                  <a:lnTo>
                    <a:pt x="6281" y="10507"/>
                  </a:lnTo>
                  <a:lnTo>
                    <a:pt x="6612" y="10452"/>
                  </a:lnTo>
                  <a:lnTo>
                    <a:pt x="6943" y="10397"/>
                  </a:lnTo>
                  <a:lnTo>
                    <a:pt x="7273" y="10326"/>
                  </a:lnTo>
                  <a:lnTo>
                    <a:pt x="7612" y="10248"/>
                  </a:lnTo>
                  <a:lnTo>
                    <a:pt x="7950" y="10169"/>
                  </a:lnTo>
                  <a:lnTo>
                    <a:pt x="8288" y="10082"/>
                  </a:lnTo>
                  <a:lnTo>
                    <a:pt x="8619" y="9988"/>
                  </a:lnTo>
                  <a:lnTo>
                    <a:pt x="8942" y="9893"/>
                  </a:lnTo>
                  <a:lnTo>
                    <a:pt x="9264" y="9791"/>
                  </a:lnTo>
                  <a:lnTo>
                    <a:pt x="9571" y="9681"/>
                  </a:lnTo>
                  <a:lnTo>
                    <a:pt x="9878" y="9563"/>
                  </a:lnTo>
                  <a:lnTo>
                    <a:pt x="10170" y="9445"/>
                  </a:lnTo>
                  <a:lnTo>
                    <a:pt x="10453" y="9319"/>
                  </a:lnTo>
                  <a:lnTo>
                    <a:pt x="10736" y="9185"/>
                  </a:lnTo>
                  <a:lnTo>
                    <a:pt x="10996" y="9051"/>
                  </a:lnTo>
                  <a:lnTo>
                    <a:pt x="11256" y="8902"/>
                  </a:lnTo>
                  <a:lnTo>
                    <a:pt x="11500" y="8752"/>
                  </a:lnTo>
                  <a:lnTo>
                    <a:pt x="11736" y="8587"/>
                  </a:lnTo>
                  <a:lnTo>
                    <a:pt x="11956" y="8422"/>
                  </a:lnTo>
                  <a:lnTo>
                    <a:pt x="12169" y="8241"/>
                  </a:lnTo>
                  <a:lnTo>
                    <a:pt x="12365" y="8060"/>
                  </a:lnTo>
                  <a:lnTo>
                    <a:pt x="12546" y="7871"/>
                  </a:lnTo>
                  <a:lnTo>
                    <a:pt x="12712" y="7666"/>
                  </a:lnTo>
                  <a:lnTo>
                    <a:pt x="12869" y="7454"/>
                  </a:lnTo>
                  <a:lnTo>
                    <a:pt x="13011" y="7241"/>
                  </a:lnTo>
                  <a:lnTo>
                    <a:pt x="13137" y="7013"/>
                  </a:lnTo>
                  <a:lnTo>
                    <a:pt x="13239" y="6769"/>
                  </a:lnTo>
                  <a:lnTo>
                    <a:pt x="13286" y="6651"/>
                  </a:lnTo>
                  <a:lnTo>
                    <a:pt x="13334" y="6525"/>
                  </a:lnTo>
                  <a:lnTo>
                    <a:pt x="13373" y="6399"/>
                  </a:lnTo>
                  <a:lnTo>
                    <a:pt x="13412" y="6265"/>
                  </a:lnTo>
                  <a:lnTo>
                    <a:pt x="13444" y="6131"/>
                  </a:lnTo>
                  <a:lnTo>
                    <a:pt x="13467" y="5997"/>
                  </a:lnTo>
                  <a:lnTo>
                    <a:pt x="13491" y="5864"/>
                  </a:lnTo>
                  <a:lnTo>
                    <a:pt x="13507" y="5722"/>
                  </a:lnTo>
                  <a:lnTo>
                    <a:pt x="13522" y="5580"/>
                  </a:lnTo>
                  <a:lnTo>
                    <a:pt x="13530" y="5431"/>
                  </a:lnTo>
                  <a:lnTo>
                    <a:pt x="13530" y="5281"/>
                  </a:lnTo>
                  <a:lnTo>
                    <a:pt x="13530" y="5132"/>
                  </a:lnTo>
                  <a:lnTo>
                    <a:pt x="13522" y="4974"/>
                  </a:lnTo>
                  <a:lnTo>
                    <a:pt x="13515" y="4825"/>
                  </a:lnTo>
                  <a:lnTo>
                    <a:pt x="13475" y="4502"/>
                  </a:lnTo>
                  <a:lnTo>
                    <a:pt x="13420" y="4164"/>
                  </a:lnTo>
                  <a:lnTo>
                    <a:pt x="13341" y="3817"/>
                  </a:lnTo>
                  <a:lnTo>
                    <a:pt x="13247" y="3471"/>
                  </a:lnTo>
                  <a:lnTo>
                    <a:pt x="13137" y="3140"/>
                  </a:lnTo>
                  <a:lnTo>
                    <a:pt x="13011" y="2826"/>
                  </a:lnTo>
                  <a:lnTo>
                    <a:pt x="12877" y="2534"/>
                  </a:lnTo>
                  <a:lnTo>
                    <a:pt x="12806" y="2393"/>
                  </a:lnTo>
                  <a:lnTo>
                    <a:pt x="12728" y="2259"/>
                  </a:lnTo>
                  <a:lnTo>
                    <a:pt x="12649" y="2133"/>
                  </a:lnTo>
                  <a:lnTo>
                    <a:pt x="12570" y="1999"/>
                  </a:lnTo>
                  <a:lnTo>
                    <a:pt x="12484" y="1881"/>
                  </a:lnTo>
                  <a:lnTo>
                    <a:pt x="12397" y="1763"/>
                  </a:lnTo>
                  <a:lnTo>
                    <a:pt x="12310" y="1653"/>
                  </a:lnTo>
                  <a:lnTo>
                    <a:pt x="12216" y="1543"/>
                  </a:lnTo>
                  <a:lnTo>
                    <a:pt x="12121" y="1432"/>
                  </a:lnTo>
                  <a:lnTo>
                    <a:pt x="12027" y="1330"/>
                  </a:lnTo>
                  <a:lnTo>
                    <a:pt x="11822" y="1141"/>
                  </a:lnTo>
                  <a:lnTo>
                    <a:pt x="11610" y="968"/>
                  </a:lnTo>
                  <a:lnTo>
                    <a:pt x="11389" y="811"/>
                  </a:lnTo>
                  <a:lnTo>
                    <a:pt x="11161" y="669"/>
                  </a:lnTo>
                  <a:lnTo>
                    <a:pt x="10917" y="535"/>
                  </a:lnTo>
                  <a:lnTo>
                    <a:pt x="10673" y="425"/>
                  </a:lnTo>
                  <a:lnTo>
                    <a:pt x="10414" y="323"/>
                  </a:lnTo>
                  <a:lnTo>
                    <a:pt x="10154" y="236"/>
                  </a:lnTo>
                  <a:lnTo>
                    <a:pt x="9878" y="165"/>
                  </a:lnTo>
                  <a:lnTo>
                    <a:pt x="9603" y="110"/>
                  </a:lnTo>
                  <a:lnTo>
                    <a:pt x="9312" y="63"/>
                  </a:lnTo>
                  <a:lnTo>
                    <a:pt x="9020" y="31"/>
                  </a:lnTo>
                  <a:lnTo>
                    <a:pt x="8721" y="8"/>
                  </a:lnTo>
                  <a:lnTo>
                    <a:pt x="84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2579;p46"/>
            <p:cNvSpPr/>
            <p:nvPr/>
          </p:nvSpPr>
          <p:spPr>
            <a:xfrm>
              <a:off x="3696075" y="1685925"/>
              <a:ext cx="338275" cy="265650"/>
            </a:xfrm>
            <a:custGeom>
              <a:avLst/>
              <a:gdLst/>
              <a:ahLst/>
              <a:cxnLst/>
              <a:rect l="l" t="t" r="r" b="b"/>
              <a:pathLst>
                <a:path w="13531" h="10626" fill="none" extrusionOk="0">
                  <a:moveTo>
                    <a:pt x="13341" y="3817"/>
                  </a:moveTo>
                  <a:lnTo>
                    <a:pt x="13341" y="3817"/>
                  </a:lnTo>
                  <a:lnTo>
                    <a:pt x="13420" y="4164"/>
                  </a:lnTo>
                  <a:lnTo>
                    <a:pt x="13475" y="4502"/>
                  </a:lnTo>
                  <a:lnTo>
                    <a:pt x="13515" y="4825"/>
                  </a:lnTo>
                  <a:lnTo>
                    <a:pt x="13522" y="4974"/>
                  </a:lnTo>
                  <a:lnTo>
                    <a:pt x="13530" y="5132"/>
                  </a:lnTo>
                  <a:lnTo>
                    <a:pt x="13530" y="5281"/>
                  </a:lnTo>
                  <a:lnTo>
                    <a:pt x="13530" y="5431"/>
                  </a:lnTo>
                  <a:lnTo>
                    <a:pt x="13522" y="5580"/>
                  </a:lnTo>
                  <a:lnTo>
                    <a:pt x="13507" y="5722"/>
                  </a:lnTo>
                  <a:lnTo>
                    <a:pt x="13491" y="5864"/>
                  </a:lnTo>
                  <a:lnTo>
                    <a:pt x="13467" y="5997"/>
                  </a:lnTo>
                  <a:lnTo>
                    <a:pt x="13444" y="6131"/>
                  </a:lnTo>
                  <a:lnTo>
                    <a:pt x="13412" y="6265"/>
                  </a:lnTo>
                  <a:lnTo>
                    <a:pt x="13373" y="6399"/>
                  </a:lnTo>
                  <a:lnTo>
                    <a:pt x="13334" y="6525"/>
                  </a:lnTo>
                  <a:lnTo>
                    <a:pt x="13286" y="6651"/>
                  </a:lnTo>
                  <a:lnTo>
                    <a:pt x="13239" y="6769"/>
                  </a:lnTo>
                  <a:lnTo>
                    <a:pt x="13137" y="7013"/>
                  </a:lnTo>
                  <a:lnTo>
                    <a:pt x="13011" y="7241"/>
                  </a:lnTo>
                  <a:lnTo>
                    <a:pt x="12869" y="7454"/>
                  </a:lnTo>
                  <a:lnTo>
                    <a:pt x="12712" y="7666"/>
                  </a:lnTo>
                  <a:lnTo>
                    <a:pt x="12546" y="7871"/>
                  </a:lnTo>
                  <a:lnTo>
                    <a:pt x="12365" y="8060"/>
                  </a:lnTo>
                  <a:lnTo>
                    <a:pt x="12169" y="8241"/>
                  </a:lnTo>
                  <a:lnTo>
                    <a:pt x="11956" y="8422"/>
                  </a:lnTo>
                  <a:lnTo>
                    <a:pt x="11736" y="8587"/>
                  </a:lnTo>
                  <a:lnTo>
                    <a:pt x="11500" y="8752"/>
                  </a:lnTo>
                  <a:lnTo>
                    <a:pt x="11256" y="8902"/>
                  </a:lnTo>
                  <a:lnTo>
                    <a:pt x="10996" y="9051"/>
                  </a:lnTo>
                  <a:lnTo>
                    <a:pt x="10736" y="9185"/>
                  </a:lnTo>
                  <a:lnTo>
                    <a:pt x="10453" y="9319"/>
                  </a:lnTo>
                  <a:lnTo>
                    <a:pt x="10170" y="9445"/>
                  </a:lnTo>
                  <a:lnTo>
                    <a:pt x="9878" y="9563"/>
                  </a:lnTo>
                  <a:lnTo>
                    <a:pt x="9571" y="9681"/>
                  </a:lnTo>
                  <a:lnTo>
                    <a:pt x="9264" y="9791"/>
                  </a:lnTo>
                  <a:lnTo>
                    <a:pt x="8942" y="9893"/>
                  </a:lnTo>
                  <a:lnTo>
                    <a:pt x="8619" y="9988"/>
                  </a:lnTo>
                  <a:lnTo>
                    <a:pt x="8288" y="10082"/>
                  </a:lnTo>
                  <a:lnTo>
                    <a:pt x="7950" y="10169"/>
                  </a:lnTo>
                  <a:lnTo>
                    <a:pt x="7950" y="10169"/>
                  </a:lnTo>
                  <a:lnTo>
                    <a:pt x="7612" y="10248"/>
                  </a:lnTo>
                  <a:lnTo>
                    <a:pt x="7273" y="10326"/>
                  </a:lnTo>
                  <a:lnTo>
                    <a:pt x="6943" y="10397"/>
                  </a:lnTo>
                  <a:lnTo>
                    <a:pt x="6612" y="10452"/>
                  </a:lnTo>
                  <a:lnTo>
                    <a:pt x="6281" y="10507"/>
                  </a:lnTo>
                  <a:lnTo>
                    <a:pt x="5967" y="10555"/>
                  </a:lnTo>
                  <a:lnTo>
                    <a:pt x="5644" y="10586"/>
                  </a:lnTo>
                  <a:lnTo>
                    <a:pt x="5337" y="10610"/>
                  </a:lnTo>
                  <a:lnTo>
                    <a:pt x="5030" y="10625"/>
                  </a:lnTo>
                  <a:lnTo>
                    <a:pt x="4731" y="10625"/>
                  </a:lnTo>
                  <a:lnTo>
                    <a:pt x="4432" y="10618"/>
                  </a:lnTo>
                  <a:lnTo>
                    <a:pt x="4148" y="10602"/>
                  </a:lnTo>
                  <a:lnTo>
                    <a:pt x="3865" y="10570"/>
                  </a:lnTo>
                  <a:lnTo>
                    <a:pt x="3590" y="10531"/>
                  </a:lnTo>
                  <a:lnTo>
                    <a:pt x="3322" y="10468"/>
                  </a:lnTo>
                  <a:lnTo>
                    <a:pt x="3062" y="10405"/>
                  </a:lnTo>
                  <a:lnTo>
                    <a:pt x="2810" y="10319"/>
                  </a:lnTo>
                  <a:lnTo>
                    <a:pt x="2566" y="10224"/>
                  </a:lnTo>
                  <a:lnTo>
                    <a:pt x="2330" y="10114"/>
                  </a:lnTo>
                  <a:lnTo>
                    <a:pt x="2102" y="9988"/>
                  </a:lnTo>
                  <a:lnTo>
                    <a:pt x="1882" y="9846"/>
                  </a:lnTo>
                  <a:lnTo>
                    <a:pt x="1677" y="9681"/>
                  </a:lnTo>
                  <a:lnTo>
                    <a:pt x="1575" y="9602"/>
                  </a:lnTo>
                  <a:lnTo>
                    <a:pt x="1480" y="9508"/>
                  </a:lnTo>
                  <a:lnTo>
                    <a:pt x="1386" y="9413"/>
                  </a:lnTo>
                  <a:lnTo>
                    <a:pt x="1291" y="9319"/>
                  </a:lnTo>
                  <a:lnTo>
                    <a:pt x="1197" y="9217"/>
                  </a:lnTo>
                  <a:lnTo>
                    <a:pt x="1110" y="9114"/>
                  </a:lnTo>
                  <a:lnTo>
                    <a:pt x="1024" y="8996"/>
                  </a:lnTo>
                  <a:lnTo>
                    <a:pt x="945" y="8886"/>
                  </a:lnTo>
                  <a:lnTo>
                    <a:pt x="866" y="8768"/>
                  </a:lnTo>
                  <a:lnTo>
                    <a:pt x="788" y="8642"/>
                  </a:lnTo>
                  <a:lnTo>
                    <a:pt x="717" y="8508"/>
                  </a:lnTo>
                  <a:lnTo>
                    <a:pt x="646" y="8374"/>
                  </a:lnTo>
                  <a:lnTo>
                    <a:pt x="575" y="8241"/>
                  </a:lnTo>
                  <a:lnTo>
                    <a:pt x="512" y="8099"/>
                  </a:lnTo>
                  <a:lnTo>
                    <a:pt x="394" y="7792"/>
                  </a:lnTo>
                  <a:lnTo>
                    <a:pt x="284" y="7469"/>
                  </a:lnTo>
                  <a:lnTo>
                    <a:pt x="189" y="7131"/>
                  </a:lnTo>
                  <a:lnTo>
                    <a:pt x="189" y="7131"/>
                  </a:lnTo>
                  <a:lnTo>
                    <a:pt x="111" y="6792"/>
                  </a:lnTo>
                  <a:lnTo>
                    <a:pt x="56" y="6454"/>
                  </a:lnTo>
                  <a:lnTo>
                    <a:pt x="16" y="6131"/>
                  </a:lnTo>
                  <a:lnTo>
                    <a:pt x="1" y="5816"/>
                  </a:lnTo>
                  <a:lnTo>
                    <a:pt x="1" y="5510"/>
                  </a:lnTo>
                  <a:lnTo>
                    <a:pt x="24" y="5210"/>
                  </a:lnTo>
                  <a:lnTo>
                    <a:pt x="56" y="4927"/>
                  </a:lnTo>
                  <a:lnTo>
                    <a:pt x="111" y="4644"/>
                  </a:lnTo>
                  <a:lnTo>
                    <a:pt x="182" y="4376"/>
                  </a:lnTo>
                  <a:lnTo>
                    <a:pt x="276" y="4109"/>
                  </a:lnTo>
                  <a:lnTo>
                    <a:pt x="378" y="3857"/>
                  </a:lnTo>
                  <a:lnTo>
                    <a:pt x="496" y="3613"/>
                  </a:lnTo>
                  <a:lnTo>
                    <a:pt x="630" y="3377"/>
                  </a:lnTo>
                  <a:lnTo>
                    <a:pt x="780" y="3148"/>
                  </a:lnTo>
                  <a:lnTo>
                    <a:pt x="945" y="2928"/>
                  </a:lnTo>
                  <a:lnTo>
                    <a:pt x="1126" y="2715"/>
                  </a:lnTo>
                  <a:lnTo>
                    <a:pt x="1315" y="2511"/>
                  </a:lnTo>
                  <a:lnTo>
                    <a:pt x="1520" y="2314"/>
                  </a:lnTo>
                  <a:lnTo>
                    <a:pt x="1740" y="2125"/>
                  </a:lnTo>
                  <a:lnTo>
                    <a:pt x="1968" y="1944"/>
                  </a:lnTo>
                  <a:lnTo>
                    <a:pt x="2204" y="1779"/>
                  </a:lnTo>
                  <a:lnTo>
                    <a:pt x="2456" y="1613"/>
                  </a:lnTo>
                  <a:lnTo>
                    <a:pt x="2724" y="1456"/>
                  </a:lnTo>
                  <a:lnTo>
                    <a:pt x="2991" y="1307"/>
                  </a:lnTo>
                  <a:lnTo>
                    <a:pt x="3275" y="1165"/>
                  </a:lnTo>
                  <a:lnTo>
                    <a:pt x="3566" y="1031"/>
                  </a:lnTo>
                  <a:lnTo>
                    <a:pt x="3865" y="905"/>
                  </a:lnTo>
                  <a:lnTo>
                    <a:pt x="4172" y="787"/>
                  </a:lnTo>
                  <a:lnTo>
                    <a:pt x="4495" y="677"/>
                  </a:lnTo>
                  <a:lnTo>
                    <a:pt x="4817" y="575"/>
                  </a:lnTo>
                  <a:lnTo>
                    <a:pt x="5148" y="472"/>
                  </a:lnTo>
                  <a:lnTo>
                    <a:pt x="5486" y="386"/>
                  </a:lnTo>
                  <a:lnTo>
                    <a:pt x="5486" y="386"/>
                  </a:lnTo>
                  <a:lnTo>
                    <a:pt x="5825" y="307"/>
                  </a:lnTo>
                  <a:lnTo>
                    <a:pt x="6163" y="228"/>
                  </a:lnTo>
                  <a:lnTo>
                    <a:pt x="6494" y="165"/>
                  </a:lnTo>
                  <a:lnTo>
                    <a:pt x="6824" y="110"/>
                  </a:lnTo>
                  <a:lnTo>
                    <a:pt x="7155" y="71"/>
                  </a:lnTo>
                  <a:lnTo>
                    <a:pt x="7478" y="39"/>
                  </a:lnTo>
                  <a:lnTo>
                    <a:pt x="7793" y="16"/>
                  </a:lnTo>
                  <a:lnTo>
                    <a:pt x="8107" y="0"/>
                  </a:lnTo>
                  <a:lnTo>
                    <a:pt x="8422" y="0"/>
                  </a:lnTo>
                  <a:lnTo>
                    <a:pt x="8721" y="8"/>
                  </a:lnTo>
                  <a:lnTo>
                    <a:pt x="9020" y="31"/>
                  </a:lnTo>
                  <a:lnTo>
                    <a:pt x="9312" y="63"/>
                  </a:lnTo>
                  <a:lnTo>
                    <a:pt x="9603" y="110"/>
                  </a:lnTo>
                  <a:lnTo>
                    <a:pt x="9878" y="165"/>
                  </a:lnTo>
                  <a:lnTo>
                    <a:pt x="10154" y="236"/>
                  </a:lnTo>
                  <a:lnTo>
                    <a:pt x="10414" y="323"/>
                  </a:lnTo>
                  <a:lnTo>
                    <a:pt x="10673" y="425"/>
                  </a:lnTo>
                  <a:lnTo>
                    <a:pt x="10917" y="535"/>
                  </a:lnTo>
                  <a:lnTo>
                    <a:pt x="11161" y="669"/>
                  </a:lnTo>
                  <a:lnTo>
                    <a:pt x="11389" y="811"/>
                  </a:lnTo>
                  <a:lnTo>
                    <a:pt x="11610" y="968"/>
                  </a:lnTo>
                  <a:lnTo>
                    <a:pt x="11822" y="1141"/>
                  </a:lnTo>
                  <a:lnTo>
                    <a:pt x="12027" y="1330"/>
                  </a:lnTo>
                  <a:lnTo>
                    <a:pt x="12121" y="1432"/>
                  </a:lnTo>
                  <a:lnTo>
                    <a:pt x="12216" y="1543"/>
                  </a:lnTo>
                  <a:lnTo>
                    <a:pt x="12310" y="1653"/>
                  </a:lnTo>
                  <a:lnTo>
                    <a:pt x="12397" y="1763"/>
                  </a:lnTo>
                  <a:lnTo>
                    <a:pt x="12484" y="1881"/>
                  </a:lnTo>
                  <a:lnTo>
                    <a:pt x="12570" y="1999"/>
                  </a:lnTo>
                  <a:lnTo>
                    <a:pt x="12649" y="2133"/>
                  </a:lnTo>
                  <a:lnTo>
                    <a:pt x="12728" y="2259"/>
                  </a:lnTo>
                  <a:lnTo>
                    <a:pt x="12806" y="2393"/>
                  </a:lnTo>
                  <a:lnTo>
                    <a:pt x="12877" y="2534"/>
                  </a:lnTo>
                  <a:lnTo>
                    <a:pt x="13011" y="2826"/>
                  </a:lnTo>
                  <a:lnTo>
                    <a:pt x="13137" y="3140"/>
                  </a:lnTo>
                  <a:lnTo>
                    <a:pt x="13247" y="3471"/>
                  </a:lnTo>
                  <a:lnTo>
                    <a:pt x="13341" y="38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2580;p46"/>
            <p:cNvSpPr/>
            <p:nvPr/>
          </p:nvSpPr>
          <p:spPr>
            <a:xfrm>
              <a:off x="3515050" y="2621550"/>
              <a:ext cx="952375" cy="539175"/>
            </a:xfrm>
            <a:custGeom>
              <a:avLst/>
              <a:gdLst/>
              <a:ahLst/>
              <a:cxnLst/>
              <a:rect l="l" t="t" r="r" b="b"/>
              <a:pathLst>
                <a:path w="38095" h="21567" extrusionOk="0">
                  <a:moveTo>
                    <a:pt x="14766" y="0"/>
                  </a:moveTo>
                  <a:lnTo>
                    <a:pt x="14782" y="244"/>
                  </a:lnTo>
                  <a:lnTo>
                    <a:pt x="14782" y="535"/>
                  </a:lnTo>
                  <a:lnTo>
                    <a:pt x="14790" y="905"/>
                  </a:lnTo>
                  <a:lnTo>
                    <a:pt x="14782" y="1354"/>
                  </a:lnTo>
                  <a:lnTo>
                    <a:pt x="14766" y="1866"/>
                  </a:lnTo>
                  <a:lnTo>
                    <a:pt x="14734" y="2417"/>
                  </a:lnTo>
                  <a:lnTo>
                    <a:pt x="14711" y="2700"/>
                  </a:lnTo>
                  <a:lnTo>
                    <a:pt x="14679" y="2991"/>
                  </a:lnTo>
                  <a:lnTo>
                    <a:pt x="14648" y="3290"/>
                  </a:lnTo>
                  <a:lnTo>
                    <a:pt x="14601" y="3589"/>
                  </a:lnTo>
                  <a:lnTo>
                    <a:pt x="14553" y="3881"/>
                  </a:lnTo>
                  <a:lnTo>
                    <a:pt x="14498" y="4180"/>
                  </a:lnTo>
                  <a:lnTo>
                    <a:pt x="14435" y="4463"/>
                  </a:lnTo>
                  <a:lnTo>
                    <a:pt x="14365" y="4746"/>
                  </a:lnTo>
                  <a:lnTo>
                    <a:pt x="14286" y="5030"/>
                  </a:lnTo>
                  <a:lnTo>
                    <a:pt x="14199" y="5289"/>
                  </a:lnTo>
                  <a:lnTo>
                    <a:pt x="14105" y="5549"/>
                  </a:lnTo>
                  <a:lnTo>
                    <a:pt x="13995" y="5785"/>
                  </a:lnTo>
                  <a:lnTo>
                    <a:pt x="13877" y="6013"/>
                  </a:lnTo>
                  <a:lnTo>
                    <a:pt x="13814" y="6116"/>
                  </a:lnTo>
                  <a:lnTo>
                    <a:pt x="13743" y="6218"/>
                  </a:lnTo>
                  <a:lnTo>
                    <a:pt x="13672" y="6320"/>
                  </a:lnTo>
                  <a:lnTo>
                    <a:pt x="13601" y="6407"/>
                  </a:lnTo>
                  <a:lnTo>
                    <a:pt x="13530" y="6494"/>
                  </a:lnTo>
                  <a:lnTo>
                    <a:pt x="13452" y="6580"/>
                  </a:lnTo>
                  <a:lnTo>
                    <a:pt x="13365" y="6651"/>
                  </a:lnTo>
                  <a:lnTo>
                    <a:pt x="13286" y="6722"/>
                  </a:lnTo>
                  <a:lnTo>
                    <a:pt x="13192" y="6785"/>
                  </a:lnTo>
                  <a:lnTo>
                    <a:pt x="13105" y="6840"/>
                  </a:lnTo>
                  <a:lnTo>
                    <a:pt x="12916" y="6942"/>
                  </a:lnTo>
                  <a:lnTo>
                    <a:pt x="12720" y="7045"/>
                  </a:lnTo>
                  <a:lnTo>
                    <a:pt x="12523" y="7139"/>
                  </a:lnTo>
                  <a:lnTo>
                    <a:pt x="12310" y="7226"/>
                  </a:lnTo>
                  <a:lnTo>
                    <a:pt x="12098" y="7312"/>
                  </a:lnTo>
                  <a:lnTo>
                    <a:pt x="11885" y="7391"/>
                  </a:lnTo>
                  <a:lnTo>
                    <a:pt x="11665" y="7470"/>
                  </a:lnTo>
                  <a:lnTo>
                    <a:pt x="11445" y="7540"/>
                  </a:lnTo>
                  <a:lnTo>
                    <a:pt x="10988" y="7674"/>
                  </a:lnTo>
                  <a:lnTo>
                    <a:pt x="10516" y="7800"/>
                  </a:lnTo>
                  <a:lnTo>
                    <a:pt x="10044" y="7910"/>
                  </a:lnTo>
                  <a:lnTo>
                    <a:pt x="9571" y="8013"/>
                  </a:lnTo>
                  <a:lnTo>
                    <a:pt x="8627" y="8202"/>
                  </a:lnTo>
                  <a:lnTo>
                    <a:pt x="7722" y="8383"/>
                  </a:lnTo>
                  <a:lnTo>
                    <a:pt x="7289" y="8469"/>
                  </a:lnTo>
                  <a:lnTo>
                    <a:pt x="6872" y="8564"/>
                  </a:lnTo>
                  <a:lnTo>
                    <a:pt x="6478" y="8658"/>
                  </a:lnTo>
                  <a:lnTo>
                    <a:pt x="6108" y="8760"/>
                  </a:lnTo>
                  <a:lnTo>
                    <a:pt x="5738" y="8878"/>
                  </a:lnTo>
                  <a:lnTo>
                    <a:pt x="5345" y="9020"/>
                  </a:lnTo>
                  <a:lnTo>
                    <a:pt x="4935" y="9185"/>
                  </a:lnTo>
                  <a:lnTo>
                    <a:pt x="4723" y="9272"/>
                  </a:lnTo>
                  <a:lnTo>
                    <a:pt x="4510" y="9374"/>
                  </a:lnTo>
                  <a:lnTo>
                    <a:pt x="4298" y="9484"/>
                  </a:lnTo>
                  <a:lnTo>
                    <a:pt x="4078" y="9595"/>
                  </a:lnTo>
                  <a:lnTo>
                    <a:pt x="3865" y="9721"/>
                  </a:lnTo>
                  <a:lnTo>
                    <a:pt x="3645" y="9847"/>
                  </a:lnTo>
                  <a:lnTo>
                    <a:pt x="3424" y="9988"/>
                  </a:lnTo>
                  <a:lnTo>
                    <a:pt x="3212" y="10138"/>
                  </a:lnTo>
                  <a:lnTo>
                    <a:pt x="2999" y="10287"/>
                  </a:lnTo>
                  <a:lnTo>
                    <a:pt x="2795" y="10453"/>
                  </a:lnTo>
                  <a:lnTo>
                    <a:pt x="2590" y="10626"/>
                  </a:lnTo>
                  <a:lnTo>
                    <a:pt x="2385" y="10815"/>
                  </a:lnTo>
                  <a:lnTo>
                    <a:pt x="2196" y="11004"/>
                  </a:lnTo>
                  <a:lnTo>
                    <a:pt x="2008" y="11208"/>
                  </a:lnTo>
                  <a:lnTo>
                    <a:pt x="1819" y="11421"/>
                  </a:lnTo>
                  <a:lnTo>
                    <a:pt x="1646" y="11649"/>
                  </a:lnTo>
                  <a:lnTo>
                    <a:pt x="1480" y="11885"/>
                  </a:lnTo>
                  <a:lnTo>
                    <a:pt x="1323" y="12129"/>
                  </a:lnTo>
                  <a:lnTo>
                    <a:pt x="1173" y="12389"/>
                  </a:lnTo>
                  <a:lnTo>
                    <a:pt x="1039" y="12656"/>
                  </a:lnTo>
                  <a:lnTo>
                    <a:pt x="914" y="12940"/>
                  </a:lnTo>
                  <a:lnTo>
                    <a:pt x="795" y="13231"/>
                  </a:lnTo>
                  <a:lnTo>
                    <a:pt x="693" y="13538"/>
                  </a:lnTo>
                  <a:lnTo>
                    <a:pt x="607" y="13861"/>
                  </a:lnTo>
                  <a:lnTo>
                    <a:pt x="528" y="14191"/>
                  </a:lnTo>
                  <a:lnTo>
                    <a:pt x="473" y="14537"/>
                  </a:lnTo>
                  <a:lnTo>
                    <a:pt x="386" y="15112"/>
                  </a:lnTo>
                  <a:lnTo>
                    <a:pt x="315" y="15702"/>
                  </a:lnTo>
                  <a:lnTo>
                    <a:pt x="260" y="16301"/>
                  </a:lnTo>
                  <a:lnTo>
                    <a:pt x="205" y="16907"/>
                  </a:lnTo>
                  <a:lnTo>
                    <a:pt x="158" y="17497"/>
                  </a:lnTo>
                  <a:lnTo>
                    <a:pt x="119" y="18087"/>
                  </a:lnTo>
                  <a:lnTo>
                    <a:pt x="87" y="18646"/>
                  </a:lnTo>
                  <a:lnTo>
                    <a:pt x="64" y="19181"/>
                  </a:lnTo>
                  <a:lnTo>
                    <a:pt x="24" y="20134"/>
                  </a:lnTo>
                  <a:lnTo>
                    <a:pt x="8" y="20889"/>
                  </a:lnTo>
                  <a:lnTo>
                    <a:pt x="1" y="21566"/>
                  </a:lnTo>
                  <a:lnTo>
                    <a:pt x="38095" y="21566"/>
                  </a:lnTo>
                  <a:lnTo>
                    <a:pt x="38079" y="20889"/>
                  </a:lnTo>
                  <a:lnTo>
                    <a:pt x="38063" y="20134"/>
                  </a:lnTo>
                  <a:lnTo>
                    <a:pt x="38024" y="19181"/>
                  </a:lnTo>
                  <a:lnTo>
                    <a:pt x="38000" y="18646"/>
                  </a:lnTo>
                  <a:lnTo>
                    <a:pt x="37969" y="18087"/>
                  </a:lnTo>
                  <a:lnTo>
                    <a:pt x="37929" y="17497"/>
                  </a:lnTo>
                  <a:lnTo>
                    <a:pt x="37882" y="16907"/>
                  </a:lnTo>
                  <a:lnTo>
                    <a:pt x="37835" y="16301"/>
                  </a:lnTo>
                  <a:lnTo>
                    <a:pt x="37772" y="15702"/>
                  </a:lnTo>
                  <a:lnTo>
                    <a:pt x="37701" y="15112"/>
                  </a:lnTo>
                  <a:lnTo>
                    <a:pt x="37622" y="14537"/>
                  </a:lnTo>
                  <a:lnTo>
                    <a:pt x="37560" y="14191"/>
                  </a:lnTo>
                  <a:lnTo>
                    <a:pt x="37489" y="13861"/>
                  </a:lnTo>
                  <a:lnTo>
                    <a:pt x="37394" y="13538"/>
                  </a:lnTo>
                  <a:lnTo>
                    <a:pt x="37292" y="13231"/>
                  </a:lnTo>
                  <a:lnTo>
                    <a:pt x="37182" y="12940"/>
                  </a:lnTo>
                  <a:lnTo>
                    <a:pt x="37056" y="12656"/>
                  </a:lnTo>
                  <a:lnTo>
                    <a:pt x="36914" y="12389"/>
                  </a:lnTo>
                  <a:lnTo>
                    <a:pt x="36765" y="12129"/>
                  </a:lnTo>
                  <a:lnTo>
                    <a:pt x="36607" y="11885"/>
                  </a:lnTo>
                  <a:lnTo>
                    <a:pt x="36442" y="11649"/>
                  </a:lnTo>
                  <a:lnTo>
                    <a:pt x="36269" y="11421"/>
                  </a:lnTo>
                  <a:lnTo>
                    <a:pt x="36088" y="11208"/>
                  </a:lnTo>
                  <a:lnTo>
                    <a:pt x="35899" y="11004"/>
                  </a:lnTo>
                  <a:lnTo>
                    <a:pt x="35702" y="10815"/>
                  </a:lnTo>
                  <a:lnTo>
                    <a:pt x="35505" y="10626"/>
                  </a:lnTo>
                  <a:lnTo>
                    <a:pt x="35301" y="10453"/>
                  </a:lnTo>
                  <a:lnTo>
                    <a:pt x="35088" y="10287"/>
                  </a:lnTo>
                  <a:lnTo>
                    <a:pt x="34876" y="10138"/>
                  </a:lnTo>
                  <a:lnTo>
                    <a:pt x="34663" y="9988"/>
                  </a:lnTo>
                  <a:lnTo>
                    <a:pt x="34443" y="9847"/>
                  </a:lnTo>
                  <a:lnTo>
                    <a:pt x="34230" y="9721"/>
                  </a:lnTo>
                  <a:lnTo>
                    <a:pt x="34010" y="9595"/>
                  </a:lnTo>
                  <a:lnTo>
                    <a:pt x="33797" y="9484"/>
                  </a:lnTo>
                  <a:lnTo>
                    <a:pt x="33577" y="9374"/>
                  </a:lnTo>
                  <a:lnTo>
                    <a:pt x="33364" y="9272"/>
                  </a:lnTo>
                  <a:lnTo>
                    <a:pt x="33152" y="9185"/>
                  </a:lnTo>
                  <a:lnTo>
                    <a:pt x="32743" y="9020"/>
                  </a:lnTo>
                  <a:lnTo>
                    <a:pt x="32349" y="8878"/>
                  </a:lnTo>
                  <a:lnTo>
                    <a:pt x="31979" y="8760"/>
                  </a:lnTo>
                  <a:lnTo>
                    <a:pt x="31609" y="8658"/>
                  </a:lnTo>
                  <a:lnTo>
                    <a:pt x="31216" y="8564"/>
                  </a:lnTo>
                  <a:lnTo>
                    <a:pt x="30806" y="8469"/>
                  </a:lnTo>
                  <a:lnTo>
                    <a:pt x="30374" y="8383"/>
                  </a:lnTo>
                  <a:lnTo>
                    <a:pt x="29461" y="8202"/>
                  </a:lnTo>
                  <a:lnTo>
                    <a:pt x="28516" y="8013"/>
                  </a:lnTo>
                  <a:lnTo>
                    <a:pt x="28044" y="7910"/>
                  </a:lnTo>
                  <a:lnTo>
                    <a:pt x="27572" y="7800"/>
                  </a:lnTo>
                  <a:lnTo>
                    <a:pt x="27107" y="7674"/>
                  </a:lnTo>
                  <a:lnTo>
                    <a:pt x="26651" y="7540"/>
                  </a:lnTo>
                  <a:lnTo>
                    <a:pt x="26422" y="7470"/>
                  </a:lnTo>
                  <a:lnTo>
                    <a:pt x="26202" y="7391"/>
                  </a:lnTo>
                  <a:lnTo>
                    <a:pt x="25990" y="7312"/>
                  </a:lnTo>
                  <a:lnTo>
                    <a:pt x="25777" y="7226"/>
                  </a:lnTo>
                  <a:lnTo>
                    <a:pt x="25572" y="7139"/>
                  </a:lnTo>
                  <a:lnTo>
                    <a:pt x="25368" y="7045"/>
                  </a:lnTo>
                  <a:lnTo>
                    <a:pt x="25171" y="6942"/>
                  </a:lnTo>
                  <a:lnTo>
                    <a:pt x="24982" y="6840"/>
                  </a:lnTo>
                  <a:lnTo>
                    <a:pt x="24896" y="6785"/>
                  </a:lnTo>
                  <a:lnTo>
                    <a:pt x="24809" y="6722"/>
                  </a:lnTo>
                  <a:lnTo>
                    <a:pt x="24722" y="6651"/>
                  </a:lnTo>
                  <a:lnTo>
                    <a:pt x="24636" y="6580"/>
                  </a:lnTo>
                  <a:lnTo>
                    <a:pt x="24565" y="6494"/>
                  </a:lnTo>
                  <a:lnTo>
                    <a:pt x="24486" y="6407"/>
                  </a:lnTo>
                  <a:lnTo>
                    <a:pt x="24415" y="6320"/>
                  </a:lnTo>
                  <a:lnTo>
                    <a:pt x="24345" y="6218"/>
                  </a:lnTo>
                  <a:lnTo>
                    <a:pt x="24282" y="6116"/>
                  </a:lnTo>
                  <a:lnTo>
                    <a:pt x="24211" y="6013"/>
                  </a:lnTo>
                  <a:lnTo>
                    <a:pt x="24093" y="5785"/>
                  </a:lnTo>
                  <a:lnTo>
                    <a:pt x="23990" y="5549"/>
                  </a:lnTo>
                  <a:lnTo>
                    <a:pt x="23888" y="5289"/>
                  </a:lnTo>
                  <a:lnTo>
                    <a:pt x="23802" y="5030"/>
                  </a:lnTo>
                  <a:lnTo>
                    <a:pt x="23723" y="4746"/>
                  </a:lnTo>
                  <a:lnTo>
                    <a:pt x="23652" y="4463"/>
                  </a:lnTo>
                  <a:lnTo>
                    <a:pt x="23589" y="4180"/>
                  </a:lnTo>
                  <a:lnTo>
                    <a:pt x="23534" y="3881"/>
                  </a:lnTo>
                  <a:lnTo>
                    <a:pt x="23487" y="3589"/>
                  </a:lnTo>
                  <a:lnTo>
                    <a:pt x="23447" y="3290"/>
                  </a:lnTo>
                  <a:lnTo>
                    <a:pt x="23408" y="2991"/>
                  </a:lnTo>
                  <a:lnTo>
                    <a:pt x="23384" y="2700"/>
                  </a:lnTo>
                  <a:lnTo>
                    <a:pt x="23361" y="2417"/>
                  </a:lnTo>
                  <a:lnTo>
                    <a:pt x="23321" y="1866"/>
                  </a:lnTo>
                  <a:lnTo>
                    <a:pt x="23306" y="1354"/>
                  </a:lnTo>
                  <a:lnTo>
                    <a:pt x="23306" y="905"/>
                  </a:lnTo>
                  <a:lnTo>
                    <a:pt x="23306" y="535"/>
                  </a:lnTo>
                  <a:lnTo>
                    <a:pt x="23314" y="244"/>
                  </a:lnTo>
                  <a:lnTo>
                    <a:pt x="23321" y="0"/>
                  </a:lnTo>
                  <a:close/>
                </a:path>
              </a:pathLst>
            </a:custGeom>
            <a:solidFill>
              <a:srgbClr val="F4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2581;p46"/>
            <p:cNvSpPr/>
            <p:nvPr/>
          </p:nvSpPr>
          <p:spPr>
            <a:xfrm>
              <a:off x="3515050" y="2621550"/>
              <a:ext cx="952375" cy="539175"/>
            </a:xfrm>
            <a:custGeom>
              <a:avLst/>
              <a:gdLst/>
              <a:ahLst/>
              <a:cxnLst/>
              <a:rect l="l" t="t" r="r" b="b"/>
              <a:pathLst>
                <a:path w="38095" h="21567" fill="none" extrusionOk="0">
                  <a:moveTo>
                    <a:pt x="37622" y="14537"/>
                  </a:moveTo>
                  <a:lnTo>
                    <a:pt x="37622" y="14537"/>
                  </a:lnTo>
                  <a:lnTo>
                    <a:pt x="37560" y="14191"/>
                  </a:lnTo>
                  <a:lnTo>
                    <a:pt x="37489" y="13861"/>
                  </a:lnTo>
                  <a:lnTo>
                    <a:pt x="37394" y="13538"/>
                  </a:lnTo>
                  <a:lnTo>
                    <a:pt x="37292" y="13231"/>
                  </a:lnTo>
                  <a:lnTo>
                    <a:pt x="37182" y="12940"/>
                  </a:lnTo>
                  <a:lnTo>
                    <a:pt x="37056" y="12656"/>
                  </a:lnTo>
                  <a:lnTo>
                    <a:pt x="36914" y="12389"/>
                  </a:lnTo>
                  <a:lnTo>
                    <a:pt x="36765" y="12129"/>
                  </a:lnTo>
                  <a:lnTo>
                    <a:pt x="36607" y="11885"/>
                  </a:lnTo>
                  <a:lnTo>
                    <a:pt x="36442" y="11649"/>
                  </a:lnTo>
                  <a:lnTo>
                    <a:pt x="36269" y="11421"/>
                  </a:lnTo>
                  <a:lnTo>
                    <a:pt x="36088" y="11208"/>
                  </a:lnTo>
                  <a:lnTo>
                    <a:pt x="35899" y="11004"/>
                  </a:lnTo>
                  <a:lnTo>
                    <a:pt x="35702" y="10815"/>
                  </a:lnTo>
                  <a:lnTo>
                    <a:pt x="35505" y="10626"/>
                  </a:lnTo>
                  <a:lnTo>
                    <a:pt x="35301" y="10453"/>
                  </a:lnTo>
                  <a:lnTo>
                    <a:pt x="35088" y="10287"/>
                  </a:lnTo>
                  <a:lnTo>
                    <a:pt x="34876" y="10138"/>
                  </a:lnTo>
                  <a:lnTo>
                    <a:pt x="34663" y="9988"/>
                  </a:lnTo>
                  <a:lnTo>
                    <a:pt x="34443" y="9847"/>
                  </a:lnTo>
                  <a:lnTo>
                    <a:pt x="34230" y="9721"/>
                  </a:lnTo>
                  <a:lnTo>
                    <a:pt x="34010" y="9595"/>
                  </a:lnTo>
                  <a:lnTo>
                    <a:pt x="33797" y="9484"/>
                  </a:lnTo>
                  <a:lnTo>
                    <a:pt x="33577" y="9374"/>
                  </a:lnTo>
                  <a:lnTo>
                    <a:pt x="33364" y="9272"/>
                  </a:lnTo>
                  <a:lnTo>
                    <a:pt x="33152" y="9185"/>
                  </a:lnTo>
                  <a:lnTo>
                    <a:pt x="32743" y="9020"/>
                  </a:lnTo>
                  <a:lnTo>
                    <a:pt x="32349" y="8878"/>
                  </a:lnTo>
                  <a:lnTo>
                    <a:pt x="31979" y="8760"/>
                  </a:lnTo>
                  <a:lnTo>
                    <a:pt x="31979" y="8760"/>
                  </a:lnTo>
                  <a:lnTo>
                    <a:pt x="31609" y="8658"/>
                  </a:lnTo>
                  <a:lnTo>
                    <a:pt x="31216" y="8564"/>
                  </a:lnTo>
                  <a:lnTo>
                    <a:pt x="30806" y="8469"/>
                  </a:lnTo>
                  <a:lnTo>
                    <a:pt x="30374" y="8383"/>
                  </a:lnTo>
                  <a:lnTo>
                    <a:pt x="29461" y="8202"/>
                  </a:lnTo>
                  <a:lnTo>
                    <a:pt x="28516" y="8013"/>
                  </a:lnTo>
                  <a:lnTo>
                    <a:pt x="28044" y="7910"/>
                  </a:lnTo>
                  <a:lnTo>
                    <a:pt x="27572" y="7800"/>
                  </a:lnTo>
                  <a:lnTo>
                    <a:pt x="27107" y="7674"/>
                  </a:lnTo>
                  <a:lnTo>
                    <a:pt x="26651" y="7540"/>
                  </a:lnTo>
                  <a:lnTo>
                    <a:pt x="26422" y="7470"/>
                  </a:lnTo>
                  <a:lnTo>
                    <a:pt x="26202" y="7391"/>
                  </a:lnTo>
                  <a:lnTo>
                    <a:pt x="25990" y="7312"/>
                  </a:lnTo>
                  <a:lnTo>
                    <a:pt x="25777" y="7226"/>
                  </a:lnTo>
                  <a:lnTo>
                    <a:pt x="25572" y="7139"/>
                  </a:lnTo>
                  <a:lnTo>
                    <a:pt x="25368" y="7045"/>
                  </a:lnTo>
                  <a:lnTo>
                    <a:pt x="25171" y="6942"/>
                  </a:lnTo>
                  <a:lnTo>
                    <a:pt x="24982" y="6840"/>
                  </a:lnTo>
                  <a:lnTo>
                    <a:pt x="24982" y="6840"/>
                  </a:lnTo>
                  <a:lnTo>
                    <a:pt x="24896" y="6785"/>
                  </a:lnTo>
                  <a:lnTo>
                    <a:pt x="24809" y="6722"/>
                  </a:lnTo>
                  <a:lnTo>
                    <a:pt x="24722" y="6651"/>
                  </a:lnTo>
                  <a:lnTo>
                    <a:pt x="24636" y="6580"/>
                  </a:lnTo>
                  <a:lnTo>
                    <a:pt x="24565" y="6494"/>
                  </a:lnTo>
                  <a:lnTo>
                    <a:pt x="24486" y="6407"/>
                  </a:lnTo>
                  <a:lnTo>
                    <a:pt x="24415" y="6320"/>
                  </a:lnTo>
                  <a:lnTo>
                    <a:pt x="24345" y="6218"/>
                  </a:lnTo>
                  <a:lnTo>
                    <a:pt x="24282" y="6116"/>
                  </a:lnTo>
                  <a:lnTo>
                    <a:pt x="24211" y="6013"/>
                  </a:lnTo>
                  <a:lnTo>
                    <a:pt x="24093" y="5785"/>
                  </a:lnTo>
                  <a:lnTo>
                    <a:pt x="23990" y="5549"/>
                  </a:lnTo>
                  <a:lnTo>
                    <a:pt x="23888" y="5289"/>
                  </a:lnTo>
                  <a:lnTo>
                    <a:pt x="23802" y="5030"/>
                  </a:lnTo>
                  <a:lnTo>
                    <a:pt x="23723" y="4746"/>
                  </a:lnTo>
                  <a:lnTo>
                    <a:pt x="23652" y="4463"/>
                  </a:lnTo>
                  <a:lnTo>
                    <a:pt x="23589" y="4180"/>
                  </a:lnTo>
                  <a:lnTo>
                    <a:pt x="23534" y="3881"/>
                  </a:lnTo>
                  <a:lnTo>
                    <a:pt x="23487" y="3589"/>
                  </a:lnTo>
                  <a:lnTo>
                    <a:pt x="23447" y="3290"/>
                  </a:lnTo>
                  <a:lnTo>
                    <a:pt x="23408" y="2991"/>
                  </a:lnTo>
                  <a:lnTo>
                    <a:pt x="23384" y="2700"/>
                  </a:lnTo>
                  <a:lnTo>
                    <a:pt x="23361" y="2417"/>
                  </a:lnTo>
                  <a:lnTo>
                    <a:pt x="23321" y="1866"/>
                  </a:lnTo>
                  <a:lnTo>
                    <a:pt x="23306" y="1354"/>
                  </a:lnTo>
                  <a:lnTo>
                    <a:pt x="23306" y="905"/>
                  </a:lnTo>
                  <a:lnTo>
                    <a:pt x="23306" y="535"/>
                  </a:lnTo>
                  <a:lnTo>
                    <a:pt x="23314" y="244"/>
                  </a:lnTo>
                  <a:lnTo>
                    <a:pt x="23321" y="0"/>
                  </a:lnTo>
                  <a:lnTo>
                    <a:pt x="19048" y="0"/>
                  </a:lnTo>
                  <a:lnTo>
                    <a:pt x="14766" y="0"/>
                  </a:lnTo>
                  <a:lnTo>
                    <a:pt x="14766" y="0"/>
                  </a:lnTo>
                  <a:lnTo>
                    <a:pt x="14782" y="244"/>
                  </a:lnTo>
                  <a:lnTo>
                    <a:pt x="14782" y="535"/>
                  </a:lnTo>
                  <a:lnTo>
                    <a:pt x="14790" y="905"/>
                  </a:lnTo>
                  <a:lnTo>
                    <a:pt x="14782" y="1354"/>
                  </a:lnTo>
                  <a:lnTo>
                    <a:pt x="14766" y="1866"/>
                  </a:lnTo>
                  <a:lnTo>
                    <a:pt x="14734" y="2417"/>
                  </a:lnTo>
                  <a:lnTo>
                    <a:pt x="14711" y="2700"/>
                  </a:lnTo>
                  <a:lnTo>
                    <a:pt x="14679" y="2991"/>
                  </a:lnTo>
                  <a:lnTo>
                    <a:pt x="14648" y="3290"/>
                  </a:lnTo>
                  <a:lnTo>
                    <a:pt x="14601" y="3589"/>
                  </a:lnTo>
                  <a:lnTo>
                    <a:pt x="14553" y="3881"/>
                  </a:lnTo>
                  <a:lnTo>
                    <a:pt x="14498" y="4180"/>
                  </a:lnTo>
                  <a:lnTo>
                    <a:pt x="14435" y="4463"/>
                  </a:lnTo>
                  <a:lnTo>
                    <a:pt x="14365" y="4746"/>
                  </a:lnTo>
                  <a:lnTo>
                    <a:pt x="14286" y="5030"/>
                  </a:lnTo>
                  <a:lnTo>
                    <a:pt x="14199" y="5289"/>
                  </a:lnTo>
                  <a:lnTo>
                    <a:pt x="14105" y="5549"/>
                  </a:lnTo>
                  <a:lnTo>
                    <a:pt x="13995" y="5785"/>
                  </a:lnTo>
                  <a:lnTo>
                    <a:pt x="13877" y="6013"/>
                  </a:lnTo>
                  <a:lnTo>
                    <a:pt x="13814" y="6116"/>
                  </a:lnTo>
                  <a:lnTo>
                    <a:pt x="13743" y="6218"/>
                  </a:lnTo>
                  <a:lnTo>
                    <a:pt x="13672" y="6320"/>
                  </a:lnTo>
                  <a:lnTo>
                    <a:pt x="13601" y="6407"/>
                  </a:lnTo>
                  <a:lnTo>
                    <a:pt x="13530" y="6494"/>
                  </a:lnTo>
                  <a:lnTo>
                    <a:pt x="13452" y="6580"/>
                  </a:lnTo>
                  <a:lnTo>
                    <a:pt x="13365" y="6651"/>
                  </a:lnTo>
                  <a:lnTo>
                    <a:pt x="13286" y="6722"/>
                  </a:lnTo>
                  <a:lnTo>
                    <a:pt x="13192" y="6785"/>
                  </a:lnTo>
                  <a:lnTo>
                    <a:pt x="13105" y="6840"/>
                  </a:lnTo>
                  <a:lnTo>
                    <a:pt x="13105" y="6840"/>
                  </a:lnTo>
                  <a:lnTo>
                    <a:pt x="12916" y="6942"/>
                  </a:lnTo>
                  <a:lnTo>
                    <a:pt x="12720" y="7045"/>
                  </a:lnTo>
                  <a:lnTo>
                    <a:pt x="12523" y="7139"/>
                  </a:lnTo>
                  <a:lnTo>
                    <a:pt x="12310" y="7226"/>
                  </a:lnTo>
                  <a:lnTo>
                    <a:pt x="12098" y="7312"/>
                  </a:lnTo>
                  <a:lnTo>
                    <a:pt x="11885" y="7391"/>
                  </a:lnTo>
                  <a:lnTo>
                    <a:pt x="11665" y="7470"/>
                  </a:lnTo>
                  <a:lnTo>
                    <a:pt x="11445" y="7540"/>
                  </a:lnTo>
                  <a:lnTo>
                    <a:pt x="10988" y="7674"/>
                  </a:lnTo>
                  <a:lnTo>
                    <a:pt x="10516" y="7800"/>
                  </a:lnTo>
                  <a:lnTo>
                    <a:pt x="10044" y="7910"/>
                  </a:lnTo>
                  <a:lnTo>
                    <a:pt x="9571" y="8013"/>
                  </a:lnTo>
                  <a:lnTo>
                    <a:pt x="8627" y="8202"/>
                  </a:lnTo>
                  <a:lnTo>
                    <a:pt x="7722" y="8383"/>
                  </a:lnTo>
                  <a:lnTo>
                    <a:pt x="7289" y="8469"/>
                  </a:lnTo>
                  <a:lnTo>
                    <a:pt x="6872" y="8564"/>
                  </a:lnTo>
                  <a:lnTo>
                    <a:pt x="6478" y="8658"/>
                  </a:lnTo>
                  <a:lnTo>
                    <a:pt x="6108" y="8760"/>
                  </a:lnTo>
                  <a:lnTo>
                    <a:pt x="6108" y="8760"/>
                  </a:lnTo>
                  <a:lnTo>
                    <a:pt x="5738" y="8878"/>
                  </a:lnTo>
                  <a:lnTo>
                    <a:pt x="5345" y="9020"/>
                  </a:lnTo>
                  <a:lnTo>
                    <a:pt x="4935" y="9185"/>
                  </a:lnTo>
                  <a:lnTo>
                    <a:pt x="4723" y="9272"/>
                  </a:lnTo>
                  <a:lnTo>
                    <a:pt x="4510" y="9374"/>
                  </a:lnTo>
                  <a:lnTo>
                    <a:pt x="4298" y="9484"/>
                  </a:lnTo>
                  <a:lnTo>
                    <a:pt x="4078" y="9595"/>
                  </a:lnTo>
                  <a:lnTo>
                    <a:pt x="3865" y="9721"/>
                  </a:lnTo>
                  <a:lnTo>
                    <a:pt x="3645" y="9847"/>
                  </a:lnTo>
                  <a:lnTo>
                    <a:pt x="3424" y="9988"/>
                  </a:lnTo>
                  <a:lnTo>
                    <a:pt x="3212" y="10138"/>
                  </a:lnTo>
                  <a:lnTo>
                    <a:pt x="2999" y="10287"/>
                  </a:lnTo>
                  <a:lnTo>
                    <a:pt x="2795" y="10453"/>
                  </a:lnTo>
                  <a:lnTo>
                    <a:pt x="2590" y="10626"/>
                  </a:lnTo>
                  <a:lnTo>
                    <a:pt x="2385" y="10815"/>
                  </a:lnTo>
                  <a:lnTo>
                    <a:pt x="2196" y="11004"/>
                  </a:lnTo>
                  <a:lnTo>
                    <a:pt x="2008" y="11208"/>
                  </a:lnTo>
                  <a:lnTo>
                    <a:pt x="1819" y="11421"/>
                  </a:lnTo>
                  <a:lnTo>
                    <a:pt x="1646" y="11649"/>
                  </a:lnTo>
                  <a:lnTo>
                    <a:pt x="1480" y="11885"/>
                  </a:lnTo>
                  <a:lnTo>
                    <a:pt x="1323" y="12129"/>
                  </a:lnTo>
                  <a:lnTo>
                    <a:pt x="1173" y="12389"/>
                  </a:lnTo>
                  <a:lnTo>
                    <a:pt x="1039" y="12656"/>
                  </a:lnTo>
                  <a:lnTo>
                    <a:pt x="914" y="12940"/>
                  </a:lnTo>
                  <a:lnTo>
                    <a:pt x="795" y="13231"/>
                  </a:lnTo>
                  <a:lnTo>
                    <a:pt x="693" y="13538"/>
                  </a:lnTo>
                  <a:lnTo>
                    <a:pt x="607" y="13861"/>
                  </a:lnTo>
                  <a:lnTo>
                    <a:pt x="528" y="14191"/>
                  </a:lnTo>
                  <a:lnTo>
                    <a:pt x="473" y="14537"/>
                  </a:lnTo>
                  <a:lnTo>
                    <a:pt x="473" y="14537"/>
                  </a:lnTo>
                  <a:lnTo>
                    <a:pt x="386" y="15112"/>
                  </a:lnTo>
                  <a:lnTo>
                    <a:pt x="315" y="15702"/>
                  </a:lnTo>
                  <a:lnTo>
                    <a:pt x="260" y="16301"/>
                  </a:lnTo>
                  <a:lnTo>
                    <a:pt x="205" y="16907"/>
                  </a:lnTo>
                  <a:lnTo>
                    <a:pt x="158" y="17497"/>
                  </a:lnTo>
                  <a:lnTo>
                    <a:pt x="119" y="18087"/>
                  </a:lnTo>
                  <a:lnTo>
                    <a:pt x="87" y="18646"/>
                  </a:lnTo>
                  <a:lnTo>
                    <a:pt x="64" y="19181"/>
                  </a:lnTo>
                  <a:lnTo>
                    <a:pt x="24" y="20134"/>
                  </a:lnTo>
                  <a:lnTo>
                    <a:pt x="8" y="20889"/>
                  </a:lnTo>
                  <a:lnTo>
                    <a:pt x="1" y="21566"/>
                  </a:lnTo>
                  <a:lnTo>
                    <a:pt x="19048" y="21566"/>
                  </a:lnTo>
                  <a:lnTo>
                    <a:pt x="38095" y="21566"/>
                  </a:lnTo>
                  <a:lnTo>
                    <a:pt x="38095" y="21566"/>
                  </a:lnTo>
                  <a:lnTo>
                    <a:pt x="38079" y="20889"/>
                  </a:lnTo>
                  <a:lnTo>
                    <a:pt x="38063" y="20134"/>
                  </a:lnTo>
                  <a:lnTo>
                    <a:pt x="38024" y="19181"/>
                  </a:lnTo>
                  <a:lnTo>
                    <a:pt x="38000" y="18646"/>
                  </a:lnTo>
                  <a:lnTo>
                    <a:pt x="37969" y="18087"/>
                  </a:lnTo>
                  <a:lnTo>
                    <a:pt x="37929" y="17497"/>
                  </a:lnTo>
                  <a:lnTo>
                    <a:pt x="37882" y="16907"/>
                  </a:lnTo>
                  <a:lnTo>
                    <a:pt x="37835" y="16301"/>
                  </a:lnTo>
                  <a:lnTo>
                    <a:pt x="37772" y="15702"/>
                  </a:lnTo>
                  <a:lnTo>
                    <a:pt x="37701" y="15112"/>
                  </a:lnTo>
                  <a:lnTo>
                    <a:pt x="37622" y="14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2582;p46"/>
            <p:cNvSpPr/>
            <p:nvPr/>
          </p:nvSpPr>
          <p:spPr>
            <a:xfrm>
              <a:off x="3875325" y="2621550"/>
              <a:ext cx="223175" cy="116100"/>
            </a:xfrm>
            <a:custGeom>
              <a:avLst/>
              <a:gdLst/>
              <a:ahLst/>
              <a:cxnLst/>
              <a:rect l="l" t="t" r="r" b="b"/>
              <a:pathLst>
                <a:path w="8927" h="4644" extrusionOk="0">
                  <a:moveTo>
                    <a:pt x="371" y="0"/>
                  </a:moveTo>
                  <a:lnTo>
                    <a:pt x="379" y="118"/>
                  </a:lnTo>
                  <a:lnTo>
                    <a:pt x="386" y="441"/>
                  </a:lnTo>
                  <a:lnTo>
                    <a:pt x="394" y="929"/>
                  </a:lnTo>
                  <a:lnTo>
                    <a:pt x="386" y="1228"/>
                  </a:lnTo>
                  <a:lnTo>
                    <a:pt x="379" y="1551"/>
                  </a:lnTo>
                  <a:lnTo>
                    <a:pt x="371" y="1905"/>
                  </a:lnTo>
                  <a:lnTo>
                    <a:pt x="347" y="2275"/>
                  </a:lnTo>
                  <a:lnTo>
                    <a:pt x="316" y="2661"/>
                  </a:lnTo>
                  <a:lnTo>
                    <a:pt x="276" y="3054"/>
                  </a:lnTo>
                  <a:lnTo>
                    <a:pt x="229" y="3456"/>
                  </a:lnTo>
                  <a:lnTo>
                    <a:pt x="166" y="3857"/>
                  </a:lnTo>
                  <a:lnTo>
                    <a:pt x="87" y="4250"/>
                  </a:lnTo>
                  <a:lnTo>
                    <a:pt x="1" y="4636"/>
                  </a:lnTo>
                  <a:lnTo>
                    <a:pt x="1" y="4644"/>
                  </a:lnTo>
                  <a:lnTo>
                    <a:pt x="457" y="4550"/>
                  </a:lnTo>
                  <a:lnTo>
                    <a:pt x="953" y="4439"/>
                  </a:lnTo>
                  <a:lnTo>
                    <a:pt x="1488" y="4298"/>
                  </a:lnTo>
                  <a:lnTo>
                    <a:pt x="2055" y="4140"/>
                  </a:lnTo>
                  <a:lnTo>
                    <a:pt x="2653" y="3967"/>
                  </a:lnTo>
                  <a:lnTo>
                    <a:pt x="3259" y="3778"/>
                  </a:lnTo>
                  <a:lnTo>
                    <a:pt x="3881" y="3566"/>
                  </a:lnTo>
                  <a:lnTo>
                    <a:pt x="4511" y="3345"/>
                  </a:lnTo>
                  <a:lnTo>
                    <a:pt x="5132" y="3101"/>
                  </a:lnTo>
                  <a:lnTo>
                    <a:pt x="5746" y="2849"/>
                  </a:lnTo>
                  <a:lnTo>
                    <a:pt x="6352" y="2590"/>
                  </a:lnTo>
                  <a:lnTo>
                    <a:pt x="6644" y="2456"/>
                  </a:lnTo>
                  <a:lnTo>
                    <a:pt x="6927" y="2314"/>
                  </a:lnTo>
                  <a:lnTo>
                    <a:pt x="7210" y="2180"/>
                  </a:lnTo>
                  <a:lnTo>
                    <a:pt x="7486" y="2031"/>
                  </a:lnTo>
                  <a:lnTo>
                    <a:pt x="7746" y="1889"/>
                  </a:lnTo>
                  <a:lnTo>
                    <a:pt x="8005" y="1740"/>
                  </a:lnTo>
                  <a:lnTo>
                    <a:pt x="8249" y="1598"/>
                  </a:lnTo>
                  <a:lnTo>
                    <a:pt x="8478" y="1448"/>
                  </a:lnTo>
                  <a:lnTo>
                    <a:pt x="8706" y="1291"/>
                  </a:lnTo>
                  <a:lnTo>
                    <a:pt x="8910" y="1142"/>
                  </a:lnTo>
                  <a:lnTo>
                    <a:pt x="8910" y="677"/>
                  </a:lnTo>
                  <a:lnTo>
                    <a:pt x="8910" y="669"/>
                  </a:lnTo>
                  <a:lnTo>
                    <a:pt x="8910" y="488"/>
                  </a:lnTo>
                  <a:lnTo>
                    <a:pt x="8910" y="457"/>
                  </a:lnTo>
                  <a:lnTo>
                    <a:pt x="8910" y="331"/>
                  </a:lnTo>
                  <a:lnTo>
                    <a:pt x="8918" y="299"/>
                  </a:lnTo>
                  <a:lnTo>
                    <a:pt x="8918" y="197"/>
                  </a:lnTo>
                  <a:lnTo>
                    <a:pt x="8918" y="166"/>
                  </a:lnTo>
                  <a:lnTo>
                    <a:pt x="8926" y="95"/>
                  </a:lnTo>
                  <a:lnTo>
                    <a:pt x="8926" y="79"/>
                  </a:lnTo>
                  <a:lnTo>
                    <a:pt x="8926" y="32"/>
                  </a:lnTo>
                  <a:lnTo>
                    <a:pt x="8926" y="0"/>
                  </a:lnTo>
                  <a:close/>
                </a:path>
              </a:pathLst>
            </a:custGeom>
            <a:solidFill>
              <a:srgbClr val="EDB3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2583;p46"/>
            <p:cNvSpPr/>
            <p:nvPr/>
          </p:nvSpPr>
          <p:spPr>
            <a:xfrm>
              <a:off x="3875325" y="2621550"/>
              <a:ext cx="223175" cy="116100"/>
            </a:xfrm>
            <a:custGeom>
              <a:avLst/>
              <a:gdLst/>
              <a:ahLst/>
              <a:cxnLst/>
              <a:rect l="l" t="t" r="r" b="b"/>
              <a:pathLst>
                <a:path w="8927" h="4644" fill="none" extrusionOk="0">
                  <a:moveTo>
                    <a:pt x="1" y="4636"/>
                  </a:moveTo>
                  <a:lnTo>
                    <a:pt x="1" y="4636"/>
                  </a:lnTo>
                  <a:lnTo>
                    <a:pt x="1" y="4644"/>
                  </a:lnTo>
                  <a:lnTo>
                    <a:pt x="1" y="4644"/>
                  </a:lnTo>
                  <a:lnTo>
                    <a:pt x="457" y="4550"/>
                  </a:lnTo>
                  <a:lnTo>
                    <a:pt x="953" y="4439"/>
                  </a:lnTo>
                  <a:lnTo>
                    <a:pt x="1488" y="4298"/>
                  </a:lnTo>
                  <a:lnTo>
                    <a:pt x="2055" y="4140"/>
                  </a:lnTo>
                  <a:lnTo>
                    <a:pt x="2653" y="3967"/>
                  </a:lnTo>
                  <a:lnTo>
                    <a:pt x="3259" y="3778"/>
                  </a:lnTo>
                  <a:lnTo>
                    <a:pt x="3881" y="3566"/>
                  </a:lnTo>
                  <a:lnTo>
                    <a:pt x="4511" y="3345"/>
                  </a:lnTo>
                  <a:lnTo>
                    <a:pt x="5132" y="3101"/>
                  </a:lnTo>
                  <a:lnTo>
                    <a:pt x="5746" y="2849"/>
                  </a:lnTo>
                  <a:lnTo>
                    <a:pt x="6352" y="2590"/>
                  </a:lnTo>
                  <a:lnTo>
                    <a:pt x="6644" y="2456"/>
                  </a:lnTo>
                  <a:lnTo>
                    <a:pt x="6927" y="2314"/>
                  </a:lnTo>
                  <a:lnTo>
                    <a:pt x="7210" y="2180"/>
                  </a:lnTo>
                  <a:lnTo>
                    <a:pt x="7486" y="2031"/>
                  </a:lnTo>
                  <a:lnTo>
                    <a:pt x="7746" y="1889"/>
                  </a:lnTo>
                  <a:lnTo>
                    <a:pt x="8005" y="1740"/>
                  </a:lnTo>
                  <a:lnTo>
                    <a:pt x="8249" y="1598"/>
                  </a:lnTo>
                  <a:lnTo>
                    <a:pt x="8478" y="1448"/>
                  </a:lnTo>
                  <a:lnTo>
                    <a:pt x="8706" y="1291"/>
                  </a:lnTo>
                  <a:lnTo>
                    <a:pt x="8910" y="1142"/>
                  </a:lnTo>
                  <a:lnTo>
                    <a:pt x="8910" y="1142"/>
                  </a:lnTo>
                  <a:lnTo>
                    <a:pt x="8910" y="677"/>
                  </a:lnTo>
                  <a:lnTo>
                    <a:pt x="8910" y="669"/>
                  </a:lnTo>
                  <a:lnTo>
                    <a:pt x="8910" y="669"/>
                  </a:lnTo>
                  <a:lnTo>
                    <a:pt x="8910" y="488"/>
                  </a:lnTo>
                  <a:lnTo>
                    <a:pt x="8910" y="488"/>
                  </a:lnTo>
                  <a:lnTo>
                    <a:pt x="8910" y="457"/>
                  </a:lnTo>
                  <a:lnTo>
                    <a:pt x="8910" y="457"/>
                  </a:lnTo>
                  <a:lnTo>
                    <a:pt x="8910" y="331"/>
                  </a:lnTo>
                  <a:lnTo>
                    <a:pt x="8910" y="331"/>
                  </a:lnTo>
                  <a:lnTo>
                    <a:pt x="8918" y="299"/>
                  </a:lnTo>
                  <a:lnTo>
                    <a:pt x="8918" y="299"/>
                  </a:lnTo>
                  <a:lnTo>
                    <a:pt x="8918" y="197"/>
                  </a:lnTo>
                  <a:lnTo>
                    <a:pt x="8918" y="197"/>
                  </a:lnTo>
                  <a:lnTo>
                    <a:pt x="8918" y="166"/>
                  </a:lnTo>
                  <a:lnTo>
                    <a:pt x="8918" y="166"/>
                  </a:lnTo>
                  <a:lnTo>
                    <a:pt x="8926" y="95"/>
                  </a:lnTo>
                  <a:lnTo>
                    <a:pt x="8926" y="95"/>
                  </a:lnTo>
                  <a:lnTo>
                    <a:pt x="8926" y="79"/>
                  </a:lnTo>
                  <a:lnTo>
                    <a:pt x="8926" y="79"/>
                  </a:lnTo>
                  <a:lnTo>
                    <a:pt x="8926" y="32"/>
                  </a:lnTo>
                  <a:lnTo>
                    <a:pt x="8926" y="32"/>
                  </a:lnTo>
                  <a:lnTo>
                    <a:pt x="8926" y="0"/>
                  </a:lnTo>
                  <a:lnTo>
                    <a:pt x="4652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79" y="118"/>
                  </a:lnTo>
                  <a:lnTo>
                    <a:pt x="386" y="441"/>
                  </a:lnTo>
                  <a:lnTo>
                    <a:pt x="394" y="929"/>
                  </a:lnTo>
                  <a:lnTo>
                    <a:pt x="386" y="1228"/>
                  </a:lnTo>
                  <a:lnTo>
                    <a:pt x="379" y="1551"/>
                  </a:lnTo>
                  <a:lnTo>
                    <a:pt x="371" y="1905"/>
                  </a:lnTo>
                  <a:lnTo>
                    <a:pt x="347" y="2275"/>
                  </a:lnTo>
                  <a:lnTo>
                    <a:pt x="316" y="2661"/>
                  </a:lnTo>
                  <a:lnTo>
                    <a:pt x="276" y="3054"/>
                  </a:lnTo>
                  <a:lnTo>
                    <a:pt x="229" y="3456"/>
                  </a:lnTo>
                  <a:lnTo>
                    <a:pt x="166" y="3857"/>
                  </a:lnTo>
                  <a:lnTo>
                    <a:pt x="87" y="4250"/>
                  </a:lnTo>
                  <a:lnTo>
                    <a:pt x="1" y="46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2584;p46"/>
            <p:cNvSpPr/>
            <p:nvPr/>
          </p:nvSpPr>
          <p:spPr>
            <a:xfrm>
              <a:off x="3649250" y="1861425"/>
              <a:ext cx="669425" cy="820350"/>
            </a:xfrm>
            <a:custGeom>
              <a:avLst/>
              <a:gdLst/>
              <a:ahLst/>
              <a:cxnLst/>
              <a:rect l="l" t="t" r="r" b="b"/>
              <a:pathLst>
                <a:path w="26777" h="32814" extrusionOk="0">
                  <a:moveTo>
                    <a:pt x="13388" y="1"/>
                  </a:moveTo>
                  <a:lnTo>
                    <a:pt x="12845" y="9"/>
                  </a:lnTo>
                  <a:lnTo>
                    <a:pt x="12326" y="32"/>
                  </a:lnTo>
                  <a:lnTo>
                    <a:pt x="11814" y="72"/>
                  </a:lnTo>
                  <a:lnTo>
                    <a:pt x="11318" y="119"/>
                  </a:lnTo>
                  <a:lnTo>
                    <a:pt x="10838" y="182"/>
                  </a:lnTo>
                  <a:lnTo>
                    <a:pt x="10374" y="260"/>
                  </a:lnTo>
                  <a:lnTo>
                    <a:pt x="9925" y="355"/>
                  </a:lnTo>
                  <a:lnTo>
                    <a:pt x="9485" y="457"/>
                  </a:lnTo>
                  <a:lnTo>
                    <a:pt x="9060" y="575"/>
                  </a:lnTo>
                  <a:lnTo>
                    <a:pt x="8650" y="709"/>
                  </a:lnTo>
                  <a:lnTo>
                    <a:pt x="8249" y="859"/>
                  </a:lnTo>
                  <a:lnTo>
                    <a:pt x="7863" y="1016"/>
                  </a:lnTo>
                  <a:lnTo>
                    <a:pt x="7485" y="1189"/>
                  </a:lnTo>
                  <a:lnTo>
                    <a:pt x="7123" y="1370"/>
                  </a:lnTo>
                  <a:lnTo>
                    <a:pt x="6769" y="1567"/>
                  </a:lnTo>
                  <a:lnTo>
                    <a:pt x="6431" y="1779"/>
                  </a:lnTo>
                  <a:lnTo>
                    <a:pt x="6100" y="2008"/>
                  </a:lnTo>
                  <a:lnTo>
                    <a:pt x="5777" y="2244"/>
                  </a:lnTo>
                  <a:lnTo>
                    <a:pt x="5471" y="2488"/>
                  </a:lnTo>
                  <a:lnTo>
                    <a:pt x="5171" y="2748"/>
                  </a:lnTo>
                  <a:lnTo>
                    <a:pt x="4880" y="3023"/>
                  </a:lnTo>
                  <a:lnTo>
                    <a:pt x="4605" y="3306"/>
                  </a:lnTo>
                  <a:lnTo>
                    <a:pt x="4329" y="3605"/>
                  </a:lnTo>
                  <a:lnTo>
                    <a:pt x="4070" y="3912"/>
                  </a:lnTo>
                  <a:lnTo>
                    <a:pt x="3818" y="4235"/>
                  </a:lnTo>
                  <a:lnTo>
                    <a:pt x="3574" y="4574"/>
                  </a:lnTo>
                  <a:lnTo>
                    <a:pt x="3338" y="4912"/>
                  </a:lnTo>
                  <a:lnTo>
                    <a:pt x="3101" y="5274"/>
                  </a:lnTo>
                  <a:lnTo>
                    <a:pt x="2881" y="5636"/>
                  </a:lnTo>
                  <a:lnTo>
                    <a:pt x="2669" y="6014"/>
                  </a:lnTo>
                  <a:lnTo>
                    <a:pt x="2456" y="6407"/>
                  </a:lnTo>
                  <a:lnTo>
                    <a:pt x="2259" y="6809"/>
                  </a:lnTo>
                  <a:lnTo>
                    <a:pt x="2165" y="6998"/>
                  </a:lnTo>
                  <a:lnTo>
                    <a:pt x="2086" y="7195"/>
                  </a:lnTo>
                  <a:lnTo>
                    <a:pt x="2007" y="7391"/>
                  </a:lnTo>
                  <a:lnTo>
                    <a:pt x="1929" y="7596"/>
                  </a:lnTo>
                  <a:lnTo>
                    <a:pt x="1858" y="7801"/>
                  </a:lnTo>
                  <a:lnTo>
                    <a:pt x="1795" y="8013"/>
                  </a:lnTo>
                  <a:lnTo>
                    <a:pt x="1740" y="8226"/>
                  </a:lnTo>
                  <a:lnTo>
                    <a:pt x="1685" y="8438"/>
                  </a:lnTo>
                  <a:lnTo>
                    <a:pt x="1630" y="8658"/>
                  </a:lnTo>
                  <a:lnTo>
                    <a:pt x="1582" y="8879"/>
                  </a:lnTo>
                  <a:lnTo>
                    <a:pt x="1504" y="9335"/>
                  </a:lnTo>
                  <a:lnTo>
                    <a:pt x="1433" y="9792"/>
                  </a:lnTo>
                  <a:lnTo>
                    <a:pt x="1386" y="10256"/>
                  </a:lnTo>
                  <a:lnTo>
                    <a:pt x="1346" y="10721"/>
                  </a:lnTo>
                  <a:lnTo>
                    <a:pt x="1323" y="11193"/>
                  </a:lnTo>
                  <a:lnTo>
                    <a:pt x="1307" y="11657"/>
                  </a:lnTo>
                  <a:lnTo>
                    <a:pt x="1307" y="12122"/>
                  </a:lnTo>
                  <a:lnTo>
                    <a:pt x="1315" y="12586"/>
                  </a:lnTo>
                  <a:lnTo>
                    <a:pt x="1331" y="13042"/>
                  </a:lnTo>
                  <a:lnTo>
                    <a:pt x="1354" y="13491"/>
                  </a:lnTo>
                  <a:lnTo>
                    <a:pt x="1386" y="13924"/>
                  </a:lnTo>
                  <a:lnTo>
                    <a:pt x="1417" y="14357"/>
                  </a:lnTo>
                  <a:lnTo>
                    <a:pt x="1456" y="14766"/>
                  </a:lnTo>
                  <a:lnTo>
                    <a:pt x="1504" y="15160"/>
                  </a:lnTo>
                  <a:lnTo>
                    <a:pt x="1551" y="15545"/>
                  </a:lnTo>
                  <a:lnTo>
                    <a:pt x="1653" y="16246"/>
                  </a:lnTo>
                  <a:lnTo>
                    <a:pt x="1748" y="16852"/>
                  </a:lnTo>
                  <a:lnTo>
                    <a:pt x="1842" y="17348"/>
                  </a:lnTo>
                  <a:lnTo>
                    <a:pt x="1913" y="17718"/>
                  </a:lnTo>
                  <a:lnTo>
                    <a:pt x="1984" y="18040"/>
                  </a:lnTo>
                  <a:lnTo>
                    <a:pt x="1740" y="18001"/>
                  </a:lnTo>
                  <a:lnTo>
                    <a:pt x="1519" y="17977"/>
                  </a:lnTo>
                  <a:lnTo>
                    <a:pt x="1315" y="17977"/>
                  </a:lnTo>
                  <a:lnTo>
                    <a:pt x="1134" y="17993"/>
                  </a:lnTo>
                  <a:lnTo>
                    <a:pt x="961" y="18025"/>
                  </a:lnTo>
                  <a:lnTo>
                    <a:pt x="882" y="18040"/>
                  </a:lnTo>
                  <a:lnTo>
                    <a:pt x="803" y="18072"/>
                  </a:lnTo>
                  <a:lnTo>
                    <a:pt x="732" y="18095"/>
                  </a:lnTo>
                  <a:lnTo>
                    <a:pt x="669" y="18127"/>
                  </a:lnTo>
                  <a:lnTo>
                    <a:pt x="599" y="18166"/>
                  </a:lnTo>
                  <a:lnTo>
                    <a:pt x="543" y="18206"/>
                  </a:lnTo>
                  <a:lnTo>
                    <a:pt x="433" y="18292"/>
                  </a:lnTo>
                  <a:lnTo>
                    <a:pt x="331" y="18395"/>
                  </a:lnTo>
                  <a:lnTo>
                    <a:pt x="252" y="18505"/>
                  </a:lnTo>
                  <a:lnTo>
                    <a:pt x="181" y="18623"/>
                  </a:lnTo>
                  <a:lnTo>
                    <a:pt x="126" y="18757"/>
                  </a:lnTo>
                  <a:lnTo>
                    <a:pt x="79" y="18890"/>
                  </a:lnTo>
                  <a:lnTo>
                    <a:pt x="40" y="19040"/>
                  </a:lnTo>
                  <a:lnTo>
                    <a:pt x="16" y="19189"/>
                  </a:lnTo>
                  <a:lnTo>
                    <a:pt x="0" y="19347"/>
                  </a:lnTo>
                  <a:lnTo>
                    <a:pt x="0" y="19504"/>
                  </a:lnTo>
                  <a:lnTo>
                    <a:pt x="0" y="19670"/>
                  </a:lnTo>
                  <a:lnTo>
                    <a:pt x="16" y="19835"/>
                  </a:lnTo>
                  <a:lnTo>
                    <a:pt x="32" y="20008"/>
                  </a:lnTo>
                  <a:lnTo>
                    <a:pt x="63" y="20181"/>
                  </a:lnTo>
                  <a:lnTo>
                    <a:pt x="103" y="20346"/>
                  </a:lnTo>
                  <a:lnTo>
                    <a:pt x="142" y="20520"/>
                  </a:lnTo>
                  <a:lnTo>
                    <a:pt x="189" y="20685"/>
                  </a:lnTo>
                  <a:lnTo>
                    <a:pt x="244" y="20850"/>
                  </a:lnTo>
                  <a:lnTo>
                    <a:pt x="307" y="21008"/>
                  </a:lnTo>
                  <a:lnTo>
                    <a:pt x="370" y="21165"/>
                  </a:lnTo>
                  <a:lnTo>
                    <a:pt x="433" y="21315"/>
                  </a:lnTo>
                  <a:lnTo>
                    <a:pt x="504" y="21456"/>
                  </a:lnTo>
                  <a:lnTo>
                    <a:pt x="583" y="21590"/>
                  </a:lnTo>
                  <a:lnTo>
                    <a:pt x="662" y="21716"/>
                  </a:lnTo>
                  <a:lnTo>
                    <a:pt x="890" y="22086"/>
                  </a:lnTo>
                  <a:lnTo>
                    <a:pt x="1063" y="22385"/>
                  </a:lnTo>
                  <a:lnTo>
                    <a:pt x="1205" y="22637"/>
                  </a:lnTo>
                  <a:lnTo>
                    <a:pt x="1315" y="22873"/>
                  </a:lnTo>
                  <a:lnTo>
                    <a:pt x="1417" y="23117"/>
                  </a:lnTo>
                  <a:lnTo>
                    <a:pt x="1519" y="23392"/>
                  </a:lnTo>
                  <a:lnTo>
                    <a:pt x="1771" y="24117"/>
                  </a:lnTo>
                  <a:lnTo>
                    <a:pt x="1834" y="24266"/>
                  </a:lnTo>
                  <a:lnTo>
                    <a:pt x="1889" y="24408"/>
                  </a:lnTo>
                  <a:lnTo>
                    <a:pt x="1960" y="24526"/>
                  </a:lnTo>
                  <a:lnTo>
                    <a:pt x="2031" y="24636"/>
                  </a:lnTo>
                  <a:lnTo>
                    <a:pt x="2102" y="24723"/>
                  </a:lnTo>
                  <a:lnTo>
                    <a:pt x="2173" y="24801"/>
                  </a:lnTo>
                  <a:lnTo>
                    <a:pt x="2251" y="24872"/>
                  </a:lnTo>
                  <a:lnTo>
                    <a:pt x="2330" y="24927"/>
                  </a:lnTo>
                  <a:lnTo>
                    <a:pt x="2409" y="24967"/>
                  </a:lnTo>
                  <a:lnTo>
                    <a:pt x="2495" y="25006"/>
                  </a:lnTo>
                  <a:lnTo>
                    <a:pt x="2574" y="25030"/>
                  </a:lnTo>
                  <a:lnTo>
                    <a:pt x="2661" y="25037"/>
                  </a:lnTo>
                  <a:lnTo>
                    <a:pt x="2739" y="25045"/>
                  </a:lnTo>
                  <a:lnTo>
                    <a:pt x="2818" y="25045"/>
                  </a:lnTo>
                  <a:lnTo>
                    <a:pt x="2897" y="25037"/>
                  </a:lnTo>
                  <a:lnTo>
                    <a:pt x="2975" y="25030"/>
                  </a:lnTo>
                  <a:lnTo>
                    <a:pt x="3054" y="25014"/>
                  </a:lnTo>
                  <a:lnTo>
                    <a:pt x="3133" y="24990"/>
                  </a:lnTo>
                  <a:lnTo>
                    <a:pt x="3275" y="24935"/>
                  </a:lnTo>
                  <a:lnTo>
                    <a:pt x="3401" y="24872"/>
                  </a:lnTo>
                  <a:lnTo>
                    <a:pt x="3511" y="24809"/>
                  </a:lnTo>
                  <a:lnTo>
                    <a:pt x="3605" y="24746"/>
                  </a:lnTo>
                  <a:lnTo>
                    <a:pt x="3676" y="24699"/>
                  </a:lnTo>
                  <a:lnTo>
                    <a:pt x="3739" y="24644"/>
                  </a:lnTo>
                  <a:lnTo>
                    <a:pt x="3888" y="25045"/>
                  </a:lnTo>
                  <a:lnTo>
                    <a:pt x="4030" y="25407"/>
                  </a:lnTo>
                  <a:lnTo>
                    <a:pt x="4180" y="25738"/>
                  </a:lnTo>
                  <a:lnTo>
                    <a:pt x="4337" y="26053"/>
                  </a:lnTo>
                  <a:lnTo>
                    <a:pt x="4502" y="26344"/>
                  </a:lnTo>
                  <a:lnTo>
                    <a:pt x="4683" y="26635"/>
                  </a:lnTo>
                  <a:lnTo>
                    <a:pt x="4888" y="26919"/>
                  </a:lnTo>
                  <a:lnTo>
                    <a:pt x="5108" y="27202"/>
                  </a:lnTo>
                  <a:lnTo>
                    <a:pt x="5368" y="27501"/>
                  </a:lnTo>
                  <a:lnTo>
                    <a:pt x="5652" y="27808"/>
                  </a:lnTo>
                  <a:lnTo>
                    <a:pt x="5974" y="28138"/>
                  </a:lnTo>
                  <a:lnTo>
                    <a:pt x="6336" y="28493"/>
                  </a:lnTo>
                  <a:lnTo>
                    <a:pt x="6738" y="28886"/>
                  </a:lnTo>
                  <a:lnTo>
                    <a:pt x="7194" y="29311"/>
                  </a:lnTo>
                  <a:lnTo>
                    <a:pt x="8265" y="30303"/>
                  </a:lnTo>
                  <a:lnTo>
                    <a:pt x="8760" y="30744"/>
                  </a:lnTo>
                  <a:lnTo>
                    <a:pt x="9217" y="31137"/>
                  </a:lnTo>
                  <a:lnTo>
                    <a:pt x="9642" y="31476"/>
                  </a:lnTo>
                  <a:lnTo>
                    <a:pt x="9839" y="31625"/>
                  </a:lnTo>
                  <a:lnTo>
                    <a:pt x="10036" y="31767"/>
                  </a:lnTo>
                  <a:lnTo>
                    <a:pt x="10217" y="31893"/>
                  </a:lnTo>
                  <a:lnTo>
                    <a:pt x="10398" y="32011"/>
                  </a:lnTo>
                  <a:lnTo>
                    <a:pt x="10563" y="32121"/>
                  </a:lnTo>
                  <a:lnTo>
                    <a:pt x="10728" y="32216"/>
                  </a:lnTo>
                  <a:lnTo>
                    <a:pt x="10893" y="32302"/>
                  </a:lnTo>
                  <a:lnTo>
                    <a:pt x="11043" y="32381"/>
                  </a:lnTo>
                  <a:lnTo>
                    <a:pt x="11193" y="32452"/>
                  </a:lnTo>
                  <a:lnTo>
                    <a:pt x="11334" y="32515"/>
                  </a:lnTo>
                  <a:lnTo>
                    <a:pt x="11476" y="32570"/>
                  </a:lnTo>
                  <a:lnTo>
                    <a:pt x="11618" y="32617"/>
                  </a:lnTo>
                  <a:lnTo>
                    <a:pt x="11751" y="32656"/>
                  </a:lnTo>
                  <a:lnTo>
                    <a:pt x="11877" y="32688"/>
                  </a:lnTo>
                  <a:lnTo>
                    <a:pt x="12137" y="32743"/>
                  </a:lnTo>
                  <a:lnTo>
                    <a:pt x="12389" y="32782"/>
                  </a:lnTo>
                  <a:lnTo>
                    <a:pt x="12633" y="32806"/>
                  </a:lnTo>
                  <a:lnTo>
                    <a:pt x="12877" y="32814"/>
                  </a:lnTo>
                  <a:lnTo>
                    <a:pt x="13892" y="32814"/>
                  </a:lnTo>
                  <a:lnTo>
                    <a:pt x="14136" y="32806"/>
                  </a:lnTo>
                  <a:lnTo>
                    <a:pt x="14380" y="32782"/>
                  </a:lnTo>
                  <a:lnTo>
                    <a:pt x="14632" y="32743"/>
                  </a:lnTo>
                  <a:lnTo>
                    <a:pt x="14884" y="32688"/>
                  </a:lnTo>
                  <a:lnTo>
                    <a:pt x="15018" y="32656"/>
                  </a:lnTo>
                  <a:lnTo>
                    <a:pt x="15151" y="32617"/>
                  </a:lnTo>
                  <a:lnTo>
                    <a:pt x="15285" y="32570"/>
                  </a:lnTo>
                  <a:lnTo>
                    <a:pt x="15427" y="32515"/>
                  </a:lnTo>
                  <a:lnTo>
                    <a:pt x="15569" y="32452"/>
                  </a:lnTo>
                  <a:lnTo>
                    <a:pt x="15718" y="32381"/>
                  </a:lnTo>
                  <a:lnTo>
                    <a:pt x="15876" y="32302"/>
                  </a:lnTo>
                  <a:lnTo>
                    <a:pt x="16033" y="32216"/>
                  </a:lnTo>
                  <a:lnTo>
                    <a:pt x="16198" y="32121"/>
                  </a:lnTo>
                  <a:lnTo>
                    <a:pt x="16371" y="32011"/>
                  </a:lnTo>
                  <a:lnTo>
                    <a:pt x="16545" y="31893"/>
                  </a:lnTo>
                  <a:lnTo>
                    <a:pt x="16733" y="31767"/>
                  </a:lnTo>
                  <a:lnTo>
                    <a:pt x="16922" y="31625"/>
                  </a:lnTo>
                  <a:lnTo>
                    <a:pt x="17119" y="31476"/>
                  </a:lnTo>
                  <a:lnTo>
                    <a:pt x="17544" y="31137"/>
                  </a:lnTo>
                  <a:lnTo>
                    <a:pt x="18009" y="30744"/>
                  </a:lnTo>
                  <a:lnTo>
                    <a:pt x="18512" y="30303"/>
                  </a:lnTo>
                  <a:lnTo>
                    <a:pt x="19583" y="29311"/>
                  </a:lnTo>
                  <a:lnTo>
                    <a:pt x="20039" y="28886"/>
                  </a:lnTo>
                  <a:lnTo>
                    <a:pt x="20448" y="28501"/>
                  </a:lnTo>
                  <a:lnTo>
                    <a:pt x="20810" y="28146"/>
                  </a:lnTo>
                  <a:lnTo>
                    <a:pt x="21133" y="27816"/>
                  </a:lnTo>
                  <a:lnTo>
                    <a:pt x="21417" y="27509"/>
                  </a:lnTo>
                  <a:lnTo>
                    <a:pt x="21668" y="27210"/>
                  </a:lnTo>
                  <a:lnTo>
                    <a:pt x="21889" y="26926"/>
                  </a:lnTo>
                  <a:lnTo>
                    <a:pt x="22093" y="26635"/>
                  </a:lnTo>
                  <a:lnTo>
                    <a:pt x="22274" y="26352"/>
                  </a:lnTo>
                  <a:lnTo>
                    <a:pt x="22440" y="26053"/>
                  </a:lnTo>
                  <a:lnTo>
                    <a:pt x="22597" y="25738"/>
                  </a:lnTo>
                  <a:lnTo>
                    <a:pt x="22747" y="25407"/>
                  </a:lnTo>
                  <a:lnTo>
                    <a:pt x="22888" y="25045"/>
                  </a:lnTo>
                  <a:lnTo>
                    <a:pt x="23038" y="24644"/>
                  </a:lnTo>
                  <a:lnTo>
                    <a:pt x="23101" y="24699"/>
                  </a:lnTo>
                  <a:lnTo>
                    <a:pt x="23164" y="24746"/>
                  </a:lnTo>
                  <a:lnTo>
                    <a:pt x="23258" y="24809"/>
                  </a:lnTo>
                  <a:lnTo>
                    <a:pt x="23376" y="24872"/>
                  </a:lnTo>
                  <a:lnTo>
                    <a:pt x="23502" y="24935"/>
                  </a:lnTo>
                  <a:lnTo>
                    <a:pt x="23644" y="24990"/>
                  </a:lnTo>
                  <a:lnTo>
                    <a:pt x="23715" y="25014"/>
                  </a:lnTo>
                  <a:lnTo>
                    <a:pt x="23793" y="25030"/>
                  </a:lnTo>
                  <a:lnTo>
                    <a:pt x="23872" y="25037"/>
                  </a:lnTo>
                  <a:lnTo>
                    <a:pt x="23959" y="25045"/>
                  </a:lnTo>
                  <a:lnTo>
                    <a:pt x="24037" y="25045"/>
                  </a:lnTo>
                  <a:lnTo>
                    <a:pt x="24116" y="25037"/>
                  </a:lnTo>
                  <a:lnTo>
                    <a:pt x="24203" y="25030"/>
                  </a:lnTo>
                  <a:lnTo>
                    <a:pt x="24281" y="25006"/>
                  </a:lnTo>
                  <a:lnTo>
                    <a:pt x="24360" y="24967"/>
                  </a:lnTo>
                  <a:lnTo>
                    <a:pt x="24439" y="24927"/>
                  </a:lnTo>
                  <a:lnTo>
                    <a:pt x="24518" y="24872"/>
                  </a:lnTo>
                  <a:lnTo>
                    <a:pt x="24596" y="24801"/>
                  </a:lnTo>
                  <a:lnTo>
                    <a:pt x="24675" y="24723"/>
                  </a:lnTo>
                  <a:lnTo>
                    <a:pt x="24746" y="24636"/>
                  </a:lnTo>
                  <a:lnTo>
                    <a:pt x="24817" y="24526"/>
                  </a:lnTo>
                  <a:lnTo>
                    <a:pt x="24880" y="24408"/>
                  </a:lnTo>
                  <a:lnTo>
                    <a:pt x="24943" y="24266"/>
                  </a:lnTo>
                  <a:lnTo>
                    <a:pt x="24998" y="24117"/>
                  </a:lnTo>
                  <a:lnTo>
                    <a:pt x="25250" y="23392"/>
                  </a:lnTo>
                  <a:lnTo>
                    <a:pt x="25352" y="23117"/>
                  </a:lnTo>
                  <a:lnTo>
                    <a:pt x="25454" y="22873"/>
                  </a:lnTo>
                  <a:lnTo>
                    <a:pt x="25572" y="22637"/>
                  </a:lnTo>
                  <a:lnTo>
                    <a:pt x="25714" y="22385"/>
                  </a:lnTo>
                  <a:lnTo>
                    <a:pt x="25887" y="22086"/>
                  </a:lnTo>
                  <a:lnTo>
                    <a:pt x="26115" y="21716"/>
                  </a:lnTo>
                  <a:lnTo>
                    <a:pt x="26194" y="21590"/>
                  </a:lnTo>
                  <a:lnTo>
                    <a:pt x="26265" y="21456"/>
                  </a:lnTo>
                  <a:lnTo>
                    <a:pt x="26336" y="21315"/>
                  </a:lnTo>
                  <a:lnTo>
                    <a:pt x="26407" y="21165"/>
                  </a:lnTo>
                  <a:lnTo>
                    <a:pt x="26470" y="21008"/>
                  </a:lnTo>
                  <a:lnTo>
                    <a:pt x="26532" y="20850"/>
                  </a:lnTo>
                  <a:lnTo>
                    <a:pt x="26580" y="20685"/>
                  </a:lnTo>
                  <a:lnTo>
                    <a:pt x="26635" y="20520"/>
                  </a:lnTo>
                  <a:lnTo>
                    <a:pt x="26674" y="20346"/>
                  </a:lnTo>
                  <a:lnTo>
                    <a:pt x="26714" y="20181"/>
                  </a:lnTo>
                  <a:lnTo>
                    <a:pt x="26737" y="20008"/>
                  </a:lnTo>
                  <a:lnTo>
                    <a:pt x="26761" y="19835"/>
                  </a:lnTo>
                  <a:lnTo>
                    <a:pt x="26776" y="19670"/>
                  </a:lnTo>
                  <a:lnTo>
                    <a:pt x="26776" y="19504"/>
                  </a:lnTo>
                  <a:lnTo>
                    <a:pt x="26776" y="19347"/>
                  </a:lnTo>
                  <a:lnTo>
                    <a:pt x="26761" y="19189"/>
                  </a:lnTo>
                  <a:lnTo>
                    <a:pt x="26737" y="19040"/>
                  </a:lnTo>
                  <a:lnTo>
                    <a:pt x="26698" y="18890"/>
                  </a:lnTo>
                  <a:lnTo>
                    <a:pt x="26651" y="18757"/>
                  </a:lnTo>
                  <a:lnTo>
                    <a:pt x="26595" y="18623"/>
                  </a:lnTo>
                  <a:lnTo>
                    <a:pt x="26525" y="18505"/>
                  </a:lnTo>
                  <a:lnTo>
                    <a:pt x="26438" y="18395"/>
                  </a:lnTo>
                  <a:lnTo>
                    <a:pt x="26344" y="18292"/>
                  </a:lnTo>
                  <a:lnTo>
                    <a:pt x="26233" y="18206"/>
                  </a:lnTo>
                  <a:lnTo>
                    <a:pt x="26170" y="18166"/>
                  </a:lnTo>
                  <a:lnTo>
                    <a:pt x="26107" y="18127"/>
                  </a:lnTo>
                  <a:lnTo>
                    <a:pt x="26045" y="18095"/>
                  </a:lnTo>
                  <a:lnTo>
                    <a:pt x="25966" y="18072"/>
                  </a:lnTo>
                  <a:lnTo>
                    <a:pt x="25895" y="18040"/>
                  </a:lnTo>
                  <a:lnTo>
                    <a:pt x="25816" y="18025"/>
                  </a:lnTo>
                  <a:lnTo>
                    <a:pt x="25643" y="17993"/>
                  </a:lnTo>
                  <a:lnTo>
                    <a:pt x="25454" y="17977"/>
                  </a:lnTo>
                  <a:lnTo>
                    <a:pt x="25250" y="17977"/>
                  </a:lnTo>
                  <a:lnTo>
                    <a:pt x="25029" y="18001"/>
                  </a:lnTo>
                  <a:lnTo>
                    <a:pt x="24793" y="18040"/>
                  </a:lnTo>
                  <a:lnTo>
                    <a:pt x="24864" y="17718"/>
                  </a:lnTo>
                  <a:lnTo>
                    <a:pt x="24935" y="17348"/>
                  </a:lnTo>
                  <a:lnTo>
                    <a:pt x="25029" y="16852"/>
                  </a:lnTo>
                  <a:lnTo>
                    <a:pt x="25124" y="16246"/>
                  </a:lnTo>
                  <a:lnTo>
                    <a:pt x="25226" y="15545"/>
                  </a:lnTo>
                  <a:lnTo>
                    <a:pt x="25273" y="15160"/>
                  </a:lnTo>
                  <a:lnTo>
                    <a:pt x="25313" y="14766"/>
                  </a:lnTo>
                  <a:lnTo>
                    <a:pt x="25360" y="14357"/>
                  </a:lnTo>
                  <a:lnTo>
                    <a:pt x="25391" y="13924"/>
                  </a:lnTo>
                  <a:lnTo>
                    <a:pt x="25423" y="13491"/>
                  </a:lnTo>
                  <a:lnTo>
                    <a:pt x="25446" y="13042"/>
                  </a:lnTo>
                  <a:lnTo>
                    <a:pt x="25462" y="12586"/>
                  </a:lnTo>
                  <a:lnTo>
                    <a:pt x="25470" y="12122"/>
                  </a:lnTo>
                  <a:lnTo>
                    <a:pt x="25462" y="11657"/>
                  </a:lnTo>
                  <a:lnTo>
                    <a:pt x="25454" y="11193"/>
                  </a:lnTo>
                  <a:lnTo>
                    <a:pt x="25423" y="10721"/>
                  </a:lnTo>
                  <a:lnTo>
                    <a:pt x="25391" y="10256"/>
                  </a:lnTo>
                  <a:lnTo>
                    <a:pt x="25336" y="9792"/>
                  </a:lnTo>
                  <a:lnTo>
                    <a:pt x="25273" y="9335"/>
                  </a:lnTo>
                  <a:lnTo>
                    <a:pt x="25187" y="8879"/>
                  </a:lnTo>
                  <a:lnTo>
                    <a:pt x="25147" y="8658"/>
                  </a:lnTo>
                  <a:lnTo>
                    <a:pt x="25092" y="8438"/>
                  </a:lnTo>
                  <a:lnTo>
                    <a:pt x="25037" y="8226"/>
                  </a:lnTo>
                  <a:lnTo>
                    <a:pt x="24974" y="8013"/>
                  </a:lnTo>
                  <a:lnTo>
                    <a:pt x="24911" y="7801"/>
                  </a:lnTo>
                  <a:lnTo>
                    <a:pt x="24840" y="7596"/>
                  </a:lnTo>
                  <a:lnTo>
                    <a:pt x="24769" y="7391"/>
                  </a:lnTo>
                  <a:lnTo>
                    <a:pt x="24691" y="7195"/>
                  </a:lnTo>
                  <a:lnTo>
                    <a:pt x="24604" y="6998"/>
                  </a:lnTo>
                  <a:lnTo>
                    <a:pt x="24518" y="6809"/>
                  </a:lnTo>
                  <a:lnTo>
                    <a:pt x="24313" y="6407"/>
                  </a:lnTo>
                  <a:lnTo>
                    <a:pt x="24108" y="6014"/>
                  </a:lnTo>
                  <a:lnTo>
                    <a:pt x="23888" y="5636"/>
                  </a:lnTo>
                  <a:lnTo>
                    <a:pt x="23668" y="5274"/>
                  </a:lnTo>
                  <a:lnTo>
                    <a:pt x="23439" y="4912"/>
                  </a:lnTo>
                  <a:lnTo>
                    <a:pt x="23203" y="4574"/>
                  </a:lnTo>
                  <a:lnTo>
                    <a:pt x="22959" y="4235"/>
                  </a:lnTo>
                  <a:lnTo>
                    <a:pt x="22699" y="3912"/>
                  </a:lnTo>
                  <a:lnTo>
                    <a:pt x="22440" y="3605"/>
                  </a:lnTo>
                  <a:lnTo>
                    <a:pt x="22172" y="3306"/>
                  </a:lnTo>
                  <a:lnTo>
                    <a:pt x="21889" y="3023"/>
                  </a:lnTo>
                  <a:lnTo>
                    <a:pt x="21598" y="2748"/>
                  </a:lnTo>
                  <a:lnTo>
                    <a:pt x="21298" y="2488"/>
                  </a:lnTo>
                  <a:lnTo>
                    <a:pt x="20992" y="2244"/>
                  </a:lnTo>
                  <a:lnTo>
                    <a:pt x="20669" y="2008"/>
                  </a:lnTo>
                  <a:lnTo>
                    <a:pt x="20338" y="1779"/>
                  </a:lnTo>
                  <a:lnTo>
                    <a:pt x="20000" y="1567"/>
                  </a:lnTo>
                  <a:lnTo>
                    <a:pt x="19646" y="1370"/>
                  </a:lnTo>
                  <a:lnTo>
                    <a:pt x="19284" y="1189"/>
                  </a:lnTo>
                  <a:lnTo>
                    <a:pt x="18914" y="1016"/>
                  </a:lnTo>
                  <a:lnTo>
                    <a:pt x="18520" y="859"/>
                  </a:lnTo>
                  <a:lnTo>
                    <a:pt x="18127" y="709"/>
                  </a:lnTo>
                  <a:lnTo>
                    <a:pt x="17709" y="575"/>
                  </a:lnTo>
                  <a:lnTo>
                    <a:pt x="17284" y="457"/>
                  </a:lnTo>
                  <a:lnTo>
                    <a:pt x="16844" y="355"/>
                  </a:lnTo>
                  <a:lnTo>
                    <a:pt x="16395" y="260"/>
                  </a:lnTo>
                  <a:lnTo>
                    <a:pt x="15931" y="182"/>
                  </a:lnTo>
                  <a:lnTo>
                    <a:pt x="15451" y="119"/>
                  </a:lnTo>
                  <a:lnTo>
                    <a:pt x="14955" y="72"/>
                  </a:lnTo>
                  <a:lnTo>
                    <a:pt x="14451" y="32"/>
                  </a:lnTo>
                  <a:lnTo>
                    <a:pt x="13924" y="9"/>
                  </a:lnTo>
                  <a:lnTo>
                    <a:pt x="13388" y="1"/>
                  </a:lnTo>
                  <a:close/>
                </a:path>
              </a:pathLst>
            </a:custGeom>
            <a:solidFill>
              <a:srgbClr val="F4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2585;p46"/>
            <p:cNvSpPr/>
            <p:nvPr/>
          </p:nvSpPr>
          <p:spPr>
            <a:xfrm>
              <a:off x="3649250" y="1861425"/>
              <a:ext cx="669425" cy="820350"/>
            </a:xfrm>
            <a:custGeom>
              <a:avLst/>
              <a:gdLst/>
              <a:ahLst/>
              <a:cxnLst/>
              <a:rect l="l" t="t" r="r" b="b"/>
              <a:pathLst>
                <a:path w="26777" h="32814" fill="none" extrusionOk="0">
                  <a:moveTo>
                    <a:pt x="24793" y="18040"/>
                  </a:moveTo>
                  <a:lnTo>
                    <a:pt x="24793" y="18040"/>
                  </a:lnTo>
                  <a:lnTo>
                    <a:pt x="24864" y="17718"/>
                  </a:lnTo>
                  <a:lnTo>
                    <a:pt x="24935" y="17348"/>
                  </a:lnTo>
                  <a:lnTo>
                    <a:pt x="25029" y="16852"/>
                  </a:lnTo>
                  <a:lnTo>
                    <a:pt x="25124" y="16246"/>
                  </a:lnTo>
                  <a:lnTo>
                    <a:pt x="25226" y="15545"/>
                  </a:lnTo>
                  <a:lnTo>
                    <a:pt x="25273" y="15160"/>
                  </a:lnTo>
                  <a:lnTo>
                    <a:pt x="25313" y="14766"/>
                  </a:lnTo>
                  <a:lnTo>
                    <a:pt x="25360" y="14357"/>
                  </a:lnTo>
                  <a:lnTo>
                    <a:pt x="25391" y="13924"/>
                  </a:lnTo>
                  <a:lnTo>
                    <a:pt x="25423" y="13491"/>
                  </a:lnTo>
                  <a:lnTo>
                    <a:pt x="25446" y="13042"/>
                  </a:lnTo>
                  <a:lnTo>
                    <a:pt x="25462" y="12586"/>
                  </a:lnTo>
                  <a:lnTo>
                    <a:pt x="25470" y="12122"/>
                  </a:lnTo>
                  <a:lnTo>
                    <a:pt x="25462" y="11657"/>
                  </a:lnTo>
                  <a:lnTo>
                    <a:pt x="25454" y="11193"/>
                  </a:lnTo>
                  <a:lnTo>
                    <a:pt x="25423" y="10721"/>
                  </a:lnTo>
                  <a:lnTo>
                    <a:pt x="25391" y="10256"/>
                  </a:lnTo>
                  <a:lnTo>
                    <a:pt x="25336" y="9792"/>
                  </a:lnTo>
                  <a:lnTo>
                    <a:pt x="25273" y="9335"/>
                  </a:lnTo>
                  <a:lnTo>
                    <a:pt x="25187" y="8879"/>
                  </a:lnTo>
                  <a:lnTo>
                    <a:pt x="25147" y="8658"/>
                  </a:lnTo>
                  <a:lnTo>
                    <a:pt x="25092" y="8438"/>
                  </a:lnTo>
                  <a:lnTo>
                    <a:pt x="25037" y="8226"/>
                  </a:lnTo>
                  <a:lnTo>
                    <a:pt x="24974" y="8013"/>
                  </a:lnTo>
                  <a:lnTo>
                    <a:pt x="24911" y="7801"/>
                  </a:lnTo>
                  <a:lnTo>
                    <a:pt x="24840" y="7596"/>
                  </a:lnTo>
                  <a:lnTo>
                    <a:pt x="24769" y="7391"/>
                  </a:lnTo>
                  <a:lnTo>
                    <a:pt x="24691" y="7195"/>
                  </a:lnTo>
                  <a:lnTo>
                    <a:pt x="24604" y="6998"/>
                  </a:lnTo>
                  <a:lnTo>
                    <a:pt x="24518" y="6809"/>
                  </a:lnTo>
                  <a:lnTo>
                    <a:pt x="24518" y="6809"/>
                  </a:lnTo>
                  <a:lnTo>
                    <a:pt x="24313" y="6407"/>
                  </a:lnTo>
                  <a:lnTo>
                    <a:pt x="24108" y="6014"/>
                  </a:lnTo>
                  <a:lnTo>
                    <a:pt x="23888" y="5636"/>
                  </a:lnTo>
                  <a:lnTo>
                    <a:pt x="23668" y="5274"/>
                  </a:lnTo>
                  <a:lnTo>
                    <a:pt x="23439" y="4912"/>
                  </a:lnTo>
                  <a:lnTo>
                    <a:pt x="23203" y="4574"/>
                  </a:lnTo>
                  <a:lnTo>
                    <a:pt x="22959" y="4235"/>
                  </a:lnTo>
                  <a:lnTo>
                    <a:pt x="22699" y="3912"/>
                  </a:lnTo>
                  <a:lnTo>
                    <a:pt x="22440" y="3605"/>
                  </a:lnTo>
                  <a:lnTo>
                    <a:pt x="22172" y="3306"/>
                  </a:lnTo>
                  <a:lnTo>
                    <a:pt x="21889" y="3023"/>
                  </a:lnTo>
                  <a:lnTo>
                    <a:pt x="21598" y="2748"/>
                  </a:lnTo>
                  <a:lnTo>
                    <a:pt x="21298" y="2488"/>
                  </a:lnTo>
                  <a:lnTo>
                    <a:pt x="20992" y="2244"/>
                  </a:lnTo>
                  <a:lnTo>
                    <a:pt x="20669" y="2008"/>
                  </a:lnTo>
                  <a:lnTo>
                    <a:pt x="20338" y="1779"/>
                  </a:lnTo>
                  <a:lnTo>
                    <a:pt x="20000" y="1567"/>
                  </a:lnTo>
                  <a:lnTo>
                    <a:pt x="19646" y="1370"/>
                  </a:lnTo>
                  <a:lnTo>
                    <a:pt x="19284" y="1189"/>
                  </a:lnTo>
                  <a:lnTo>
                    <a:pt x="18914" y="1016"/>
                  </a:lnTo>
                  <a:lnTo>
                    <a:pt x="18520" y="859"/>
                  </a:lnTo>
                  <a:lnTo>
                    <a:pt x="18127" y="709"/>
                  </a:lnTo>
                  <a:lnTo>
                    <a:pt x="17709" y="575"/>
                  </a:lnTo>
                  <a:lnTo>
                    <a:pt x="17284" y="457"/>
                  </a:lnTo>
                  <a:lnTo>
                    <a:pt x="16844" y="355"/>
                  </a:lnTo>
                  <a:lnTo>
                    <a:pt x="16395" y="260"/>
                  </a:lnTo>
                  <a:lnTo>
                    <a:pt x="15931" y="182"/>
                  </a:lnTo>
                  <a:lnTo>
                    <a:pt x="15451" y="119"/>
                  </a:lnTo>
                  <a:lnTo>
                    <a:pt x="14955" y="72"/>
                  </a:lnTo>
                  <a:lnTo>
                    <a:pt x="14451" y="32"/>
                  </a:lnTo>
                  <a:lnTo>
                    <a:pt x="13924" y="9"/>
                  </a:lnTo>
                  <a:lnTo>
                    <a:pt x="13388" y="1"/>
                  </a:lnTo>
                  <a:lnTo>
                    <a:pt x="13388" y="1"/>
                  </a:lnTo>
                  <a:lnTo>
                    <a:pt x="12845" y="9"/>
                  </a:lnTo>
                  <a:lnTo>
                    <a:pt x="12326" y="32"/>
                  </a:lnTo>
                  <a:lnTo>
                    <a:pt x="11814" y="72"/>
                  </a:lnTo>
                  <a:lnTo>
                    <a:pt x="11318" y="119"/>
                  </a:lnTo>
                  <a:lnTo>
                    <a:pt x="10838" y="182"/>
                  </a:lnTo>
                  <a:lnTo>
                    <a:pt x="10374" y="260"/>
                  </a:lnTo>
                  <a:lnTo>
                    <a:pt x="9925" y="355"/>
                  </a:lnTo>
                  <a:lnTo>
                    <a:pt x="9485" y="457"/>
                  </a:lnTo>
                  <a:lnTo>
                    <a:pt x="9060" y="575"/>
                  </a:lnTo>
                  <a:lnTo>
                    <a:pt x="8650" y="709"/>
                  </a:lnTo>
                  <a:lnTo>
                    <a:pt x="8249" y="859"/>
                  </a:lnTo>
                  <a:lnTo>
                    <a:pt x="7863" y="1016"/>
                  </a:lnTo>
                  <a:lnTo>
                    <a:pt x="7485" y="1189"/>
                  </a:lnTo>
                  <a:lnTo>
                    <a:pt x="7123" y="1370"/>
                  </a:lnTo>
                  <a:lnTo>
                    <a:pt x="6769" y="1567"/>
                  </a:lnTo>
                  <a:lnTo>
                    <a:pt x="6431" y="1779"/>
                  </a:lnTo>
                  <a:lnTo>
                    <a:pt x="6100" y="2008"/>
                  </a:lnTo>
                  <a:lnTo>
                    <a:pt x="5777" y="2244"/>
                  </a:lnTo>
                  <a:lnTo>
                    <a:pt x="5471" y="2488"/>
                  </a:lnTo>
                  <a:lnTo>
                    <a:pt x="5171" y="2748"/>
                  </a:lnTo>
                  <a:lnTo>
                    <a:pt x="4880" y="3023"/>
                  </a:lnTo>
                  <a:lnTo>
                    <a:pt x="4605" y="3306"/>
                  </a:lnTo>
                  <a:lnTo>
                    <a:pt x="4329" y="3605"/>
                  </a:lnTo>
                  <a:lnTo>
                    <a:pt x="4070" y="3912"/>
                  </a:lnTo>
                  <a:lnTo>
                    <a:pt x="3818" y="4235"/>
                  </a:lnTo>
                  <a:lnTo>
                    <a:pt x="3574" y="4574"/>
                  </a:lnTo>
                  <a:lnTo>
                    <a:pt x="3338" y="4912"/>
                  </a:lnTo>
                  <a:lnTo>
                    <a:pt x="3101" y="5274"/>
                  </a:lnTo>
                  <a:lnTo>
                    <a:pt x="2881" y="5636"/>
                  </a:lnTo>
                  <a:lnTo>
                    <a:pt x="2669" y="6014"/>
                  </a:lnTo>
                  <a:lnTo>
                    <a:pt x="2456" y="6407"/>
                  </a:lnTo>
                  <a:lnTo>
                    <a:pt x="2259" y="6809"/>
                  </a:lnTo>
                  <a:lnTo>
                    <a:pt x="2259" y="6809"/>
                  </a:lnTo>
                  <a:lnTo>
                    <a:pt x="2165" y="6998"/>
                  </a:lnTo>
                  <a:lnTo>
                    <a:pt x="2086" y="7195"/>
                  </a:lnTo>
                  <a:lnTo>
                    <a:pt x="2007" y="7391"/>
                  </a:lnTo>
                  <a:lnTo>
                    <a:pt x="1929" y="7596"/>
                  </a:lnTo>
                  <a:lnTo>
                    <a:pt x="1858" y="7801"/>
                  </a:lnTo>
                  <a:lnTo>
                    <a:pt x="1795" y="8013"/>
                  </a:lnTo>
                  <a:lnTo>
                    <a:pt x="1740" y="8226"/>
                  </a:lnTo>
                  <a:lnTo>
                    <a:pt x="1685" y="8438"/>
                  </a:lnTo>
                  <a:lnTo>
                    <a:pt x="1630" y="8658"/>
                  </a:lnTo>
                  <a:lnTo>
                    <a:pt x="1582" y="8879"/>
                  </a:lnTo>
                  <a:lnTo>
                    <a:pt x="1504" y="9335"/>
                  </a:lnTo>
                  <a:lnTo>
                    <a:pt x="1433" y="9792"/>
                  </a:lnTo>
                  <a:lnTo>
                    <a:pt x="1386" y="10256"/>
                  </a:lnTo>
                  <a:lnTo>
                    <a:pt x="1346" y="10721"/>
                  </a:lnTo>
                  <a:lnTo>
                    <a:pt x="1323" y="11193"/>
                  </a:lnTo>
                  <a:lnTo>
                    <a:pt x="1307" y="11657"/>
                  </a:lnTo>
                  <a:lnTo>
                    <a:pt x="1307" y="12122"/>
                  </a:lnTo>
                  <a:lnTo>
                    <a:pt x="1315" y="12586"/>
                  </a:lnTo>
                  <a:lnTo>
                    <a:pt x="1331" y="13042"/>
                  </a:lnTo>
                  <a:lnTo>
                    <a:pt x="1354" y="13491"/>
                  </a:lnTo>
                  <a:lnTo>
                    <a:pt x="1386" y="13924"/>
                  </a:lnTo>
                  <a:lnTo>
                    <a:pt x="1417" y="14357"/>
                  </a:lnTo>
                  <a:lnTo>
                    <a:pt x="1456" y="14766"/>
                  </a:lnTo>
                  <a:lnTo>
                    <a:pt x="1504" y="15160"/>
                  </a:lnTo>
                  <a:lnTo>
                    <a:pt x="1551" y="15545"/>
                  </a:lnTo>
                  <a:lnTo>
                    <a:pt x="1653" y="16246"/>
                  </a:lnTo>
                  <a:lnTo>
                    <a:pt x="1748" y="16852"/>
                  </a:lnTo>
                  <a:lnTo>
                    <a:pt x="1842" y="17348"/>
                  </a:lnTo>
                  <a:lnTo>
                    <a:pt x="1913" y="17718"/>
                  </a:lnTo>
                  <a:lnTo>
                    <a:pt x="1984" y="18040"/>
                  </a:lnTo>
                  <a:lnTo>
                    <a:pt x="1984" y="18040"/>
                  </a:lnTo>
                  <a:lnTo>
                    <a:pt x="1740" y="18001"/>
                  </a:lnTo>
                  <a:lnTo>
                    <a:pt x="1519" y="17977"/>
                  </a:lnTo>
                  <a:lnTo>
                    <a:pt x="1315" y="17977"/>
                  </a:lnTo>
                  <a:lnTo>
                    <a:pt x="1134" y="17993"/>
                  </a:lnTo>
                  <a:lnTo>
                    <a:pt x="961" y="18025"/>
                  </a:lnTo>
                  <a:lnTo>
                    <a:pt x="882" y="18040"/>
                  </a:lnTo>
                  <a:lnTo>
                    <a:pt x="803" y="18072"/>
                  </a:lnTo>
                  <a:lnTo>
                    <a:pt x="732" y="18095"/>
                  </a:lnTo>
                  <a:lnTo>
                    <a:pt x="669" y="18127"/>
                  </a:lnTo>
                  <a:lnTo>
                    <a:pt x="599" y="18166"/>
                  </a:lnTo>
                  <a:lnTo>
                    <a:pt x="543" y="18206"/>
                  </a:lnTo>
                  <a:lnTo>
                    <a:pt x="433" y="18292"/>
                  </a:lnTo>
                  <a:lnTo>
                    <a:pt x="331" y="18395"/>
                  </a:lnTo>
                  <a:lnTo>
                    <a:pt x="252" y="18505"/>
                  </a:lnTo>
                  <a:lnTo>
                    <a:pt x="181" y="18623"/>
                  </a:lnTo>
                  <a:lnTo>
                    <a:pt x="126" y="18757"/>
                  </a:lnTo>
                  <a:lnTo>
                    <a:pt x="79" y="18890"/>
                  </a:lnTo>
                  <a:lnTo>
                    <a:pt x="40" y="19040"/>
                  </a:lnTo>
                  <a:lnTo>
                    <a:pt x="16" y="19189"/>
                  </a:lnTo>
                  <a:lnTo>
                    <a:pt x="0" y="19347"/>
                  </a:lnTo>
                  <a:lnTo>
                    <a:pt x="0" y="19504"/>
                  </a:lnTo>
                  <a:lnTo>
                    <a:pt x="0" y="19670"/>
                  </a:lnTo>
                  <a:lnTo>
                    <a:pt x="16" y="19835"/>
                  </a:lnTo>
                  <a:lnTo>
                    <a:pt x="32" y="20008"/>
                  </a:lnTo>
                  <a:lnTo>
                    <a:pt x="63" y="20181"/>
                  </a:lnTo>
                  <a:lnTo>
                    <a:pt x="103" y="20346"/>
                  </a:lnTo>
                  <a:lnTo>
                    <a:pt x="142" y="20520"/>
                  </a:lnTo>
                  <a:lnTo>
                    <a:pt x="189" y="20685"/>
                  </a:lnTo>
                  <a:lnTo>
                    <a:pt x="244" y="20850"/>
                  </a:lnTo>
                  <a:lnTo>
                    <a:pt x="307" y="21008"/>
                  </a:lnTo>
                  <a:lnTo>
                    <a:pt x="370" y="21165"/>
                  </a:lnTo>
                  <a:lnTo>
                    <a:pt x="433" y="21315"/>
                  </a:lnTo>
                  <a:lnTo>
                    <a:pt x="504" y="21456"/>
                  </a:lnTo>
                  <a:lnTo>
                    <a:pt x="583" y="21590"/>
                  </a:lnTo>
                  <a:lnTo>
                    <a:pt x="662" y="21716"/>
                  </a:lnTo>
                  <a:lnTo>
                    <a:pt x="662" y="21716"/>
                  </a:lnTo>
                  <a:lnTo>
                    <a:pt x="890" y="22086"/>
                  </a:lnTo>
                  <a:lnTo>
                    <a:pt x="1063" y="22385"/>
                  </a:lnTo>
                  <a:lnTo>
                    <a:pt x="1205" y="22637"/>
                  </a:lnTo>
                  <a:lnTo>
                    <a:pt x="1315" y="22873"/>
                  </a:lnTo>
                  <a:lnTo>
                    <a:pt x="1417" y="23117"/>
                  </a:lnTo>
                  <a:lnTo>
                    <a:pt x="1519" y="23392"/>
                  </a:lnTo>
                  <a:lnTo>
                    <a:pt x="1771" y="24117"/>
                  </a:lnTo>
                  <a:lnTo>
                    <a:pt x="1771" y="24117"/>
                  </a:lnTo>
                  <a:lnTo>
                    <a:pt x="1834" y="24266"/>
                  </a:lnTo>
                  <a:lnTo>
                    <a:pt x="1889" y="24408"/>
                  </a:lnTo>
                  <a:lnTo>
                    <a:pt x="1960" y="24526"/>
                  </a:lnTo>
                  <a:lnTo>
                    <a:pt x="2031" y="24636"/>
                  </a:lnTo>
                  <a:lnTo>
                    <a:pt x="2102" y="24723"/>
                  </a:lnTo>
                  <a:lnTo>
                    <a:pt x="2173" y="24801"/>
                  </a:lnTo>
                  <a:lnTo>
                    <a:pt x="2251" y="24872"/>
                  </a:lnTo>
                  <a:lnTo>
                    <a:pt x="2330" y="24927"/>
                  </a:lnTo>
                  <a:lnTo>
                    <a:pt x="2409" y="24967"/>
                  </a:lnTo>
                  <a:lnTo>
                    <a:pt x="2495" y="25006"/>
                  </a:lnTo>
                  <a:lnTo>
                    <a:pt x="2574" y="25030"/>
                  </a:lnTo>
                  <a:lnTo>
                    <a:pt x="2661" y="25037"/>
                  </a:lnTo>
                  <a:lnTo>
                    <a:pt x="2739" y="25045"/>
                  </a:lnTo>
                  <a:lnTo>
                    <a:pt x="2818" y="25045"/>
                  </a:lnTo>
                  <a:lnTo>
                    <a:pt x="2897" y="25037"/>
                  </a:lnTo>
                  <a:lnTo>
                    <a:pt x="2975" y="25030"/>
                  </a:lnTo>
                  <a:lnTo>
                    <a:pt x="3054" y="25014"/>
                  </a:lnTo>
                  <a:lnTo>
                    <a:pt x="3133" y="24990"/>
                  </a:lnTo>
                  <a:lnTo>
                    <a:pt x="3275" y="24935"/>
                  </a:lnTo>
                  <a:lnTo>
                    <a:pt x="3401" y="24872"/>
                  </a:lnTo>
                  <a:lnTo>
                    <a:pt x="3511" y="24809"/>
                  </a:lnTo>
                  <a:lnTo>
                    <a:pt x="3605" y="24746"/>
                  </a:lnTo>
                  <a:lnTo>
                    <a:pt x="3676" y="24699"/>
                  </a:lnTo>
                  <a:lnTo>
                    <a:pt x="3739" y="24644"/>
                  </a:lnTo>
                  <a:lnTo>
                    <a:pt x="3739" y="24644"/>
                  </a:lnTo>
                  <a:lnTo>
                    <a:pt x="3888" y="25045"/>
                  </a:lnTo>
                  <a:lnTo>
                    <a:pt x="4030" y="25407"/>
                  </a:lnTo>
                  <a:lnTo>
                    <a:pt x="4180" y="25738"/>
                  </a:lnTo>
                  <a:lnTo>
                    <a:pt x="4337" y="26053"/>
                  </a:lnTo>
                  <a:lnTo>
                    <a:pt x="4502" y="26344"/>
                  </a:lnTo>
                  <a:lnTo>
                    <a:pt x="4683" y="26635"/>
                  </a:lnTo>
                  <a:lnTo>
                    <a:pt x="4888" y="26919"/>
                  </a:lnTo>
                  <a:lnTo>
                    <a:pt x="5108" y="27202"/>
                  </a:lnTo>
                  <a:lnTo>
                    <a:pt x="5368" y="27501"/>
                  </a:lnTo>
                  <a:lnTo>
                    <a:pt x="5652" y="27808"/>
                  </a:lnTo>
                  <a:lnTo>
                    <a:pt x="5974" y="28138"/>
                  </a:lnTo>
                  <a:lnTo>
                    <a:pt x="6336" y="28493"/>
                  </a:lnTo>
                  <a:lnTo>
                    <a:pt x="6738" y="28886"/>
                  </a:lnTo>
                  <a:lnTo>
                    <a:pt x="7194" y="29311"/>
                  </a:lnTo>
                  <a:lnTo>
                    <a:pt x="8265" y="30303"/>
                  </a:lnTo>
                  <a:lnTo>
                    <a:pt x="8265" y="30303"/>
                  </a:lnTo>
                  <a:lnTo>
                    <a:pt x="8760" y="30744"/>
                  </a:lnTo>
                  <a:lnTo>
                    <a:pt x="9217" y="31137"/>
                  </a:lnTo>
                  <a:lnTo>
                    <a:pt x="9642" y="31476"/>
                  </a:lnTo>
                  <a:lnTo>
                    <a:pt x="9839" y="31625"/>
                  </a:lnTo>
                  <a:lnTo>
                    <a:pt x="10036" y="31767"/>
                  </a:lnTo>
                  <a:lnTo>
                    <a:pt x="10217" y="31893"/>
                  </a:lnTo>
                  <a:lnTo>
                    <a:pt x="10398" y="32011"/>
                  </a:lnTo>
                  <a:lnTo>
                    <a:pt x="10563" y="32121"/>
                  </a:lnTo>
                  <a:lnTo>
                    <a:pt x="10728" y="32216"/>
                  </a:lnTo>
                  <a:lnTo>
                    <a:pt x="10893" y="32302"/>
                  </a:lnTo>
                  <a:lnTo>
                    <a:pt x="11043" y="32381"/>
                  </a:lnTo>
                  <a:lnTo>
                    <a:pt x="11193" y="32452"/>
                  </a:lnTo>
                  <a:lnTo>
                    <a:pt x="11334" y="32515"/>
                  </a:lnTo>
                  <a:lnTo>
                    <a:pt x="11476" y="32570"/>
                  </a:lnTo>
                  <a:lnTo>
                    <a:pt x="11618" y="32617"/>
                  </a:lnTo>
                  <a:lnTo>
                    <a:pt x="11751" y="32656"/>
                  </a:lnTo>
                  <a:lnTo>
                    <a:pt x="11877" y="32688"/>
                  </a:lnTo>
                  <a:lnTo>
                    <a:pt x="12137" y="32743"/>
                  </a:lnTo>
                  <a:lnTo>
                    <a:pt x="12389" y="32782"/>
                  </a:lnTo>
                  <a:lnTo>
                    <a:pt x="12633" y="32806"/>
                  </a:lnTo>
                  <a:lnTo>
                    <a:pt x="12877" y="32814"/>
                  </a:lnTo>
                  <a:lnTo>
                    <a:pt x="13388" y="32814"/>
                  </a:lnTo>
                  <a:lnTo>
                    <a:pt x="13388" y="32814"/>
                  </a:lnTo>
                  <a:lnTo>
                    <a:pt x="13892" y="32814"/>
                  </a:lnTo>
                  <a:lnTo>
                    <a:pt x="14136" y="32806"/>
                  </a:lnTo>
                  <a:lnTo>
                    <a:pt x="14380" y="32782"/>
                  </a:lnTo>
                  <a:lnTo>
                    <a:pt x="14632" y="32743"/>
                  </a:lnTo>
                  <a:lnTo>
                    <a:pt x="14884" y="32688"/>
                  </a:lnTo>
                  <a:lnTo>
                    <a:pt x="15018" y="32656"/>
                  </a:lnTo>
                  <a:lnTo>
                    <a:pt x="15151" y="32617"/>
                  </a:lnTo>
                  <a:lnTo>
                    <a:pt x="15285" y="32570"/>
                  </a:lnTo>
                  <a:lnTo>
                    <a:pt x="15427" y="32515"/>
                  </a:lnTo>
                  <a:lnTo>
                    <a:pt x="15569" y="32452"/>
                  </a:lnTo>
                  <a:lnTo>
                    <a:pt x="15718" y="32381"/>
                  </a:lnTo>
                  <a:lnTo>
                    <a:pt x="15876" y="32302"/>
                  </a:lnTo>
                  <a:lnTo>
                    <a:pt x="16033" y="32216"/>
                  </a:lnTo>
                  <a:lnTo>
                    <a:pt x="16198" y="32121"/>
                  </a:lnTo>
                  <a:lnTo>
                    <a:pt x="16371" y="32011"/>
                  </a:lnTo>
                  <a:lnTo>
                    <a:pt x="16545" y="31893"/>
                  </a:lnTo>
                  <a:lnTo>
                    <a:pt x="16733" y="31767"/>
                  </a:lnTo>
                  <a:lnTo>
                    <a:pt x="16922" y="31625"/>
                  </a:lnTo>
                  <a:lnTo>
                    <a:pt x="17119" y="31476"/>
                  </a:lnTo>
                  <a:lnTo>
                    <a:pt x="17544" y="31137"/>
                  </a:lnTo>
                  <a:lnTo>
                    <a:pt x="18009" y="30744"/>
                  </a:lnTo>
                  <a:lnTo>
                    <a:pt x="18512" y="30303"/>
                  </a:lnTo>
                  <a:lnTo>
                    <a:pt x="18512" y="30303"/>
                  </a:lnTo>
                  <a:lnTo>
                    <a:pt x="19583" y="29311"/>
                  </a:lnTo>
                  <a:lnTo>
                    <a:pt x="20039" y="28886"/>
                  </a:lnTo>
                  <a:lnTo>
                    <a:pt x="20448" y="28501"/>
                  </a:lnTo>
                  <a:lnTo>
                    <a:pt x="20810" y="28146"/>
                  </a:lnTo>
                  <a:lnTo>
                    <a:pt x="21133" y="27816"/>
                  </a:lnTo>
                  <a:lnTo>
                    <a:pt x="21417" y="27509"/>
                  </a:lnTo>
                  <a:lnTo>
                    <a:pt x="21668" y="27210"/>
                  </a:lnTo>
                  <a:lnTo>
                    <a:pt x="21889" y="26926"/>
                  </a:lnTo>
                  <a:lnTo>
                    <a:pt x="22093" y="26635"/>
                  </a:lnTo>
                  <a:lnTo>
                    <a:pt x="22274" y="26352"/>
                  </a:lnTo>
                  <a:lnTo>
                    <a:pt x="22440" y="26053"/>
                  </a:lnTo>
                  <a:lnTo>
                    <a:pt x="22597" y="25738"/>
                  </a:lnTo>
                  <a:lnTo>
                    <a:pt x="22747" y="25407"/>
                  </a:lnTo>
                  <a:lnTo>
                    <a:pt x="22888" y="25045"/>
                  </a:lnTo>
                  <a:lnTo>
                    <a:pt x="23038" y="24644"/>
                  </a:lnTo>
                  <a:lnTo>
                    <a:pt x="23038" y="24644"/>
                  </a:lnTo>
                  <a:lnTo>
                    <a:pt x="23101" y="24699"/>
                  </a:lnTo>
                  <a:lnTo>
                    <a:pt x="23164" y="24746"/>
                  </a:lnTo>
                  <a:lnTo>
                    <a:pt x="23258" y="24809"/>
                  </a:lnTo>
                  <a:lnTo>
                    <a:pt x="23376" y="24872"/>
                  </a:lnTo>
                  <a:lnTo>
                    <a:pt x="23502" y="24935"/>
                  </a:lnTo>
                  <a:lnTo>
                    <a:pt x="23644" y="24990"/>
                  </a:lnTo>
                  <a:lnTo>
                    <a:pt x="23715" y="25014"/>
                  </a:lnTo>
                  <a:lnTo>
                    <a:pt x="23793" y="25030"/>
                  </a:lnTo>
                  <a:lnTo>
                    <a:pt x="23872" y="25037"/>
                  </a:lnTo>
                  <a:lnTo>
                    <a:pt x="23959" y="25045"/>
                  </a:lnTo>
                  <a:lnTo>
                    <a:pt x="24037" y="25045"/>
                  </a:lnTo>
                  <a:lnTo>
                    <a:pt x="24116" y="25037"/>
                  </a:lnTo>
                  <a:lnTo>
                    <a:pt x="24203" y="25030"/>
                  </a:lnTo>
                  <a:lnTo>
                    <a:pt x="24281" y="25006"/>
                  </a:lnTo>
                  <a:lnTo>
                    <a:pt x="24360" y="24967"/>
                  </a:lnTo>
                  <a:lnTo>
                    <a:pt x="24439" y="24927"/>
                  </a:lnTo>
                  <a:lnTo>
                    <a:pt x="24518" y="24872"/>
                  </a:lnTo>
                  <a:lnTo>
                    <a:pt x="24596" y="24801"/>
                  </a:lnTo>
                  <a:lnTo>
                    <a:pt x="24675" y="24723"/>
                  </a:lnTo>
                  <a:lnTo>
                    <a:pt x="24746" y="24636"/>
                  </a:lnTo>
                  <a:lnTo>
                    <a:pt x="24817" y="24526"/>
                  </a:lnTo>
                  <a:lnTo>
                    <a:pt x="24880" y="24408"/>
                  </a:lnTo>
                  <a:lnTo>
                    <a:pt x="24943" y="24266"/>
                  </a:lnTo>
                  <a:lnTo>
                    <a:pt x="24998" y="24117"/>
                  </a:lnTo>
                  <a:lnTo>
                    <a:pt x="24998" y="24117"/>
                  </a:lnTo>
                  <a:lnTo>
                    <a:pt x="25250" y="23392"/>
                  </a:lnTo>
                  <a:lnTo>
                    <a:pt x="25352" y="23117"/>
                  </a:lnTo>
                  <a:lnTo>
                    <a:pt x="25454" y="22873"/>
                  </a:lnTo>
                  <a:lnTo>
                    <a:pt x="25572" y="22637"/>
                  </a:lnTo>
                  <a:lnTo>
                    <a:pt x="25714" y="22385"/>
                  </a:lnTo>
                  <a:lnTo>
                    <a:pt x="25887" y="22086"/>
                  </a:lnTo>
                  <a:lnTo>
                    <a:pt x="26115" y="21716"/>
                  </a:lnTo>
                  <a:lnTo>
                    <a:pt x="26115" y="21716"/>
                  </a:lnTo>
                  <a:lnTo>
                    <a:pt x="26194" y="21590"/>
                  </a:lnTo>
                  <a:lnTo>
                    <a:pt x="26265" y="21456"/>
                  </a:lnTo>
                  <a:lnTo>
                    <a:pt x="26336" y="21315"/>
                  </a:lnTo>
                  <a:lnTo>
                    <a:pt x="26407" y="21165"/>
                  </a:lnTo>
                  <a:lnTo>
                    <a:pt x="26470" y="21008"/>
                  </a:lnTo>
                  <a:lnTo>
                    <a:pt x="26532" y="20850"/>
                  </a:lnTo>
                  <a:lnTo>
                    <a:pt x="26580" y="20685"/>
                  </a:lnTo>
                  <a:lnTo>
                    <a:pt x="26635" y="20520"/>
                  </a:lnTo>
                  <a:lnTo>
                    <a:pt x="26674" y="20346"/>
                  </a:lnTo>
                  <a:lnTo>
                    <a:pt x="26714" y="20181"/>
                  </a:lnTo>
                  <a:lnTo>
                    <a:pt x="26737" y="20008"/>
                  </a:lnTo>
                  <a:lnTo>
                    <a:pt x="26761" y="19835"/>
                  </a:lnTo>
                  <a:lnTo>
                    <a:pt x="26776" y="19670"/>
                  </a:lnTo>
                  <a:lnTo>
                    <a:pt x="26776" y="19504"/>
                  </a:lnTo>
                  <a:lnTo>
                    <a:pt x="26776" y="19347"/>
                  </a:lnTo>
                  <a:lnTo>
                    <a:pt x="26761" y="19189"/>
                  </a:lnTo>
                  <a:lnTo>
                    <a:pt x="26737" y="19040"/>
                  </a:lnTo>
                  <a:lnTo>
                    <a:pt x="26698" y="18890"/>
                  </a:lnTo>
                  <a:lnTo>
                    <a:pt x="26651" y="18757"/>
                  </a:lnTo>
                  <a:lnTo>
                    <a:pt x="26595" y="18623"/>
                  </a:lnTo>
                  <a:lnTo>
                    <a:pt x="26525" y="18505"/>
                  </a:lnTo>
                  <a:lnTo>
                    <a:pt x="26438" y="18395"/>
                  </a:lnTo>
                  <a:lnTo>
                    <a:pt x="26344" y="18292"/>
                  </a:lnTo>
                  <a:lnTo>
                    <a:pt x="26233" y="18206"/>
                  </a:lnTo>
                  <a:lnTo>
                    <a:pt x="26170" y="18166"/>
                  </a:lnTo>
                  <a:lnTo>
                    <a:pt x="26107" y="18127"/>
                  </a:lnTo>
                  <a:lnTo>
                    <a:pt x="26045" y="18095"/>
                  </a:lnTo>
                  <a:lnTo>
                    <a:pt x="25966" y="18072"/>
                  </a:lnTo>
                  <a:lnTo>
                    <a:pt x="25895" y="18040"/>
                  </a:lnTo>
                  <a:lnTo>
                    <a:pt x="25816" y="18025"/>
                  </a:lnTo>
                  <a:lnTo>
                    <a:pt x="25643" y="17993"/>
                  </a:lnTo>
                  <a:lnTo>
                    <a:pt x="25454" y="17977"/>
                  </a:lnTo>
                  <a:lnTo>
                    <a:pt x="25250" y="17977"/>
                  </a:lnTo>
                  <a:lnTo>
                    <a:pt x="25029" y="18001"/>
                  </a:lnTo>
                  <a:lnTo>
                    <a:pt x="24793" y="180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2586;p46"/>
            <p:cNvSpPr/>
            <p:nvPr/>
          </p:nvSpPr>
          <p:spPr>
            <a:xfrm>
              <a:off x="3875325" y="2693375"/>
              <a:ext cx="6925" cy="42725"/>
            </a:xfrm>
            <a:custGeom>
              <a:avLst/>
              <a:gdLst/>
              <a:ahLst/>
              <a:cxnLst/>
              <a:rect l="l" t="t" r="r" b="b"/>
              <a:pathLst>
                <a:path w="277" h="1709" extrusionOk="0">
                  <a:moveTo>
                    <a:pt x="276" y="0"/>
                  </a:moveTo>
                  <a:lnTo>
                    <a:pt x="276" y="0"/>
                  </a:lnTo>
                  <a:lnTo>
                    <a:pt x="229" y="433"/>
                  </a:lnTo>
                  <a:lnTo>
                    <a:pt x="166" y="866"/>
                  </a:lnTo>
                  <a:lnTo>
                    <a:pt x="95" y="1291"/>
                  </a:lnTo>
                  <a:lnTo>
                    <a:pt x="48" y="1503"/>
                  </a:lnTo>
                  <a:lnTo>
                    <a:pt x="1" y="1708"/>
                  </a:lnTo>
                  <a:lnTo>
                    <a:pt x="1" y="1708"/>
                  </a:lnTo>
                  <a:lnTo>
                    <a:pt x="1" y="1708"/>
                  </a:lnTo>
                  <a:lnTo>
                    <a:pt x="48" y="1503"/>
                  </a:lnTo>
                  <a:lnTo>
                    <a:pt x="95" y="1291"/>
                  </a:lnTo>
                  <a:lnTo>
                    <a:pt x="166" y="866"/>
                  </a:lnTo>
                  <a:lnTo>
                    <a:pt x="229" y="433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E8D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2587;p46"/>
            <p:cNvSpPr/>
            <p:nvPr/>
          </p:nvSpPr>
          <p:spPr>
            <a:xfrm>
              <a:off x="3875325" y="2693375"/>
              <a:ext cx="6925" cy="42725"/>
            </a:xfrm>
            <a:custGeom>
              <a:avLst/>
              <a:gdLst/>
              <a:ahLst/>
              <a:cxnLst/>
              <a:rect l="l" t="t" r="r" b="b"/>
              <a:pathLst>
                <a:path w="277" h="1709" fill="none" extrusionOk="0">
                  <a:moveTo>
                    <a:pt x="276" y="0"/>
                  </a:moveTo>
                  <a:lnTo>
                    <a:pt x="276" y="0"/>
                  </a:lnTo>
                  <a:lnTo>
                    <a:pt x="229" y="433"/>
                  </a:lnTo>
                  <a:lnTo>
                    <a:pt x="166" y="866"/>
                  </a:lnTo>
                  <a:lnTo>
                    <a:pt x="95" y="1291"/>
                  </a:lnTo>
                  <a:lnTo>
                    <a:pt x="48" y="1503"/>
                  </a:lnTo>
                  <a:lnTo>
                    <a:pt x="1" y="1708"/>
                  </a:lnTo>
                  <a:lnTo>
                    <a:pt x="1" y="1708"/>
                  </a:lnTo>
                  <a:lnTo>
                    <a:pt x="1" y="1708"/>
                  </a:lnTo>
                  <a:lnTo>
                    <a:pt x="48" y="1503"/>
                  </a:lnTo>
                  <a:lnTo>
                    <a:pt x="95" y="1291"/>
                  </a:lnTo>
                  <a:lnTo>
                    <a:pt x="166" y="866"/>
                  </a:lnTo>
                  <a:lnTo>
                    <a:pt x="229" y="433"/>
                  </a:lnTo>
                  <a:lnTo>
                    <a:pt x="2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2588;p46"/>
            <p:cNvSpPr/>
            <p:nvPr/>
          </p:nvSpPr>
          <p:spPr>
            <a:xfrm>
              <a:off x="3875325" y="2643975"/>
              <a:ext cx="114150" cy="151925"/>
            </a:xfrm>
            <a:custGeom>
              <a:avLst/>
              <a:gdLst/>
              <a:ahLst/>
              <a:cxnLst/>
              <a:rect l="l" t="t" r="r" b="b"/>
              <a:pathLst>
                <a:path w="4566" h="6077" extrusionOk="0">
                  <a:moveTo>
                    <a:pt x="379" y="1"/>
                  </a:moveTo>
                  <a:lnTo>
                    <a:pt x="371" y="426"/>
                  </a:lnTo>
                  <a:lnTo>
                    <a:pt x="355" y="906"/>
                  </a:lnTo>
                  <a:lnTo>
                    <a:pt x="323" y="1425"/>
                  </a:lnTo>
                  <a:lnTo>
                    <a:pt x="276" y="1976"/>
                  </a:lnTo>
                  <a:lnTo>
                    <a:pt x="229" y="2409"/>
                  </a:lnTo>
                  <a:lnTo>
                    <a:pt x="166" y="2842"/>
                  </a:lnTo>
                  <a:lnTo>
                    <a:pt x="95" y="3267"/>
                  </a:lnTo>
                  <a:lnTo>
                    <a:pt x="48" y="3479"/>
                  </a:lnTo>
                  <a:lnTo>
                    <a:pt x="1" y="3684"/>
                  </a:lnTo>
                  <a:lnTo>
                    <a:pt x="9" y="3692"/>
                  </a:lnTo>
                  <a:lnTo>
                    <a:pt x="64" y="3456"/>
                  </a:lnTo>
                  <a:lnTo>
                    <a:pt x="119" y="3212"/>
                  </a:lnTo>
                  <a:lnTo>
                    <a:pt x="166" y="2960"/>
                  </a:lnTo>
                  <a:lnTo>
                    <a:pt x="205" y="2716"/>
                  </a:lnTo>
                  <a:lnTo>
                    <a:pt x="268" y="2212"/>
                  </a:lnTo>
                  <a:lnTo>
                    <a:pt x="316" y="1724"/>
                  </a:lnTo>
                  <a:lnTo>
                    <a:pt x="355" y="1252"/>
                  </a:lnTo>
                  <a:lnTo>
                    <a:pt x="379" y="803"/>
                  </a:lnTo>
                  <a:lnTo>
                    <a:pt x="386" y="386"/>
                  </a:lnTo>
                  <a:lnTo>
                    <a:pt x="394" y="8"/>
                  </a:lnTo>
                  <a:lnTo>
                    <a:pt x="379" y="1"/>
                  </a:lnTo>
                  <a:close/>
                  <a:moveTo>
                    <a:pt x="4566" y="2425"/>
                  </a:moveTo>
                  <a:lnTo>
                    <a:pt x="3944" y="2645"/>
                  </a:lnTo>
                  <a:lnTo>
                    <a:pt x="3330" y="2858"/>
                  </a:lnTo>
                  <a:lnTo>
                    <a:pt x="2724" y="3046"/>
                  </a:lnTo>
                  <a:lnTo>
                    <a:pt x="2142" y="3220"/>
                  </a:lnTo>
                  <a:lnTo>
                    <a:pt x="1575" y="3377"/>
                  </a:lnTo>
                  <a:lnTo>
                    <a:pt x="1040" y="3519"/>
                  </a:lnTo>
                  <a:lnTo>
                    <a:pt x="536" y="3637"/>
                  </a:lnTo>
                  <a:lnTo>
                    <a:pt x="80" y="3731"/>
                  </a:lnTo>
                  <a:lnTo>
                    <a:pt x="4463" y="6077"/>
                  </a:lnTo>
                  <a:lnTo>
                    <a:pt x="4566" y="6022"/>
                  </a:lnTo>
                  <a:lnTo>
                    <a:pt x="4566" y="2425"/>
                  </a:lnTo>
                  <a:close/>
                </a:path>
              </a:pathLst>
            </a:custGeom>
            <a:solidFill>
              <a:srgbClr val="DE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2589;p46"/>
            <p:cNvSpPr/>
            <p:nvPr/>
          </p:nvSpPr>
          <p:spPr>
            <a:xfrm>
              <a:off x="3877300" y="2704575"/>
              <a:ext cx="112175" cy="91325"/>
            </a:xfrm>
            <a:custGeom>
              <a:avLst/>
              <a:gdLst/>
              <a:ahLst/>
              <a:cxnLst/>
              <a:rect l="l" t="t" r="r" b="b"/>
              <a:pathLst>
                <a:path w="4487" h="3653" fill="none" extrusionOk="0">
                  <a:moveTo>
                    <a:pt x="4487" y="1"/>
                  </a:moveTo>
                  <a:lnTo>
                    <a:pt x="4487" y="1"/>
                  </a:lnTo>
                  <a:lnTo>
                    <a:pt x="3865" y="221"/>
                  </a:lnTo>
                  <a:lnTo>
                    <a:pt x="3251" y="434"/>
                  </a:lnTo>
                  <a:lnTo>
                    <a:pt x="2645" y="622"/>
                  </a:lnTo>
                  <a:lnTo>
                    <a:pt x="2063" y="796"/>
                  </a:lnTo>
                  <a:lnTo>
                    <a:pt x="1496" y="953"/>
                  </a:lnTo>
                  <a:lnTo>
                    <a:pt x="961" y="1095"/>
                  </a:lnTo>
                  <a:lnTo>
                    <a:pt x="457" y="1213"/>
                  </a:lnTo>
                  <a:lnTo>
                    <a:pt x="1" y="1307"/>
                  </a:lnTo>
                  <a:lnTo>
                    <a:pt x="4384" y="3653"/>
                  </a:lnTo>
                  <a:lnTo>
                    <a:pt x="4487" y="3598"/>
                  </a:lnTo>
                  <a:lnTo>
                    <a:pt x="44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2590;p46"/>
            <p:cNvSpPr/>
            <p:nvPr/>
          </p:nvSpPr>
          <p:spPr>
            <a:xfrm>
              <a:off x="3875325" y="2643975"/>
              <a:ext cx="9875" cy="92300"/>
            </a:xfrm>
            <a:custGeom>
              <a:avLst/>
              <a:gdLst/>
              <a:ahLst/>
              <a:cxnLst/>
              <a:rect l="l" t="t" r="r" b="b"/>
              <a:pathLst>
                <a:path w="395" h="3692" fill="none" extrusionOk="0">
                  <a:moveTo>
                    <a:pt x="379" y="1"/>
                  </a:moveTo>
                  <a:lnTo>
                    <a:pt x="379" y="1"/>
                  </a:lnTo>
                  <a:lnTo>
                    <a:pt x="371" y="426"/>
                  </a:lnTo>
                  <a:lnTo>
                    <a:pt x="355" y="906"/>
                  </a:lnTo>
                  <a:lnTo>
                    <a:pt x="323" y="1425"/>
                  </a:lnTo>
                  <a:lnTo>
                    <a:pt x="276" y="1976"/>
                  </a:lnTo>
                  <a:lnTo>
                    <a:pt x="276" y="1976"/>
                  </a:lnTo>
                  <a:lnTo>
                    <a:pt x="229" y="2409"/>
                  </a:lnTo>
                  <a:lnTo>
                    <a:pt x="166" y="2842"/>
                  </a:lnTo>
                  <a:lnTo>
                    <a:pt x="95" y="3267"/>
                  </a:lnTo>
                  <a:lnTo>
                    <a:pt x="48" y="3479"/>
                  </a:lnTo>
                  <a:lnTo>
                    <a:pt x="1" y="3684"/>
                  </a:lnTo>
                  <a:lnTo>
                    <a:pt x="9" y="3692"/>
                  </a:lnTo>
                  <a:lnTo>
                    <a:pt x="9" y="3692"/>
                  </a:lnTo>
                  <a:lnTo>
                    <a:pt x="64" y="3456"/>
                  </a:lnTo>
                  <a:lnTo>
                    <a:pt x="119" y="3212"/>
                  </a:lnTo>
                  <a:lnTo>
                    <a:pt x="166" y="2960"/>
                  </a:lnTo>
                  <a:lnTo>
                    <a:pt x="205" y="2716"/>
                  </a:lnTo>
                  <a:lnTo>
                    <a:pt x="268" y="2212"/>
                  </a:lnTo>
                  <a:lnTo>
                    <a:pt x="316" y="1724"/>
                  </a:lnTo>
                  <a:lnTo>
                    <a:pt x="355" y="1252"/>
                  </a:lnTo>
                  <a:lnTo>
                    <a:pt x="379" y="803"/>
                  </a:lnTo>
                  <a:lnTo>
                    <a:pt x="386" y="386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2591;p46"/>
            <p:cNvSpPr/>
            <p:nvPr/>
          </p:nvSpPr>
          <p:spPr>
            <a:xfrm>
              <a:off x="3875525" y="2644175"/>
              <a:ext cx="113950" cy="93100"/>
            </a:xfrm>
            <a:custGeom>
              <a:avLst/>
              <a:gdLst/>
              <a:ahLst/>
              <a:cxnLst/>
              <a:rect l="l" t="t" r="r" b="b"/>
              <a:pathLst>
                <a:path w="4558" h="3724" extrusionOk="0">
                  <a:moveTo>
                    <a:pt x="386" y="0"/>
                  </a:moveTo>
                  <a:lnTo>
                    <a:pt x="378" y="378"/>
                  </a:lnTo>
                  <a:lnTo>
                    <a:pt x="371" y="795"/>
                  </a:lnTo>
                  <a:lnTo>
                    <a:pt x="347" y="1244"/>
                  </a:lnTo>
                  <a:lnTo>
                    <a:pt x="308" y="1716"/>
                  </a:lnTo>
                  <a:lnTo>
                    <a:pt x="260" y="2204"/>
                  </a:lnTo>
                  <a:lnTo>
                    <a:pt x="197" y="2708"/>
                  </a:lnTo>
                  <a:lnTo>
                    <a:pt x="158" y="2952"/>
                  </a:lnTo>
                  <a:lnTo>
                    <a:pt x="111" y="3204"/>
                  </a:lnTo>
                  <a:lnTo>
                    <a:pt x="56" y="3448"/>
                  </a:lnTo>
                  <a:lnTo>
                    <a:pt x="1" y="3684"/>
                  </a:lnTo>
                  <a:lnTo>
                    <a:pt x="72" y="3723"/>
                  </a:lnTo>
                  <a:lnTo>
                    <a:pt x="528" y="3629"/>
                  </a:lnTo>
                  <a:lnTo>
                    <a:pt x="1032" y="3511"/>
                  </a:lnTo>
                  <a:lnTo>
                    <a:pt x="1567" y="3369"/>
                  </a:lnTo>
                  <a:lnTo>
                    <a:pt x="2134" y="3212"/>
                  </a:lnTo>
                  <a:lnTo>
                    <a:pt x="2716" y="3038"/>
                  </a:lnTo>
                  <a:lnTo>
                    <a:pt x="3322" y="2850"/>
                  </a:lnTo>
                  <a:lnTo>
                    <a:pt x="3936" y="2637"/>
                  </a:lnTo>
                  <a:lnTo>
                    <a:pt x="4558" y="2417"/>
                  </a:lnTo>
                  <a:lnTo>
                    <a:pt x="4558" y="1504"/>
                  </a:lnTo>
                  <a:lnTo>
                    <a:pt x="3826" y="1504"/>
                  </a:lnTo>
                  <a:lnTo>
                    <a:pt x="3629" y="1496"/>
                  </a:lnTo>
                  <a:lnTo>
                    <a:pt x="3424" y="1480"/>
                  </a:lnTo>
                  <a:lnTo>
                    <a:pt x="3220" y="1456"/>
                  </a:lnTo>
                  <a:lnTo>
                    <a:pt x="3015" y="1425"/>
                  </a:lnTo>
                  <a:lnTo>
                    <a:pt x="2803" y="1378"/>
                  </a:lnTo>
                  <a:lnTo>
                    <a:pt x="2582" y="1315"/>
                  </a:lnTo>
                  <a:lnTo>
                    <a:pt x="2362" y="1228"/>
                  </a:lnTo>
                  <a:lnTo>
                    <a:pt x="2118" y="1134"/>
                  </a:lnTo>
                  <a:lnTo>
                    <a:pt x="1874" y="1008"/>
                  </a:lnTo>
                  <a:lnTo>
                    <a:pt x="1606" y="866"/>
                  </a:lnTo>
                  <a:lnTo>
                    <a:pt x="1331" y="693"/>
                  </a:lnTo>
                  <a:lnTo>
                    <a:pt x="1032" y="496"/>
                  </a:lnTo>
                  <a:lnTo>
                    <a:pt x="717" y="268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D89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2592;p46"/>
            <p:cNvSpPr/>
            <p:nvPr/>
          </p:nvSpPr>
          <p:spPr>
            <a:xfrm>
              <a:off x="3875525" y="2644175"/>
              <a:ext cx="113950" cy="93100"/>
            </a:xfrm>
            <a:custGeom>
              <a:avLst/>
              <a:gdLst/>
              <a:ahLst/>
              <a:cxnLst/>
              <a:rect l="l" t="t" r="r" b="b"/>
              <a:pathLst>
                <a:path w="4558" h="3724" fill="none" extrusionOk="0">
                  <a:moveTo>
                    <a:pt x="386" y="0"/>
                  </a:moveTo>
                  <a:lnTo>
                    <a:pt x="386" y="0"/>
                  </a:lnTo>
                  <a:lnTo>
                    <a:pt x="378" y="378"/>
                  </a:lnTo>
                  <a:lnTo>
                    <a:pt x="371" y="795"/>
                  </a:lnTo>
                  <a:lnTo>
                    <a:pt x="347" y="1244"/>
                  </a:lnTo>
                  <a:lnTo>
                    <a:pt x="308" y="1716"/>
                  </a:lnTo>
                  <a:lnTo>
                    <a:pt x="260" y="2204"/>
                  </a:lnTo>
                  <a:lnTo>
                    <a:pt x="197" y="2708"/>
                  </a:lnTo>
                  <a:lnTo>
                    <a:pt x="158" y="2952"/>
                  </a:lnTo>
                  <a:lnTo>
                    <a:pt x="111" y="3204"/>
                  </a:lnTo>
                  <a:lnTo>
                    <a:pt x="56" y="3448"/>
                  </a:lnTo>
                  <a:lnTo>
                    <a:pt x="1" y="3684"/>
                  </a:lnTo>
                  <a:lnTo>
                    <a:pt x="72" y="3723"/>
                  </a:lnTo>
                  <a:lnTo>
                    <a:pt x="72" y="3723"/>
                  </a:lnTo>
                  <a:lnTo>
                    <a:pt x="528" y="3629"/>
                  </a:lnTo>
                  <a:lnTo>
                    <a:pt x="1032" y="3511"/>
                  </a:lnTo>
                  <a:lnTo>
                    <a:pt x="1567" y="3369"/>
                  </a:lnTo>
                  <a:lnTo>
                    <a:pt x="2134" y="3212"/>
                  </a:lnTo>
                  <a:lnTo>
                    <a:pt x="2716" y="3038"/>
                  </a:lnTo>
                  <a:lnTo>
                    <a:pt x="3322" y="2850"/>
                  </a:lnTo>
                  <a:lnTo>
                    <a:pt x="3936" y="2637"/>
                  </a:lnTo>
                  <a:lnTo>
                    <a:pt x="4558" y="2417"/>
                  </a:lnTo>
                  <a:lnTo>
                    <a:pt x="4558" y="1504"/>
                  </a:lnTo>
                  <a:lnTo>
                    <a:pt x="4558" y="1504"/>
                  </a:lnTo>
                  <a:lnTo>
                    <a:pt x="4424" y="1504"/>
                  </a:lnTo>
                  <a:lnTo>
                    <a:pt x="4424" y="1504"/>
                  </a:lnTo>
                  <a:lnTo>
                    <a:pt x="4337" y="1504"/>
                  </a:lnTo>
                  <a:lnTo>
                    <a:pt x="4337" y="1504"/>
                  </a:lnTo>
                  <a:lnTo>
                    <a:pt x="4243" y="1504"/>
                  </a:lnTo>
                  <a:lnTo>
                    <a:pt x="4243" y="1504"/>
                  </a:lnTo>
                  <a:lnTo>
                    <a:pt x="3826" y="1504"/>
                  </a:lnTo>
                  <a:lnTo>
                    <a:pt x="3629" y="1496"/>
                  </a:lnTo>
                  <a:lnTo>
                    <a:pt x="3424" y="1480"/>
                  </a:lnTo>
                  <a:lnTo>
                    <a:pt x="3220" y="1456"/>
                  </a:lnTo>
                  <a:lnTo>
                    <a:pt x="3015" y="1425"/>
                  </a:lnTo>
                  <a:lnTo>
                    <a:pt x="2803" y="1378"/>
                  </a:lnTo>
                  <a:lnTo>
                    <a:pt x="2582" y="1315"/>
                  </a:lnTo>
                  <a:lnTo>
                    <a:pt x="2362" y="1228"/>
                  </a:lnTo>
                  <a:lnTo>
                    <a:pt x="2118" y="1134"/>
                  </a:lnTo>
                  <a:lnTo>
                    <a:pt x="1874" y="1008"/>
                  </a:lnTo>
                  <a:lnTo>
                    <a:pt x="1606" y="866"/>
                  </a:lnTo>
                  <a:lnTo>
                    <a:pt x="1331" y="693"/>
                  </a:lnTo>
                  <a:lnTo>
                    <a:pt x="1032" y="496"/>
                  </a:lnTo>
                  <a:lnTo>
                    <a:pt x="717" y="268"/>
                  </a:lnTo>
                  <a:lnTo>
                    <a:pt x="3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2593;p46"/>
            <p:cNvSpPr/>
            <p:nvPr/>
          </p:nvSpPr>
          <p:spPr>
            <a:xfrm>
              <a:off x="3649250" y="1861425"/>
              <a:ext cx="340225" cy="820350"/>
            </a:xfrm>
            <a:custGeom>
              <a:avLst/>
              <a:gdLst/>
              <a:ahLst/>
              <a:cxnLst/>
              <a:rect l="l" t="t" r="r" b="b"/>
              <a:pathLst>
                <a:path w="13609" h="32814" extrusionOk="0">
                  <a:moveTo>
                    <a:pt x="13388" y="1"/>
                  </a:moveTo>
                  <a:lnTo>
                    <a:pt x="12845" y="9"/>
                  </a:lnTo>
                  <a:lnTo>
                    <a:pt x="12326" y="32"/>
                  </a:lnTo>
                  <a:lnTo>
                    <a:pt x="11814" y="72"/>
                  </a:lnTo>
                  <a:lnTo>
                    <a:pt x="11318" y="119"/>
                  </a:lnTo>
                  <a:lnTo>
                    <a:pt x="10838" y="182"/>
                  </a:lnTo>
                  <a:lnTo>
                    <a:pt x="10374" y="260"/>
                  </a:lnTo>
                  <a:lnTo>
                    <a:pt x="9925" y="355"/>
                  </a:lnTo>
                  <a:lnTo>
                    <a:pt x="9485" y="457"/>
                  </a:lnTo>
                  <a:lnTo>
                    <a:pt x="9060" y="575"/>
                  </a:lnTo>
                  <a:lnTo>
                    <a:pt x="8650" y="709"/>
                  </a:lnTo>
                  <a:lnTo>
                    <a:pt x="8249" y="859"/>
                  </a:lnTo>
                  <a:lnTo>
                    <a:pt x="7863" y="1016"/>
                  </a:lnTo>
                  <a:lnTo>
                    <a:pt x="7485" y="1189"/>
                  </a:lnTo>
                  <a:lnTo>
                    <a:pt x="7123" y="1370"/>
                  </a:lnTo>
                  <a:lnTo>
                    <a:pt x="6769" y="1567"/>
                  </a:lnTo>
                  <a:lnTo>
                    <a:pt x="6431" y="1779"/>
                  </a:lnTo>
                  <a:lnTo>
                    <a:pt x="6100" y="2008"/>
                  </a:lnTo>
                  <a:lnTo>
                    <a:pt x="5777" y="2244"/>
                  </a:lnTo>
                  <a:lnTo>
                    <a:pt x="5471" y="2488"/>
                  </a:lnTo>
                  <a:lnTo>
                    <a:pt x="5171" y="2748"/>
                  </a:lnTo>
                  <a:lnTo>
                    <a:pt x="4880" y="3023"/>
                  </a:lnTo>
                  <a:lnTo>
                    <a:pt x="4605" y="3306"/>
                  </a:lnTo>
                  <a:lnTo>
                    <a:pt x="4329" y="3605"/>
                  </a:lnTo>
                  <a:lnTo>
                    <a:pt x="4070" y="3912"/>
                  </a:lnTo>
                  <a:lnTo>
                    <a:pt x="3818" y="4235"/>
                  </a:lnTo>
                  <a:lnTo>
                    <a:pt x="3574" y="4574"/>
                  </a:lnTo>
                  <a:lnTo>
                    <a:pt x="3338" y="4912"/>
                  </a:lnTo>
                  <a:lnTo>
                    <a:pt x="3101" y="5274"/>
                  </a:lnTo>
                  <a:lnTo>
                    <a:pt x="2881" y="5636"/>
                  </a:lnTo>
                  <a:lnTo>
                    <a:pt x="2669" y="6014"/>
                  </a:lnTo>
                  <a:lnTo>
                    <a:pt x="2456" y="6407"/>
                  </a:lnTo>
                  <a:lnTo>
                    <a:pt x="2259" y="6809"/>
                  </a:lnTo>
                  <a:lnTo>
                    <a:pt x="2125" y="7084"/>
                  </a:lnTo>
                  <a:lnTo>
                    <a:pt x="2007" y="7376"/>
                  </a:lnTo>
                  <a:lnTo>
                    <a:pt x="1905" y="7675"/>
                  </a:lnTo>
                  <a:lnTo>
                    <a:pt x="1803" y="7989"/>
                  </a:lnTo>
                  <a:lnTo>
                    <a:pt x="1716" y="8296"/>
                  </a:lnTo>
                  <a:lnTo>
                    <a:pt x="1637" y="8619"/>
                  </a:lnTo>
                  <a:lnTo>
                    <a:pt x="1567" y="8950"/>
                  </a:lnTo>
                  <a:lnTo>
                    <a:pt x="1512" y="9280"/>
                  </a:lnTo>
                  <a:lnTo>
                    <a:pt x="1456" y="9619"/>
                  </a:lnTo>
                  <a:lnTo>
                    <a:pt x="1417" y="9957"/>
                  </a:lnTo>
                  <a:lnTo>
                    <a:pt x="1378" y="10296"/>
                  </a:lnTo>
                  <a:lnTo>
                    <a:pt x="1354" y="10642"/>
                  </a:lnTo>
                  <a:lnTo>
                    <a:pt x="1331" y="10980"/>
                  </a:lnTo>
                  <a:lnTo>
                    <a:pt x="1315" y="11327"/>
                  </a:lnTo>
                  <a:lnTo>
                    <a:pt x="1307" y="11673"/>
                  </a:lnTo>
                  <a:lnTo>
                    <a:pt x="1307" y="12011"/>
                  </a:lnTo>
                  <a:lnTo>
                    <a:pt x="1315" y="12602"/>
                  </a:lnTo>
                  <a:lnTo>
                    <a:pt x="1338" y="13176"/>
                  </a:lnTo>
                  <a:lnTo>
                    <a:pt x="1370" y="13735"/>
                  </a:lnTo>
                  <a:lnTo>
                    <a:pt x="1409" y="14278"/>
                  </a:lnTo>
                  <a:lnTo>
                    <a:pt x="1464" y="14806"/>
                  </a:lnTo>
                  <a:lnTo>
                    <a:pt x="1519" y="15301"/>
                  </a:lnTo>
                  <a:lnTo>
                    <a:pt x="1582" y="15766"/>
                  </a:lnTo>
                  <a:lnTo>
                    <a:pt x="1645" y="16206"/>
                  </a:lnTo>
                  <a:lnTo>
                    <a:pt x="1708" y="16600"/>
                  </a:lnTo>
                  <a:lnTo>
                    <a:pt x="1771" y="16962"/>
                  </a:lnTo>
                  <a:lnTo>
                    <a:pt x="1874" y="17537"/>
                  </a:lnTo>
                  <a:lnTo>
                    <a:pt x="1952" y="17907"/>
                  </a:lnTo>
                  <a:lnTo>
                    <a:pt x="1984" y="18040"/>
                  </a:lnTo>
                  <a:lnTo>
                    <a:pt x="1826" y="18009"/>
                  </a:lnTo>
                  <a:lnTo>
                    <a:pt x="1669" y="17993"/>
                  </a:lnTo>
                  <a:lnTo>
                    <a:pt x="1527" y="17977"/>
                  </a:lnTo>
                  <a:lnTo>
                    <a:pt x="1393" y="17977"/>
                  </a:lnTo>
                  <a:lnTo>
                    <a:pt x="1205" y="17985"/>
                  </a:lnTo>
                  <a:lnTo>
                    <a:pt x="1031" y="18009"/>
                  </a:lnTo>
                  <a:lnTo>
                    <a:pt x="882" y="18048"/>
                  </a:lnTo>
                  <a:lnTo>
                    <a:pt x="740" y="18095"/>
                  </a:lnTo>
                  <a:lnTo>
                    <a:pt x="606" y="18158"/>
                  </a:lnTo>
                  <a:lnTo>
                    <a:pt x="496" y="18237"/>
                  </a:lnTo>
                  <a:lnTo>
                    <a:pt x="394" y="18332"/>
                  </a:lnTo>
                  <a:lnTo>
                    <a:pt x="307" y="18426"/>
                  </a:lnTo>
                  <a:lnTo>
                    <a:pt x="229" y="18536"/>
                  </a:lnTo>
                  <a:lnTo>
                    <a:pt x="166" y="18654"/>
                  </a:lnTo>
                  <a:lnTo>
                    <a:pt x="111" y="18780"/>
                  </a:lnTo>
                  <a:lnTo>
                    <a:pt x="71" y="18914"/>
                  </a:lnTo>
                  <a:lnTo>
                    <a:pt x="40" y="19056"/>
                  </a:lnTo>
                  <a:lnTo>
                    <a:pt x="16" y="19197"/>
                  </a:lnTo>
                  <a:lnTo>
                    <a:pt x="0" y="19355"/>
                  </a:lnTo>
                  <a:lnTo>
                    <a:pt x="0" y="19504"/>
                  </a:lnTo>
                  <a:lnTo>
                    <a:pt x="0" y="19654"/>
                  </a:lnTo>
                  <a:lnTo>
                    <a:pt x="8" y="19796"/>
                  </a:lnTo>
                  <a:lnTo>
                    <a:pt x="24" y="19945"/>
                  </a:lnTo>
                  <a:lnTo>
                    <a:pt x="48" y="20095"/>
                  </a:lnTo>
                  <a:lnTo>
                    <a:pt x="79" y="20244"/>
                  </a:lnTo>
                  <a:lnTo>
                    <a:pt x="111" y="20394"/>
                  </a:lnTo>
                  <a:lnTo>
                    <a:pt x="150" y="20535"/>
                  </a:lnTo>
                  <a:lnTo>
                    <a:pt x="189" y="20685"/>
                  </a:lnTo>
                  <a:lnTo>
                    <a:pt x="292" y="20968"/>
                  </a:lnTo>
                  <a:lnTo>
                    <a:pt x="402" y="21236"/>
                  </a:lnTo>
                  <a:lnTo>
                    <a:pt x="528" y="21488"/>
                  </a:lnTo>
                  <a:lnTo>
                    <a:pt x="591" y="21606"/>
                  </a:lnTo>
                  <a:lnTo>
                    <a:pt x="662" y="21716"/>
                  </a:lnTo>
                  <a:lnTo>
                    <a:pt x="890" y="22086"/>
                  </a:lnTo>
                  <a:lnTo>
                    <a:pt x="1063" y="22385"/>
                  </a:lnTo>
                  <a:lnTo>
                    <a:pt x="1205" y="22637"/>
                  </a:lnTo>
                  <a:lnTo>
                    <a:pt x="1315" y="22873"/>
                  </a:lnTo>
                  <a:lnTo>
                    <a:pt x="1417" y="23117"/>
                  </a:lnTo>
                  <a:lnTo>
                    <a:pt x="1519" y="23392"/>
                  </a:lnTo>
                  <a:lnTo>
                    <a:pt x="1771" y="24117"/>
                  </a:lnTo>
                  <a:lnTo>
                    <a:pt x="1819" y="24242"/>
                  </a:lnTo>
                  <a:lnTo>
                    <a:pt x="1874" y="24361"/>
                  </a:lnTo>
                  <a:lnTo>
                    <a:pt x="1929" y="24471"/>
                  </a:lnTo>
                  <a:lnTo>
                    <a:pt x="1984" y="24565"/>
                  </a:lnTo>
                  <a:lnTo>
                    <a:pt x="2039" y="24652"/>
                  </a:lnTo>
                  <a:lnTo>
                    <a:pt x="2102" y="24730"/>
                  </a:lnTo>
                  <a:lnTo>
                    <a:pt x="2165" y="24793"/>
                  </a:lnTo>
                  <a:lnTo>
                    <a:pt x="2228" y="24856"/>
                  </a:lnTo>
                  <a:lnTo>
                    <a:pt x="2299" y="24904"/>
                  </a:lnTo>
                  <a:lnTo>
                    <a:pt x="2362" y="24943"/>
                  </a:lnTo>
                  <a:lnTo>
                    <a:pt x="2432" y="24974"/>
                  </a:lnTo>
                  <a:lnTo>
                    <a:pt x="2495" y="25006"/>
                  </a:lnTo>
                  <a:lnTo>
                    <a:pt x="2566" y="25022"/>
                  </a:lnTo>
                  <a:lnTo>
                    <a:pt x="2637" y="25037"/>
                  </a:lnTo>
                  <a:lnTo>
                    <a:pt x="2708" y="25045"/>
                  </a:lnTo>
                  <a:lnTo>
                    <a:pt x="2865" y="25045"/>
                  </a:lnTo>
                  <a:lnTo>
                    <a:pt x="2960" y="25030"/>
                  </a:lnTo>
                  <a:lnTo>
                    <a:pt x="3046" y="25014"/>
                  </a:lnTo>
                  <a:lnTo>
                    <a:pt x="3133" y="24982"/>
                  </a:lnTo>
                  <a:lnTo>
                    <a:pt x="3219" y="24959"/>
                  </a:lnTo>
                  <a:lnTo>
                    <a:pt x="3298" y="24919"/>
                  </a:lnTo>
                  <a:lnTo>
                    <a:pt x="3448" y="24849"/>
                  </a:lnTo>
                  <a:lnTo>
                    <a:pt x="3566" y="24778"/>
                  </a:lnTo>
                  <a:lnTo>
                    <a:pt x="3660" y="24707"/>
                  </a:lnTo>
                  <a:lnTo>
                    <a:pt x="3739" y="24644"/>
                  </a:lnTo>
                  <a:lnTo>
                    <a:pt x="3888" y="25045"/>
                  </a:lnTo>
                  <a:lnTo>
                    <a:pt x="4030" y="25407"/>
                  </a:lnTo>
                  <a:lnTo>
                    <a:pt x="4180" y="25738"/>
                  </a:lnTo>
                  <a:lnTo>
                    <a:pt x="4337" y="26053"/>
                  </a:lnTo>
                  <a:lnTo>
                    <a:pt x="4502" y="26344"/>
                  </a:lnTo>
                  <a:lnTo>
                    <a:pt x="4683" y="26635"/>
                  </a:lnTo>
                  <a:lnTo>
                    <a:pt x="4888" y="26919"/>
                  </a:lnTo>
                  <a:lnTo>
                    <a:pt x="5108" y="27202"/>
                  </a:lnTo>
                  <a:lnTo>
                    <a:pt x="5368" y="27501"/>
                  </a:lnTo>
                  <a:lnTo>
                    <a:pt x="5652" y="27808"/>
                  </a:lnTo>
                  <a:lnTo>
                    <a:pt x="5974" y="28138"/>
                  </a:lnTo>
                  <a:lnTo>
                    <a:pt x="6336" y="28493"/>
                  </a:lnTo>
                  <a:lnTo>
                    <a:pt x="6738" y="28886"/>
                  </a:lnTo>
                  <a:lnTo>
                    <a:pt x="7194" y="29311"/>
                  </a:lnTo>
                  <a:lnTo>
                    <a:pt x="8265" y="30303"/>
                  </a:lnTo>
                  <a:lnTo>
                    <a:pt x="8579" y="30578"/>
                  </a:lnTo>
                  <a:lnTo>
                    <a:pt x="8871" y="30838"/>
                  </a:lnTo>
                  <a:lnTo>
                    <a:pt x="9154" y="31082"/>
                  </a:lnTo>
                  <a:lnTo>
                    <a:pt x="9422" y="31303"/>
                  </a:lnTo>
                  <a:lnTo>
                    <a:pt x="9437" y="31310"/>
                  </a:lnTo>
                  <a:lnTo>
                    <a:pt x="9768" y="31578"/>
                  </a:lnTo>
                  <a:lnTo>
                    <a:pt x="10083" y="31806"/>
                  </a:lnTo>
                  <a:lnTo>
                    <a:pt x="10382" y="32003"/>
                  </a:lnTo>
                  <a:lnTo>
                    <a:pt x="10657" y="32176"/>
                  </a:lnTo>
                  <a:lnTo>
                    <a:pt x="10925" y="32318"/>
                  </a:lnTo>
                  <a:lnTo>
                    <a:pt x="11169" y="32444"/>
                  </a:lnTo>
                  <a:lnTo>
                    <a:pt x="11413" y="32538"/>
                  </a:lnTo>
                  <a:lnTo>
                    <a:pt x="11633" y="32625"/>
                  </a:lnTo>
                  <a:lnTo>
                    <a:pt x="11854" y="32688"/>
                  </a:lnTo>
                  <a:lnTo>
                    <a:pt x="12066" y="32735"/>
                  </a:lnTo>
                  <a:lnTo>
                    <a:pt x="12271" y="32766"/>
                  </a:lnTo>
                  <a:lnTo>
                    <a:pt x="12475" y="32790"/>
                  </a:lnTo>
                  <a:lnTo>
                    <a:pt x="12680" y="32806"/>
                  </a:lnTo>
                  <a:lnTo>
                    <a:pt x="12877" y="32814"/>
                  </a:lnTo>
                  <a:lnTo>
                    <a:pt x="13609" y="32814"/>
                  </a:lnTo>
                  <a:lnTo>
                    <a:pt x="13609" y="9"/>
                  </a:lnTo>
                  <a:lnTo>
                    <a:pt x="13388" y="1"/>
                  </a:lnTo>
                  <a:close/>
                </a:path>
              </a:pathLst>
            </a:custGeom>
            <a:solidFill>
              <a:srgbClr val="DE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2594;p46"/>
            <p:cNvSpPr/>
            <p:nvPr/>
          </p:nvSpPr>
          <p:spPr>
            <a:xfrm>
              <a:off x="3649250" y="1861425"/>
              <a:ext cx="340225" cy="820350"/>
            </a:xfrm>
            <a:custGeom>
              <a:avLst/>
              <a:gdLst/>
              <a:ahLst/>
              <a:cxnLst/>
              <a:rect l="l" t="t" r="r" b="b"/>
              <a:pathLst>
                <a:path w="13609" h="32814" fill="none" extrusionOk="0">
                  <a:moveTo>
                    <a:pt x="13388" y="1"/>
                  </a:moveTo>
                  <a:lnTo>
                    <a:pt x="13388" y="1"/>
                  </a:lnTo>
                  <a:lnTo>
                    <a:pt x="12845" y="9"/>
                  </a:lnTo>
                  <a:lnTo>
                    <a:pt x="12326" y="32"/>
                  </a:lnTo>
                  <a:lnTo>
                    <a:pt x="11814" y="72"/>
                  </a:lnTo>
                  <a:lnTo>
                    <a:pt x="11318" y="119"/>
                  </a:lnTo>
                  <a:lnTo>
                    <a:pt x="10838" y="182"/>
                  </a:lnTo>
                  <a:lnTo>
                    <a:pt x="10374" y="260"/>
                  </a:lnTo>
                  <a:lnTo>
                    <a:pt x="9925" y="355"/>
                  </a:lnTo>
                  <a:lnTo>
                    <a:pt x="9485" y="457"/>
                  </a:lnTo>
                  <a:lnTo>
                    <a:pt x="9060" y="575"/>
                  </a:lnTo>
                  <a:lnTo>
                    <a:pt x="8650" y="709"/>
                  </a:lnTo>
                  <a:lnTo>
                    <a:pt x="8249" y="859"/>
                  </a:lnTo>
                  <a:lnTo>
                    <a:pt x="7863" y="1016"/>
                  </a:lnTo>
                  <a:lnTo>
                    <a:pt x="7485" y="1189"/>
                  </a:lnTo>
                  <a:lnTo>
                    <a:pt x="7123" y="1370"/>
                  </a:lnTo>
                  <a:lnTo>
                    <a:pt x="6769" y="1567"/>
                  </a:lnTo>
                  <a:lnTo>
                    <a:pt x="6431" y="1779"/>
                  </a:lnTo>
                  <a:lnTo>
                    <a:pt x="6100" y="2008"/>
                  </a:lnTo>
                  <a:lnTo>
                    <a:pt x="5777" y="2244"/>
                  </a:lnTo>
                  <a:lnTo>
                    <a:pt x="5471" y="2488"/>
                  </a:lnTo>
                  <a:lnTo>
                    <a:pt x="5171" y="2748"/>
                  </a:lnTo>
                  <a:lnTo>
                    <a:pt x="4880" y="3023"/>
                  </a:lnTo>
                  <a:lnTo>
                    <a:pt x="4605" y="3306"/>
                  </a:lnTo>
                  <a:lnTo>
                    <a:pt x="4329" y="3605"/>
                  </a:lnTo>
                  <a:lnTo>
                    <a:pt x="4070" y="3912"/>
                  </a:lnTo>
                  <a:lnTo>
                    <a:pt x="3818" y="4235"/>
                  </a:lnTo>
                  <a:lnTo>
                    <a:pt x="3574" y="4574"/>
                  </a:lnTo>
                  <a:lnTo>
                    <a:pt x="3338" y="4912"/>
                  </a:lnTo>
                  <a:lnTo>
                    <a:pt x="3101" y="5274"/>
                  </a:lnTo>
                  <a:lnTo>
                    <a:pt x="2881" y="5636"/>
                  </a:lnTo>
                  <a:lnTo>
                    <a:pt x="2669" y="6014"/>
                  </a:lnTo>
                  <a:lnTo>
                    <a:pt x="2456" y="6407"/>
                  </a:lnTo>
                  <a:lnTo>
                    <a:pt x="2259" y="6809"/>
                  </a:lnTo>
                  <a:lnTo>
                    <a:pt x="2259" y="6809"/>
                  </a:lnTo>
                  <a:lnTo>
                    <a:pt x="2125" y="7084"/>
                  </a:lnTo>
                  <a:lnTo>
                    <a:pt x="2007" y="7376"/>
                  </a:lnTo>
                  <a:lnTo>
                    <a:pt x="1905" y="7675"/>
                  </a:lnTo>
                  <a:lnTo>
                    <a:pt x="1803" y="7989"/>
                  </a:lnTo>
                  <a:lnTo>
                    <a:pt x="1716" y="8296"/>
                  </a:lnTo>
                  <a:lnTo>
                    <a:pt x="1637" y="8619"/>
                  </a:lnTo>
                  <a:lnTo>
                    <a:pt x="1567" y="8950"/>
                  </a:lnTo>
                  <a:lnTo>
                    <a:pt x="1512" y="9280"/>
                  </a:lnTo>
                  <a:lnTo>
                    <a:pt x="1456" y="9619"/>
                  </a:lnTo>
                  <a:lnTo>
                    <a:pt x="1417" y="9957"/>
                  </a:lnTo>
                  <a:lnTo>
                    <a:pt x="1378" y="10296"/>
                  </a:lnTo>
                  <a:lnTo>
                    <a:pt x="1354" y="10642"/>
                  </a:lnTo>
                  <a:lnTo>
                    <a:pt x="1331" y="10980"/>
                  </a:lnTo>
                  <a:lnTo>
                    <a:pt x="1315" y="11327"/>
                  </a:lnTo>
                  <a:lnTo>
                    <a:pt x="1307" y="11673"/>
                  </a:lnTo>
                  <a:lnTo>
                    <a:pt x="1307" y="12011"/>
                  </a:lnTo>
                  <a:lnTo>
                    <a:pt x="1307" y="12011"/>
                  </a:lnTo>
                  <a:lnTo>
                    <a:pt x="1315" y="12602"/>
                  </a:lnTo>
                  <a:lnTo>
                    <a:pt x="1338" y="13176"/>
                  </a:lnTo>
                  <a:lnTo>
                    <a:pt x="1370" y="13735"/>
                  </a:lnTo>
                  <a:lnTo>
                    <a:pt x="1409" y="14278"/>
                  </a:lnTo>
                  <a:lnTo>
                    <a:pt x="1464" y="14806"/>
                  </a:lnTo>
                  <a:lnTo>
                    <a:pt x="1519" y="15301"/>
                  </a:lnTo>
                  <a:lnTo>
                    <a:pt x="1582" y="15766"/>
                  </a:lnTo>
                  <a:lnTo>
                    <a:pt x="1645" y="16206"/>
                  </a:lnTo>
                  <a:lnTo>
                    <a:pt x="1708" y="16600"/>
                  </a:lnTo>
                  <a:lnTo>
                    <a:pt x="1771" y="16962"/>
                  </a:lnTo>
                  <a:lnTo>
                    <a:pt x="1874" y="17537"/>
                  </a:lnTo>
                  <a:lnTo>
                    <a:pt x="1952" y="17907"/>
                  </a:lnTo>
                  <a:lnTo>
                    <a:pt x="1984" y="18040"/>
                  </a:lnTo>
                  <a:lnTo>
                    <a:pt x="1984" y="18040"/>
                  </a:lnTo>
                  <a:lnTo>
                    <a:pt x="1984" y="18040"/>
                  </a:lnTo>
                  <a:lnTo>
                    <a:pt x="1984" y="18040"/>
                  </a:lnTo>
                  <a:lnTo>
                    <a:pt x="1826" y="18009"/>
                  </a:lnTo>
                  <a:lnTo>
                    <a:pt x="1669" y="17993"/>
                  </a:lnTo>
                  <a:lnTo>
                    <a:pt x="1527" y="17977"/>
                  </a:lnTo>
                  <a:lnTo>
                    <a:pt x="1393" y="17977"/>
                  </a:lnTo>
                  <a:lnTo>
                    <a:pt x="1393" y="17977"/>
                  </a:lnTo>
                  <a:lnTo>
                    <a:pt x="1205" y="17985"/>
                  </a:lnTo>
                  <a:lnTo>
                    <a:pt x="1031" y="18009"/>
                  </a:lnTo>
                  <a:lnTo>
                    <a:pt x="882" y="18048"/>
                  </a:lnTo>
                  <a:lnTo>
                    <a:pt x="740" y="18095"/>
                  </a:lnTo>
                  <a:lnTo>
                    <a:pt x="606" y="18158"/>
                  </a:lnTo>
                  <a:lnTo>
                    <a:pt x="496" y="18237"/>
                  </a:lnTo>
                  <a:lnTo>
                    <a:pt x="394" y="18332"/>
                  </a:lnTo>
                  <a:lnTo>
                    <a:pt x="307" y="18426"/>
                  </a:lnTo>
                  <a:lnTo>
                    <a:pt x="229" y="18536"/>
                  </a:lnTo>
                  <a:lnTo>
                    <a:pt x="166" y="18654"/>
                  </a:lnTo>
                  <a:lnTo>
                    <a:pt x="111" y="18780"/>
                  </a:lnTo>
                  <a:lnTo>
                    <a:pt x="71" y="18914"/>
                  </a:lnTo>
                  <a:lnTo>
                    <a:pt x="40" y="19056"/>
                  </a:lnTo>
                  <a:lnTo>
                    <a:pt x="16" y="19197"/>
                  </a:lnTo>
                  <a:lnTo>
                    <a:pt x="0" y="19355"/>
                  </a:lnTo>
                  <a:lnTo>
                    <a:pt x="0" y="19504"/>
                  </a:lnTo>
                  <a:lnTo>
                    <a:pt x="0" y="19504"/>
                  </a:lnTo>
                  <a:lnTo>
                    <a:pt x="0" y="19654"/>
                  </a:lnTo>
                  <a:lnTo>
                    <a:pt x="8" y="19796"/>
                  </a:lnTo>
                  <a:lnTo>
                    <a:pt x="24" y="19945"/>
                  </a:lnTo>
                  <a:lnTo>
                    <a:pt x="48" y="20095"/>
                  </a:lnTo>
                  <a:lnTo>
                    <a:pt x="79" y="20244"/>
                  </a:lnTo>
                  <a:lnTo>
                    <a:pt x="111" y="20394"/>
                  </a:lnTo>
                  <a:lnTo>
                    <a:pt x="150" y="20535"/>
                  </a:lnTo>
                  <a:lnTo>
                    <a:pt x="189" y="20685"/>
                  </a:lnTo>
                  <a:lnTo>
                    <a:pt x="292" y="20968"/>
                  </a:lnTo>
                  <a:lnTo>
                    <a:pt x="402" y="21236"/>
                  </a:lnTo>
                  <a:lnTo>
                    <a:pt x="528" y="21488"/>
                  </a:lnTo>
                  <a:lnTo>
                    <a:pt x="591" y="21606"/>
                  </a:lnTo>
                  <a:lnTo>
                    <a:pt x="662" y="21716"/>
                  </a:lnTo>
                  <a:lnTo>
                    <a:pt x="662" y="21716"/>
                  </a:lnTo>
                  <a:lnTo>
                    <a:pt x="890" y="22086"/>
                  </a:lnTo>
                  <a:lnTo>
                    <a:pt x="1063" y="22385"/>
                  </a:lnTo>
                  <a:lnTo>
                    <a:pt x="1205" y="22637"/>
                  </a:lnTo>
                  <a:lnTo>
                    <a:pt x="1315" y="22873"/>
                  </a:lnTo>
                  <a:lnTo>
                    <a:pt x="1417" y="23117"/>
                  </a:lnTo>
                  <a:lnTo>
                    <a:pt x="1519" y="23392"/>
                  </a:lnTo>
                  <a:lnTo>
                    <a:pt x="1771" y="24117"/>
                  </a:lnTo>
                  <a:lnTo>
                    <a:pt x="1771" y="24117"/>
                  </a:lnTo>
                  <a:lnTo>
                    <a:pt x="1819" y="24242"/>
                  </a:lnTo>
                  <a:lnTo>
                    <a:pt x="1874" y="24361"/>
                  </a:lnTo>
                  <a:lnTo>
                    <a:pt x="1929" y="24471"/>
                  </a:lnTo>
                  <a:lnTo>
                    <a:pt x="1984" y="24565"/>
                  </a:lnTo>
                  <a:lnTo>
                    <a:pt x="2039" y="24652"/>
                  </a:lnTo>
                  <a:lnTo>
                    <a:pt x="2102" y="24730"/>
                  </a:lnTo>
                  <a:lnTo>
                    <a:pt x="2165" y="24793"/>
                  </a:lnTo>
                  <a:lnTo>
                    <a:pt x="2228" y="24856"/>
                  </a:lnTo>
                  <a:lnTo>
                    <a:pt x="2299" y="24904"/>
                  </a:lnTo>
                  <a:lnTo>
                    <a:pt x="2362" y="24943"/>
                  </a:lnTo>
                  <a:lnTo>
                    <a:pt x="2432" y="24974"/>
                  </a:lnTo>
                  <a:lnTo>
                    <a:pt x="2495" y="25006"/>
                  </a:lnTo>
                  <a:lnTo>
                    <a:pt x="2566" y="25022"/>
                  </a:lnTo>
                  <a:lnTo>
                    <a:pt x="2637" y="25037"/>
                  </a:lnTo>
                  <a:lnTo>
                    <a:pt x="2708" y="25045"/>
                  </a:lnTo>
                  <a:lnTo>
                    <a:pt x="2771" y="25045"/>
                  </a:lnTo>
                  <a:lnTo>
                    <a:pt x="2771" y="25045"/>
                  </a:lnTo>
                  <a:lnTo>
                    <a:pt x="2865" y="25045"/>
                  </a:lnTo>
                  <a:lnTo>
                    <a:pt x="2960" y="25030"/>
                  </a:lnTo>
                  <a:lnTo>
                    <a:pt x="3046" y="25014"/>
                  </a:lnTo>
                  <a:lnTo>
                    <a:pt x="3133" y="24982"/>
                  </a:lnTo>
                  <a:lnTo>
                    <a:pt x="3219" y="24959"/>
                  </a:lnTo>
                  <a:lnTo>
                    <a:pt x="3298" y="24919"/>
                  </a:lnTo>
                  <a:lnTo>
                    <a:pt x="3448" y="24849"/>
                  </a:lnTo>
                  <a:lnTo>
                    <a:pt x="3566" y="24778"/>
                  </a:lnTo>
                  <a:lnTo>
                    <a:pt x="3660" y="24707"/>
                  </a:lnTo>
                  <a:lnTo>
                    <a:pt x="3739" y="24644"/>
                  </a:lnTo>
                  <a:lnTo>
                    <a:pt x="3739" y="24644"/>
                  </a:lnTo>
                  <a:lnTo>
                    <a:pt x="3888" y="25045"/>
                  </a:lnTo>
                  <a:lnTo>
                    <a:pt x="4030" y="25407"/>
                  </a:lnTo>
                  <a:lnTo>
                    <a:pt x="4180" y="25738"/>
                  </a:lnTo>
                  <a:lnTo>
                    <a:pt x="4337" y="26053"/>
                  </a:lnTo>
                  <a:lnTo>
                    <a:pt x="4502" y="26344"/>
                  </a:lnTo>
                  <a:lnTo>
                    <a:pt x="4683" y="26635"/>
                  </a:lnTo>
                  <a:lnTo>
                    <a:pt x="4888" y="26919"/>
                  </a:lnTo>
                  <a:lnTo>
                    <a:pt x="5108" y="27202"/>
                  </a:lnTo>
                  <a:lnTo>
                    <a:pt x="5368" y="27501"/>
                  </a:lnTo>
                  <a:lnTo>
                    <a:pt x="5652" y="27808"/>
                  </a:lnTo>
                  <a:lnTo>
                    <a:pt x="5974" y="28138"/>
                  </a:lnTo>
                  <a:lnTo>
                    <a:pt x="6336" y="28493"/>
                  </a:lnTo>
                  <a:lnTo>
                    <a:pt x="6738" y="28886"/>
                  </a:lnTo>
                  <a:lnTo>
                    <a:pt x="7194" y="29311"/>
                  </a:lnTo>
                  <a:lnTo>
                    <a:pt x="8265" y="30303"/>
                  </a:lnTo>
                  <a:lnTo>
                    <a:pt x="8265" y="30303"/>
                  </a:lnTo>
                  <a:lnTo>
                    <a:pt x="8579" y="30578"/>
                  </a:lnTo>
                  <a:lnTo>
                    <a:pt x="8871" y="30838"/>
                  </a:lnTo>
                  <a:lnTo>
                    <a:pt x="9154" y="31082"/>
                  </a:lnTo>
                  <a:lnTo>
                    <a:pt x="9422" y="31303"/>
                  </a:lnTo>
                  <a:lnTo>
                    <a:pt x="9422" y="31303"/>
                  </a:lnTo>
                  <a:lnTo>
                    <a:pt x="9422" y="31303"/>
                  </a:lnTo>
                  <a:lnTo>
                    <a:pt x="9422" y="31303"/>
                  </a:lnTo>
                  <a:lnTo>
                    <a:pt x="9437" y="31310"/>
                  </a:lnTo>
                  <a:lnTo>
                    <a:pt x="9437" y="31310"/>
                  </a:lnTo>
                  <a:lnTo>
                    <a:pt x="9768" y="31578"/>
                  </a:lnTo>
                  <a:lnTo>
                    <a:pt x="10083" y="31806"/>
                  </a:lnTo>
                  <a:lnTo>
                    <a:pt x="10382" y="32003"/>
                  </a:lnTo>
                  <a:lnTo>
                    <a:pt x="10657" y="32176"/>
                  </a:lnTo>
                  <a:lnTo>
                    <a:pt x="10925" y="32318"/>
                  </a:lnTo>
                  <a:lnTo>
                    <a:pt x="11169" y="32444"/>
                  </a:lnTo>
                  <a:lnTo>
                    <a:pt x="11413" y="32538"/>
                  </a:lnTo>
                  <a:lnTo>
                    <a:pt x="11633" y="32625"/>
                  </a:lnTo>
                  <a:lnTo>
                    <a:pt x="11854" y="32688"/>
                  </a:lnTo>
                  <a:lnTo>
                    <a:pt x="12066" y="32735"/>
                  </a:lnTo>
                  <a:lnTo>
                    <a:pt x="12271" y="32766"/>
                  </a:lnTo>
                  <a:lnTo>
                    <a:pt x="12475" y="32790"/>
                  </a:lnTo>
                  <a:lnTo>
                    <a:pt x="12680" y="32806"/>
                  </a:lnTo>
                  <a:lnTo>
                    <a:pt x="12877" y="32814"/>
                  </a:lnTo>
                  <a:lnTo>
                    <a:pt x="13294" y="32814"/>
                  </a:lnTo>
                  <a:lnTo>
                    <a:pt x="13294" y="32814"/>
                  </a:lnTo>
                  <a:lnTo>
                    <a:pt x="13388" y="32814"/>
                  </a:lnTo>
                  <a:lnTo>
                    <a:pt x="13388" y="32814"/>
                  </a:lnTo>
                  <a:lnTo>
                    <a:pt x="13475" y="32814"/>
                  </a:lnTo>
                  <a:lnTo>
                    <a:pt x="13475" y="32814"/>
                  </a:lnTo>
                  <a:lnTo>
                    <a:pt x="13609" y="32814"/>
                  </a:lnTo>
                  <a:lnTo>
                    <a:pt x="13609" y="9"/>
                  </a:lnTo>
                  <a:lnTo>
                    <a:pt x="13609" y="9"/>
                  </a:lnTo>
                  <a:lnTo>
                    <a:pt x="13388" y="1"/>
                  </a:lnTo>
                  <a:lnTo>
                    <a:pt x="133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2595;p46"/>
            <p:cNvSpPr/>
            <p:nvPr/>
          </p:nvSpPr>
          <p:spPr>
            <a:xfrm>
              <a:off x="3636450" y="1823850"/>
              <a:ext cx="692650" cy="499025"/>
            </a:xfrm>
            <a:custGeom>
              <a:avLst/>
              <a:gdLst/>
              <a:ahLst/>
              <a:cxnLst/>
              <a:rect l="l" t="t" r="r" b="b"/>
              <a:pathLst>
                <a:path w="27706" h="19961" extrusionOk="0">
                  <a:moveTo>
                    <a:pt x="15341" y="0"/>
                  </a:moveTo>
                  <a:lnTo>
                    <a:pt x="15097" y="8"/>
                  </a:lnTo>
                  <a:lnTo>
                    <a:pt x="14861" y="16"/>
                  </a:lnTo>
                  <a:lnTo>
                    <a:pt x="14388" y="48"/>
                  </a:lnTo>
                  <a:lnTo>
                    <a:pt x="13940" y="103"/>
                  </a:lnTo>
                  <a:lnTo>
                    <a:pt x="13499" y="158"/>
                  </a:lnTo>
                  <a:lnTo>
                    <a:pt x="13082" y="236"/>
                  </a:lnTo>
                  <a:lnTo>
                    <a:pt x="12688" y="323"/>
                  </a:lnTo>
                  <a:lnTo>
                    <a:pt x="12311" y="410"/>
                  </a:lnTo>
                  <a:lnTo>
                    <a:pt x="11948" y="512"/>
                  </a:lnTo>
                  <a:lnTo>
                    <a:pt x="11610" y="614"/>
                  </a:lnTo>
                  <a:lnTo>
                    <a:pt x="11295" y="717"/>
                  </a:lnTo>
                  <a:lnTo>
                    <a:pt x="11004" y="827"/>
                  </a:lnTo>
                  <a:lnTo>
                    <a:pt x="10736" y="929"/>
                  </a:lnTo>
                  <a:lnTo>
                    <a:pt x="10500" y="1031"/>
                  </a:lnTo>
                  <a:lnTo>
                    <a:pt x="10280" y="1126"/>
                  </a:lnTo>
                  <a:lnTo>
                    <a:pt x="10091" y="1212"/>
                  </a:lnTo>
                  <a:lnTo>
                    <a:pt x="9792" y="1370"/>
                  </a:lnTo>
                  <a:lnTo>
                    <a:pt x="9603" y="1472"/>
                  </a:lnTo>
                  <a:lnTo>
                    <a:pt x="9540" y="1504"/>
                  </a:lnTo>
                  <a:lnTo>
                    <a:pt x="9233" y="1543"/>
                  </a:lnTo>
                  <a:lnTo>
                    <a:pt x="8926" y="1590"/>
                  </a:lnTo>
                  <a:lnTo>
                    <a:pt x="8627" y="1637"/>
                  </a:lnTo>
                  <a:lnTo>
                    <a:pt x="8336" y="1693"/>
                  </a:lnTo>
                  <a:lnTo>
                    <a:pt x="8052" y="1748"/>
                  </a:lnTo>
                  <a:lnTo>
                    <a:pt x="7769" y="1819"/>
                  </a:lnTo>
                  <a:lnTo>
                    <a:pt x="7494" y="1881"/>
                  </a:lnTo>
                  <a:lnTo>
                    <a:pt x="7226" y="1960"/>
                  </a:lnTo>
                  <a:lnTo>
                    <a:pt x="6966" y="2039"/>
                  </a:lnTo>
                  <a:lnTo>
                    <a:pt x="6714" y="2125"/>
                  </a:lnTo>
                  <a:lnTo>
                    <a:pt x="6463" y="2212"/>
                  </a:lnTo>
                  <a:lnTo>
                    <a:pt x="6219" y="2306"/>
                  </a:lnTo>
                  <a:lnTo>
                    <a:pt x="5983" y="2401"/>
                  </a:lnTo>
                  <a:lnTo>
                    <a:pt x="5754" y="2511"/>
                  </a:lnTo>
                  <a:lnTo>
                    <a:pt x="5526" y="2613"/>
                  </a:lnTo>
                  <a:lnTo>
                    <a:pt x="5306" y="2724"/>
                  </a:lnTo>
                  <a:lnTo>
                    <a:pt x="5093" y="2842"/>
                  </a:lnTo>
                  <a:lnTo>
                    <a:pt x="4881" y="2960"/>
                  </a:lnTo>
                  <a:lnTo>
                    <a:pt x="4676" y="3086"/>
                  </a:lnTo>
                  <a:lnTo>
                    <a:pt x="4479" y="3212"/>
                  </a:lnTo>
                  <a:lnTo>
                    <a:pt x="4290" y="3345"/>
                  </a:lnTo>
                  <a:lnTo>
                    <a:pt x="4101" y="3479"/>
                  </a:lnTo>
                  <a:lnTo>
                    <a:pt x="3920" y="3621"/>
                  </a:lnTo>
                  <a:lnTo>
                    <a:pt x="3739" y="3763"/>
                  </a:lnTo>
                  <a:lnTo>
                    <a:pt x="3566" y="3904"/>
                  </a:lnTo>
                  <a:lnTo>
                    <a:pt x="3401" y="4054"/>
                  </a:lnTo>
                  <a:lnTo>
                    <a:pt x="3244" y="4211"/>
                  </a:lnTo>
                  <a:lnTo>
                    <a:pt x="3086" y="4369"/>
                  </a:lnTo>
                  <a:lnTo>
                    <a:pt x="2929" y="4526"/>
                  </a:lnTo>
                  <a:lnTo>
                    <a:pt x="2787" y="4683"/>
                  </a:lnTo>
                  <a:lnTo>
                    <a:pt x="2637" y="4849"/>
                  </a:lnTo>
                  <a:lnTo>
                    <a:pt x="2504" y="5014"/>
                  </a:lnTo>
                  <a:lnTo>
                    <a:pt x="2370" y="5187"/>
                  </a:lnTo>
                  <a:lnTo>
                    <a:pt x="2236" y="5360"/>
                  </a:lnTo>
                  <a:lnTo>
                    <a:pt x="2118" y="5533"/>
                  </a:lnTo>
                  <a:lnTo>
                    <a:pt x="1992" y="5715"/>
                  </a:lnTo>
                  <a:lnTo>
                    <a:pt x="1882" y="5896"/>
                  </a:lnTo>
                  <a:lnTo>
                    <a:pt x="1764" y="6077"/>
                  </a:lnTo>
                  <a:lnTo>
                    <a:pt x="1551" y="6446"/>
                  </a:lnTo>
                  <a:lnTo>
                    <a:pt x="1362" y="6824"/>
                  </a:lnTo>
                  <a:lnTo>
                    <a:pt x="1181" y="7210"/>
                  </a:lnTo>
                  <a:lnTo>
                    <a:pt x="1016" y="7603"/>
                  </a:lnTo>
                  <a:lnTo>
                    <a:pt x="867" y="7997"/>
                  </a:lnTo>
                  <a:lnTo>
                    <a:pt x="733" y="8398"/>
                  </a:lnTo>
                  <a:lnTo>
                    <a:pt x="607" y="8808"/>
                  </a:lnTo>
                  <a:lnTo>
                    <a:pt x="497" y="9217"/>
                  </a:lnTo>
                  <a:lnTo>
                    <a:pt x="402" y="9626"/>
                  </a:lnTo>
                  <a:lnTo>
                    <a:pt x="316" y="10043"/>
                  </a:lnTo>
                  <a:lnTo>
                    <a:pt x="245" y="10461"/>
                  </a:lnTo>
                  <a:lnTo>
                    <a:pt x="182" y="10878"/>
                  </a:lnTo>
                  <a:lnTo>
                    <a:pt x="127" y="11287"/>
                  </a:lnTo>
                  <a:lnTo>
                    <a:pt x="87" y="11704"/>
                  </a:lnTo>
                  <a:lnTo>
                    <a:pt x="48" y="12113"/>
                  </a:lnTo>
                  <a:lnTo>
                    <a:pt x="24" y="12523"/>
                  </a:lnTo>
                  <a:lnTo>
                    <a:pt x="9" y="12932"/>
                  </a:lnTo>
                  <a:lnTo>
                    <a:pt x="1" y="13333"/>
                  </a:lnTo>
                  <a:lnTo>
                    <a:pt x="1" y="13735"/>
                  </a:lnTo>
                  <a:lnTo>
                    <a:pt x="9" y="14128"/>
                  </a:lnTo>
                  <a:lnTo>
                    <a:pt x="17" y="14514"/>
                  </a:lnTo>
                  <a:lnTo>
                    <a:pt x="40" y="14892"/>
                  </a:lnTo>
                  <a:lnTo>
                    <a:pt x="56" y="15262"/>
                  </a:lnTo>
                  <a:lnTo>
                    <a:pt x="87" y="15624"/>
                  </a:lnTo>
                  <a:lnTo>
                    <a:pt x="119" y="15978"/>
                  </a:lnTo>
                  <a:lnTo>
                    <a:pt x="190" y="16655"/>
                  </a:lnTo>
                  <a:lnTo>
                    <a:pt x="276" y="17284"/>
                  </a:lnTo>
                  <a:lnTo>
                    <a:pt x="363" y="17859"/>
                  </a:lnTo>
                  <a:lnTo>
                    <a:pt x="449" y="18379"/>
                  </a:lnTo>
                  <a:lnTo>
                    <a:pt x="544" y="18835"/>
                  </a:lnTo>
                  <a:lnTo>
                    <a:pt x="623" y="19229"/>
                  </a:lnTo>
                  <a:lnTo>
                    <a:pt x="693" y="19535"/>
                  </a:lnTo>
                  <a:lnTo>
                    <a:pt x="748" y="19764"/>
                  </a:lnTo>
                  <a:lnTo>
                    <a:pt x="796" y="19961"/>
                  </a:lnTo>
                  <a:lnTo>
                    <a:pt x="804" y="19961"/>
                  </a:lnTo>
                  <a:lnTo>
                    <a:pt x="867" y="19890"/>
                  </a:lnTo>
                  <a:lnTo>
                    <a:pt x="930" y="19819"/>
                  </a:lnTo>
                  <a:lnTo>
                    <a:pt x="992" y="19756"/>
                  </a:lnTo>
                  <a:lnTo>
                    <a:pt x="1071" y="19701"/>
                  </a:lnTo>
                  <a:lnTo>
                    <a:pt x="1150" y="19654"/>
                  </a:lnTo>
                  <a:lnTo>
                    <a:pt x="1236" y="19606"/>
                  </a:lnTo>
                  <a:lnTo>
                    <a:pt x="1331" y="19567"/>
                  </a:lnTo>
                  <a:lnTo>
                    <a:pt x="1433" y="19535"/>
                  </a:lnTo>
                  <a:lnTo>
                    <a:pt x="1543" y="19512"/>
                  </a:lnTo>
                  <a:lnTo>
                    <a:pt x="1654" y="19496"/>
                  </a:lnTo>
                  <a:lnTo>
                    <a:pt x="1772" y="19480"/>
                  </a:lnTo>
                  <a:lnTo>
                    <a:pt x="2039" y="19480"/>
                  </a:lnTo>
                  <a:lnTo>
                    <a:pt x="2181" y="19496"/>
                  </a:lnTo>
                  <a:lnTo>
                    <a:pt x="2338" y="19512"/>
                  </a:lnTo>
                  <a:lnTo>
                    <a:pt x="2496" y="19543"/>
                  </a:lnTo>
                  <a:lnTo>
                    <a:pt x="2480" y="19425"/>
                  </a:lnTo>
                  <a:lnTo>
                    <a:pt x="2480" y="19307"/>
                  </a:lnTo>
                  <a:lnTo>
                    <a:pt x="2488" y="19189"/>
                  </a:lnTo>
                  <a:lnTo>
                    <a:pt x="2504" y="19063"/>
                  </a:lnTo>
                  <a:lnTo>
                    <a:pt x="2527" y="18945"/>
                  </a:lnTo>
                  <a:lnTo>
                    <a:pt x="2567" y="18819"/>
                  </a:lnTo>
                  <a:lnTo>
                    <a:pt x="2606" y="18693"/>
                  </a:lnTo>
                  <a:lnTo>
                    <a:pt x="2661" y="18567"/>
                  </a:lnTo>
                  <a:lnTo>
                    <a:pt x="2724" y="18434"/>
                  </a:lnTo>
                  <a:lnTo>
                    <a:pt x="2795" y="18308"/>
                  </a:lnTo>
                  <a:lnTo>
                    <a:pt x="2874" y="18174"/>
                  </a:lnTo>
                  <a:lnTo>
                    <a:pt x="2960" y="18040"/>
                  </a:lnTo>
                  <a:lnTo>
                    <a:pt x="3055" y="17906"/>
                  </a:lnTo>
                  <a:lnTo>
                    <a:pt x="3157" y="17765"/>
                  </a:lnTo>
                  <a:lnTo>
                    <a:pt x="3267" y="17631"/>
                  </a:lnTo>
                  <a:lnTo>
                    <a:pt x="3393" y="17489"/>
                  </a:lnTo>
                  <a:lnTo>
                    <a:pt x="3653" y="17206"/>
                  </a:lnTo>
                  <a:lnTo>
                    <a:pt x="3936" y="16915"/>
                  </a:lnTo>
                  <a:lnTo>
                    <a:pt x="4259" y="16615"/>
                  </a:lnTo>
                  <a:lnTo>
                    <a:pt x="4597" y="16309"/>
                  </a:lnTo>
                  <a:lnTo>
                    <a:pt x="4967" y="16002"/>
                  </a:lnTo>
                  <a:lnTo>
                    <a:pt x="5361" y="15687"/>
                  </a:lnTo>
                  <a:lnTo>
                    <a:pt x="5778" y="15364"/>
                  </a:lnTo>
                  <a:lnTo>
                    <a:pt x="6211" y="15033"/>
                  </a:lnTo>
                  <a:lnTo>
                    <a:pt x="6431" y="14868"/>
                  </a:lnTo>
                  <a:lnTo>
                    <a:pt x="6644" y="14695"/>
                  </a:lnTo>
                  <a:lnTo>
                    <a:pt x="6848" y="14522"/>
                  </a:lnTo>
                  <a:lnTo>
                    <a:pt x="7045" y="14341"/>
                  </a:lnTo>
                  <a:lnTo>
                    <a:pt x="7226" y="14160"/>
                  </a:lnTo>
                  <a:lnTo>
                    <a:pt x="7407" y="13979"/>
                  </a:lnTo>
                  <a:lnTo>
                    <a:pt x="7580" y="13798"/>
                  </a:lnTo>
                  <a:lnTo>
                    <a:pt x="7738" y="13617"/>
                  </a:lnTo>
                  <a:lnTo>
                    <a:pt x="7895" y="13428"/>
                  </a:lnTo>
                  <a:lnTo>
                    <a:pt x="8045" y="13247"/>
                  </a:lnTo>
                  <a:lnTo>
                    <a:pt x="8186" y="13066"/>
                  </a:lnTo>
                  <a:lnTo>
                    <a:pt x="8312" y="12893"/>
                  </a:lnTo>
                  <a:lnTo>
                    <a:pt x="8556" y="12538"/>
                  </a:lnTo>
                  <a:lnTo>
                    <a:pt x="8777" y="12208"/>
                  </a:lnTo>
                  <a:lnTo>
                    <a:pt x="8958" y="11893"/>
                  </a:lnTo>
                  <a:lnTo>
                    <a:pt x="9115" y="11610"/>
                  </a:lnTo>
                  <a:lnTo>
                    <a:pt x="9249" y="11358"/>
                  </a:lnTo>
                  <a:lnTo>
                    <a:pt x="9359" y="11137"/>
                  </a:lnTo>
                  <a:lnTo>
                    <a:pt x="9438" y="10956"/>
                  </a:lnTo>
                  <a:lnTo>
                    <a:pt x="9501" y="10823"/>
                  </a:lnTo>
                  <a:lnTo>
                    <a:pt x="9540" y="10705"/>
                  </a:lnTo>
                  <a:lnTo>
                    <a:pt x="9572" y="10760"/>
                  </a:lnTo>
                  <a:lnTo>
                    <a:pt x="9658" y="10901"/>
                  </a:lnTo>
                  <a:lnTo>
                    <a:pt x="9800" y="11130"/>
                  </a:lnTo>
                  <a:lnTo>
                    <a:pt x="10012" y="11429"/>
                  </a:lnTo>
                  <a:lnTo>
                    <a:pt x="10138" y="11602"/>
                  </a:lnTo>
                  <a:lnTo>
                    <a:pt x="10280" y="11791"/>
                  </a:lnTo>
                  <a:lnTo>
                    <a:pt x="10437" y="11987"/>
                  </a:lnTo>
                  <a:lnTo>
                    <a:pt x="10610" y="12192"/>
                  </a:lnTo>
                  <a:lnTo>
                    <a:pt x="10807" y="12412"/>
                  </a:lnTo>
                  <a:lnTo>
                    <a:pt x="11012" y="12641"/>
                  </a:lnTo>
                  <a:lnTo>
                    <a:pt x="11240" y="12869"/>
                  </a:lnTo>
                  <a:lnTo>
                    <a:pt x="11484" y="13105"/>
                  </a:lnTo>
                  <a:lnTo>
                    <a:pt x="11744" y="13349"/>
                  </a:lnTo>
                  <a:lnTo>
                    <a:pt x="12019" y="13593"/>
                  </a:lnTo>
                  <a:lnTo>
                    <a:pt x="12318" y="13837"/>
                  </a:lnTo>
                  <a:lnTo>
                    <a:pt x="12633" y="14073"/>
                  </a:lnTo>
                  <a:lnTo>
                    <a:pt x="12964" y="14317"/>
                  </a:lnTo>
                  <a:lnTo>
                    <a:pt x="13318" y="14553"/>
                  </a:lnTo>
                  <a:lnTo>
                    <a:pt x="13688" y="14789"/>
                  </a:lnTo>
                  <a:lnTo>
                    <a:pt x="14074" y="15010"/>
                  </a:lnTo>
                  <a:lnTo>
                    <a:pt x="14483" y="15230"/>
                  </a:lnTo>
                  <a:lnTo>
                    <a:pt x="14916" y="15435"/>
                  </a:lnTo>
                  <a:lnTo>
                    <a:pt x="15364" y="15632"/>
                  </a:lnTo>
                  <a:lnTo>
                    <a:pt x="15593" y="15726"/>
                  </a:lnTo>
                  <a:lnTo>
                    <a:pt x="15829" y="15821"/>
                  </a:lnTo>
                  <a:lnTo>
                    <a:pt x="16073" y="15907"/>
                  </a:lnTo>
                  <a:lnTo>
                    <a:pt x="16317" y="15986"/>
                  </a:lnTo>
                  <a:lnTo>
                    <a:pt x="16569" y="16065"/>
                  </a:lnTo>
                  <a:lnTo>
                    <a:pt x="16828" y="16143"/>
                  </a:lnTo>
                  <a:lnTo>
                    <a:pt x="17088" y="16214"/>
                  </a:lnTo>
                  <a:lnTo>
                    <a:pt x="17356" y="16285"/>
                  </a:lnTo>
                  <a:lnTo>
                    <a:pt x="17623" y="16348"/>
                  </a:lnTo>
                  <a:lnTo>
                    <a:pt x="17907" y="16403"/>
                  </a:lnTo>
                  <a:lnTo>
                    <a:pt x="18969" y="16623"/>
                  </a:lnTo>
                  <a:lnTo>
                    <a:pt x="19929" y="16836"/>
                  </a:lnTo>
                  <a:lnTo>
                    <a:pt x="20787" y="17040"/>
                  </a:lnTo>
                  <a:lnTo>
                    <a:pt x="21559" y="17245"/>
                  </a:lnTo>
                  <a:lnTo>
                    <a:pt x="21905" y="17340"/>
                  </a:lnTo>
                  <a:lnTo>
                    <a:pt x="22235" y="17434"/>
                  </a:lnTo>
                  <a:lnTo>
                    <a:pt x="22542" y="17536"/>
                  </a:lnTo>
                  <a:lnTo>
                    <a:pt x="22826" y="17631"/>
                  </a:lnTo>
                  <a:lnTo>
                    <a:pt x="23093" y="17725"/>
                  </a:lnTo>
                  <a:lnTo>
                    <a:pt x="23337" y="17820"/>
                  </a:lnTo>
                  <a:lnTo>
                    <a:pt x="23574" y="17914"/>
                  </a:lnTo>
                  <a:lnTo>
                    <a:pt x="23786" y="18009"/>
                  </a:lnTo>
                  <a:lnTo>
                    <a:pt x="23975" y="18103"/>
                  </a:lnTo>
                  <a:lnTo>
                    <a:pt x="24156" y="18190"/>
                  </a:lnTo>
                  <a:lnTo>
                    <a:pt x="24321" y="18284"/>
                  </a:lnTo>
                  <a:lnTo>
                    <a:pt x="24463" y="18379"/>
                  </a:lnTo>
                  <a:lnTo>
                    <a:pt x="24597" y="18473"/>
                  </a:lnTo>
                  <a:lnTo>
                    <a:pt x="24715" y="18567"/>
                  </a:lnTo>
                  <a:lnTo>
                    <a:pt x="24825" y="18662"/>
                  </a:lnTo>
                  <a:lnTo>
                    <a:pt x="24919" y="18756"/>
                  </a:lnTo>
                  <a:lnTo>
                    <a:pt x="24998" y="18851"/>
                  </a:lnTo>
                  <a:lnTo>
                    <a:pt x="25069" y="18945"/>
                  </a:lnTo>
                  <a:lnTo>
                    <a:pt x="25132" y="19040"/>
                  </a:lnTo>
                  <a:lnTo>
                    <a:pt x="25187" y="19142"/>
                  </a:lnTo>
                  <a:lnTo>
                    <a:pt x="25226" y="19236"/>
                  </a:lnTo>
                  <a:lnTo>
                    <a:pt x="25258" y="19339"/>
                  </a:lnTo>
                  <a:lnTo>
                    <a:pt x="25289" y="19441"/>
                  </a:lnTo>
                  <a:lnTo>
                    <a:pt x="25305" y="19543"/>
                  </a:lnTo>
                  <a:lnTo>
                    <a:pt x="25462" y="19512"/>
                  </a:lnTo>
                  <a:lnTo>
                    <a:pt x="25612" y="19496"/>
                  </a:lnTo>
                  <a:lnTo>
                    <a:pt x="25762" y="19480"/>
                  </a:lnTo>
                  <a:lnTo>
                    <a:pt x="26021" y="19480"/>
                  </a:lnTo>
                  <a:lnTo>
                    <a:pt x="26147" y="19496"/>
                  </a:lnTo>
                  <a:lnTo>
                    <a:pt x="26257" y="19512"/>
                  </a:lnTo>
                  <a:lnTo>
                    <a:pt x="26368" y="19535"/>
                  </a:lnTo>
                  <a:lnTo>
                    <a:pt x="26462" y="19567"/>
                  </a:lnTo>
                  <a:lnTo>
                    <a:pt x="26557" y="19606"/>
                  </a:lnTo>
                  <a:lnTo>
                    <a:pt x="26643" y="19654"/>
                  </a:lnTo>
                  <a:lnTo>
                    <a:pt x="26730" y="19701"/>
                  </a:lnTo>
                  <a:lnTo>
                    <a:pt x="26801" y="19756"/>
                  </a:lnTo>
                  <a:lnTo>
                    <a:pt x="26871" y="19819"/>
                  </a:lnTo>
                  <a:lnTo>
                    <a:pt x="26934" y="19890"/>
                  </a:lnTo>
                  <a:lnTo>
                    <a:pt x="26989" y="19961"/>
                  </a:lnTo>
                  <a:lnTo>
                    <a:pt x="26997" y="19961"/>
                  </a:lnTo>
                  <a:lnTo>
                    <a:pt x="27037" y="19803"/>
                  </a:lnTo>
                  <a:lnTo>
                    <a:pt x="27139" y="19362"/>
                  </a:lnTo>
                  <a:lnTo>
                    <a:pt x="27202" y="19040"/>
                  </a:lnTo>
                  <a:lnTo>
                    <a:pt x="27273" y="18662"/>
                  </a:lnTo>
                  <a:lnTo>
                    <a:pt x="27344" y="18229"/>
                  </a:lnTo>
                  <a:lnTo>
                    <a:pt x="27422" y="17749"/>
                  </a:lnTo>
                  <a:lnTo>
                    <a:pt x="27493" y="17214"/>
                  </a:lnTo>
                  <a:lnTo>
                    <a:pt x="27556" y="16639"/>
                  </a:lnTo>
                  <a:lnTo>
                    <a:pt x="27619" y="16025"/>
                  </a:lnTo>
                  <a:lnTo>
                    <a:pt x="27658" y="15380"/>
                  </a:lnTo>
                  <a:lnTo>
                    <a:pt x="27690" y="14695"/>
                  </a:lnTo>
                  <a:lnTo>
                    <a:pt x="27698" y="14349"/>
                  </a:lnTo>
                  <a:lnTo>
                    <a:pt x="27706" y="13995"/>
                  </a:lnTo>
                  <a:lnTo>
                    <a:pt x="27706" y="13632"/>
                  </a:lnTo>
                  <a:lnTo>
                    <a:pt x="27698" y="13263"/>
                  </a:lnTo>
                  <a:lnTo>
                    <a:pt x="27682" y="12893"/>
                  </a:lnTo>
                  <a:lnTo>
                    <a:pt x="27666" y="12523"/>
                  </a:lnTo>
                  <a:lnTo>
                    <a:pt x="27643" y="12145"/>
                  </a:lnTo>
                  <a:lnTo>
                    <a:pt x="27611" y="11759"/>
                  </a:lnTo>
                  <a:lnTo>
                    <a:pt x="27564" y="11374"/>
                  </a:lnTo>
                  <a:lnTo>
                    <a:pt x="27517" y="10988"/>
                  </a:lnTo>
                  <a:lnTo>
                    <a:pt x="27462" y="10602"/>
                  </a:lnTo>
                  <a:lnTo>
                    <a:pt x="27399" y="10217"/>
                  </a:lnTo>
                  <a:lnTo>
                    <a:pt x="27328" y="9831"/>
                  </a:lnTo>
                  <a:lnTo>
                    <a:pt x="27241" y="9437"/>
                  </a:lnTo>
                  <a:lnTo>
                    <a:pt x="27147" y="9052"/>
                  </a:lnTo>
                  <a:lnTo>
                    <a:pt x="27044" y="8666"/>
                  </a:lnTo>
                  <a:lnTo>
                    <a:pt x="26934" y="8280"/>
                  </a:lnTo>
                  <a:lnTo>
                    <a:pt x="26808" y="7903"/>
                  </a:lnTo>
                  <a:lnTo>
                    <a:pt x="26675" y="7517"/>
                  </a:lnTo>
                  <a:lnTo>
                    <a:pt x="26533" y="7139"/>
                  </a:lnTo>
                  <a:lnTo>
                    <a:pt x="26368" y="6769"/>
                  </a:lnTo>
                  <a:lnTo>
                    <a:pt x="26202" y="6399"/>
                  </a:lnTo>
                  <a:lnTo>
                    <a:pt x="26013" y="6037"/>
                  </a:lnTo>
                  <a:lnTo>
                    <a:pt x="25817" y="5683"/>
                  </a:lnTo>
                  <a:lnTo>
                    <a:pt x="25612" y="5329"/>
                  </a:lnTo>
                  <a:lnTo>
                    <a:pt x="25384" y="4983"/>
                  </a:lnTo>
                  <a:lnTo>
                    <a:pt x="25148" y="4644"/>
                  </a:lnTo>
                  <a:lnTo>
                    <a:pt x="24896" y="4306"/>
                  </a:lnTo>
                  <a:lnTo>
                    <a:pt x="24628" y="3983"/>
                  </a:lnTo>
                  <a:lnTo>
                    <a:pt x="24345" y="3668"/>
                  </a:lnTo>
                  <a:lnTo>
                    <a:pt x="24046" y="3361"/>
                  </a:lnTo>
                  <a:lnTo>
                    <a:pt x="23731" y="3062"/>
                  </a:lnTo>
                  <a:lnTo>
                    <a:pt x="23400" y="2779"/>
                  </a:lnTo>
                  <a:lnTo>
                    <a:pt x="23235" y="2637"/>
                  </a:lnTo>
                  <a:lnTo>
                    <a:pt x="23054" y="2503"/>
                  </a:lnTo>
                  <a:lnTo>
                    <a:pt x="22873" y="2369"/>
                  </a:lnTo>
                  <a:lnTo>
                    <a:pt x="22692" y="2236"/>
                  </a:lnTo>
                  <a:lnTo>
                    <a:pt x="22503" y="2102"/>
                  </a:lnTo>
                  <a:lnTo>
                    <a:pt x="22306" y="1976"/>
                  </a:lnTo>
                  <a:lnTo>
                    <a:pt x="22110" y="1858"/>
                  </a:lnTo>
                  <a:lnTo>
                    <a:pt x="21913" y="1740"/>
                  </a:lnTo>
                  <a:lnTo>
                    <a:pt x="21700" y="1622"/>
                  </a:lnTo>
                  <a:lnTo>
                    <a:pt x="21496" y="1504"/>
                  </a:lnTo>
                  <a:lnTo>
                    <a:pt x="21189" y="1354"/>
                  </a:lnTo>
                  <a:lnTo>
                    <a:pt x="20890" y="1212"/>
                  </a:lnTo>
                  <a:lnTo>
                    <a:pt x="20583" y="1071"/>
                  </a:lnTo>
                  <a:lnTo>
                    <a:pt x="20291" y="945"/>
                  </a:lnTo>
                  <a:lnTo>
                    <a:pt x="19992" y="835"/>
                  </a:lnTo>
                  <a:lnTo>
                    <a:pt x="19701" y="724"/>
                  </a:lnTo>
                  <a:lnTo>
                    <a:pt x="19402" y="622"/>
                  </a:lnTo>
                  <a:lnTo>
                    <a:pt x="19119" y="536"/>
                  </a:lnTo>
                  <a:lnTo>
                    <a:pt x="18827" y="449"/>
                  </a:lnTo>
                  <a:lnTo>
                    <a:pt x="18544" y="378"/>
                  </a:lnTo>
                  <a:lnTo>
                    <a:pt x="18261" y="307"/>
                  </a:lnTo>
                  <a:lnTo>
                    <a:pt x="17977" y="244"/>
                  </a:lnTo>
                  <a:lnTo>
                    <a:pt x="17702" y="197"/>
                  </a:lnTo>
                  <a:lnTo>
                    <a:pt x="17427" y="150"/>
                  </a:lnTo>
                  <a:lnTo>
                    <a:pt x="17159" y="111"/>
                  </a:lnTo>
                  <a:lnTo>
                    <a:pt x="16883" y="79"/>
                  </a:lnTo>
                  <a:lnTo>
                    <a:pt x="16624" y="48"/>
                  </a:lnTo>
                  <a:lnTo>
                    <a:pt x="16356" y="32"/>
                  </a:lnTo>
                  <a:lnTo>
                    <a:pt x="16104" y="16"/>
                  </a:lnTo>
                  <a:lnTo>
                    <a:pt x="15844" y="8"/>
                  </a:lnTo>
                  <a:lnTo>
                    <a:pt x="1559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2596;p46"/>
            <p:cNvSpPr/>
            <p:nvPr/>
          </p:nvSpPr>
          <p:spPr>
            <a:xfrm>
              <a:off x="4233050" y="2468075"/>
              <a:ext cx="30525" cy="30325"/>
            </a:xfrm>
            <a:custGeom>
              <a:avLst/>
              <a:gdLst/>
              <a:ahLst/>
              <a:cxnLst/>
              <a:rect l="l" t="t" r="r" b="b"/>
              <a:pathLst>
                <a:path w="1221" h="1213" extrusionOk="0">
                  <a:moveTo>
                    <a:pt x="552" y="0"/>
                  </a:moveTo>
                  <a:lnTo>
                    <a:pt x="489" y="8"/>
                  </a:lnTo>
                  <a:lnTo>
                    <a:pt x="434" y="24"/>
                  </a:lnTo>
                  <a:lnTo>
                    <a:pt x="371" y="47"/>
                  </a:lnTo>
                  <a:lnTo>
                    <a:pt x="323" y="71"/>
                  </a:lnTo>
                  <a:lnTo>
                    <a:pt x="268" y="102"/>
                  </a:lnTo>
                  <a:lnTo>
                    <a:pt x="221" y="134"/>
                  </a:lnTo>
                  <a:lnTo>
                    <a:pt x="182" y="173"/>
                  </a:lnTo>
                  <a:lnTo>
                    <a:pt x="142" y="220"/>
                  </a:lnTo>
                  <a:lnTo>
                    <a:pt x="103" y="268"/>
                  </a:lnTo>
                  <a:lnTo>
                    <a:pt x="79" y="315"/>
                  </a:lnTo>
                  <a:lnTo>
                    <a:pt x="48" y="370"/>
                  </a:lnTo>
                  <a:lnTo>
                    <a:pt x="32" y="425"/>
                  </a:lnTo>
                  <a:lnTo>
                    <a:pt x="16" y="480"/>
                  </a:lnTo>
                  <a:lnTo>
                    <a:pt x="9" y="543"/>
                  </a:lnTo>
                  <a:lnTo>
                    <a:pt x="1" y="606"/>
                  </a:lnTo>
                  <a:lnTo>
                    <a:pt x="9" y="669"/>
                  </a:lnTo>
                  <a:lnTo>
                    <a:pt x="16" y="724"/>
                  </a:lnTo>
                  <a:lnTo>
                    <a:pt x="32" y="787"/>
                  </a:lnTo>
                  <a:lnTo>
                    <a:pt x="48" y="842"/>
                  </a:lnTo>
                  <a:lnTo>
                    <a:pt x="79" y="897"/>
                  </a:lnTo>
                  <a:lnTo>
                    <a:pt x="103" y="945"/>
                  </a:lnTo>
                  <a:lnTo>
                    <a:pt x="142" y="992"/>
                  </a:lnTo>
                  <a:lnTo>
                    <a:pt x="182" y="1031"/>
                  </a:lnTo>
                  <a:lnTo>
                    <a:pt x="221" y="1071"/>
                  </a:lnTo>
                  <a:lnTo>
                    <a:pt x="268" y="1110"/>
                  </a:lnTo>
                  <a:lnTo>
                    <a:pt x="323" y="1141"/>
                  </a:lnTo>
                  <a:lnTo>
                    <a:pt x="371" y="1165"/>
                  </a:lnTo>
                  <a:lnTo>
                    <a:pt x="434" y="1189"/>
                  </a:lnTo>
                  <a:lnTo>
                    <a:pt x="489" y="1204"/>
                  </a:lnTo>
                  <a:lnTo>
                    <a:pt x="552" y="1212"/>
                  </a:lnTo>
                  <a:lnTo>
                    <a:pt x="670" y="1212"/>
                  </a:lnTo>
                  <a:lnTo>
                    <a:pt x="733" y="1204"/>
                  </a:lnTo>
                  <a:lnTo>
                    <a:pt x="788" y="1189"/>
                  </a:lnTo>
                  <a:lnTo>
                    <a:pt x="851" y="1165"/>
                  </a:lnTo>
                  <a:lnTo>
                    <a:pt x="898" y="1141"/>
                  </a:lnTo>
                  <a:lnTo>
                    <a:pt x="953" y="1110"/>
                  </a:lnTo>
                  <a:lnTo>
                    <a:pt x="1000" y="1071"/>
                  </a:lnTo>
                  <a:lnTo>
                    <a:pt x="1040" y="1031"/>
                  </a:lnTo>
                  <a:lnTo>
                    <a:pt x="1079" y="992"/>
                  </a:lnTo>
                  <a:lnTo>
                    <a:pt x="1118" y="945"/>
                  </a:lnTo>
                  <a:lnTo>
                    <a:pt x="1142" y="897"/>
                  </a:lnTo>
                  <a:lnTo>
                    <a:pt x="1173" y="842"/>
                  </a:lnTo>
                  <a:lnTo>
                    <a:pt x="1189" y="787"/>
                  </a:lnTo>
                  <a:lnTo>
                    <a:pt x="1205" y="724"/>
                  </a:lnTo>
                  <a:lnTo>
                    <a:pt x="1213" y="669"/>
                  </a:lnTo>
                  <a:lnTo>
                    <a:pt x="1221" y="606"/>
                  </a:lnTo>
                  <a:lnTo>
                    <a:pt x="1213" y="543"/>
                  </a:lnTo>
                  <a:lnTo>
                    <a:pt x="1205" y="480"/>
                  </a:lnTo>
                  <a:lnTo>
                    <a:pt x="1189" y="425"/>
                  </a:lnTo>
                  <a:lnTo>
                    <a:pt x="1173" y="370"/>
                  </a:lnTo>
                  <a:lnTo>
                    <a:pt x="1142" y="315"/>
                  </a:lnTo>
                  <a:lnTo>
                    <a:pt x="1118" y="268"/>
                  </a:lnTo>
                  <a:lnTo>
                    <a:pt x="1079" y="220"/>
                  </a:lnTo>
                  <a:lnTo>
                    <a:pt x="1040" y="173"/>
                  </a:lnTo>
                  <a:lnTo>
                    <a:pt x="1000" y="134"/>
                  </a:lnTo>
                  <a:lnTo>
                    <a:pt x="953" y="102"/>
                  </a:lnTo>
                  <a:lnTo>
                    <a:pt x="898" y="71"/>
                  </a:lnTo>
                  <a:lnTo>
                    <a:pt x="851" y="47"/>
                  </a:lnTo>
                  <a:lnTo>
                    <a:pt x="788" y="24"/>
                  </a:lnTo>
                  <a:lnTo>
                    <a:pt x="733" y="8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2597;p46"/>
            <p:cNvSpPr/>
            <p:nvPr/>
          </p:nvSpPr>
          <p:spPr>
            <a:xfrm>
              <a:off x="3704350" y="2468075"/>
              <a:ext cx="30325" cy="30325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543" y="0"/>
                  </a:moveTo>
                  <a:lnTo>
                    <a:pt x="488" y="8"/>
                  </a:lnTo>
                  <a:lnTo>
                    <a:pt x="425" y="24"/>
                  </a:lnTo>
                  <a:lnTo>
                    <a:pt x="370" y="47"/>
                  </a:lnTo>
                  <a:lnTo>
                    <a:pt x="315" y="71"/>
                  </a:lnTo>
                  <a:lnTo>
                    <a:pt x="268" y="102"/>
                  </a:lnTo>
                  <a:lnTo>
                    <a:pt x="221" y="134"/>
                  </a:lnTo>
                  <a:lnTo>
                    <a:pt x="181" y="173"/>
                  </a:lnTo>
                  <a:lnTo>
                    <a:pt x="142" y="220"/>
                  </a:lnTo>
                  <a:lnTo>
                    <a:pt x="102" y="268"/>
                  </a:lnTo>
                  <a:lnTo>
                    <a:pt x="71" y="315"/>
                  </a:lnTo>
                  <a:lnTo>
                    <a:pt x="47" y="370"/>
                  </a:lnTo>
                  <a:lnTo>
                    <a:pt x="32" y="425"/>
                  </a:lnTo>
                  <a:lnTo>
                    <a:pt x="16" y="480"/>
                  </a:lnTo>
                  <a:lnTo>
                    <a:pt x="0" y="543"/>
                  </a:lnTo>
                  <a:lnTo>
                    <a:pt x="0" y="606"/>
                  </a:lnTo>
                  <a:lnTo>
                    <a:pt x="0" y="669"/>
                  </a:lnTo>
                  <a:lnTo>
                    <a:pt x="16" y="724"/>
                  </a:lnTo>
                  <a:lnTo>
                    <a:pt x="32" y="787"/>
                  </a:lnTo>
                  <a:lnTo>
                    <a:pt x="47" y="842"/>
                  </a:lnTo>
                  <a:lnTo>
                    <a:pt x="71" y="897"/>
                  </a:lnTo>
                  <a:lnTo>
                    <a:pt x="102" y="945"/>
                  </a:lnTo>
                  <a:lnTo>
                    <a:pt x="142" y="992"/>
                  </a:lnTo>
                  <a:lnTo>
                    <a:pt x="181" y="1031"/>
                  </a:lnTo>
                  <a:lnTo>
                    <a:pt x="221" y="1071"/>
                  </a:lnTo>
                  <a:lnTo>
                    <a:pt x="268" y="1110"/>
                  </a:lnTo>
                  <a:lnTo>
                    <a:pt x="315" y="1141"/>
                  </a:lnTo>
                  <a:lnTo>
                    <a:pt x="370" y="1165"/>
                  </a:lnTo>
                  <a:lnTo>
                    <a:pt x="425" y="1189"/>
                  </a:lnTo>
                  <a:lnTo>
                    <a:pt x="488" y="1204"/>
                  </a:lnTo>
                  <a:lnTo>
                    <a:pt x="543" y="1212"/>
                  </a:lnTo>
                  <a:lnTo>
                    <a:pt x="669" y="1212"/>
                  </a:lnTo>
                  <a:lnTo>
                    <a:pt x="732" y="1204"/>
                  </a:lnTo>
                  <a:lnTo>
                    <a:pt x="787" y="1189"/>
                  </a:lnTo>
                  <a:lnTo>
                    <a:pt x="842" y="1165"/>
                  </a:lnTo>
                  <a:lnTo>
                    <a:pt x="897" y="1141"/>
                  </a:lnTo>
                  <a:lnTo>
                    <a:pt x="945" y="1110"/>
                  </a:lnTo>
                  <a:lnTo>
                    <a:pt x="992" y="1071"/>
                  </a:lnTo>
                  <a:lnTo>
                    <a:pt x="1039" y="1031"/>
                  </a:lnTo>
                  <a:lnTo>
                    <a:pt x="1071" y="992"/>
                  </a:lnTo>
                  <a:lnTo>
                    <a:pt x="1110" y="945"/>
                  </a:lnTo>
                  <a:lnTo>
                    <a:pt x="1141" y="897"/>
                  </a:lnTo>
                  <a:lnTo>
                    <a:pt x="1165" y="842"/>
                  </a:lnTo>
                  <a:lnTo>
                    <a:pt x="1189" y="787"/>
                  </a:lnTo>
                  <a:lnTo>
                    <a:pt x="1204" y="724"/>
                  </a:lnTo>
                  <a:lnTo>
                    <a:pt x="1212" y="669"/>
                  </a:lnTo>
                  <a:lnTo>
                    <a:pt x="1212" y="606"/>
                  </a:lnTo>
                  <a:lnTo>
                    <a:pt x="1212" y="543"/>
                  </a:lnTo>
                  <a:lnTo>
                    <a:pt x="1204" y="480"/>
                  </a:lnTo>
                  <a:lnTo>
                    <a:pt x="1189" y="425"/>
                  </a:lnTo>
                  <a:lnTo>
                    <a:pt x="1165" y="370"/>
                  </a:lnTo>
                  <a:lnTo>
                    <a:pt x="1141" y="315"/>
                  </a:lnTo>
                  <a:lnTo>
                    <a:pt x="1110" y="268"/>
                  </a:lnTo>
                  <a:lnTo>
                    <a:pt x="1071" y="220"/>
                  </a:lnTo>
                  <a:lnTo>
                    <a:pt x="1039" y="173"/>
                  </a:lnTo>
                  <a:lnTo>
                    <a:pt x="992" y="134"/>
                  </a:lnTo>
                  <a:lnTo>
                    <a:pt x="945" y="102"/>
                  </a:lnTo>
                  <a:lnTo>
                    <a:pt x="897" y="71"/>
                  </a:lnTo>
                  <a:lnTo>
                    <a:pt x="842" y="47"/>
                  </a:lnTo>
                  <a:lnTo>
                    <a:pt x="787" y="24"/>
                  </a:lnTo>
                  <a:lnTo>
                    <a:pt x="732" y="8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2598;p46"/>
            <p:cNvSpPr/>
            <p:nvPr/>
          </p:nvSpPr>
          <p:spPr>
            <a:xfrm>
              <a:off x="3989450" y="2757325"/>
              <a:ext cx="485075" cy="468525"/>
            </a:xfrm>
            <a:custGeom>
              <a:avLst/>
              <a:gdLst/>
              <a:ahLst/>
              <a:cxnLst/>
              <a:rect l="l" t="t" r="r" b="b"/>
              <a:pathLst>
                <a:path w="19403" h="18741" extrusionOk="0">
                  <a:moveTo>
                    <a:pt x="4723" y="0"/>
                  </a:moveTo>
                  <a:lnTo>
                    <a:pt x="1" y="3282"/>
                  </a:lnTo>
                  <a:lnTo>
                    <a:pt x="1" y="18740"/>
                  </a:lnTo>
                  <a:lnTo>
                    <a:pt x="19402" y="16135"/>
                  </a:lnTo>
                  <a:lnTo>
                    <a:pt x="19394" y="15458"/>
                  </a:lnTo>
                  <a:lnTo>
                    <a:pt x="19371" y="14703"/>
                  </a:lnTo>
                  <a:lnTo>
                    <a:pt x="19339" y="13750"/>
                  </a:lnTo>
                  <a:lnTo>
                    <a:pt x="19308" y="13215"/>
                  </a:lnTo>
                  <a:lnTo>
                    <a:pt x="19276" y="12656"/>
                  </a:lnTo>
                  <a:lnTo>
                    <a:pt x="19237" y="12066"/>
                  </a:lnTo>
                  <a:lnTo>
                    <a:pt x="19190" y="11476"/>
                  </a:lnTo>
                  <a:lnTo>
                    <a:pt x="19134" y="10870"/>
                  </a:lnTo>
                  <a:lnTo>
                    <a:pt x="19072" y="10271"/>
                  </a:lnTo>
                  <a:lnTo>
                    <a:pt x="19001" y="9681"/>
                  </a:lnTo>
                  <a:lnTo>
                    <a:pt x="18922" y="9106"/>
                  </a:lnTo>
                  <a:lnTo>
                    <a:pt x="18875" y="8847"/>
                  </a:lnTo>
                  <a:lnTo>
                    <a:pt x="18820" y="8603"/>
                  </a:lnTo>
                  <a:lnTo>
                    <a:pt x="18757" y="8367"/>
                  </a:lnTo>
                  <a:lnTo>
                    <a:pt x="18686" y="8131"/>
                  </a:lnTo>
                  <a:lnTo>
                    <a:pt x="18513" y="7839"/>
                  </a:lnTo>
                  <a:lnTo>
                    <a:pt x="18340" y="7587"/>
                  </a:lnTo>
                  <a:lnTo>
                    <a:pt x="18174" y="7359"/>
                  </a:lnTo>
                  <a:lnTo>
                    <a:pt x="18009" y="7155"/>
                  </a:lnTo>
                  <a:lnTo>
                    <a:pt x="17852" y="6981"/>
                  </a:lnTo>
                  <a:lnTo>
                    <a:pt x="17694" y="6824"/>
                  </a:lnTo>
                  <a:lnTo>
                    <a:pt x="17545" y="6690"/>
                  </a:lnTo>
                  <a:lnTo>
                    <a:pt x="17395" y="6580"/>
                  </a:lnTo>
                  <a:lnTo>
                    <a:pt x="17253" y="6478"/>
                  </a:lnTo>
                  <a:lnTo>
                    <a:pt x="17120" y="6391"/>
                  </a:lnTo>
                  <a:lnTo>
                    <a:pt x="16994" y="6312"/>
                  </a:lnTo>
                  <a:lnTo>
                    <a:pt x="16868" y="6249"/>
                  </a:lnTo>
                  <a:lnTo>
                    <a:pt x="16632" y="6131"/>
                  </a:lnTo>
                  <a:lnTo>
                    <a:pt x="16419" y="6021"/>
                  </a:lnTo>
                  <a:lnTo>
                    <a:pt x="15593" y="5588"/>
                  </a:lnTo>
                  <a:lnTo>
                    <a:pt x="14050" y="4793"/>
                  </a:lnTo>
                  <a:lnTo>
                    <a:pt x="9894" y="2652"/>
                  </a:lnTo>
                  <a:lnTo>
                    <a:pt x="9359" y="2542"/>
                  </a:lnTo>
                  <a:lnTo>
                    <a:pt x="8832" y="2424"/>
                  </a:lnTo>
                  <a:lnTo>
                    <a:pt x="8304" y="2298"/>
                  </a:lnTo>
                  <a:lnTo>
                    <a:pt x="7785" y="2157"/>
                  </a:lnTo>
                  <a:lnTo>
                    <a:pt x="7525" y="2086"/>
                  </a:lnTo>
                  <a:lnTo>
                    <a:pt x="7281" y="1999"/>
                  </a:lnTo>
                  <a:lnTo>
                    <a:pt x="7037" y="1921"/>
                  </a:lnTo>
                  <a:lnTo>
                    <a:pt x="6793" y="1826"/>
                  </a:lnTo>
                  <a:lnTo>
                    <a:pt x="6557" y="1732"/>
                  </a:lnTo>
                  <a:lnTo>
                    <a:pt x="6337" y="1629"/>
                  </a:lnTo>
                  <a:lnTo>
                    <a:pt x="6116" y="1527"/>
                  </a:lnTo>
                  <a:lnTo>
                    <a:pt x="5904" y="1409"/>
                  </a:lnTo>
                  <a:lnTo>
                    <a:pt x="5817" y="1362"/>
                  </a:lnTo>
                  <a:lnTo>
                    <a:pt x="5739" y="1307"/>
                  </a:lnTo>
                  <a:lnTo>
                    <a:pt x="5660" y="1244"/>
                  </a:lnTo>
                  <a:lnTo>
                    <a:pt x="5581" y="1181"/>
                  </a:lnTo>
                  <a:lnTo>
                    <a:pt x="5510" y="1110"/>
                  </a:lnTo>
                  <a:lnTo>
                    <a:pt x="5439" y="1031"/>
                  </a:lnTo>
                  <a:lnTo>
                    <a:pt x="5306" y="866"/>
                  </a:lnTo>
                  <a:lnTo>
                    <a:pt x="5180" y="693"/>
                  </a:lnTo>
                  <a:lnTo>
                    <a:pt x="5070" y="496"/>
                  </a:lnTo>
                  <a:lnTo>
                    <a:pt x="4959" y="291"/>
                  </a:lnTo>
                  <a:lnTo>
                    <a:pt x="4865" y="71"/>
                  </a:lnTo>
                  <a:lnTo>
                    <a:pt x="4723" y="0"/>
                  </a:lnTo>
                  <a:close/>
                </a:path>
              </a:pathLst>
            </a:custGeom>
            <a:solidFill>
              <a:srgbClr val="E8F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2599;p46"/>
            <p:cNvSpPr/>
            <p:nvPr/>
          </p:nvSpPr>
          <p:spPr>
            <a:xfrm>
              <a:off x="3989450" y="2757325"/>
              <a:ext cx="485075" cy="468525"/>
            </a:xfrm>
            <a:custGeom>
              <a:avLst/>
              <a:gdLst/>
              <a:ahLst/>
              <a:cxnLst/>
              <a:rect l="l" t="t" r="r" b="b"/>
              <a:pathLst>
                <a:path w="19403" h="18741" fill="none" extrusionOk="0">
                  <a:moveTo>
                    <a:pt x="19402" y="16135"/>
                  </a:moveTo>
                  <a:lnTo>
                    <a:pt x="19402" y="16135"/>
                  </a:lnTo>
                  <a:lnTo>
                    <a:pt x="19394" y="15458"/>
                  </a:lnTo>
                  <a:lnTo>
                    <a:pt x="19371" y="14703"/>
                  </a:lnTo>
                  <a:lnTo>
                    <a:pt x="19339" y="13750"/>
                  </a:lnTo>
                  <a:lnTo>
                    <a:pt x="19308" y="13215"/>
                  </a:lnTo>
                  <a:lnTo>
                    <a:pt x="19276" y="12656"/>
                  </a:lnTo>
                  <a:lnTo>
                    <a:pt x="19237" y="12066"/>
                  </a:lnTo>
                  <a:lnTo>
                    <a:pt x="19190" y="11476"/>
                  </a:lnTo>
                  <a:lnTo>
                    <a:pt x="19134" y="10870"/>
                  </a:lnTo>
                  <a:lnTo>
                    <a:pt x="19072" y="10271"/>
                  </a:lnTo>
                  <a:lnTo>
                    <a:pt x="19001" y="9681"/>
                  </a:lnTo>
                  <a:lnTo>
                    <a:pt x="18922" y="9106"/>
                  </a:lnTo>
                  <a:lnTo>
                    <a:pt x="18922" y="9106"/>
                  </a:lnTo>
                  <a:lnTo>
                    <a:pt x="18875" y="8847"/>
                  </a:lnTo>
                  <a:lnTo>
                    <a:pt x="18820" y="8603"/>
                  </a:lnTo>
                  <a:lnTo>
                    <a:pt x="18757" y="8367"/>
                  </a:lnTo>
                  <a:lnTo>
                    <a:pt x="18686" y="8131"/>
                  </a:lnTo>
                  <a:lnTo>
                    <a:pt x="18686" y="8131"/>
                  </a:lnTo>
                  <a:lnTo>
                    <a:pt x="18513" y="7839"/>
                  </a:lnTo>
                  <a:lnTo>
                    <a:pt x="18340" y="7587"/>
                  </a:lnTo>
                  <a:lnTo>
                    <a:pt x="18174" y="7359"/>
                  </a:lnTo>
                  <a:lnTo>
                    <a:pt x="18009" y="7155"/>
                  </a:lnTo>
                  <a:lnTo>
                    <a:pt x="17852" y="6981"/>
                  </a:lnTo>
                  <a:lnTo>
                    <a:pt x="17694" y="6824"/>
                  </a:lnTo>
                  <a:lnTo>
                    <a:pt x="17545" y="6690"/>
                  </a:lnTo>
                  <a:lnTo>
                    <a:pt x="17395" y="6580"/>
                  </a:lnTo>
                  <a:lnTo>
                    <a:pt x="17253" y="6478"/>
                  </a:lnTo>
                  <a:lnTo>
                    <a:pt x="17120" y="6391"/>
                  </a:lnTo>
                  <a:lnTo>
                    <a:pt x="16994" y="6312"/>
                  </a:lnTo>
                  <a:lnTo>
                    <a:pt x="16868" y="6249"/>
                  </a:lnTo>
                  <a:lnTo>
                    <a:pt x="16632" y="6131"/>
                  </a:lnTo>
                  <a:lnTo>
                    <a:pt x="16419" y="6021"/>
                  </a:lnTo>
                  <a:lnTo>
                    <a:pt x="16419" y="6021"/>
                  </a:lnTo>
                  <a:lnTo>
                    <a:pt x="15593" y="5588"/>
                  </a:lnTo>
                  <a:lnTo>
                    <a:pt x="14050" y="4793"/>
                  </a:lnTo>
                  <a:lnTo>
                    <a:pt x="9894" y="2652"/>
                  </a:lnTo>
                  <a:lnTo>
                    <a:pt x="9894" y="2652"/>
                  </a:lnTo>
                  <a:lnTo>
                    <a:pt x="9359" y="2542"/>
                  </a:lnTo>
                  <a:lnTo>
                    <a:pt x="8832" y="2424"/>
                  </a:lnTo>
                  <a:lnTo>
                    <a:pt x="8304" y="2298"/>
                  </a:lnTo>
                  <a:lnTo>
                    <a:pt x="7785" y="2157"/>
                  </a:lnTo>
                  <a:lnTo>
                    <a:pt x="7525" y="2086"/>
                  </a:lnTo>
                  <a:lnTo>
                    <a:pt x="7281" y="1999"/>
                  </a:lnTo>
                  <a:lnTo>
                    <a:pt x="7037" y="1921"/>
                  </a:lnTo>
                  <a:lnTo>
                    <a:pt x="6793" y="1826"/>
                  </a:lnTo>
                  <a:lnTo>
                    <a:pt x="6557" y="1732"/>
                  </a:lnTo>
                  <a:lnTo>
                    <a:pt x="6337" y="1629"/>
                  </a:lnTo>
                  <a:lnTo>
                    <a:pt x="6116" y="1527"/>
                  </a:lnTo>
                  <a:lnTo>
                    <a:pt x="5904" y="1409"/>
                  </a:lnTo>
                  <a:lnTo>
                    <a:pt x="5904" y="1409"/>
                  </a:lnTo>
                  <a:lnTo>
                    <a:pt x="5817" y="1362"/>
                  </a:lnTo>
                  <a:lnTo>
                    <a:pt x="5739" y="1307"/>
                  </a:lnTo>
                  <a:lnTo>
                    <a:pt x="5660" y="1244"/>
                  </a:lnTo>
                  <a:lnTo>
                    <a:pt x="5581" y="1181"/>
                  </a:lnTo>
                  <a:lnTo>
                    <a:pt x="5510" y="1110"/>
                  </a:lnTo>
                  <a:lnTo>
                    <a:pt x="5439" y="1031"/>
                  </a:lnTo>
                  <a:lnTo>
                    <a:pt x="5306" y="866"/>
                  </a:lnTo>
                  <a:lnTo>
                    <a:pt x="5180" y="693"/>
                  </a:lnTo>
                  <a:lnTo>
                    <a:pt x="5070" y="496"/>
                  </a:lnTo>
                  <a:lnTo>
                    <a:pt x="4959" y="291"/>
                  </a:lnTo>
                  <a:lnTo>
                    <a:pt x="4865" y="71"/>
                  </a:lnTo>
                  <a:lnTo>
                    <a:pt x="4865" y="71"/>
                  </a:lnTo>
                  <a:lnTo>
                    <a:pt x="4723" y="0"/>
                  </a:lnTo>
                  <a:lnTo>
                    <a:pt x="1" y="3282"/>
                  </a:lnTo>
                  <a:lnTo>
                    <a:pt x="1" y="18740"/>
                  </a:lnTo>
                  <a:lnTo>
                    <a:pt x="19402" y="161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2600;p46"/>
            <p:cNvSpPr/>
            <p:nvPr/>
          </p:nvSpPr>
          <p:spPr>
            <a:xfrm>
              <a:off x="3989450" y="2753175"/>
              <a:ext cx="164725" cy="177125"/>
            </a:xfrm>
            <a:custGeom>
              <a:avLst/>
              <a:gdLst/>
              <a:ahLst/>
              <a:cxnLst/>
              <a:rect l="l" t="t" r="r" b="b"/>
              <a:pathLst>
                <a:path w="6589" h="7085" extrusionOk="0">
                  <a:moveTo>
                    <a:pt x="4763" y="1"/>
                  </a:moveTo>
                  <a:lnTo>
                    <a:pt x="4298" y="347"/>
                  </a:lnTo>
                  <a:lnTo>
                    <a:pt x="3133" y="1205"/>
                  </a:lnTo>
                  <a:lnTo>
                    <a:pt x="1591" y="2323"/>
                  </a:lnTo>
                  <a:lnTo>
                    <a:pt x="780" y="2905"/>
                  </a:lnTo>
                  <a:lnTo>
                    <a:pt x="1" y="3456"/>
                  </a:lnTo>
                  <a:lnTo>
                    <a:pt x="3181" y="7084"/>
                  </a:lnTo>
                  <a:lnTo>
                    <a:pt x="6589" y="1646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rgbClr val="CF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2601;p46"/>
            <p:cNvSpPr/>
            <p:nvPr/>
          </p:nvSpPr>
          <p:spPr>
            <a:xfrm>
              <a:off x="3504425" y="2757325"/>
              <a:ext cx="485050" cy="468525"/>
            </a:xfrm>
            <a:custGeom>
              <a:avLst/>
              <a:gdLst/>
              <a:ahLst/>
              <a:cxnLst/>
              <a:rect l="l" t="t" r="r" b="b"/>
              <a:pathLst>
                <a:path w="19402" h="18741" extrusionOk="0">
                  <a:moveTo>
                    <a:pt x="14687" y="0"/>
                  </a:moveTo>
                  <a:lnTo>
                    <a:pt x="14538" y="71"/>
                  </a:lnTo>
                  <a:lnTo>
                    <a:pt x="14443" y="291"/>
                  </a:lnTo>
                  <a:lnTo>
                    <a:pt x="14341" y="496"/>
                  </a:lnTo>
                  <a:lnTo>
                    <a:pt x="14223" y="693"/>
                  </a:lnTo>
                  <a:lnTo>
                    <a:pt x="14097" y="866"/>
                  </a:lnTo>
                  <a:lnTo>
                    <a:pt x="13963" y="1031"/>
                  </a:lnTo>
                  <a:lnTo>
                    <a:pt x="13892" y="1110"/>
                  </a:lnTo>
                  <a:lnTo>
                    <a:pt x="13821" y="1181"/>
                  </a:lnTo>
                  <a:lnTo>
                    <a:pt x="13751" y="1244"/>
                  </a:lnTo>
                  <a:lnTo>
                    <a:pt x="13672" y="1307"/>
                  </a:lnTo>
                  <a:lnTo>
                    <a:pt x="13585" y="1362"/>
                  </a:lnTo>
                  <a:lnTo>
                    <a:pt x="13507" y="1409"/>
                  </a:lnTo>
                  <a:lnTo>
                    <a:pt x="13294" y="1527"/>
                  </a:lnTo>
                  <a:lnTo>
                    <a:pt x="13074" y="1629"/>
                  </a:lnTo>
                  <a:lnTo>
                    <a:pt x="12846" y="1732"/>
                  </a:lnTo>
                  <a:lnTo>
                    <a:pt x="12609" y="1826"/>
                  </a:lnTo>
                  <a:lnTo>
                    <a:pt x="12373" y="1921"/>
                  </a:lnTo>
                  <a:lnTo>
                    <a:pt x="12121" y="1999"/>
                  </a:lnTo>
                  <a:lnTo>
                    <a:pt x="11877" y="2086"/>
                  </a:lnTo>
                  <a:lnTo>
                    <a:pt x="11618" y="2157"/>
                  </a:lnTo>
                  <a:lnTo>
                    <a:pt x="11106" y="2298"/>
                  </a:lnTo>
                  <a:lnTo>
                    <a:pt x="10579" y="2424"/>
                  </a:lnTo>
                  <a:lnTo>
                    <a:pt x="10044" y="2542"/>
                  </a:lnTo>
                  <a:lnTo>
                    <a:pt x="9508" y="2652"/>
                  </a:lnTo>
                  <a:lnTo>
                    <a:pt x="5353" y="4793"/>
                  </a:lnTo>
                  <a:lnTo>
                    <a:pt x="3818" y="5588"/>
                  </a:lnTo>
                  <a:lnTo>
                    <a:pt x="2984" y="6021"/>
                  </a:lnTo>
                  <a:lnTo>
                    <a:pt x="2771" y="6131"/>
                  </a:lnTo>
                  <a:lnTo>
                    <a:pt x="2543" y="6249"/>
                  </a:lnTo>
                  <a:lnTo>
                    <a:pt x="2417" y="6312"/>
                  </a:lnTo>
                  <a:lnTo>
                    <a:pt x="2283" y="6391"/>
                  </a:lnTo>
                  <a:lnTo>
                    <a:pt x="2149" y="6478"/>
                  </a:lnTo>
                  <a:lnTo>
                    <a:pt x="2008" y="6580"/>
                  </a:lnTo>
                  <a:lnTo>
                    <a:pt x="1858" y="6690"/>
                  </a:lnTo>
                  <a:lnTo>
                    <a:pt x="1708" y="6824"/>
                  </a:lnTo>
                  <a:lnTo>
                    <a:pt x="1551" y="6981"/>
                  </a:lnTo>
                  <a:lnTo>
                    <a:pt x="1394" y="7155"/>
                  </a:lnTo>
                  <a:lnTo>
                    <a:pt x="1228" y="7359"/>
                  </a:lnTo>
                  <a:lnTo>
                    <a:pt x="1063" y="7587"/>
                  </a:lnTo>
                  <a:lnTo>
                    <a:pt x="890" y="7839"/>
                  </a:lnTo>
                  <a:lnTo>
                    <a:pt x="717" y="8131"/>
                  </a:lnTo>
                  <a:lnTo>
                    <a:pt x="646" y="8367"/>
                  </a:lnTo>
                  <a:lnTo>
                    <a:pt x="583" y="8603"/>
                  </a:lnTo>
                  <a:lnTo>
                    <a:pt x="528" y="8847"/>
                  </a:lnTo>
                  <a:lnTo>
                    <a:pt x="481" y="9106"/>
                  </a:lnTo>
                  <a:lnTo>
                    <a:pt x="402" y="9681"/>
                  </a:lnTo>
                  <a:lnTo>
                    <a:pt x="331" y="10271"/>
                  </a:lnTo>
                  <a:lnTo>
                    <a:pt x="268" y="10870"/>
                  </a:lnTo>
                  <a:lnTo>
                    <a:pt x="213" y="11476"/>
                  </a:lnTo>
                  <a:lnTo>
                    <a:pt x="166" y="12066"/>
                  </a:lnTo>
                  <a:lnTo>
                    <a:pt x="126" y="12656"/>
                  </a:lnTo>
                  <a:lnTo>
                    <a:pt x="95" y="13215"/>
                  </a:lnTo>
                  <a:lnTo>
                    <a:pt x="64" y="13750"/>
                  </a:lnTo>
                  <a:lnTo>
                    <a:pt x="32" y="14703"/>
                  </a:lnTo>
                  <a:lnTo>
                    <a:pt x="8" y="15458"/>
                  </a:lnTo>
                  <a:lnTo>
                    <a:pt x="1" y="16135"/>
                  </a:lnTo>
                  <a:lnTo>
                    <a:pt x="19402" y="18740"/>
                  </a:lnTo>
                  <a:lnTo>
                    <a:pt x="19402" y="3282"/>
                  </a:lnTo>
                  <a:lnTo>
                    <a:pt x="14687" y="0"/>
                  </a:lnTo>
                  <a:close/>
                </a:path>
              </a:pathLst>
            </a:custGeom>
            <a:solidFill>
              <a:srgbClr val="CF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2602;p46"/>
            <p:cNvSpPr/>
            <p:nvPr/>
          </p:nvSpPr>
          <p:spPr>
            <a:xfrm>
              <a:off x="3504425" y="2757325"/>
              <a:ext cx="485050" cy="468525"/>
            </a:xfrm>
            <a:custGeom>
              <a:avLst/>
              <a:gdLst/>
              <a:ahLst/>
              <a:cxnLst/>
              <a:rect l="l" t="t" r="r" b="b"/>
              <a:pathLst>
                <a:path w="19402" h="18741" fill="none" extrusionOk="0">
                  <a:moveTo>
                    <a:pt x="1" y="16135"/>
                  </a:moveTo>
                  <a:lnTo>
                    <a:pt x="1" y="16135"/>
                  </a:lnTo>
                  <a:lnTo>
                    <a:pt x="8" y="15458"/>
                  </a:lnTo>
                  <a:lnTo>
                    <a:pt x="32" y="14703"/>
                  </a:lnTo>
                  <a:lnTo>
                    <a:pt x="64" y="13750"/>
                  </a:lnTo>
                  <a:lnTo>
                    <a:pt x="95" y="13215"/>
                  </a:lnTo>
                  <a:lnTo>
                    <a:pt x="126" y="12656"/>
                  </a:lnTo>
                  <a:lnTo>
                    <a:pt x="166" y="12066"/>
                  </a:lnTo>
                  <a:lnTo>
                    <a:pt x="213" y="11476"/>
                  </a:lnTo>
                  <a:lnTo>
                    <a:pt x="268" y="10870"/>
                  </a:lnTo>
                  <a:lnTo>
                    <a:pt x="331" y="10271"/>
                  </a:lnTo>
                  <a:lnTo>
                    <a:pt x="402" y="9681"/>
                  </a:lnTo>
                  <a:lnTo>
                    <a:pt x="481" y="9106"/>
                  </a:lnTo>
                  <a:lnTo>
                    <a:pt x="481" y="9106"/>
                  </a:lnTo>
                  <a:lnTo>
                    <a:pt x="528" y="8847"/>
                  </a:lnTo>
                  <a:lnTo>
                    <a:pt x="583" y="8603"/>
                  </a:lnTo>
                  <a:lnTo>
                    <a:pt x="646" y="8367"/>
                  </a:lnTo>
                  <a:lnTo>
                    <a:pt x="717" y="8131"/>
                  </a:lnTo>
                  <a:lnTo>
                    <a:pt x="717" y="8131"/>
                  </a:lnTo>
                  <a:lnTo>
                    <a:pt x="890" y="7839"/>
                  </a:lnTo>
                  <a:lnTo>
                    <a:pt x="1063" y="7587"/>
                  </a:lnTo>
                  <a:lnTo>
                    <a:pt x="1228" y="7359"/>
                  </a:lnTo>
                  <a:lnTo>
                    <a:pt x="1394" y="7155"/>
                  </a:lnTo>
                  <a:lnTo>
                    <a:pt x="1551" y="6981"/>
                  </a:lnTo>
                  <a:lnTo>
                    <a:pt x="1708" y="6824"/>
                  </a:lnTo>
                  <a:lnTo>
                    <a:pt x="1858" y="6690"/>
                  </a:lnTo>
                  <a:lnTo>
                    <a:pt x="2008" y="6580"/>
                  </a:lnTo>
                  <a:lnTo>
                    <a:pt x="2149" y="6478"/>
                  </a:lnTo>
                  <a:lnTo>
                    <a:pt x="2283" y="6391"/>
                  </a:lnTo>
                  <a:lnTo>
                    <a:pt x="2417" y="6312"/>
                  </a:lnTo>
                  <a:lnTo>
                    <a:pt x="2543" y="6249"/>
                  </a:lnTo>
                  <a:lnTo>
                    <a:pt x="2771" y="6131"/>
                  </a:lnTo>
                  <a:lnTo>
                    <a:pt x="2984" y="6021"/>
                  </a:lnTo>
                  <a:lnTo>
                    <a:pt x="2984" y="6021"/>
                  </a:lnTo>
                  <a:lnTo>
                    <a:pt x="3818" y="5588"/>
                  </a:lnTo>
                  <a:lnTo>
                    <a:pt x="5353" y="4793"/>
                  </a:lnTo>
                  <a:lnTo>
                    <a:pt x="9508" y="2652"/>
                  </a:lnTo>
                  <a:lnTo>
                    <a:pt x="9508" y="2652"/>
                  </a:lnTo>
                  <a:lnTo>
                    <a:pt x="10044" y="2542"/>
                  </a:lnTo>
                  <a:lnTo>
                    <a:pt x="10579" y="2424"/>
                  </a:lnTo>
                  <a:lnTo>
                    <a:pt x="11106" y="2298"/>
                  </a:lnTo>
                  <a:lnTo>
                    <a:pt x="11618" y="2157"/>
                  </a:lnTo>
                  <a:lnTo>
                    <a:pt x="11877" y="2086"/>
                  </a:lnTo>
                  <a:lnTo>
                    <a:pt x="12121" y="1999"/>
                  </a:lnTo>
                  <a:lnTo>
                    <a:pt x="12373" y="1921"/>
                  </a:lnTo>
                  <a:lnTo>
                    <a:pt x="12609" y="1826"/>
                  </a:lnTo>
                  <a:lnTo>
                    <a:pt x="12846" y="1732"/>
                  </a:lnTo>
                  <a:lnTo>
                    <a:pt x="13074" y="1629"/>
                  </a:lnTo>
                  <a:lnTo>
                    <a:pt x="13294" y="1527"/>
                  </a:lnTo>
                  <a:lnTo>
                    <a:pt x="13507" y="1409"/>
                  </a:lnTo>
                  <a:lnTo>
                    <a:pt x="13507" y="1409"/>
                  </a:lnTo>
                  <a:lnTo>
                    <a:pt x="13585" y="1362"/>
                  </a:lnTo>
                  <a:lnTo>
                    <a:pt x="13672" y="1307"/>
                  </a:lnTo>
                  <a:lnTo>
                    <a:pt x="13751" y="1244"/>
                  </a:lnTo>
                  <a:lnTo>
                    <a:pt x="13821" y="1181"/>
                  </a:lnTo>
                  <a:lnTo>
                    <a:pt x="13892" y="1110"/>
                  </a:lnTo>
                  <a:lnTo>
                    <a:pt x="13963" y="1031"/>
                  </a:lnTo>
                  <a:lnTo>
                    <a:pt x="14097" y="866"/>
                  </a:lnTo>
                  <a:lnTo>
                    <a:pt x="14223" y="693"/>
                  </a:lnTo>
                  <a:lnTo>
                    <a:pt x="14341" y="496"/>
                  </a:lnTo>
                  <a:lnTo>
                    <a:pt x="14443" y="291"/>
                  </a:lnTo>
                  <a:lnTo>
                    <a:pt x="14538" y="71"/>
                  </a:lnTo>
                  <a:lnTo>
                    <a:pt x="14538" y="71"/>
                  </a:lnTo>
                  <a:lnTo>
                    <a:pt x="14687" y="0"/>
                  </a:lnTo>
                  <a:lnTo>
                    <a:pt x="19402" y="3282"/>
                  </a:lnTo>
                  <a:lnTo>
                    <a:pt x="19402" y="18740"/>
                  </a:lnTo>
                  <a:lnTo>
                    <a:pt x="1" y="161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2603;p46"/>
            <p:cNvSpPr/>
            <p:nvPr/>
          </p:nvSpPr>
          <p:spPr>
            <a:xfrm>
              <a:off x="3824775" y="2753175"/>
              <a:ext cx="164700" cy="177125"/>
            </a:xfrm>
            <a:custGeom>
              <a:avLst/>
              <a:gdLst/>
              <a:ahLst/>
              <a:cxnLst/>
              <a:rect l="l" t="t" r="r" b="b"/>
              <a:pathLst>
                <a:path w="6588" h="7085" extrusionOk="0">
                  <a:moveTo>
                    <a:pt x="1826" y="1"/>
                  </a:moveTo>
                  <a:lnTo>
                    <a:pt x="0" y="1646"/>
                  </a:lnTo>
                  <a:lnTo>
                    <a:pt x="3408" y="7084"/>
                  </a:lnTo>
                  <a:lnTo>
                    <a:pt x="6588" y="3456"/>
                  </a:lnTo>
                  <a:lnTo>
                    <a:pt x="5809" y="2905"/>
                  </a:lnTo>
                  <a:lnTo>
                    <a:pt x="4998" y="2323"/>
                  </a:lnTo>
                  <a:lnTo>
                    <a:pt x="3455" y="1205"/>
                  </a:lnTo>
                  <a:lnTo>
                    <a:pt x="2290" y="347"/>
                  </a:lnTo>
                  <a:lnTo>
                    <a:pt x="1826" y="1"/>
                  </a:lnTo>
                  <a:close/>
                </a:path>
              </a:pathLst>
            </a:custGeom>
            <a:solidFill>
              <a:srgbClr val="BA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2604;p46"/>
            <p:cNvSpPr/>
            <p:nvPr/>
          </p:nvSpPr>
          <p:spPr>
            <a:xfrm>
              <a:off x="3986900" y="2725450"/>
              <a:ext cx="264475" cy="530500"/>
            </a:xfrm>
            <a:custGeom>
              <a:avLst/>
              <a:gdLst/>
              <a:ahLst/>
              <a:cxnLst/>
              <a:rect l="l" t="t" r="r" b="b"/>
              <a:pathLst>
                <a:path w="10579" h="21220" extrusionOk="0">
                  <a:moveTo>
                    <a:pt x="5266" y="0"/>
                  </a:moveTo>
                  <a:lnTo>
                    <a:pt x="0" y="2818"/>
                  </a:lnTo>
                  <a:lnTo>
                    <a:pt x="0" y="21219"/>
                  </a:lnTo>
                  <a:lnTo>
                    <a:pt x="10272" y="2826"/>
                  </a:lnTo>
                  <a:lnTo>
                    <a:pt x="10579" y="2810"/>
                  </a:lnTo>
                  <a:lnTo>
                    <a:pt x="5266" y="0"/>
                  </a:lnTo>
                  <a:close/>
                </a:path>
              </a:pathLst>
            </a:custGeom>
            <a:solidFill>
              <a:srgbClr val="E1ED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2605;p46"/>
            <p:cNvSpPr/>
            <p:nvPr/>
          </p:nvSpPr>
          <p:spPr>
            <a:xfrm>
              <a:off x="3986900" y="2725450"/>
              <a:ext cx="264475" cy="530500"/>
            </a:xfrm>
            <a:custGeom>
              <a:avLst/>
              <a:gdLst/>
              <a:ahLst/>
              <a:cxnLst/>
              <a:rect l="l" t="t" r="r" b="b"/>
              <a:pathLst>
                <a:path w="10579" h="21220" fill="none" extrusionOk="0">
                  <a:moveTo>
                    <a:pt x="5266" y="0"/>
                  </a:moveTo>
                  <a:lnTo>
                    <a:pt x="5266" y="0"/>
                  </a:lnTo>
                  <a:lnTo>
                    <a:pt x="10579" y="2810"/>
                  </a:lnTo>
                  <a:lnTo>
                    <a:pt x="10272" y="2826"/>
                  </a:lnTo>
                  <a:lnTo>
                    <a:pt x="0" y="21219"/>
                  </a:lnTo>
                  <a:lnTo>
                    <a:pt x="0" y="2818"/>
                  </a:lnTo>
                  <a:lnTo>
                    <a:pt x="52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2606;p46"/>
            <p:cNvSpPr/>
            <p:nvPr/>
          </p:nvSpPr>
          <p:spPr>
            <a:xfrm>
              <a:off x="3986900" y="2786825"/>
              <a:ext cx="1253050" cy="1038975"/>
            </a:xfrm>
            <a:custGeom>
              <a:avLst/>
              <a:gdLst/>
              <a:ahLst/>
              <a:cxnLst/>
              <a:rect l="l" t="t" r="r" b="b"/>
              <a:pathLst>
                <a:path w="50122" h="41559" extrusionOk="0">
                  <a:moveTo>
                    <a:pt x="10232" y="1"/>
                  </a:moveTo>
                  <a:lnTo>
                    <a:pt x="1260" y="16340"/>
                  </a:lnTo>
                  <a:lnTo>
                    <a:pt x="0" y="18591"/>
                  </a:lnTo>
                  <a:lnTo>
                    <a:pt x="0" y="41558"/>
                  </a:lnTo>
                  <a:lnTo>
                    <a:pt x="13278" y="41558"/>
                  </a:lnTo>
                  <a:lnTo>
                    <a:pt x="13270" y="41117"/>
                  </a:lnTo>
                  <a:lnTo>
                    <a:pt x="13263" y="40692"/>
                  </a:lnTo>
                  <a:lnTo>
                    <a:pt x="13247" y="40275"/>
                  </a:lnTo>
                  <a:lnTo>
                    <a:pt x="13231" y="39874"/>
                  </a:lnTo>
                  <a:lnTo>
                    <a:pt x="13184" y="39110"/>
                  </a:lnTo>
                  <a:lnTo>
                    <a:pt x="13137" y="38386"/>
                  </a:lnTo>
                  <a:lnTo>
                    <a:pt x="13082" y="37701"/>
                  </a:lnTo>
                  <a:lnTo>
                    <a:pt x="13042" y="37048"/>
                  </a:lnTo>
                  <a:lnTo>
                    <a:pt x="13011" y="36411"/>
                  </a:lnTo>
                  <a:lnTo>
                    <a:pt x="13003" y="36104"/>
                  </a:lnTo>
                  <a:lnTo>
                    <a:pt x="13003" y="35805"/>
                  </a:lnTo>
                  <a:lnTo>
                    <a:pt x="13011" y="35498"/>
                  </a:lnTo>
                  <a:lnTo>
                    <a:pt x="13026" y="35199"/>
                  </a:lnTo>
                  <a:lnTo>
                    <a:pt x="13050" y="34907"/>
                  </a:lnTo>
                  <a:lnTo>
                    <a:pt x="13082" y="34608"/>
                  </a:lnTo>
                  <a:lnTo>
                    <a:pt x="13121" y="34309"/>
                  </a:lnTo>
                  <a:lnTo>
                    <a:pt x="13176" y="34018"/>
                  </a:lnTo>
                  <a:lnTo>
                    <a:pt x="13239" y="33719"/>
                  </a:lnTo>
                  <a:lnTo>
                    <a:pt x="13318" y="33420"/>
                  </a:lnTo>
                  <a:lnTo>
                    <a:pt x="13412" y="33113"/>
                  </a:lnTo>
                  <a:lnTo>
                    <a:pt x="13514" y="32806"/>
                  </a:lnTo>
                  <a:lnTo>
                    <a:pt x="13640" y="32499"/>
                  </a:lnTo>
                  <a:lnTo>
                    <a:pt x="13774" y="32184"/>
                  </a:lnTo>
                  <a:lnTo>
                    <a:pt x="13932" y="31861"/>
                  </a:lnTo>
                  <a:lnTo>
                    <a:pt x="14097" y="31531"/>
                  </a:lnTo>
                  <a:lnTo>
                    <a:pt x="14294" y="31200"/>
                  </a:lnTo>
                  <a:lnTo>
                    <a:pt x="14498" y="30854"/>
                  </a:lnTo>
                  <a:lnTo>
                    <a:pt x="14640" y="30618"/>
                  </a:lnTo>
                  <a:lnTo>
                    <a:pt x="14774" y="30382"/>
                  </a:lnTo>
                  <a:lnTo>
                    <a:pt x="14892" y="30130"/>
                  </a:lnTo>
                  <a:lnTo>
                    <a:pt x="15010" y="29870"/>
                  </a:lnTo>
                  <a:lnTo>
                    <a:pt x="15112" y="29610"/>
                  </a:lnTo>
                  <a:lnTo>
                    <a:pt x="15207" y="29343"/>
                  </a:lnTo>
                  <a:lnTo>
                    <a:pt x="15301" y="29067"/>
                  </a:lnTo>
                  <a:lnTo>
                    <a:pt x="15380" y="28784"/>
                  </a:lnTo>
                  <a:lnTo>
                    <a:pt x="15459" y="28508"/>
                  </a:lnTo>
                  <a:lnTo>
                    <a:pt x="15529" y="28217"/>
                  </a:lnTo>
                  <a:lnTo>
                    <a:pt x="15592" y="27934"/>
                  </a:lnTo>
                  <a:lnTo>
                    <a:pt x="15647" y="27643"/>
                  </a:lnTo>
                  <a:lnTo>
                    <a:pt x="15695" y="27359"/>
                  </a:lnTo>
                  <a:lnTo>
                    <a:pt x="15742" y="27068"/>
                  </a:lnTo>
                  <a:lnTo>
                    <a:pt x="15781" y="26777"/>
                  </a:lnTo>
                  <a:lnTo>
                    <a:pt x="15813" y="26494"/>
                  </a:lnTo>
                  <a:lnTo>
                    <a:pt x="15868" y="25927"/>
                  </a:lnTo>
                  <a:lnTo>
                    <a:pt x="15899" y="25376"/>
                  </a:lnTo>
                  <a:lnTo>
                    <a:pt x="15923" y="24849"/>
                  </a:lnTo>
                  <a:lnTo>
                    <a:pt x="15931" y="24345"/>
                  </a:lnTo>
                  <a:lnTo>
                    <a:pt x="15923" y="23880"/>
                  </a:lnTo>
                  <a:lnTo>
                    <a:pt x="15915" y="23448"/>
                  </a:lnTo>
                  <a:lnTo>
                    <a:pt x="15891" y="23062"/>
                  </a:lnTo>
                  <a:lnTo>
                    <a:pt x="15868" y="22731"/>
                  </a:lnTo>
                  <a:lnTo>
                    <a:pt x="16183" y="23141"/>
                  </a:lnTo>
                  <a:lnTo>
                    <a:pt x="17033" y="24258"/>
                  </a:lnTo>
                  <a:lnTo>
                    <a:pt x="18292" y="25880"/>
                  </a:lnTo>
                  <a:lnTo>
                    <a:pt x="19040" y="26824"/>
                  </a:lnTo>
                  <a:lnTo>
                    <a:pt x="19827" y="27824"/>
                  </a:lnTo>
                  <a:lnTo>
                    <a:pt x="20653" y="28855"/>
                  </a:lnTo>
                  <a:lnTo>
                    <a:pt x="21503" y="29894"/>
                  </a:lnTo>
                  <a:lnTo>
                    <a:pt x="22345" y="30917"/>
                  </a:lnTo>
                  <a:lnTo>
                    <a:pt x="23180" y="31901"/>
                  </a:lnTo>
                  <a:lnTo>
                    <a:pt x="23581" y="32373"/>
                  </a:lnTo>
                  <a:lnTo>
                    <a:pt x="23975" y="32822"/>
                  </a:lnTo>
                  <a:lnTo>
                    <a:pt x="24360" y="33247"/>
                  </a:lnTo>
                  <a:lnTo>
                    <a:pt x="24722" y="33656"/>
                  </a:lnTo>
                  <a:lnTo>
                    <a:pt x="25077" y="34026"/>
                  </a:lnTo>
                  <a:lnTo>
                    <a:pt x="25407" y="34372"/>
                  </a:lnTo>
                  <a:lnTo>
                    <a:pt x="25722" y="34687"/>
                  </a:lnTo>
                  <a:lnTo>
                    <a:pt x="26013" y="34955"/>
                  </a:lnTo>
                  <a:lnTo>
                    <a:pt x="26438" y="35340"/>
                  </a:lnTo>
                  <a:lnTo>
                    <a:pt x="26847" y="35694"/>
                  </a:lnTo>
                  <a:lnTo>
                    <a:pt x="27225" y="35993"/>
                  </a:lnTo>
                  <a:lnTo>
                    <a:pt x="27406" y="36135"/>
                  </a:lnTo>
                  <a:lnTo>
                    <a:pt x="27579" y="36253"/>
                  </a:lnTo>
                  <a:lnTo>
                    <a:pt x="27745" y="36371"/>
                  </a:lnTo>
                  <a:lnTo>
                    <a:pt x="27902" y="36466"/>
                  </a:lnTo>
                  <a:lnTo>
                    <a:pt x="28044" y="36552"/>
                  </a:lnTo>
                  <a:lnTo>
                    <a:pt x="28185" y="36623"/>
                  </a:lnTo>
                  <a:lnTo>
                    <a:pt x="28311" y="36678"/>
                  </a:lnTo>
                  <a:lnTo>
                    <a:pt x="28429" y="36718"/>
                  </a:lnTo>
                  <a:lnTo>
                    <a:pt x="28540" y="36741"/>
                  </a:lnTo>
                  <a:lnTo>
                    <a:pt x="28634" y="36749"/>
                  </a:lnTo>
                  <a:lnTo>
                    <a:pt x="28736" y="36741"/>
                  </a:lnTo>
                  <a:lnTo>
                    <a:pt x="28870" y="36725"/>
                  </a:lnTo>
                  <a:lnTo>
                    <a:pt x="29020" y="36694"/>
                  </a:lnTo>
                  <a:lnTo>
                    <a:pt x="29193" y="36655"/>
                  </a:lnTo>
                  <a:lnTo>
                    <a:pt x="29618" y="36537"/>
                  </a:lnTo>
                  <a:lnTo>
                    <a:pt x="30114" y="36379"/>
                  </a:lnTo>
                  <a:lnTo>
                    <a:pt x="30696" y="36182"/>
                  </a:lnTo>
                  <a:lnTo>
                    <a:pt x="31342" y="35954"/>
                  </a:lnTo>
                  <a:lnTo>
                    <a:pt x="32050" y="35694"/>
                  </a:lnTo>
                  <a:lnTo>
                    <a:pt x="32813" y="35411"/>
                  </a:lnTo>
                  <a:lnTo>
                    <a:pt x="33624" y="35096"/>
                  </a:lnTo>
                  <a:lnTo>
                    <a:pt x="34482" y="34758"/>
                  </a:lnTo>
                  <a:lnTo>
                    <a:pt x="36284" y="34034"/>
                  </a:lnTo>
                  <a:lnTo>
                    <a:pt x="38181" y="33254"/>
                  </a:lnTo>
                  <a:lnTo>
                    <a:pt x="40110" y="32452"/>
                  </a:lnTo>
                  <a:lnTo>
                    <a:pt x="42006" y="31657"/>
                  </a:lnTo>
                  <a:lnTo>
                    <a:pt x="43832" y="30877"/>
                  </a:lnTo>
                  <a:lnTo>
                    <a:pt x="47036" y="29500"/>
                  </a:lnTo>
                  <a:lnTo>
                    <a:pt x="49279" y="28524"/>
                  </a:lnTo>
                  <a:lnTo>
                    <a:pt x="50121" y="28162"/>
                  </a:lnTo>
                  <a:lnTo>
                    <a:pt x="46257" y="19512"/>
                  </a:lnTo>
                  <a:lnTo>
                    <a:pt x="44006" y="20354"/>
                  </a:lnTo>
                  <a:lnTo>
                    <a:pt x="41676" y="21212"/>
                  </a:lnTo>
                  <a:lnTo>
                    <a:pt x="38976" y="22196"/>
                  </a:lnTo>
                  <a:lnTo>
                    <a:pt x="36245" y="23180"/>
                  </a:lnTo>
                  <a:lnTo>
                    <a:pt x="34970" y="23636"/>
                  </a:lnTo>
                  <a:lnTo>
                    <a:pt x="33805" y="24038"/>
                  </a:lnTo>
                  <a:lnTo>
                    <a:pt x="32790" y="24384"/>
                  </a:lnTo>
                  <a:lnTo>
                    <a:pt x="31979" y="24644"/>
                  </a:lnTo>
                  <a:lnTo>
                    <a:pt x="31656" y="24746"/>
                  </a:lnTo>
                  <a:lnTo>
                    <a:pt x="31397" y="24817"/>
                  </a:lnTo>
                  <a:lnTo>
                    <a:pt x="31208" y="24864"/>
                  </a:lnTo>
                  <a:lnTo>
                    <a:pt x="31137" y="24872"/>
                  </a:lnTo>
                  <a:lnTo>
                    <a:pt x="31090" y="24880"/>
                  </a:lnTo>
                  <a:lnTo>
                    <a:pt x="31050" y="24864"/>
                  </a:lnTo>
                  <a:lnTo>
                    <a:pt x="30995" y="24841"/>
                  </a:lnTo>
                  <a:lnTo>
                    <a:pt x="30940" y="24793"/>
                  </a:lnTo>
                  <a:lnTo>
                    <a:pt x="30877" y="24738"/>
                  </a:lnTo>
                  <a:lnTo>
                    <a:pt x="30799" y="24660"/>
                  </a:lnTo>
                  <a:lnTo>
                    <a:pt x="30720" y="24565"/>
                  </a:lnTo>
                  <a:lnTo>
                    <a:pt x="30539" y="24337"/>
                  </a:lnTo>
                  <a:lnTo>
                    <a:pt x="30342" y="24054"/>
                  </a:lnTo>
                  <a:lnTo>
                    <a:pt x="30114" y="23723"/>
                  </a:lnTo>
                  <a:lnTo>
                    <a:pt x="29870" y="23345"/>
                  </a:lnTo>
                  <a:lnTo>
                    <a:pt x="29602" y="22920"/>
                  </a:lnTo>
                  <a:lnTo>
                    <a:pt x="29327" y="22464"/>
                  </a:lnTo>
                  <a:lnTo>
                    <a:pt x="29035" y="21976"/>
                  </a:lnTo>
                  <a:lnTo>
                    <a:pt x="28422" y="20913"/>
                  </a:lnTo>
                  <a:lnTo>
                    <a:pt x="27784" y="19788"/>
                  </a:lnTo>
                  <a:lnTo>
                    <a:pt x="27131" y="18615"/>
                  </a:lnTo>
                  <a:lnTo>
                    <a:pt x="26493" y="17450"/>
                  </a:lnTo>
                  <a:lnTo>
                    <a:pt x="25887" y="16317"/>
                  </a:lnTo>
                  <a:lnTo>
                    <a:pt x="24817" y="14318"/>
                  </a:lnTo>
                  <a:lnTo>
                    <a:pt x="24069" y="12901"/>
                  </a:lnTo>
                  <a:lnTo>
                    <a:pt x="23794" y="12358"/>
                  </a:lnTo>
                  <a:lnTo>
                    <a:pt x="23786" y="12373"/>
                  </a:lnTo>
                  <a:lnTo>
                    <a:pt x="23557" y="11870"/>
                  </a:lnTo>
                  <a:lnTo>
                    <a:pt x="23337" y="11397"/>
                  </a:lnTo>
                  <a:lnTo>
                    <a:pt x="22912" y="10532"/>
                  </a:lnTo>
                  <a:lnTo>
                    <a:pt x="22723" y="10012"/>
                  </a:lnTo>
                  <a:lnTo>
                    <a:pt x="22542" y="9524"/>
                  </a:lnTo>
                  <a:lnTo>
                    <a:pt x="22353" y="9068"/>
                  </a:lnTo>
                  <a:lnTo>
                    <a:pt x="22164" y="8635"/>
                  </a:lnTo>
                  <a:lnTo>
                    <a:pt x="21975" y="8233"/>
                  </a:lnTo>
                  <a:lnTo>
                    <a:pt x="21787" y="7856"/>
                  </a:lnTo>
                  <a:lnTo>
                    <a:pt x="21598" y="7494"/>
                  </a:lnTo>
                  <a:lnTo>
                    <a:pt x="21417" y="7163"/>
                  </a:lnTo>
                  <a:lnTo>
                    <a:pt x="21228" y="6856"/>
                  </a:lnTo>
                  <a:lnTo>
                    <a:pt x="21047" y="6573"/>
                  </a:lnTo>
                  <a:lnTo>
                    <a:pt x="20866" y="6305"/>
                  </a:lnTo>
                  <a:lnTo>
                    <a:pt x="20685" y="6053"/>
                  </a:lnTo>
                  <a:lnTo>
                    <a:pt x="20504" y="5825"/>
                  </a:lnTo>
                  <a:lnTo>
                    <a:pt x="20331" y="5620"/>
                  </a:lnTo>
                  <a:lnTo>
                    <a:pt x="20157" y="5424"/>
                  </a:lnTo>
                  <a:lnTo>
                    <a:pt x="19992" y="5250"/>
                  </a:lnTo>
                  <a:lnTo>
                    <a:pt x="19827" y="5093"/>
                  </a:lnTo>
                  <a:lnTo>
                    <a:pt x="19661" y="4943"/>
                  </a:lnTo>
                  <a:lnTo>
                    <a:pt x="19504" y="4810"/>
                  </a:lnTo>
                  <a:lnTo>
                    <a:pt x="19347" y="4692"/>
                  </a:lnTo>
                  <a:lnTo>
                    <a:pt x="19197" y="4581"/>
                  </a:lnTo>
                  <a:lnTo>
                    <a:pt x="19048" y="4479"/>
                  </a:lnTo>
                  <a:lnTo>
                    <a:pt x="18906" y="4393"/>
                  </a:lnTo>
                  <a:lnTo>
                    <a:pt x="18772" y="4314"/>
                  </a:lnTo>
                  <a:lnTo>
                    <a:pt x="18512" y="4180"/>
                  </a:lnTo>
                  <a:lnTo>
                    <a:pt x="18284" y="4070"/>
                  </a:lnTo>
                  <a:lnTo>
                    <a:pt x="18072" y="3968"/>
                  </a:lnTo>
                  <a:lnTo>
                    <a:pt x="17891" y="3889"/>
                  </a:lnTo>
                  <a:lnTo>
                    <a:pt x="16348" y="3102"/>
                  </a:lnTo>
                  <a:lnTo>
                    <a:pt x="13751" y="1787"/>
                  </a:lnTo>
                  <a:lnTo>
                    <a:pt x="10232" y="1"/>
                  </a:lnTo>
                  <a:close/>
                </a:path>
              </a:pathLst>
            </a:custGeom>
            <a:solidFill>
              <a:schemeClr val="tx2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2607;p46"/>
            <p:cNvSpPr/>
            <p:nvPr/>
          </p:nvSpPr>
          <p:spPr>
            <a:xfrm>
              <a:off x="3986900" y="2786825"/>
              <a:ext cx="1253050" cy="1038975"/>
            </a:xfrm>
            <a:custGeom>
              <a:avLst/>
              <a:gdLst/>
              <a:ahLst/>
              <a:cxnLst/>
              <a:rect l="l" t="t" r="r" b="b"/>
              <a:pathLst>
                <a:path w="50122" h="41559" fill="none" extrusionOk="0">
                  <a:moveTo>
                    <a:pt x="1260" y="16340"/>
                  </a:moveTo>
                  <a:lnTo>
                    <a:pt x="10232" y="1"/>
                  </a:lnTo>
                  <a:lnTo>
                    <a:pt x="10232" y="1"/>
                  </a:lnTo>
                  <a:lnTo>
                    <a:pt x="13751" y="1787"/>
                  </a:lnTo>
                  <a:lnTo>
                    <a:pt x="16348" y="3102"/>
                  </a:lnTo>
                  <a:lnTo>
                    <a:pt x="17891" y="3889"/>
                  </a:lnTo>
                  <a:lnTo>
                    <a:pt x="17891" y="3889"/>
                  </a:lnTo>
                  <a:lnTo>
                    <a:pt x="18072" y="3968"/>
                  </a:lnTo>
                  <a:lnTo>
                    <a:pt x="18284" y="4070"/>
                  </a:lnTo>
                  <a:lnTo>
                    <a:pt x="18512" y="4180"/>
                  </a:lnTo>
                  <a:lnTo>
                    <a:pt x="18772" y="4314"/>
                  </a:lnTo>
                  <a:lnTo>
                    <a:pt x="18906" y="4393"/>
                  </a:lnTo>
                  <a:lnTo>
                    <a:pt x="19048" y="4479"/>
                  </a:lnTo>
                  <a:lnTo>
                    <a:pt x="19197" y="4581"/>
                  </a:lnTo>
                  <a:lnTo>
                    <a:pt x="19347" y="4692"/>
                  </a:lnTo>
                  <a:lnTo>
                    <a:pt x="19504" y="4810"/>
                  </a:lnTo>
                  <a:lnTo>
                    <a:pt x="19661" y="4943"/>
                  </a:lnTo>
                  <a:lnTo>
                    <a:pt x="19827" y="5093"/>
                  </a:lnTo>
                  <a:lnTo>
                    <a:pt x="19992" y="5250"/>
                  </a:lnTo>
                  <a:lnTo>
                    <a:pt x="20157" y="5424"/>
                  </a:lnTo>
                  <a:lnTo>
                    <a:pt x="20331" y="5620"/>
                  </a:lnTo>
                  <a:lnTo>
                    <a:pt x="20504" y="5825"/>
                  </a:lnTo>
                  <a:lnTo>
                    <a:pt x="20685" y="6053"/>
                  </a:lnTo>
                  <a:lnTo>
                    <a:pt x="20866" y="6305"/>
                  </a:lnTo>
                  <a:lnTo>
                    <a:pt x="21047" y="6573"/>
                  </a:lnTo>
                  <a:lnTo>
                    <a:pt x="21228" y="6856"/>
                  </a:lnTo>
                  <a:lnTo>
                    <a:pt x="21417" y="7163"/>
                  </a:lnTo>
                  <a:lnTo>
                    <a:pt x="21598" y="7494"/>
                  </a:lnTo>
                  <a:lnTo>
                    <a:pt x="21787" y="7856"/>
                  </a:lnTo>
                  <a:lnTo>
                    <a:pt x="21975" y="8233"/>
                  </a:lnTo>
                  <a:lnTo>
                    <a:pt x="22164" y="8635"/>
                  </a:lnTo>
                  <a:lnTo>
                    <a:pt x="22353" y="9068"/>
                  </a:lnTo>
                  <a:lnTo>
                    <a:pt x="22542" y="9524"/>
                  </a:lnTo>
                  <a:lnTo>
                    <a:pt x="22723" y="10012"/>
                  </a:lnTo>
                  <a:lnTo>
                    <a:pt x="22912" y="10532"/>
                  </a:lnTo>
                  <a:lnTo>
                    <a:pt x="22912" y="10532"/>
                  </a:lnTo>
                  <a:lnTo>
                    <a:pt x="23337" y="11397"/>
                  </a:lnTo>
                  <a:lnTo>
                    <a:pt x="23557" y="11870"/>
                  </a:lnTo>
                  <a:lnTo>
                    <a:pt x="23786" y="12373"/>
                  </a:lnTo>
                  <a:lnTo>
                    <a:pt x="23794" y="12358"/>
                  </a:lnTo>
                  <a:lnTo>
                    <a:pt x="23794" y="12358"/>
                  </a:lnTo>
                  <a:lnTo>
                    <a:pt x="24069" y="12901"/>
                  </a:lnTo>
                  <a:lnTo>
                    <a:pt x="24817" y="14318"/>
                  </a:lnTo>
                  <a:lnTo>
                    <a:pt x="25887" y="16317"/>
                  </a:lnTo>
                  <a:lnTo>
                    <a:pt x="26493" y="17450"/>
                  </a:lnTo>
                  <a:lnTo>
                    <a:pt x="27131" y="18615"/>
                  </a:lnTo>
                  <a:lnTo>
                    <a:pt x="27784" y="19788"/>
                  </a:lnTo>
                  <a:lnTo>
                    <a:pt x="28422" y="20913"/>
                  </a:lnTo>
                  <a:lnTo>
                    <a:pt x="29035" y="21976"/>
                  </a:lnTo>
                  <a:lnTo>
                    <a:pt x="29327" y="22464"/>
                  </a:lnTo>
                  <a:lnTo>
                    <a:pt x="29602" y="22920"/>
                  </a:lnTo>
                  <a:lnTo>
                    <a:pt x="29870" y="23345"/>
                  </a:lnTo>
                  <a:lnTo>
                    <a:pt x="30114" y="23723"/>
                  </a:lnTo>
                  <a:lnTo>
                    <a:pt x="30342" y="24054"/>
                  </a:lnTo>
                  <a:lnTo>
                    <a:pt x="30539" y="24337"/>
                  </a:lnTo>
                  <a:lnTo>
                    <a:pt x="30720" y="24565"/>
                  </a:lnTo>
                  <a:lnTo>
                    <a:pt x="30799" y="24660"/>
                  </a:lnTo>
                  <a:lnTo>
                    <a:pt x="30877" y="24738"/>
                  </a:lnTo>
                  <a:lnTo>
                    <a:pt x="30940" y="24793"/>
                  </a:lnTo>
                  <a:lnTo>
                    <a:pt x="30995" y="24841"/>
                  </a:lnTo>
                  <a:lnTo>
                    <a:pt x="31050" y="24864"/>
                  </a:lnTo>
                  <a:lnTo>
                    <a:pt x="31090" y="24880"/>
                  </a:lnTo>
                  <a:lnTo>
                    <a:pt x="31090" y="24880"/>
                  </a:lnTo>
                  <a:lnTo>
                    <a:pt x="31137" y="24872"/>
                  </a:lnTo>
                  <a:lnTo>
                    <a:pt x="31208" y="24864"/>
                  </a:lnTo>
                  <a:lnTo>
                    <a:pt x="31397" y="24817"/>
                  </a:lnTo>
                  <a:lnTo>
                    <a:pt x="31656" y="24746"/>
                  </a:lnTo>
                  <a:lnTo>
                    <a:pt x="31979" y="24644"/>
                  </a:lnTo>
                  <a:lnTo>
                    <a:pt x="32790" y="24384"/>
                  </a:lnTo>
                  <a:lnTo>
                    <a:pt x="33805" y="24038"/>
                  </a:lnTo>
                  <a:lnTo>
                    <a:pt x="34970" y="23636"/>
                  </a:lnTo>
                  <a:lnTo>
                    <a:pt x="36245" y="23180"/>
                  </a:lnTo>
                  <a:lnTo>
                    <a:pt x="38976" y="22196"/>
                  </a:lnTo>
                  <a:lnTo>
                    <a:pt x="41676" y="21212"/>
                  </a:lnTo>
                  <a:lnTo>
                    <a:pt x="44006" y="20354"/>
                  </a:lnTo>
                  <a:lnTo>
                    <a:pt x="46257" y="19512"/>
                  </a:lnTo>
                  <a:lnTo>
                    <a:pt x="50121" y="28162"/>
                  </a:lnTo>
                  <a:lnTo>
                    <a:pt x="50121" y="28162"/>
                  </a:lnTo>
                  <a:lnTo>
                    <a:pt x="49279" y="28524"/>
                  </a:lnTo>
                  <a:lnTo>
                    <a:pt x="47036" y="29500"/>
                  </a:lnTo>
                  <a:lnTo>
                    <a:pt x="43832" y="30877"/>
                  </a:lnTo>
                  <a:lnTo>
                    <a:pt x="42006" y="31657"/>
                  </a:lnTo>
                  <a:lnTo>
                    <a:pt x="40110" y="32452"/>
                  </a:lnTo>
                  <a:lnTo>
                    <a:pt x="38181" y="33254"/>
                  </a:lnTo>
                  <a:lnTo>
                    <a:pt x="36284" y="34034"/>
                  </a:lnTo>
                  <a:lnTo>
                    <a:pt x="34482" y="34758"/>
                  </a:lnTo>
                  <a:lnTo>
                    <a:pt x="33624" y="35096"/>
                  </a:lnTo>
                  <a:lnTo>
                    <a:pt x="32813" y="35411"/>
                  </a:lnTo>
                  <a:lnTo>
                    <a:pt x="32050" y="35694"/>
                  </a:lnTo>
                  <a:lnTo>
                    <a:pt x="31342" y="35954"/>
                  </a:lnTo>
                  <a:lnTo>
                    <a:pt x="30696" y="36182"/>
                  </a:lnTo>
                  <a:lnTo>
                    <a:pt x="30114" y="36379"/>
                  </a:lnTo>
                  <a:lnTo>
                    <a:pt x="29618" y="36537"/>
                  </a:lnTo>
                  <a:lnTo>
                    <a:pt x="29193" y="36655"/>
                  </a:lnTo>
                  <a:lnTo>
                    <a:pt x="29020" y="36694"/>
                  </a:lnTo>
                  <a:lnTo>
                    <a:pt x="28870" y="36725"/>
                  </a:lnTo>
                  <a:lnTo>
                    <a:pt x="28736" y="36741"/>
                  </a:lnTo>
                  <a:lnTo>
                    <a:pt x="28634" y="36749"/>
                  </a:lnTo>
                  <a:lnTo>
                    <a:pt x="28634" y="36749"/>
                  </a:lnTo>
                  <a:lnTo>
                    <a:pt x="28540" y="36741"/>
                  </a:lnTo>
                  <a:lnTo>
                    <a:pt x="28429" y="36718"/>
                  </a:lnTo>
                  <a:lnTo>
                    <a:pt x="28311" y="36678"/>
                  </a:lnTo>
                  <a:lnTo>
                    <a:pt x="28185" y="36623"/>
                  </a:lnTo>
                  <a:lnTo>
                    <a:pt x="28044" y="36552"/>
                  </a:lnTo>
                  <a:lnTo>
                    <a:pt x="27902" y="36466"/>
                  </a:lnTo>
                  <a:lnTo>
                    <a:pt x="27745" y="36371"/>
                  </a:lnTo>
                  <a:lnTo>
                    <a:pt x="27579" y="36253"/>
                  </a:lnTo>
                  <a:lnTo>
                    <a:pt x="27406" y="36135"/>
                  </a:lnTo>
                  <a:lnTo>
                    <a:pt x="27225" y="35993"/>
                  </a:lnTo>
                  <a:lnTo>
                    <a:pt x="26847" y="35694"/>
                  </a:lnTo>
                  <a:lnTo>
                    <a:pt x="26438" y="35340"/>
                  </a:lnTo>
                  <a:lnTo>
                    <a:pt x="26013" y="34955"/>
                  </a:lnTo>
                  <a:lnTo>
                    <a:pt x="26013" y="34955"/>
                  </a:lnTo>
                  <a:lnTo>
                    <a:pt x="25722" y="34687"/>
                  </a:lnTo>
                  <a:lnTo>
                    <a:pt x="25407" y="34372"/>
                  </a:lnTo>
                  <a:lnTo>
                    <a:pt x="25077" y="34026"/>
                  </a:lnTo>
                  <a:lnTo>
                    <a:pt x="24722" y="33656"/>
                  </a:lnTo>
                  <a:lnTo>
                    <a:pt x="24360" y="33247"/>
                  </a:lnTo>
                  <a:lnTo>
                    <a:pt x="23975" y="32822"/>
                  </a:lnTo>
                  <a:lnTo>
                    <a:pt x="23581" y="32373"/>
                  </a:lnTo>
                  <a:lnTo>
                    <a:pt x="23180" y="31901"/>
                  </a:lnTo>
                  <a:lnTo>
                    <a:pt x="22345" y="30917"/>
                  </a:lnTo>
                  <a:lnTo>
                    <a:pt x="21503" y="29894"/>
                  </a:lnTo>
                  <a:lnTo>
                    <a:pt x="20653" y="28855"/>
                  </a:lnTo>
                  <a:lnTo>
                    <a:pt x="19827" y="27824"/>
                  </a:lnTo>
                  <a:lnTo>
                    <a:pt x="19040" y="26824"/>
                  </a:lnTo>
                  <a:lnTo>
                    <a:pt x="18292" y="25880"/>
                  </a:lnTo>
                  <a:lnTo>
                    <a:pt x="17033" y="24258"/>
                  </a:lnTo>
                  <a:lnTo>
                    <a:pt x="16183" y="23141"/>
                  </a:lnTo>
                  <a:lnTo>
                    <a:pt x="15868" y="22731"/>
                  </a:lnTo>
                  <a:lnTo>
                    <a:pt x="15868" y="22731"/>
                  </a:lnTo>
                  <a:lnTo>
                    <a:pt x="15891" y="23062"/>
                  </a:lnTo>
                  <a:lnTo>
                    <a:pt x="15915" y="23448"/>
                  </a:lnTo>
                  <a:lnTo>
                    <a:pt x="15923" y="23880"/>
                  </a:lnTo>
                  <a:lnTo>
                    <a:pt x="15931" y="24345"/>
                  </a:lnTo>
                  <a:lnTo>
                    <a:pt x="15923" y="24849"/>
                  </a:lnTo>
                  <a:lnTo>
                    <a:pt x="15899" y="25376"/>
                  </a:lnTo>
                  <a:lnTo>
                    <a:pt x="15868" y="25927"/>
                  </a:lnTo>
                  <a:lnTo>
                    <a:pt x="15813" y="26494"/>
                  </a:lnTo>
                  <a:lnTo>
                    <a:pt x="15781" y="26777"/>
                  </a:lnTo>
                  <a:lnTo>
                    <a:pt x="15742" y="27068"/>
                  </a:lnTo>
                  <a:lnTo>
                    <a:pt x="15695" y="27359"/>
                  </a:lnTo>
                  <a:lnTo>
                    <a:pt x="15647" y="27643"/>
                  </a:lnTo>
                  <a:lnTo>
                    <a:pt x="15592" y="27934"/>
                  </a:lnTo>
                  <a:lnTo>
                    <a:pt x="15529" y="28217"/>
                  </a:lnTo>
                  <a:lnTo>
                    <a:pt x="15459" y="28508"/>
                  </a:lnTo>
                  <a:lnTo>
                    <a:pt x="15380" y="28784"/>
                  </a:lnTo>
                  <a:lnTo>
                    <a:pt x="15301" y="29067"/>
                  </a:lnTo>
                  <a:lnTo>
                    <a:pt x="15207" y="29343"/>
                  </a:lnTo>
                  <a:lnTo>
                    <a:pt x="15112" y="29610"/>
                  </a:lnTo>
                  <a:lnTo>
                    <a:pt x="15010" y="29870"/>
                  </a:lnTo>
                  <a:lnTo>
                    <a:pt x="14892" y="30130"/>
                  </a:lnTo>
                  <a:lnTo>
                    <a:pt x="14774" y="30382"/>
                  </a:lnTo>
                  <a:lnTo>
                    <a:pt x="14640" y="30618"/>
                  </a:lnTo>
                  <a:lnTo>
                    <a:pt x="14498" y="30854"/>
                  </a:lnTo>
                  <a:lnTo>
                    <a:pt x="14498" y="30854"/>
                  </a:lnTo>
                  <a:lnTo>
                    <a:pt x="14294" y="31200"/>
                  </a:lnTo>
                  <a:lnTo>
                    <a:pt x="14097" y="31531"/>
                  </a:lnTo>
                  <a:lnTo>
                    <a:pt x="13932" y="31861"/>
                  </a:lnTo>
                  <a:lnTo>
                    <a:pt x="13774" y="32184"/>
                  </a:lnTo>
                  <a:lnTo>
                    <a:pt x="13640" y="32499"/>
                  </a:lnTo>
                  <a:lnTo>
                    <a:pt x="13514" y="32806"/>
                  </a:lnTo>
                  <a:lnTo>
                    <a:pt x="13412" y="33113"/>
                  </a:lnTo>
                  <a:lnTo>
                    <a:pt x="13318" y="33420"/>
                  </a:lnTo>
                  <a:lnTo>
                    <a:pt x="13239" y="33719"/>
                  </a:lnTo>
                  <a:lnTo>
                    <a:pt x="13176" y="34018"/>
                  </a:lnTo>
                  <a:lnTo>
                    <a:pt x="13121" y="34309"/>
                  </a:lnTo>
                  <a:lnTo>
                    <a:pt x="13082" y="34608"/>
                  </a:lnTo>
                  <a:lnTo>
                    <a:pt x="13050" y="34907"/>
                  </a:lnTo>
                  <a:lnTo>
                    <a:pt x="13026" y="35199"/>
                  </a:lnTo>
                  <a:lnTo>
                    <a:pt x="13011" y="35498"/>
                  </a:lnTo>
                  <a:lnTo>
                    <a:pt x="13003" y="35805"/>
                  </a:lnTo>
                  <a:lnTo>
                    <a:pt x="13003" y="36104"/>
                  </a:lnTo>
                  <a:lnTo>
                    <a:pt x="13011" y="36411"/>
                  </a:lnTo>
                  <a:lnTo>
                    <a:pt x="13042" y="37048"/>
                  </a:lnTo>
                  <a:lnTo>
                    <a:pt x="13082" y="37701"/>
                  </a:lnTo>
                  <a:lnTo>
                    <a:pt x="13137" y="38386"/>
                  </a:lnTo>
                  <a:lnTo>
                    <a:pt x="13184" y="39110"/>
                  </a:lnTo>
                  <a:lnTo>
                    <a:pt x="13231" y="39874"/>
                  </a:lnTo>
                  <a:lnTo>
                    <a:pt x="13247" y="40275"/>
                  </a:lnTo>
                  <a:lnTo>
                    <a:pt x="13263" y="40692"/>
                  </a:lnTo>
                  <a:lnTo>
                    <a:pt x="13270" y="41117"/>
                  </a:lnTo>
                  <a:lnTo>
                    <a:pt x="13278" y="41558"/>
                  </a:lnTo>
                  <a:lnTo>
                    <a:pt x="32" y="41558"/>
                  </a:lnTo>
                  <a:lnTo>
                    <a:pt x="0" y="41558"/>
                  </a:lnTo>
                  <a:lnTo>
                    <a:pt x="0" y="18591"/>
                  </a:lnTo>
                  <a:lnTo>
                    <a:pt x="1260" y="16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2608;p46"/>
            <p:cNvSpPr/>
            <p:nvPr/>
          </p:nvSpPr>
          <p:spPr>
            <a:xfrm>
              <a:off x="3722450" y="2725450"/>
              <a:ext cx="264475" cy="530500"/>
            </a:xfrm>
            <a:custGeom>
              <a:avLst/>
              <a:gdLst/>
              <a:ahLst/>
              <a:cxnLst/>
              <a:rect l="l" t="t" r="r" b="b"/>
              <a:pathLst>
                <a:path w="10579" h="21220" extrusionOk="0">
                  <a:moveTo>
                    <a:pt x="5313" y="0"/>
                  </a:moveTo>
                  <a:lnTo>
                    <a:pt x="0" y="2810"/>
                  </a:lnTo>
                  <a:lnTo>
                    <a:pt x="307" y="2826"/>
                  </a:lnTo>
                  <a:lnTo>
                    <a:pt x="10578" y="21219"/>
                  </a:lnTo>
                  <a:lnTo>
                    <a:pt x="10578" y="2818"/>
                  </a:lnTo>
                  <a:lnTo>
                    <a:pt x="5313" y="0"/>
                  </a:lnTo>
                  <a:close/>
                </a:path>
              </a:pathLst>
            </a:custGeom>
            <a:solidFill>
              <a:srgbClr val="CF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2609;p46"/>
            <p:cNvSpPr/>
            <p:nvPr/>
          </p:nvSpPr>
          <p:spPr>
            <a:xfrm>
              <a:off x="3722450" y="2725450"/>
              <a:ext cx="264475" cy="530500"/>
            </a:xfrm>
            <a:custGeom>
              <a:avLst/>
              <a:gdLst/>
              <a:ahLst/>
              <a:cxnLst/>
              <a:rect l="l" t="t" r="r" b="b"/>
              <a:pathLst>
                <a:path w="10579" h="21220" fill="none" extrusionOk="0">
                  <a:moveTo>
                    <a:pt x="5313" y="0"/>
                  </a:moveTo>
                  <a:lnTo>
                    <a:pt x="5313" y="0"/>
                  </a:lnTo>
                  <a:lnTo>
                    <a:pt x="0" y="2810"/>
                  </a:lnTo>
                  <a:lnTo>
                    <a:pt x="307" y="2826"/>
                  </a:lnTo>
                  <a:lnTo>
                    <a:pt x="10578" y="21219"/>
                  </a:lnTo>
                  <a:lnTo>
                    <a:pt x="10578" y="2818"/>
                  </a:lnTo>
                  <a:lnTo>
                    <a:pt x="53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2610;p46"/>
            <p:cNvSpPr/>
            <p:nvPr/>
          </p:nvSpPr>
          <p:spPr>
            <a:xfrm>
              <a:off x="3804700" y="2725450"/>
              <a:ext cx="182225" cy="176900"/>
            </a:xfrm>
            <a:custGeom>
              <a:avLst/>
              <a:gdLst/>
              <a:ahLst/>
              <a:cxnLst/>
              <a:rect l="l" t="t" r="r" b="b"/>
              <a:pathLst>
                <a:path w="7289" h="7076" extrusionOk="0">
                  <a:moveTo>
                    <a:pt x="2023" y="0"/>
                  </a:moveTo>
                  <a:lnTo>
                    <a:pt x="0" y="1047"/>
                  </a:lnTo>
                  <a:lnTo>
                    <a:pt x="3550" y="7076"/>
                  </a:lnTo>
                  <a:lnTo>
                    <a:pt x="7288" y="2818"/>
                  </a:lnTo>
                  <a:lnTo>
                    <a:pt x="7076" y="2763"/>
                  </a:lnTo>
                  <a:lnTo>
                    <a:pt x="6856" y="2700"/>
                  </a:lnTo>
                  <a:lnTo>
                    <a:pt x="6635" y="2629"/>
                  </a:lnTo>
                  <a:lnTo>
                    <a:pt x="6415" y="2550"/>
                  </a:lnTo>
                  <a:lnTo>
                    <a:pt x="6187" y="2464"/>
                  </a:lnTo>
                  <a:lnTo>
                    <a:pt x="5966" y="2369"/>
                  </a:lnTo>
                  <a:lnTo>
                    <a:pt x="5738" y="2267"/>
                  </a:lnTo>
                  <a:lnTo>
                    <a:pt x="5518" y="2164"/>
                  </a:lnTo>
                  <a:lnTo>
                    <a:pt x="5069" y="1936"/>
                  </a:lnTo>
                  <a:lnTo>
                    <a:pt x="4628" y="1700"/>
                  </a:lnTo>
                  <a:lnTo>
                    <a:pt x="4211" y="1464"/>
                  </a:lnTo>
                  <a:lnTo>
                    <a:pt x="3810" y="1220"/>
                  </a:lnTo>
                  <a:lnTo>
                    <a:pt x="3440" y="984"/>
                  </a:lnTo>
                  <a:lnTo>
                    <a:pt x="3093" y="756"/>
                  </a:lnTo>
                  <a:lnTo>
                    <a:pt x="2794" y="551"/>
                  </a:lnTo>
                  <a:lnTo>
                    <a:pt x="2535" y="370"/>
                  </a:lnTo>
                  <a:lnTo>
                    <a:pt x="2157" y="102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BA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2611;p46"/>
            <p:cNvSpPr/>
            <p:nvPr/>
          </p:nvSpPr>
          <p:spPr>
            <a:xfrm>
              <a:off x="3986900" y="2725450"/>
              <a:ext cx="182225" cy="176900"/>
            </a:xfrm>
            <a:custGeom>
              <a:avLst/>
              <a:gdLst/>
              <a:ahLst/>
              <a:cxnLst/>
              <a:rect l="l" t="t" r="r" b="b"/>
              <a:pathLst>
                <a:path w="7289" h="7076" extrusionOk="0">
                  <a:moveTo>
                    <a:pt x="5266" y="0"/>
                  </a:moveTo>
                  <a:lnTo>
                    <a:pt x="5132" y="102"/>
                  </a:lnTo>
                  <a:lnTo>
                    <a:pt x="4754" y="370"/>
                  </a:lnTo>
                  <a:lnTo>
                    <a:pt x="4495" y="551"/>
                  </a:lnTo>
                  <a:lnTo>
                    <a:pt x="4196" y="756"/>
                  </a:lnTo>
                  <a:lnTo>
                    <a:pt x="3849" y="984"/>
                  </a:lnTo>
                  <a:lnTo>
                    <a:pt x="3479" y="1220"/>
                  </a:lnTo>
                  <a:lnTo>
                    <a:pt x="3078" y="1464"/>
                  </a:lnTo>
                  <a:lnTo>
                    <a:pt x="2661" y="1700"/>
                  </a:lnTo>
                  <a:lnTo>
                    <a:pt x="2220" y="1936"/>
                  </a:lnTo>
                  <a:lnTo>
                    <a:pt x="1779" y="2164"/>
                  </a:lnTo>
                  <a:lnTo>
                    <a:pt x="1551" y="2267"/>
                  </a:lnTo>
                  <a:lnTo>
                    <a:pt x="1323" y="2369"/>
                  </a:lnTo>
                  <a:lnTo>
                    <a:pt x="1102" y="2464"/>
                  </a:lnTo>
                  <a:lnTo>
                    <a:pt x="874" y="2550"/>
                  </a:lnTo>
                  <a:lnTo>
                    <a:pt x="654" y="2629"/>
                  </a:lnTo>
                  <a:lnTo>
                    <a:pt x="433" y="2700"/>
                  </a:lnTo>
                  <a:lnTo>
                    <a:pt x="213" y="2763"/>
                  </a:lnTo>
                  <a:lnTo>
                    <a:pt x="0" y="2818"/>
                  </a:lnTo>
                  <a:lnTo>
                    <a:pt x="3731" y="7076"/>
                  </a:lnTo>
                  <a:lnTo>
                    <a:pt x="7289" y="1047"/>
                  </a:lnTo>
                  <a:lnTo>
                    <a:pt x="5266" y="0"/>
                  </a:lnTo>
                  <a:close/>
                </a:path>
              </a:pathLst>
            </a:custGeom>
            <a:solidFill>
              <a:srgbClr val="CF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2612;p46"/>
            <p:cNvSpPr/>
            <p:nvPr/>
          </p:nvSpPr>
          <p:spPr>
            <a:xfrm>
              <a:off x="3117200" y="2795475"/>
              <a:ext cx="869725" cy="1067100"/>
            </a:xfrm>
            <a:custGeom>
              <a:avLst/>
              <a:gdLst/>
              <a:ahLst/>
              <a:cxnLst/>
              <a:rect l="l" t="t" r="r" b="b"/>
              <a:pathLst>
                <a:path w="34789" h="42684" extrusionOk="0">
                  <a:moveTo>
                    <a:pt x="24139" y="1"/>
                  </a:moveTo>
                  <a:lnTo>
                    <a:pt x="21762" y="1245"/>
                  </a:lnTo>
                  <a:lnTo>
                    <a:pt x="19378" y="2512"/>
                  </a:lnTo>
                  <a:lnTo>
                    <a:pt x="17371" y="3590"/>
                  </a:lnTo>
                  <a:lnTo>
                    <a:pt x="16623" y="3991"/>
                  </a:lnTo>
                  <a:lnTo>
                    <a:pt x="16119" y="4275"/>
                  </a:lnTo>
                  <a:lnTo>
                    <a:pt x="15954" y="4385"/>
                  </a:lnTo>
                  <a:lnTo>
                    <a:pt x="15789" y="4495"/>
                  </a:lnTo>
                  <a:lnTo>
                    <a:pt x="15631" y="4621"/>
                  </a:lnTo>
                  <a:lnTo>
                    <a:pt x="15466" y="4755"/>
                  </a:lnTo>
                  <a:lnTo>
                    <a:pt x="15309" y="4904"/>
                  </a:lnTo>
                  <a:lnTo>
                    <a:pt x="15151" y="5062"/>
                  </a:lnTo>
                  <a:lnTo>
                    <a:pt x="14994" y="5235"/>
                  </a:lnTo>
                  <a:lnTo>
                    <a:pt x="14828" y="5424"/>
                  </a:lnTo>
                  <a:lnTo>
                    <a:pt x="14663" y="5621"/>
                  </a:lnTo>
                  <a:lnTo>
                    <a:pt x="14498" y="5833"/>
                  </a:lnTo>
                  <a:lnTo>
                    <a:pt x="14325" y="6054"/>
                  </a:lnTo>
                  <a:lnTo>
                    <a:pt x="14152" y="6298"/>
                  </a:lnTo>
                  <a:lnTo>
                    <a:pt x="13774" y="6833"/>
                  </a:lnTo>
                  <a:lnTo>
                    <a:pt x="13364" y="7423"/>
                  </a:lnTo>
                  <a:lnTo>
                    <a:pt x="12656" y="8493"/>
                  </a:lnTo>
                  <a:lnTo>
                    <a:pt x="11830" y="9737"/>
                  </a:lnTo>
                  <a:lnTo>
                    <a:pt x="11357" y="10438"/>
                  </a:lnTo>
                  <a:lnTo>
                    <a:pt x="10854" y="11185"/>
                  </a:lnTo>
                  <a:lnTo>
                    <a:pt x="10303" y="11988"/>
                  </a:lnTo>
                  <a:lnTo>
                    <a:pt x="9697" y="12846"/>
                  </a:lnTo>
                  <a:lnTo>
                    <a:pt x="9343" y="13358"/>
                  </a:lnTo>
                  <a:lnTo>
                    <a:pt x="8980" y="13885"/>
                  </a:lnTo>
                  <a:lnTo>
                    <a:pt x="8626" y="14428"/>
                  </a:lnTo>
                  <a:lnTo>
                    <a:pt x="8272" y="14971"/>
                  </a:lnTo>
                  <a:lnTo>
                    <a:pt x="7910" y="15522"/>
                  </a:lnTo>
                  <a:lnTo>
                    <a:pt x="7564" y="16081"/>
                  </a:lnTo>
                  <a:lnTo>
                    <a:pt x="6871" y="17199"/>
                  </a:lnTo>
                  <a:lnTo>
                    <a:pt x="6194" y="18316"/>
                  </a:lnTo>
                  <a:lnTo>
                    <a:pt x="5549" y="19418"/>
                  </a:lnTo>
                  <a:lnTo>
                    <a:pt x="4935" y="20481"/>
                  </a:lnTo>
                  <a:lnTo>
                    <a:pt x="4352" y="21496"/>
                  </a:lnTo>
                  <a:lnTo>
                    <a:pt x="3825" y="22456"/>
                  </a:lnTo>
                  <a:lnTo>
                    <a:pt x="3345" y="23330"/>
                  </a:lnTo>
                  <a:lnTo>
                    <a:pt x="2558" y="24786"/>
                  </a:lnTo>
                  <a:lnTo>
                    <a:pt x="2054" y="25746"/>
                  </a:lnTo>
                  <a:lnTo>
                    <a:pt x="1873" y="26092"/>
                  </a:lnTo>
                  <a:lnTo>
                    <a:pt x="1826" y="26155"/>
                  </a:lnTo>
                  <a:lnTo>
                    <a:pt x="1700" y="26352"/>
                  </a:lnTo>
                  <a:lnTo>
                    <a:pt x="1511" y="26667"/>
                  </a:lnTo>
                  <a:lnTo>
                    <a:pt x="1275" y="27076"/>
                  </a:lnTo>
                  <a:lnTo>
                    <a:pt x="1149" y="27312"/>
                  </a:lnTo>
                  <a:lnTo>
                    <a:pt x="1023" y="27572"/>
                  </a:lnTo>
                  <a:lnTo>
                    <a:pt x="889" y="27848"/>
                  </a:lnTo>
                  <a:lnTo>
                    <a:pt x="763" y="28139"/>
                  </a:lnTo>
                  <a:lnTo>
                    <a:pt x="630" y="28454"/>
                  </a:lnTo>
                  <a:lnTo>
                    <a:pt x="512" y="28776"/>
                  </a:lnTo>
                  <a:lnTo>
                    <a:pt x="394" y="29107"/>
                  </a:lnTo>
                  <a:lnTo>
                    <a:pt x="291" y="29453"/>
                  </a:lnTo>
                  <a:lnTo>
                    <a:pt x="197" y="29800"/>
                  </a:lnTo>
                  <a:lnTo>
                    <a:pt x="118" y="30162"/>
                  </a:lnTo>
                  <a:lnTo>
                    <a:pt x="87" y="30343"/>
                  </a:lnTo>
                  <a:lnTo>
                    <a:pt x="63" y="30524"/>
                  </a:lnTo>
                  <a:lnTo>
                    <a:pt x="39" y="30705"/>
                  </a:lnTo>
                  <a:lnTo>
                    <a:pt x="24" y="30894"/>
                  </a:lnTo>
                  <a:lnTo>
                    <a:pt x="8" y="31075"/>
                  </a:lnTo>
                  <a:lnTo>
                    <a:pt x="0" y="31256"/>
                  </a:lnTo>
                  <a:lnTo>
                    <a:pt x="0" y="31445"/>
                  </a:lnTo>
                  <a:lnTo>
                    <a:pt x="8" y="31626"/>
                  </a:lnTo>
                  <a:lnTo>
                    <a:pt x="16" y="31807"/>
                  </a:lnTo>
                  <a:lnTo>
                    <a:pt x="31" y="31995"/>
                  </a:lnTo>
                  <a:lnTo>
                    <a:pt x="63" y="32176"/>
                  </a:lnTo>
                  <a:lnTo>
                    <a:pt x="94" y="32358"/>
                  </a:lnTo>
                  <a:lnTo>
                    <a:pt x="134" y="32531"/>
                  </a:lnTo>
                  <a:lnTo>
                    <a:pt x="181" y="32712"/>
                  </a:lnTo>
                  <a:lnTo>
                    <a:pt x="244" y="32885"/>
                  </a:lnTo>
                  <a:lnTo>
                    <a:pt x="307" y="33058"/>
                  </a:lnTo>
                  <a:lnTo>
                    <a:pt x="378" y="33231"/>
                  </a:lnTo>
                  <a:lnTo>
                    <a:pt x="464" y="33404"/>
                  </a:lnTo>
                  <a:lnTo>
                    <a:pt x="559" y="33570"/>
                  </a:lnTo>
                  <a:lnTo>
                    <a:pt x="661" y="33735"/>
                  </a:lnTo>
                  <a:lnTo>
                    <a:pt x="771" y="33892"/>
                  </a:lnTo>
                  <a:lnTo>
                    <a:pt x="897" y="34050"/>
                  </a:lnTo>
                  <a:lnTo>
                    <a:pt x="1031" y="34207"/>
                  </a:lnTo>
                  <a:lnTo>
                    <a:pt x="1181" y="34357"/>
                  </a:lnTo>
                  <a:lnTo>
                    <a:pt x="1330" y="34506"/>
                  </a:lnTo>
                  <a:lnTo>
                    <a:pt x="1503" y="34648"/>
                  </a:lnTo>
                  <a:lnTo>
                    <a:pt x="1676" y="34782"/>
                  </a:lnTo>
                  <a:lnTo>
                    <a:pt x="1873" y="34915"/>
                  </a:lnTo>
                  <a:lnTo>
                    <a:pt x="2180" y="35120"/>
                  </a:lnTo>
                  <a:lnTo>
                    <a:pt x="2519" y="35333"/>
                  </a:lnTo>
                  <a:lnTo>
                    <a:pt x="2873" y="35545"/>
                  </a:lnTo>
                  <a:lnTo>
                    <a:pt x="3258" y="35766"/>
                  </a:lnTo>
                  <a:lnTo>
                    <a:pt x="3652" y="35994"/>
                  </a:lnTo>
                  <a:lnTo>
                    <a:pt x="4069" y="36222"/>
                  </a:lnTo>
                  <a:lnTo>
                    <a:pt x="4959" y="36694"/>
                  </a:lnTo>
                  <a:lnTo>
                    <a:pt x="5895" y="37174"/>
                  </a:lnTo>
                  <a:lnTo>
                    <a:pt x="6879" y="37654"/>
                  </a:lnTo>
                  <a:lnTo>
                    <a:pt x="7886" y="38142"/>
                  </a:lnTo>
                  <a:lnTo>
                    <a:pt x="8910" y="38630"/>
                  </a:lnTo>
                  <a:lnTo>
                    <a:pt x="10507" y="39370"/>
                  </a:lnTo>
                  <a:lnTo>
                    <a:pt x="12066" y="40071"/>
                  </a:lnTo>
                  <a:lnTo>
                    <a:pt x="13538" y="40724"/>
                  </a:lnTo>
                  <a:lnTo>
                    <a:pt x="14891" y="41314"/>
                  </a:lnTo>
                  <a:lnTo>
                    <a:pt x="16064" y="41818"/>
                  </a:lnTo>
                  <a:lnTo>
                    <a:pt x="17009" y="42220"/>
                  </a:lnTo>
                  <a:lnTo>
                    <a:pt x="18071" y="42660"/>
                  </a:lnTo>
                  <a:lnTo>
                    <a:pt x="18126" y="42684"/>
                  </a:lnTo>
                  <a:lnTo>
                    <a:pt x="18134" y="42660"/>
                  </a:lnTo>
                  <a:lnTo>
                    <a:pt x="18504" y="40417"/>
                  </a:lnTo>
                  <a:lnTo>
                    <a:pt x="19189" y="36230"/>
                  </a:lnTo>
                  <a:lnTo>
                    <a:pt x="19929" y="31712"/>
                  </a:lnTo>
                  <a:lnTo>
                    <a:pt x="19732" y="31673"/>
                  </a:lnTo>
                  <a:lnTo>
                    <a:pt x="19189" y="31563"/>
                  </a:lnTo>
                  <a:lnTo>
                    <a:pt x="18748" y="31468"/>
                  </a:lnTo>
                  <a:lnTo>
                    <a:pt x="18244" y="31350"/>
                  </a:lnTo>
                  <a:lnTo>
                    <a:pt x="17693" y="31216"/>
                  </a:lnTo>
                  <a:lnTo>
                    <a:pt x="17103" y="31067"/>
                  </a:lnTo>
                  <a:lnTo>
                    <a:pt x="16458" y="30886"/>
                  </a:lnTo>
                  <a:lnTo>
                    <a:pt x="16143" y="30791"/>
                  </a:lnTo>
                  <a:lnTo>
                    <a:pt x="15828" y="30689"/>
                  </a:lnTo>
                  <a:lnTo>
                    <a:pt x="15529" y="30587"/>
                  </a:lnTo>
                  <a:lnTo>
                    <a:pt x="15238" y="30476"/>
                  </a:lnTo>
                  <a:lnTo>
                    <a:pt x="14962" y="30366"/>
                  </a:lnTo>
                  <a:lnTo>
                    <a:pt x="14710" y="30256"/>
                  </a:lnTo>
                  <a:lnTo>
                    <a:pt x="14474" y="30146"/>
                  </a:lnTo>
                  <a:lnTo>
                    <a:pt x="14270" y="30028"/>
                  </a:lnTo>
                  <a:lnTo>
                    <a:pt x="14096" y="29910"/>
                  </a:lnTo>
                  <a:lnTo>
                    <a:pt x="14018" y="29847"/>
                  </a:lnTo>
                  <a:lnTo>
                    <a:pt x="13947" y="29792"/>
                  </a:lnTo>
                  <a:lnTo>
                    <a:pt x="13892" y="29729"/>
                  </a:lnTo>
                  <a:lnTo>
                    <a:pt x="13837" y="29666"/>
                  </a:lnTo>
                  <a:lnTo>
                    <a:pt x="13797" y="29603"/>
                  </a:lnTo>
                  <a:lnTo>
                    <a:pt x="13766" y="29548"/>
                  </a:lnTo>
                  <a:lnTo>
                    <a:pt x="13750" y="29485"/>
                  </a:lnTo>
                  <a:lnTo>
                    <a:pt x="13734" y="29422"/>
                  </a:lnTo>
                  <a:lnTo>
                    <a:pt x="13742" y="29359"/>
                  </a:lnTo>
                  <a:lnTo>
                    <a:pt x="13750" y="29304"/>
                  </a:lnTo>
                  <a:lnTo>
                    <a:pt x="13789" y="29178"/>
                  </a:lnTo>
                  <a:lnTo>
                    <a:pt x="13845" y="29036"/>
                  </a:lnTo>
                  <a:lnTo>
                    <a:pt x="13994" y="28698"/>
                  </a:lnTo>
                  <a:lnTo>
                    <a:pt x="14191" y="28296"/>
                  </a:lnTo>
                  <a:lnTo>
                    <a:pt x="14419" y="27855"/>
                  </a:lnTo>
                  <a:lnTo>
                    <a:pt x="14695" y="27375"/>
                  </a:lnTo>
                  <a:lnTo>
                    <a:pt x="14986" y="26872"/>
                  </a:lnTo>
                  <a:lnTo>
                    <a:pt x="15309" y="26352"/>
                  </a:lnTo>
                  <a:lnTo>
                    <a:pt x="15647" y="25841"/>
                  </a:lnTo>
                  <a:lnTo>
                    <a:pt x="15820" y="25589"/>
                  </a:lnTo>
                  <a:lnTo>
                    <a:pt x="16001" y="25345"/>
                  </a:lnTo>
                  <a:lnTo>
                    <a:pt x="16182" y="25101"/>
                  </a:lnTo>
                  <a:lnTo>
                    <a:pt x="16355" y="24872"/>
                  </a:lnTo>
                  <a:lnTo>
                    <a:pt x="16536" y="24644"/>
                  </a:lnTo>
                  <a:lnTo>
                    <a:pt x="16717" y="24432"/>
                  </a:lnTo>
                  <a:lnTo>
                    <a:pt x="16898" y="24235"/>
                  </a:lnTo>
                  <a:lnTo>
                    <a:pt x="17072" y="24054"/>
                  </a:lnTo>
                  <a:lnTo>
                    <a:pt x="17245" y="23889"/>
                  </a:lnTo>
                  <a:lnTo>
                    <a:pt x="17418" y="23731"/>
                  </a:lnTo>
                  <a:lnTo>
                    <a:pt x="17583" y="23605"/>
                  </a:lnTo>
                  <a:lnTo>
                    <a:pt x="17741" y="23487"/>
                  </a:lnTo>
                  <a:lnTo>
                    <a:pt x="17898" y="23401"/>
                  </a:lnTo>
                  <a:lnTo>
                    <a:pt x="17977" y="23369"/>
                  </a:lnTo>
                  <a:lnTo>
                    <a:pt x="18048" y="23338"/>
                  </a:lnTo>
                  <a:lnTo>
                    <a:pt x="18126" y="23314"/>
                  </a:lnTo>
                  <a:lnTo>
                    <a:pt x="18197" y="23298"/>
                  </a:lnTo>
                  <a:lnTo>
                    <a:pt x="18260" y="23283"/>
                  </a:lnTo>
                  <a:lnTo>
                    <a:pt x="18331" y="23283"/>
                  </a:lnTo>
                  <a:lnTo>
                    <a:pt x="18410" y="23290"/>
                  </a:lnTo>
                  <a:lnTo>
                    <a:pt x="18504" y="23306"/>
                  </a:lnTo>
                  <a:lnTo>
                    <a:pt x="18622" y="23330"/>
                  </a:lnTo>
                  <a:lnTo>
                    <a:pt x="18756" y="23369"/>
                  </a:lnTo>
                  <a:lnTo>
                    <a:pt x="18921" y="23424"/>
                  </a:lnTo>
                  <a:lnTo>
                    <a:pt x="19236" y="23534"/>
                  </a:lnTo>
                  <a:lnTo>
                    <a:pt x="19614" y="23676"/>
                  </a:lnTo>
                  <a:lnTo>
                    <a:pt x="20031" y="23849"/>
                  </a:lnTo>
                  <a:lnTo>
                    <a:pt x="20503" y="24046"/>
                  </a:lnTo>
                  <a:lnTo>
                    <a:pt x="21007" y="24259"/>
                  </a:lnTo>
                  <a:lnTo>
                    <a:pt x="21542" y="24503"/>
                  </a:lnTo>
                  <a:lnTo>
                    <a:pt x="22723" y="25030"/>
                  </a:lnTo>
                  <a:lnTo>
                    <a:pt x="23990" y="25620"/>
                  </a:lnTo>
                  <a:lnTo>
                    <a:pt x="25312" y="26242"/>
                  </a:lnTo>
                  <a:lnTo>
                    <a:pt x="26674" y="26895"/>
                  </a:lnTo>
                  <a:lnTo>
                    <a:pt x="28028" y="27556"/>
                  </a:lnTo>
                  <a:lnTo>
                    <a:pt x="30593" y="28808"/>
                  </a:lnTo>
                  <a:lnTo>
                    <a:pt x="32750" y="29878"/>
                  </a:lnTo>
                  <a:lnTo>
                    <a:pt x="34788" y="30909"/>
                  </a:lnTo>
                  <a:lnTo>
                    <a:pt x="34788" y="18418"/>
                  </a:lnTo>
                  <a:lnTo>
                    <a:pt x="24517" y="25"/>
                  </a:lnTo>
                  <a:lnTo>
                    <a:pt x="24139" y="1"/>
                  </a:lnTo>
                  <a:close/>
                </a:path>
              </a:pathLst>
            </a:custGeom>
            <a:solidFill>
              <a:schemeClr val="tx2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2613;p46"/>
            <p:cNvSpPr/>
            <p:nvPr/>
          </p:nvSpPr>
          <p:spPr>
            <a:xfrm>
              <a:off x="3117200" y="2795475"/>
              <a:ext cx="869725" cy="1067100"/>
            </a:xfrm>
            <a:custGeom>
              <a:avLst/>
              <a:gdLst/>
              <a:ahLst/>
              <a:cxnLst/>
              <a:rect l="l" t="t" r="r" b="b"/>
              <a:pathLst>
                <a:path w="34789" h="42684" fill="none" extrusionOk="0">
                  <a:moveTo>
                    <a:pt x="18331" y="23283"/>
                  </a:moveTo>
                  <a:lnTo>
                    <a:pt x="18331" y="23283"/>
                  </a:lnTo>
                  <a:lnTo>
                    <a:pt x="18410" y="23290"/>
                  </a:lnTo>
                  <a:lnTo>
                    <a:pt x="18504" y="23306"/>
                  </a:lnTo>
                  <a:lnTo>
                    <a:pt x="18622" y="23330"/>
                  </a:lnTo>
                  <a:lnTo>
                    <a:pt x="18756" y="23369"/>
                  </a:lnTo>
                  <a:lnTo>
                    <a:pt x="18756" y="23369"/>
                  </a:lnTo>
                  <a:lnTo>
                    <a:pt x="18921" y="23424"/>
                  </a:lnTo>
                  <a:lnTo>
                    <a:pt x="18921" y="23424"/>
                  </a:lnTo>
                  <a:lnTo>
                    <a:pt x="19236" y="23534"/>
                  </a:lnTo>
                  <a:lnTo>
                    <a:pt x="19614" y="23676"/>
                  </a:lnTo>
                  <a:lnTo>
                    <a:pt x="20031" y="23849"/>
                  </a:lnTo>
                  <a:lnTo>
                    <a:pt x="20503" y="24046"/>
                  </a:lnTo>
                  <a:lnTo>
                    <a:pt x="21007" y="24259"/>
                  </a:lnTo>
                  <a:lnTo>
                    <a:pt x="21542" y="24503"/>
                  </a:lnTo>
                  <a:lnTo>
                    <a:pt x="22723" y="25030"/>
                  </a:lnTo>
                  <a:lnTo>
                    <a:pt x="23990" y="25620"/>
                  </a:lnTo>
                  <a:lnTo>
                    <a:pt x="25312" y="26242"/>
                  </a:lnTo>
                  <a:lnTo>
                    <a:pt x="26674" y="26895"/>
                  </a:lnTo>
                  <a:lnTo>
                    <a:pt x="28028" y="27556"/>
                  </a:lnTo>
                  <a:lnTo>
                    <a:pt x="30593" y="28808"/>
                  </a:lnTo>
                  <a:lnTo>
                    <a:pt x="32750" y="29878"/>
                  </a:lnTo>
                  <a:lnTo>
                    <a:pt x="34788" y="30909"/>
                  </a:lnTo>
                  <a:lnTo>
                    <a:pt x="34788" y="18418"/>
                  </a:lnTo>
                  <a:lnTo>
                    <a:pt x="24517" y="25"/>
                  </a:lnTo>
                  <a:lnTo>
                    <a:pt x="24139" y="1"/>
                  </a:lnTo>
                  <a:lnTo>
                    <a:pt x="24139" y="1"/>
                  </a:lnTo>
                  <a:lnTo>
                    <a:pt x="21762" y="1245"/>
                  </a:lnTo>
                  <a:lnTo>
                    <a:pt x="19378" y="2512"/>
                  </a:lnTo>
                  <a:lnTo>
                    <a:pt x="17371" y="3590"/>
                  </a:lnTo>
                  <a:lnTo>
                    <a:pt x="16623" y="3991"/>
                  </a:lnTo>
                  <a:lnTo>
                    <a:pt x="16119" y="4275"/>
                  </a:lnTo>
                  <a:lnTo>
                    <a:pt x="16119" y="4275"/>
                  </a:lnTo>
                  <a:lnTo>
                    <a:pt x="15954" y="4385"/>
                  </a:lnTo>
                  <a:lnTo>
                    <a:pt x="15789" y="4495"/>
                  </a:lnTo>
                  <a:lnTo>
                    <a:pt x="15631" y="4621"/>
                  </a:lnTo>
                  <a:lnTo>
                    <a:pt x="15466" y="4755"/>
                  </a:lnTo>
                  <a:lnTo>
                    <a:pt x="15309" y="4904"/>
                  </a:lnTo>
                  <a:lnTo>
                    <a:pt x="15151" y="5062"/>
                  </a:lnTo>
                  <a:lnTo>
                    <a:pt x="14994" y="5235"/>
                  </a:lnTo>
                  <a:lnTo>
                    <a:pt x="14828" y="5424"/>
                  </a:lnTo>
                  <a:lnTo>
                    <a:pt x="14663" y="5621"/>
                  </a:lnTo>
                  <a:lnTo>
                    <a:pt x="14498" y="5833"/>
                  </a:lnTo>
                  <a:lnTo>
                    <a:pt x="14325" y="6054"/>
                  </a:lnTo>
                  <a:lnTo>
                    <a:pt x="14152" y="6298"/>
                  </a:lnTo>
                  <a:lnTo>
                    <a:pt x="13774" y="6833"/>
                  </a:lnTo>
                  <a:lnTo>
                    <a:pt x="13364" y="7423"/>
                  </a:lnTo>
                  <a:lnTo>
                    <a:pt x="13364" y="7423"/>
                  </a:lnTo>
                  <a:lnTo>
                    <a:pt x="12656" y="8493"/>
                  </a:lnTo>
                  <a:lnTo>
                    <a:pt x="11830" y="9737"/>
                  </a:lnTo>
                  <a:lnTo>
                    <a:pt x="11357" y="10438"/>
                  </a:lnTo>
                  <a:lnTo>
                    <a:pt x="10854" y="11185"/>
                  </a:lnTo>
                  <a:lnTo>
                    <a:pt x="10303" y="11988"/>
                  </a:lnTo>
                  <a:lnTo>
                    <a:pt x="9697" y="12846"/>
                  </a:lnTo>
                  <a:lnTo>
                    <a:pt x="9697" y="12846"/>
                  </a:lnTo>
                  <a:lnTo>
                    <a:pt x="9343" y="13358"/>
                  </a:lnTo>
                  <a:lnTo>
                    <a:pt x="8980" y="13885"/>
                  </a:lnTo>
                  <a:lnTo>
                    <a:pt x="8626" y="14428"/>
                  </a:lnTo>
                  <a:lnTo>
                    <a:pt x="8272" y="14971"/>
                  </a:lnTo>
                  <a:lnTo>
                    <a:pt x="7910" y="15522"/>
                  </a:lnTo>
                  <a:lnTo>
                    <a:pt x="7564" y="16081"/>
                  </a:lnTo>
                  <a:lnTo>
                    <a:pt x="6871" y="17199"/>
                  </a:lnTo>
                  <a:lnTo>
                    <a:pt x="6194" y="18316"/>
                  </a:lnTo>
                  <a:lnTo>
                    <a:pt x="5549" y="19418"/>
                  </a:lnTo>
                  <a:lnTo>
                    <a:pt x="4935" y="20481"/>
                  </a:lnTo>
                  <a:lnTo>
                    <a:pt x="4352" y="21496"/>
                  </a:lnTo>
                  <a:lnTo>
                    <a:pt x="3825" y="22456"/>
                  </a:lnTo>
                  <a:lnTo>
                    <a:pt x="3345" y="23330"/>
                  </a:lnTo>
                  <a:lnTo>
                    <a:pt x="2558" y="24786"/>
                  </a:lnTo>
                  <a:lnTo>
                    <a:pt x="2054" y="25746"/>
                  </a:lnTo>
                  <a:lnTo>
                    <a:pt x="1873" y="26092"/>
                  </a:lnTo>
                  <a:lnTo>
                    <a:pt x="1873" y="26092"/>
                  </a:lnTo>
                  <a:lnTo>
                    <a:pt x="1826" y="26155"/>
                  </a:lnTo>
                  <a:lnTo>
                    <a:pt x="1700" y="26352"/>
                  </a:lnTo>
                  <a:lnTo>
                    <a:pt x="1511" y="26667"/>
                  </a:lnTo>
                  <a:lnTo>
                    <a:pt x="1275" y="27076"/>
                  </a:lnTo>
                  <a:lnTo>
                    <a:pt x="1149" y="27312"/>
                  </a:lnTo>
                  <a:lnTo>
                    <a:pt x="1023" y="27572"/>
                  </a:lnTo>
                  <a:lnTo>
                    <a:pt x="889" y="27848"/>
                  </a:lnTo>
                  <a:lnTo>
                    <a:pt x="763" y="28139"/>
                  </a:lnTo>
                  <a:lnTo>
                    <a:pt x="630" y="28454"/>
                  </a:lnTo>
                  <a:lnTo>
                    <a:pt x="512" y="28776"/>
                  </a:lnTo>
                  <a:lnTo>
                    <a:pt x="394" y="29107"/>
                  </a:lnTo>
                  <a:lnTo>
                    <a:pt x="291" y="29453"/>
                  </a:lnTo>
                  <a:lnTo>
                    <a:pt x="197" y="29800"/>
                  </a:lnTo>
                  <a:lnTo>
                    <a:pt x="118" y="30162"/>
                  </a:lnTo>
                  <a:lnTo>
                    <a:pt x="87" y="30343"/>
                  </a:lnTo>
                  <a:lnTo>
                    <a:pt x="63" y="30524"/>
                  </a:lnTo>
                  <a:lnTo>
                    <a:pt x="39" y="30705"/>
                  </a:lnTo>
                  <a:lnTo>
                    <a:pt x="24" y="30894"/>
                  </a:lnTo>
                  <a:lnTo>
                    <a:pt x="8" y="31075"/>
                  </a:lnTo>
                  <a:lnTo>
                    <a:pt x="0" y="31256"/>
                  </a:lnTo>
                  <a:lnTo>
                    <a:pt x="0" y="31445"/>
                  </a:lnTo>
                  <a:lnTo>
                    <a:pt x="8" y="31626"/>
                  </a:lnTo>
                  <a:lnTo>
                    <a:pt x="16" y="31807"/>
                  </a:lnTo>
                  <a:lnTo>
                    <a:pt x="31" y="31995"/>
                  </a:lnTo>
                  <a:lnTo>
                    <a:pt x="63" y="32176"/>
                  </a:lnTo>
                  <a:lnTo>
                    <a:pt x="94" y="32358"/>
                  </a:lnTo>
                  <a:lnTo>
                    <a:pt x="134" y="32531"/>
                  </a:lnTo>
                  <a:lnTo>
                    <a:pt x="181" y="32712"/>
                  </a:lnTo>
                  <a:lnTo>
                    <a:pt x="244" y="32885"/>
                  </a:lnTo>
                  <a:lnTo>
                    <a:pt x="307" y="33058"/>
                  </a:lnTo>
                  <a:lnTo>
                    <a:pt x="378" y="33231"/>
                  </a:lnTo>
                  <a:lnTo>
                    <a:pt x="464" y="33404"/>
                  </a:lnTo>
                  <a:lnTo>
                    <a:pt x="559" y="33570"/>
                  </a:lnTo>
                  <a:lnTo>
                    <a:pt x="661" y="33735"/>
                  </a:lnTo>
                  <a:lnTo>
                    <a:pt x="771" y="33892"/>
                  </a:lnTo>
                  <a:lnTo>
                    <a:pt x="897" y="34050"/>
                  </a:lnTo>
                  <a:lnTo>
                    <a:pt x="1031" y="34207"/>
                  </a:lnTo>
                  <a:lnTo>
                    <a:pt x="1181" y="34357"/>
                  </a:lnTo>
                  <a:lnTo>
                    <a:pt x="1330" y="34506"/>
                  </a:lnTo>
                  <a:lnTo>
                    <a:pt x="1503" y="34648"/>
                  </a:lnTo>
                  <a:lnTo>
                    <a:pt x="1676" y="34782"/>
                  </a:lnTo>
                  <a:lnTo>
                    <a:pt x="1873" y="34915"/>
                  </a:lnTo>
                  <a:lnTo>
                    <a:pt x="1873" y="34915"/>
                  </a:lnTo>
                  <a:lnTo>
                    <a:pt x="2180" y="35120"/>
                  </a:lnTo>
                  <a:lnTo>
                    <a:pt x="2519" y="35333"/>
                  </a:lnTo>
                  <a:lnTo>
                    <a:pt x="2873" y="35545"/>
                  </a:lnTo>
                  <a:lnTo>
                    <a:pt x="3258" y="35766"/>
                  </a:lnTo>
                  <a:lnTo>
                    <a:pt x="3652" y="35994"/>
                  </a:lnTo>
                  <a:lnTo>
                    <a:pt x="4069" y="36222"/>
                  </a:lnTo>
                  <a:lnTo>
                    <a:pt x="4959" y="36694"/>
                  </a:lnTo>
                  <a:lnTo>
                    <a:pt x="5895" y="37174"/>
                  </a:lnTo>
                  <a:lnTo>
                    <a:pt x="6879" y="37654"/>
                  </a:lnTo>
                  <a:lnTo>
                    <a:pt x="7886" y="38142"/>
                  </a:lnTo>
                  <a:lnTo>
                    <a:pt x="8910" y="38630"/>
                  </a:lnTo>
                  <a:lnTo>
                    <a:pt x="8910" y="38630"/>
                  </a:lnTo>
                  <a:lnTo>
                    <a:pt x="10507" y="39370"/>
                  </a:lnTo>
                  <a:lnTo>
                    <a:pt x="12066" y="40071"/>
                  </a:lnTo>
                  <a:lnTo>
                    <a:pt x="13538" y="40724"/>
                  </a:lnTo>
                  <a:lnTo>
                    <a:pt x="14891" y="41314"/>
                  </a:lnTo>
                  <a:lnTo>
                    <a:pt x="16064" y="41818"/>
                  </a:lnTo>
                  <a:lnTo>
                    <a:pt x="17009" y="42220"/>
                  </a:lnTo>
                  <a:lnTo>
                    <a:pt x="18071" y="42660"/>
                  </a:lnTo>
                  <a:lnTo>
                    <a:pt x="18071" y="42660"/>
                  </a:lnTo>
                  <a:lnTo>
                    <a:pt x="18126" y="42684"/>
                  </a:lnTo>
                  <a:lnTo>
                    <a:pt x="18134" y="42660"/>
                  </a:lnTo>
                  <a:lnTo>
                    <a:pt x="18504" y="40417"/>
                  </a:lnTo>
                  <a:lnTo>
                    <a:pt x="19189" y="36230"/>
                  </a:lnTo>
                  <a:lnTo>
                    <a:pt x="19929" y="31712"/>
                  </a:lnTo>
                  <a:lnTo>
                    <a:pt x="19929" y="31712"/>
                  </a:lnTo>
                  <a:lnTo>
                    <a:pt x="19732" y="31673"/>
                  </a:lnTo>
                  <a:lnTo>
                    <a:pt x="19189" y="31563"/>
                  </a:lnTo>
                  <a:lnTo>
                    <a:pt x="19189" y="31563"/>
                  </a:lnTo>
                  <a:lnTo>
                    <a:pt x="18748" y="31468"/>
                  </a:lnTo>
                  <a:lnTo>
                    <a:pt x="18244" y="31350"/>
                  </a:lnTo>
                  <a:lnTo>
                    <a:pt x="17693" y="31216"/>
                  </a:lnTo>
                  <a:lnTo>
                    <a:pt x="17103" y="31067"/>
                  </a:lnTo>
                  <a:lnTo>
                    <a:pt x="17103" y="31067"/>
                  </a:lnTo>
                  <a:lnTo>
                    <a:pt x="16458" y="30886"/>
                  </a:lnTo>
                  <a:lnTo>
                    <a:pt x="16143" y="30791"/>
                  </a:lnTo>
                  <a:lnTo>
                    <a:pt x="15828" y="30689"/>
                  </a:lnTo>
                  <a:lnTo>
                    <a:pt x="15529" y="30587"/>
                  </a:lnTo>
                  <a:lnTo>
                    <a:pt x="15238" y="30476"/>
                  </a:lnTo>
                  <a:lnTo>
                    <a:pt x="14962" y="30366"/>
                  </a:lnTo>
                  <a:lnTo>
                    <a:pt x="14710" y="30256"/>
                  </a:lnTo>
                  <a:lnTo>
                    <a:pt x="14474" y="30146"/>
                  </a:lnTo>
                  <a:lnTo>
                    <a:pt x="14270" y="30028"/>
                  </a:lnTo>
                  <a:lnTo>
                    <a:pt x="14096" y="29910"/>
                  </a:lnTo>
                  <a:lnTo>
                    <a:pt x="14018" y="29847"/>
                  </a:lnTo>
                  <a:lnTo>
                    <a:pt x="13947" y="29792"/>
                  </a:lnTo>
                  <a:lnTo>
                    <a:pt x="13892" y="29729"/>
                  </a:lnTo>
                  <a:lnTo>
                    <a:pt x="13837" y="29666"/>
                  </a:lnTo>
                  <a:lnTo>
                    <a:pt x="13797" y="29603"/>
                  </a:lnTo>
                  <a:lnTo>
                    <a:pt x="13766" y="29548"/>
                  </a:lnTo>
                  <a:lnTo>
                    <a:pt x="13750" y="29485"/>
                  </a:lnTo>
                  <a:lnTo>
                    <a:pt x="13734" y="29422"/>
                  </a:lnTo>
                  <a:lnTo>
                    <a:pt x="13742" y="29359"/>
                  </a:lnTo>
                  <a:lnTo>
                    <a:pt x="13750" y="29304"/>
                  </a:lnTo>
                  <a:lnTo>
                    <a:pt x="13750" y="29304"/>
                  </a:lnTo>
                  <a:lnTo>
                    <a:pt x="13789" y="29178"/>
                  </a:lnTo>
                  <a:lnTo>
                    <a:pt x="13845" y="29036"/>
                  </a:lnTo>
                  <a:lnTo>
                    <a:pt x="13994" y="28698"/>
                  </a:lnTo>
                  <a:lnTo>
                    <a:pt x="14191" y="28296"/>
                  </a:lnTo>
                  <a:lnTo>
                    <a:pt x="14419" y="27855"/>
                  </a:lnTo>
                  <a:lnTo>
                    <a:pt x="14695" y="27375"/>
                  </a:lnTo>
                  <a:lnTo>
                    <a:pt x="14986" y="26872"/>
                  </a:lnTo>
                  <a:lnTo>
                    <a:pt x="15309" y="26352"/>
                  </a:lnTo>
                  <a:lnTo>
                    <a:pt x="15647" y="25841"/>
                  </a:lnTo>
                  <a:lnTo>
                    <a:pt x="15820" y="25589"/>
                  </a:lnTo>
                  <a:lnTo>
                    <a:pt x="16001" y="25345"/>
                  </a:lnTo>
                  <a:lnTo>
                    <a:pt x="16182" y="25101"/>
                  </a:lnTo>
                  <a:lnTo>
                    <a:pt x="16355" y="24872"/>
                  </a:lnTo>
                  <a:lnTo>
                    <a:pt x="16536" y="24644"/>
                  </a:lnTo>
                  <a:lnTo>
                    <a:pt x="16717" y="24432"/>
                  </a:lnTo>
                  <a:lnTo>
                    <a:pt x="16898" y="24235"/>
                  </a:lnTo>
                  <a:lnTo>
                    <a:pt x="17072" y="24054"/>
                  </a:lnTo>
                  <a:lnTo>
                    <a:pt x="17245" y="23889"/>
                  </a:lnTo>
                  <a:lnTo>
                    <a:pt x="17418" y="23731"/>
                  </a:lnTo>
                  <a:lnTo>
                    <a:pt x="17583" y="23605"/>
                  </a:lnTo>
                  <a:lnTo>
                    <a:pt x="17741" y="23487"/>
                  </a:lnTo>
                  <a:lnTo>
                    <a:pt x="17898" y="23401"/>
                  </a:lnTo>
                  <a:lnTo>
                    <a:pt x="17977" y="23369"/>
                  </a:lnTo>
                  <a:lnTo>
                    <a:pt x="18048" y="23338"/>
                  </a:lnTo>
                  <a:lnTo>
                    <a:pt x="18126" y="23314"/>
                  </a:lnTo>
                  <a:lnTo>
                    <a:pt x="18197" y="23298"/>
                  </a:lnTo>
                  <a:lnTo>
                    <a:pt x="18260" y="23283"/>
                  </a:lnTo>
                  <a:lnTo>
                    <a:pt x="18331" y="23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2614;p46"/>
            <p:cNvSpPr/>
            <p:nvPr/>
          </p:nvSpPr>
          <p:spPr>
            <a:xfrm>
              <a:off x="3514075" y="3847025"/>
              <a:ext cx="960450" cy="87575"/>
            </a:xfrm>
            <a:custGeom>
              <a:avLst/>
              <a:gdLst/>
              <a:ahLst/>
              <a:cxnLst/>
              <a:rect l="l" t="t" r="r" b="b"/>
              <a:pathLst>
                <a:path w="38418" h="3503" extrusionOk="0">
                  <a:moveTo>
                    <a:pt x="1755" y="0"/>
                  </a:moveTo>
                  <a:lnTo>
                    <a:pt x="1574" y="8"/>
                  </a:lnTo>
                  <a:lnTo>
                    <a:pt x="1401" y="32"/>
                  </a:lnTo>
                  <a:lnTo>
                    <a:pt x="1228" y="79"/>
                  </a:lnTo>
                  <a:lnTo>
                    <a:pt x="1071" y="134"/>
                  </a:lnTo>
                  <a:lnTo>
                    <a:pt x="921" y="213"/>
                  </a:lnTo>
                  <a:lnTo>
                    <a:pt x="772" y="299"/>
                  </a:lnTo>
                  <a:lnTo>
                    <a:pt x="638" y="402"/>
                  </a:lnTo>
                  <a:lnTo>
                    <a:pt x="512" y="512"/>
                  </a:lnTo>
                  <a:lnTo>
                    <a:pt x="402" y="638"/>
                  </a:lnTo>
                  <a:lnTo>
                    <a:pt x="299" y="771"/>
                  </a:lnTo>
                  <a:lnTo>
                    <a:pt x="213" y="913"/>
                  </a:lnTo>
                  <a:lnTo>
                    <a:pt x="142" y="1071"/>
                  </a:lnTo>
                  <a:lnTo>
                    <a:pt x="79" y="1228"/>
                  </a:lnTo>
                  <a:lnTo>
                    <a:pt x="40" y="1393"/>
                  </a:lnTo>
                  <a:lnTo>
                    <a:pt x="8" y="1566"/>
                  </a:lnTo>
                  <a:lnTo>
                    <a:pt x="0" y="1747"/>
                  </a:lnTo>
                  <a:lnTo>
                    <a:pt x="8" y="1928"/>
                  </a:lnTo>
                  <a:lnTo>
                    <a:pt x="40" y="2102"/>
                  </a:lnTo>
                  <a:lnTo>
                    <a:pt x="79" y="2267"/>
                  </a:lnTo>
                  <a:lnTo>
                    <a:pt x="142" y="2432"/>
                  </a:lnTo>
                  <a:lnTo>
                    <a:pt x="213" y="2582"/>
                  </a:lnTo>
                  <a:lnTo>
                    <a:pt x="299" y="2731"/>
                  </a:lnTo>
                  <a:lnTo>
                    <a:pt x="402" y="2865"/>
                  </a:lnTo>
                  <a:lnTo>
                    <a:pt x="512" y="2983"/>
                  </a:lnTo>
                  <a:lnTo>
                    <a:pt x="638" y="3101"/>
                  </a:lnTo>
                  <a:lnTo>
                    <a:pt x="772" y="3203"/>
                  </a:lnTo>
                  <a:lnTo>
                    <a:pt x="921" y="3290"/>
                  </a:lnTo>
                  <a:lnTo>
                    <a:pt x="1071" y="3361"/>
                  </a:lnTo>
                  <a:lnTo>
                    <a:pt x="1228" y="3424"/>
                  </a:lnTo>
                  <a:lnTo>
                    <a:pt x="1401" y="3463"/>
                  </a:lnTo>
                  <a:lnTo>
                    <a:pt x="1574" y="3495"/>
                  </a:lnTo>
                  <a:lnTo>
                    <a:pt x="1755" y="3503"/>
                  </a:lnTo>
                  <a:lnTo>
                    <a:pt x="36670" y="3503"/>
                  </a:lnTo>
                  <a:lnTo>
                    <a:pt x="36851" y="3495"/>
                  </a:lnTo>
                  <a:lnTo>
                    <a:pt x="37024" y="3463"/>
                  </a:lnTo>
                  <a:lnTo>
                    <a:pt x="37189" y="3424"/>
                  </a:lnTo>
                  <a:lnTo>
                    <a:pt x="37355" y="3361"/>
                  </a:lnTo>
                  <a:lnTo>
                    <a:pt x="37504" y="3290"/>
                  </a:lnTo>
                  <a:lnTo>
                    <a:pt x="37646" y="3203"/>
                  </a:lnTo>
                  <a:lnTo>
                    <a:pt x="37780" y="3101"/>
                  </a:lnTo>
                  <a:lnTo>
                    <a:pt x="37905" y="2983"/>
                  </a:lnTo>
                  <a:lnTo>
                    <a:pt x="38024" y="2865"/>
                  </a:lnTo>
                  <a:lnTo>
                    <a:pt x="38118" y="2731"/>
                  </a:lnTo>
                  <a:lnTo>
                    <a:pt x="38212" y="2582"/>
                  </a:lnTo>
                  <a:lnTo>
                    <a:pt x="38283" y="2432"/>
                  </a:lnTo>
                  <a:lnTo>
                    <a:pt x="38338" y="2267"/>
                  </a:lnTo>
                  <a:lnTo>
                    <a:pt x="38386" y="2102"/>
                  </a:lnTo>
                  <a:lnTo>
                    <a:pt x="38409" y="1928"/>
                  </a:lnTo>
                  <a:lnTo>
                    <a:pt x="38417" y="1747"/>
                  </a:lnTo>
                  <a:lnTo>
                    <a:pt x="38409" y="1566"/>
                  </a:lnTo>
                  <a:lnTo>
                    <a:pt x="38386" y="1393"/>
                  </a:lnTo>
                  <a:lnTo>
                    <a:pt x="38338" y="1228"/>
                  </a:lnTo>
                  <a:lnTo>
                    <a:pt x="38283" y="1071"/>
                  </a:lnTo>
                  <a:lnTo>
                    <a:pt x="38212" y="913"/>
                  </a:lnTo>
                  <a:lnTo>
                    <a:pt x="38118" y="771"/>
                  </a:lnTo>
                  <a:lnTo>
                    <a:pt x="38024" y="638"/>
                  </a:lnTo>
                  <a:lnTo>
                    <a:pt x="37905" y="512"/>
                  </a:lnTo>
                  <a:lnTo>
                    <a:pt x="37780" y="402"/>
                  </a:lnTo>
                  <a:lnTo>
                    <a:pt x="37646" y="299"/>
                  </a:lnTo>
                  <a:lnTo>
                    <a:pt x="37504" y="213"/>
                  </a:lnTo>
                  <a:lnTo>
                    <a:pt x="37355" y="134"/>
                  </a:lnTo>
                  <a:lnTo>
                    <a:pt x="37189" y="79"/>
                  </a:lnTo>
                  <a:lnTo>
                    <a:pt x="37024" y="32"/>
                  </a:lnTo>
                  <a:lnTo>
                    <a:pt x="36851" y="8"/>
                  </a:lnTo>
                  <a:lnTo>
                    <a:pt x="3667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2615;p46"/>
            <p:cNvSpPr/>
            <p:nvPr/>
          </p:nvSpPr>
          <p:spPr>
            <a:xfrm>
              <a:off x="3514075" y="3847025"/>
              <a:ext cx="960450" cy="87575"/>
            </a:xfrm>
            <a:custGeom>
              <a:avLst/>
              <a:gdLst/>
              <a:ahLst/>
              <a:cxnLst/>
              <a:rect l="l" t="t" r="r" b="b"/>
              <a:pathLst>
                <a:path w="38418" h="3503" fill="none" extrusionOk="0">
                  <a:moveTo>
                    <a:pt x="38417" y="1747"/>
                  </a:moveTo>
                  <a:lnTo>
                    <a:pt x="38417" y="1747"/>
                  </a:lnTo>
                  <a:lnTo>
                    <a:pt x="38409" y="1928"/>
                  </a:lnTo>
                  <a:lnTo>
                    <a:pt x="38386" y="2102"/>
                  </a:lnTo>
                  <a:lnTo>
                    <a:pt x="38338" y="2267"/>
                  </a:lnTo>
                  <a:lnTo>
                    <a:pt x="38283" y="2432"/>
                  </a:lnTo>
                  <a:lnTo>
                    <a:pt x="38212" y="2582"/>
                  </a:lnTo>
                  <a:lnTo>
                    <a:pt x="38118" y="2731"/>
                  </a:lnTo>
                  <a:lnTo>
                    <a:pt x="38024" y="2865"/>
                  </a:lnTo>
                  <a:lnTo>
                    <a:pt x="37905" y="2983"/>
                  </a:lnTo>
                  <a:lnTo>
                    <a:pt x="37780" y="3101"/>
                  </a:lnTo>
                  <a:lnTo>
                    <a:pt x="37646" y="3203"/>
                  </a:lnTo>
                  <a:lnTo>
                    <a:pt x="37504" y="3290"/>
                  </a:lnTo>
                  <a:lnTo>
                    <a:pt x="37355" y="3361"/>
                  </a:lnTo>
                  <a:lnTo>
                    <a:pt x="37189" y="3424"/>
                  </a:lnTo>
                  <a:lnTo>
                    <a:pt x="37024" y="3463"/>
                  </a:lnTo>
                  <a:lnTo>
                    <a:pt x="36851" y="3495"/>
                  </a:lnTo>
                  <a:lnTo>
                    <a:pt x="36670" y="3503"/>
                  </a:lnTo>
                  <a:lnTo>
                    <a:pt x="1755" y="3503"/>
                  </a:lnTo>
                  <a:lnTo>
                    <a:pt x="1755" y="3503"/>
                  </a:lnTo>
                  <a:lnTo>
                    <a:pt x="1574" y="3495"/>
                  </a:lnTo>
                  <a:lnTo>
                    <a:pt x="1401" y="3463"/>
                  </a:lnTo>
                  <a:lnTo>
                    <a:pt x="1228" y="3424"/>
                  </a:lnTo>
                  <a:lnTo>
                    <a:pt x="1071" y="3361"/>
                  </a:lnTo>
                  <a:lnTo>
                    <a:pt x="921" y="3290"/>
                  </a:lnTo>
                  <a:lnTo>
                    <a:pt x="772" y="3203"/>
                  </a:lnTo>
                  <a:lnTo>
                    <a:pt x="638" y="3101"/>
                  </a:lnTo>
                  <a:lnTo>
                    <a:pt x="512" y="2983"/>
                  </a:lnTo>
                  <a:lnTo>
                    <a:pt x="402" y="2865"/>
                  </a:lnTo>
                  <a:lnTo>
                    <a:pt x="299" y="2731"/>
                  </a:lnTo>
                  <a:lnTo>
                    <a:pt x="213" y="2582"/>
                  </a:lnTo>
                  <a:lnTo>
                    <a:pt x="142" y="2432"/>
                  </a:lnTo>
                  <a:lnTo>
                    <a:pt x="79" y="2267"/>
                  </a:lnTo>
                  <a:lnTo>
                    <a:pt x="40" y="2102"/>
                  </a:lnTo>
                  <a:lnTo>
                    <a:pt x="8" y="1928"/>
                  </a:lnTo>
                  <a:lnTo>
                    <a:pt x="0" y="1747"/>
                  </a:lnTo>
                  <a:lnTo>
                    <a:pt x="0" y="1747"/>
                  </a:lnTo>
                  <a:lnTo>
                    <a:pt x="8" y="1566"/>
                  </a:lnTo>
                  <a:lnTo>
                    <a:pt x="40" y="1393"/>
                  </a:lnTo>
                  <a:lnTo>
                    <a:pt x="79" y="1228"/>
                  </a:lnTo>
                  <a:lnTo>
                    <a:pt x="142" y="1071"/>
                  </a:lnTo>
                  <a:lnTo>
                    <a:pt x="213" y="913"/>
                  </a:lnTo>
                  <a:lnTo>
                    <a:pt x="299" y="771"/>
                  </a:lnTo>
                  <a:lnTo>
                    <a:pt x="402" y="638"/>
                  </a:lnTo>
                  <a:lnTo>
                    <a:pt x="512" y="512"/>
                  </a:lnTo>
                  <a:lnTo>
                    <a:pt x="638" y="402"/>
                  </a:lnTo>
                  <a:lnTo>
                    <a:pt x="772" y="299"/>
                  </a:lnTo>
                  <a:lnTo>
                    <a:pt x="921" y="213"/>
                  </a:lnTo>
                  <a:lnTo>
                    <a:pt x="1071" y="134"/>
                  </a:lnTo>
                  <a:lnTo>
                    <a:pt x="1228" y="79"/>
                  </a:lnTo>
                  <a:lnTo>
                    <a:pt x="1401" y="32"/>
                  </a:lnTo>
                  <a:lnTo>
                    <a:pt x="1574" y="8"/>
                  </a:lnTo>
                  <a:lnTo>
                    <a:pt x="1755" y="0"/>
                  </a:lnTo>
                  <a:lnTo>
                    <a:pt x="36670" y="0"/>
                  </a:lnTo>
                  <a:lnTo>
                    <a:pt x="36670" y="0"/>
                  </a:lnTo>
                  <a:lnTo>
                    <a:pt x="36851" y="8"/>
                  </a:lnTo>
                  <a:lnTo>
                    <a:pt x="37024" y="32"/>
                  </a:lnTo>
                  <a:lnTo>
                    <a:pt x="37189" y="79"/>
                  </a:lnTo>
                  <a:lnTo>
                    <a:pt x="37355" y="134"/>
                  </a:lnTo>
                  <a:lnTo>
                    <a:pt x="37504" y="213"/>
                  </a:lnTo>
                  <a:lnTo>
                    <a:pt x="37646" y="299"/>
                  </a:lnTo>
                  <a:lnTo>
                    <a:pt x="37780" y="402"/>
                  </a:lnTo>
                  <a:lnTo>
                    <a:pt x="37905" y="512"/>
                  </a:lnTo>
                  <a:lnTo>
                    <a:pt x="38024" y="638"/>
                  </a:lnTo>
                  <a:lnTo>
                    <a:pt x="38118" y="771"/>
                  </a:lnTo>
                  <a:lnTo>
                    <a:pt x="38212" y="913"/>
                  </a:lnTo>
                  <a:lnTo>
                    <a:pt x="38283" y="1071"/>
                  </a:lnTo>
                  <a:lnTo>
                    <a:pt x="38338" y="1228"/>
                  </a:lnTo>
                  <a:lnTo>
                    <a:pt x="38386" y="1393"/>
                  </a:lnTo>
                  <a:lnTo>
                    <a:pt x="38409" y="1566"/>
                  </a:lnTo>
                  <a:lnTo>
                    <a:pt x="38417" y="1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2616;p46"/>
            <p:cNvSpPr/>
            <p:nvPr/>
          </p:nvSpPr>
          <p:spPr>
            <a:xfrm>
              <a:off x="3514075" y="3847025"/>
              <a:ext cx="479150" cy="87575"/>
            </a:xfrm>
            <a:custGeom>
              <a:avLst/>
              <a:gdLst/>
              <a:ahLst/>
              <a:cxnLst/>
              <a:rect l="l" t="t" r="r" b="b"/>
              <a:pathLst>
                <a:path w="19166" h="3503" extrusionOk="0">
                  <a:moveTo>
                    <a:pt x="1755" y="0"/>
                  </a:moveTo>
                  <a:lnTo>
                    <a:pt x="1574" y="8"/>
                  </a:lnTo>
                  <a:lnTo>
                    <a:pt x="1401" y="32"/>
                  </a:lnTo>
                  <a:lnTo>
                    <a:pt x="1228" y="79"/>
                  </a:lnTo>
                  <a:lnTo>
                    <a:pt x="1071" y="134"/>
                  </a:lnTo>
                  <a:lnTo>
                    <a:pt x="921" y="213"/>
                  </a:lnTo>
                  <a:lnTo>
                    <a:pt x="772" y="299"/>
                  </a:lnTo>
                  <a:lnTo>
                    <a:pt x="638" y="402"/>
                  </a:lnTo>
                  <a:lnTo>
                    <a:pt x="512" y="512"/>
                  </a:lnTo>
                  <a:lnTo>
                    <a:pt x="402" y="638"/>
                  </a:lnTo>
                  <a:lnTo>
                    <a:pt x="299" y="771"/>
                  </a:lnTo>
                  <a:lnTo>
                    <a:pt x="213" y="913"/>
                  </a:lnTo>
                  <a:lnTo>
                    <a:pt x="142" y="1071"/>
                  </a:lnTo>
                  <a:lnTo>
                    <a:pt x="79" y="1228"/>
                  </a:lnTo>
                  <a:lnTo>
                    <a:pt x="40" y="1393"/>
                  </a:lnTo>
                  <a:lnTo>
                    <a:pt x="8" y="1566"/>
                  </a:lnTo>
                  <a:lnTo>
                    <a:pt x="0" y="1747"/>
                  </a:lnTo>
                  <a:lnTo>
                    <a:pt x="8" y="1928"/>
                  </a:lnTo>
                  <a:lnTo>
                    <a:pt x="40" y="2102"/>
                  </a:lnTo>
                  <a:lnTo>
                    <a:pt x="79" y="2267"/>
                  </a:lnTo>
                  <a:lnTo>
                    <a:pt x="142" y="2432"/>
                  </a:lnTo>
                  <a:lnTo>
                    <a:pt x="213" y="2582"/>
                  </a:lnTo>
                  <a:lnTo>
                    <a:pt x="299" y="2731"/>
                  </a:lnTo>
                  <a:lnTo>
                    <a:pt x="402" y="2865"/>
                  </a:lnTo>
                  <a:lnTo>
                    <a:pt x="512" y="2983"/>
                  </a:lnTo>
                  <a:lnTo>
                    <a:pt x="638" y="3101"/>
                  </a:lnTo>
                  <a:lnTo>
                    <a:pt x="772" y="3203"/>
                  </a:lnTo>
                  <a:lnTo>
                    <a:pt x="921" y="3290"/>
                  </a:lnTo>
                  <a:lnTo>
                    <a:pt x="1071" y="3361"/>
                  </a:lnTo>
                  <a:lnTo>
                    <a:pt x="1228" y="3424"/>
                  </a:lnTo>
                  <a:lnTo>
                    <a:pt x="1401" y="3463"/>
                  </a:lnTo>
                  <a:lnTo>
                    <a:pt x="1574" y="3495"/>
                  </a:lnTo>
                  <a:lnTo>
                    <a:pt x="1755" y="3503"/>
                  </a:lnTo>
                  <a:lnTo>
                    <a:pt x="19165" y="3503"/>
                  </a:lnTo>
                  <a:lnTo>
                    <a:pt x="19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2617;p46"/>
            <p:cNvSpPr/>
            <p:nvPr/>
          </p:nvSpPr>
          <p:spPr>
            <a:xfrm>
              <a:off x="3514075" y="3847025"/>
              <a:ext cx="479150" cy="87575"/>
            </a:xfrm>
            <a:custGeom>
              <a:avLst/>
              <a:gdLst/>
              <a:ahLst/>
              <a:cxnLst/>
              <a:rect l="l" t="t" r="r" b="b"/>
              <a:pathLst>
                <a:path w="19166" h="3503" fill="none" extrusionOk="0">
                  <a:moveTo>
                    <a:pt x="19165" y="0"/>
                  </a:moveTo>
                  <a:lnTo>
                    <a:pt x="1755" y="0"/>
                  </a:lnTo>
                  <a:lnTo>
                    <a:pt x="1755" y="0"/>
                  </a:lnTo>
                  <a:lnTo>
                    <a:pt x="1574" y="8"/>
                  </a:lnTo>
                  <a:lnTo>
                    <a:pt x="1401" y="32"/>
                  </a:lnTo>
                  <a:lnTo>
                    <a:pt x="1228" y="79"/>
                  </a:lnTo>
                  <a:lnTo>
                    <a:pt x="1071" y="134"/>
                  </a:lnTo>
                  <a:lnTo>
                    <a:pt x="921" y="213"/>
                  </a:lnTo>
                  <a:lnTo>
                    <a:pt x="772" y="299"/>
                  </a:lnTo>
                  <a:lnTo>
                    <a:pt x="638" y="402"/>
                  </a:lnTo>
                  <a:lnTo>
                    <a:pt x="512" y="512"/>
                  </a:lnTo>
                  <a:lnTo>
                    <a:pt x="402" y="638"/>
                  </a:lnTo>
                  <a:lnTo>
                    <a:pt x="299" y="771"/>
                  </a:lnTo>
                  <a:lnTo>
                    <a:pt x="213" y="913"/>
                  </a:lnTo>
                  <a:lnTo>
                    <a:pt x="142" y="1071"/>
                  </a:lnTo>
                  <a:lnTo>
                    <a:pt x="79" y="1228"/>
                  </a:lnTo>
                  <a:lnTo>
                    <a:pt x="40" y="1393"/>
                  </a:lnTo>
                  <a:lnTo>
                    <a:pt x="8" y="1566"/>
                  </a:lnTo>
                  <a:lnTo>
                    <a:pt x="0" y="1747"/>
                  </a:lnTo>
                  <a:lnTo>
                    <a:pt x="0" y="1747"/>
                  </a:lnTo>
                  <a:lnTo>
                    <a:pt x="8" y="1928"/>
                  </a:lnTo>
                  <a:lnTo>
                    <a:pt x="40" y="2102"/>
                  </a:lnTo>
                  <a:lnTo>
                    <a:pt x="79" y="2267"/>
                  </a:lnTo>
                  <a:lnTo>
                    <a:pt x="142" y="2432"/>
                  </a:lnTo>
                  <a:lnTo>
                    <a:pt x="213" y="2582"/>
                  </a:lnTo>
                  <a:lnTo>
                    <a:pt x="299" y="2731"/>
                  </a:lnTo>
                  <a:lnTo>
                    <a:pt x="402" y="2865"/>
                  </a:lnTo>
                  <a:lnTo>
                    <a:pt x="512" y="2983"/>
                  </a:lnTo>
                  <a:lnTo>
                    <a:pt x="638" y="3101"/>
                  </a:lnTo>
                  <a:lnTo>
                    <a:pt x="772" y="3203"/>
                  </a:lnTo>
                  <a:lnTo>
                    <a:pt x="921" y="3290"/>
                  </a:lnTo>
                  <a:lnTo>
                    <a:pt x="1071" y="3361"/>
                  </a:lnTo>
                  <a:lnTo>
                    <a:pt x="1228" y="3424"/>
                  </a:lnTo>
                  <a:lnTo>
                    <a:pt x="1401" y="3463"/>
                  </a:lnTo>
                  <a:lnTo>
                    <a:pt x="1574" y="3495"/>
                  </a:lnTo>
                  <a:lnTo>
                    <a:pt x="1755" y="3503"/>
                  </a:lnTo>
                  <a:lnTo>
                    <a:pt x="19165" y="3503"/>
                  </a:lnTo>
                  <a:lnTo>
                    <a:pt x="1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2618;p46"/>
            <p:cNvSpPr/>
            <p:nvPr/>
          </p:nvSpPr>
          <p:spPr>
            <a:xfrm>
              <a:off x="3514075" y="3224050"/>
              <a:ext cx="960450" cy="638350"/>
            </a:xfrm>
            <a:custGeom>
              <a:avLst/>
              <a:gdLst/>
              <a:ahLst/>
              <a:cxnLst/>
              <a:rect l="l" t="t" r="r" b="b"/>
              <a:pathLst>
                <a:path w="38418" h="25534" extrusionOk="0">
                  <a:moveTo>
                    <a:pt x="1669" y="0"/>
                  </a:moveTo>
                  <a:lnTo>
                    <a:pt x="1504" y="8"/>
                  </a:lnTo>
                  <a:lnTo>
                    <a:pt x="1338" y="32"/>
                  </a:lnTo>
                  <a:lnTo>
                    <a:pt x="1173" y="71"/>
                  </a:lnTo>
                  <a:lnTo>
                    <a:pt x="1023" y="126"/>
                  </a:lnTo>
                  <a:lnTo>
                    <a:pt x="874" y="197"/>
                  </a:lnTo>
                  <a:lnTo>
                    <a:pt x="740" y="284"/>
                  </a:lnTo>
                  <a:lnTo>
                    <a:pt x="606" y="378"/>
                  </a:lnTo>
                  <a:lnTo>
                    <a:pt x="488" y="488"/>
                  </a:lnTo>
                  <a:lnTo>
                    <a:pt x="386" y="606"/>
                  </a:lnTo>
                  <a:lnTo>
                    <a:pt x="284" y="732"/>
                  </a:lnTo>
                  <a:lnTo>
                    <a:pt x="205" y="866"/>
                  </a:lnTo>
                  <a:lnTo>
                    <a:pt x="134" y="1016"/>
                  </a:lnTo>
                  <a:lnTo>
                    <a:pt x="79" y="1165"/>
                  </a:lnTo>
                  <a:lnTo>
                    <a:pt x="32" y="1331"/>
                  </a:lnTo>
                  <a:lnTo>
                    <a:pt x="8" y="1496"/>
                  </a:lnTo>
                  <a:lnTo>
                    <a:pt x="0" y="1669"/>
                  </a:lnTo>
                  <a:lnTo>
                    <a:pt x="0" y="23857"/>
                  </a:lnTo>
                  <a:lnTo>
                    <a:pt x="8" y="24030"/>
                  </a:lnTo>
                  <a:lnTo>
                    <a:pt x="32" y="24195"/>
                  </a:lnTo>
                  <a:lnTo>
                    <a:pt x="79" y="24352"/>
                  </a:lnTo>
                  <a:lnTo>
                    <a:pt x="134" y="24510"/>
                  </a:lnTo>
                  <a:lnTo>
                    <a:pt x="205" y="24651"/>
                  </a:lnTo>
                  <a:lnTo>
                    <a:pt x="284" y="24793"/>
                  </a:lnTo>
                  <a:lnTo>
                    <a:pt x="386" y="24919"/>
                  </a:lnTo>
                  <a:lnTo>
                    <a:pt x="488" y="25037"/>
                  </a:lnTo>
                  <a:lnTo>
                    <a:pt x="606" y="25147"/>
                  </a:lnTo>
                  <a:lnTo>
                    <a:pt x="740" y="25242"/>
                  </a:lnTo>
                  <a:lnTo>
                    <a:pt x="874" y="25328"/>
                  </a:lnTo>
                  <a:lnTo>
                    <a:pt x="1023" y="25399"/>
                  </a:lnTo>
                  <a:lnTo>
                    <a:pt x="1173" y="25454"/>
                  </a:lnTo>
                  <a:lnTo>
                    <a:pt x="1338" y="25494"/>
                  </a:lnTo>
                  <a:lnTo>
                    <a:pt x="1504" y="25517"/>
                  </a:lnTo>
                  <a:lnTo>
                    <a:pt x="1669" y="25533"/>
                  </a:lnTo>
                  <a:lnTo>
                    <a:pt x="36748" y="25533"/>
                  </a:lnTo>
                  <a:lnTo>
                    <a:pt x="36922" y="25517"/>
                  </a:lnTo>
                  <a:lnTo>
                    <a:pt x="37087" y="25494"/>
                  </a:lnTo>
                  <a:lnTo>
                    <a:pt x="37244" y="25454"/>
                  </a:lnTo>
                  <a:lnTo>
                    <a:pt x="37402" y="25399"/>
                  </a:lnTo>
                  <a:lnTo>
                    <a:pt x="37543" y="25328"/>
                  </a:lnTo>
                  <a:lnTo>
                    <a:pt x="37685" y="25242"/>
                  </a:lnTo>
                  <a:lnTo>
                    <a:pt x="37811" y="25147"/>
                  </a:lnTo>
                  <a:lnTo>
                    <a:pt x="37929" y="25037"/>
                  </a:lnTo>
                  <a:lnTo>
                    <a:pt x="38039" y="24919"/>
                  </a:lnTo>
                  <a:lnTo>
                    <a:pt x="38134" y="24793"/>
                  </a:lnTo>
                  <a:lnTo>
                    <a:pt x="38220" y="24651"/>
                  </a:lnTo>
                  <a:lnTo>
                    <a:pt x="38291" y="24510"/>
                  </a:lnTo>
                  <a:lnTo>
                    <a:pt x="38346" y="24352"/>
                  </a:lnTo>
                  <a:lnTo>
                    <a:pt x="38386" y="24195"/>
                  </a:lnTo>
                  <a:lnTo>
                    <a:pt x="38409" y="24030"/>
                  </a:lnTo>
                  <a:lnTo>
                    <a:pt x="38417" y="23857"/>
                  </a:lnTo>
                  <a:lnTo>
                    <a:pt x="38417" y="1669"/>
                  </a:lnTo>
                  <a:lnTo>
                    <a:pt x="38409" y="1496"/>
                  </a:lnTo>
                  <a:lnTo>
                    <a:pt x="38386" y="1331"/>
                  </a:lnTo>
                  <a:lnTo>
                    <a:pt x="38346" y="1165"/>
                  </a:lnTo>
                  <a:lnTo>
                    <a:pt x="38291" y="1016"/>
                  </a:lnTo>
                  <a:lnTo>
                    <a:pt x="38220" y="866"/>
                  </a:lnTo>
                  <a:lnTo>
                    <a:pt x="38134" y="732"/>
                  </a:lnTo>
                  <a:lnTo>
                    <a:pt x="38039" y="606"/>
                  </a:lnTo>
                  <a:lnTo>
                    <a:pt x="37929" y="488"/>
                  </a:lnTo>
                  <a:lnTo>
                    <a:pt x="37811" y="378"/>
                  </a:lnTo>
                  <a:lnTo>
                    <a:pt x="37685" y="284"/>
                  </a:lnTo>
                  <a:lnTo>
                    <a:pt x="37543" y="197"/>
                  </a:lnTo>
                  <a:lnTo>
                    <a:pt x="37402" y="126"/>
                  </a:lnTo>
                  <a:lnTo>
                    <a:pt x="37244" y="71"/>
                  </a:lnTo>
                  <a:lnTo>
                    <a:pt x="37087" y="32"/>
                  </a:lnTo>
                  <a:lnTo>
                    <a:pt x="36922" y="8"/>
                  </a:lnTo>
                  <a:lnTo>
                    <a:pt x="36748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2619;p46"/>
            <p:cNvSpPr/>
            <p:nvPr/>
          </p:nvSpPr>
          <p:spPr>
            <a:xfrm>
              <a:off x="3514075" y="3224050"/>
              <a:ext cx="960450" cy="638350"/>
            </a:xfrm>
            <a:custGeom>
              <a:avLst/>
              <a:gdLst/>
              <a:ahLst/>
              <a:cxnLst/>
              <a:rect l="l" t="t" r="r" b="b"/>
              <a:pathLst>
                <a:path w="38418" h="25534" fill="none" extrusionOk="0">
                  <a:moveTo>
                    <a:pt x="38417" y="23857"/>
                  </a:moveTo>
                  <a:lnTo>
                    <a:pt x="38417" y="23857"/>
                  </a:lnTo>
                  <a:lnTo>
                    <a:pt x="38409" y="24030"/>
                  </a:lnTo>
                  <a:lnTo>
                    <a:pt x="38386" y="24195"/>
                  </a:lnTo>
                  <a:lnTo>
                    <a:pt x="38346" y="24352"/>
                  </a:lnTo>
                  <a:lnTo>
                    <a:pt x="38291" y="24510"/>
                  </a:lnTo>
                  <a:lnTo>
                    <a:pt x="38220" y="24651"/>
                  </a:lnTo>
                  <a:lnTo>
                    <a:pt x="38134" y="24793"/>
                  </a:lnTo>
                  <a:lnTo>
                    <a:pt x="38039" y="24919"/>
                  </a:lnTo>
                  <a:lnTo>
                    <a:pt x="37929" y="25037"/>
                  </a:lnTo>
                  <a:lnTo>
                    <a:pt x="37811" y="25147"/>
                  </a:lnTo>
                  <a:lnTo>
                    <a:pt x="37685" y="25242"/>
                  </a:lnTo>
                  <a:lnTo>
                    <a:pt x="37543" y="25328"/>
                  </a:lnTo>
                  <a:lnTo>
                    <a:pt x="37402" y="25399"/>
                  </a:lnTo>
                  <a:lnTo>
                    <a:pt x="37244" y="25454"/>
                  </a:lnTo>
                  <a:lnTo>
                    <a:pt x="37087" y="25494"/>
                  </a:lnTo>
                  <a:lnTo>
                    <a:pt x="36922" y="25517"/>
                  </a:lnTo>
                  <a:lnTo>
                    <a:pt x="36748" y="25533"/>
                  </a:lnTo>
                  <a:lnTo>
                    <a:pt x="1669" y="25533"/>
                  </a:lnTo>
                  <a:lnTo>
                    <a:pt x="1669" y="25533"/>
                  </a:lnTo>
                  <a:lnTo>
                    <a:pt x="1504" y="25517"/>
                  </a:lnTo>
                  <a:lnTo>
                    <a:pt x="1338" y="25494"/>
                  </a:lnTo>
                  <a:lnTo>
                    <a:pt x="1173" y="25454"/>
                  </a:lnTo>
                  <a:lnTo>
                    <a:pt x="1023" y="25399"/>
                  </a:lnTo>
                  <a:lnTo>
                    <a:pt x="874" y="25328"/>
                  </a:lnTo>
                  <a:lnTo>
                    <a:pt x="740" y="25242"/>
                  </a:lnTo>
                  <a:lnTo>
                    <a:pt x="606" y="25147"/>
                  </a:lnTo>
                  <a:lnTo>
                    <a:pt x="488" y="25037"/>
                  </a:lnTo>
                  <a:lnTo>
                    <a:pt x="386" y="24919"/>
                  </a:lnTo>
                  <a:lnTo>
                    <a:pt x="284" y="24793"/>
                  </a:lnTo>
                  <a:lnTo>
                    <a:pt x="205" y="24651"/>
                  </a:lnTo>
                  <a:lnTo>
                    <a:pt x="134" y="24510"/>
                  </a:lnTo>
                  <a:lnTo>
                    <a:pt x="79" y="24352"/>
                  </a:lnTo>
                  <a:lnTo>
                    <a:pt x="32" y="24195"/>
                  </a:lnTo>
                  <a:lnTo>
                    <a:pt x="8" y="24030"/>
                  </a:lnTo>
                  <a:lnTo>
                    <a:pt x="0" y="23857"/>
                  </a:lnTo>
                  <a:lnTo>
                    <a:pt x="0" y="1669"/>
                  </a:lnTo>
                  <a:lnTo>
                    <a:pt x="0" y="1669"/>
                  </a:lnTo>
                  <a:lnTo>
                    <a:pt x="8" y="1496"/>
                  </a:lnTo>
                  <a:lnTo>
                    <a:pt x="32" y="1331"/>
                  </a:lnTo>
                  <a:lnTo>
                    <a:pt x="79" y="1165"/>
                  </a:lnTo>
                  <a:lnTo>
                    <a:pt x="134" y="1016"/>
                  </a:lnTo>
                  <a:lnTo>
                    <a:pt x="205" y="866"/>
                  </a:lnTo>
                  <a:lnTo>
                    <a:pt x="284" y="732"/>
                  </a:lnTo>
                  <a:lnTo>
                    <a:pt x="386" y="606"/>
                  </a:lnTo>
                  <a:lnTo>
                    <a:pt x="488" y="488"/>
                  </a:lnTo>
                  <a:lnTo>
                    <a:pt x="606" y="378"/>
                  </a:lnTo>
                  <a:lnTo>
                    <a:pt x="740" y="284"/>
                  </a:lnTo>
                  <a:lnTo>
                    <a:pt x="874" y="197"/>
                  </a:lnTo>
                  <a:lnTo>
                    <a:pt x="1023" y="126"/>
                  </a:lnTo>
                  <a:lnTo>
                    <a:pt x="1173" y="71"/>
                  </a:lnTo>
                  <a:lnTo>
                    <a:pt x="1338" y="32"/>
                  </a:lnTo>
                  <a:lnTo>
                    <a:pt x="1504" y="8"/>
                  </a:lnTo>
                  <a:lnTo>
                    <a:pt x="1669" y="0"/>
                  </a:lnTo>
                  <a:lnTo>
                    <a:pt x="36748" y="0"/>
                  </a:lnTo>
                  <a:lnTo>
                    <a:pt x="36748" y="0"/>
                  </a:lnTo>
                  <a:lnTo>
                    <a:pt x="36922" y="8"/>
                  </a:lnTo>
                  <a:lnTo>
                    <a:pt x="37087" y="32"/>
                  </a:lnTo>
                  <a:lnTo>
                    <a:pt x="37244" y="71"/>
                  </a:lnTo>
                  <a:lnTo>
                    <a:pt x="37402" y="126"/>
                  </a:lnTo>
                  <a:lnTo>
                    <a:pt x="37543" y="197"/>
                  </a:lnTo>
                  <a:lnTo>
                    <a:pt x="37685" y="284"/>
                  </a:lnTo>
                  <a:lnTo>
                    <a:pt x="37811" y="378"/>
                  </a:lnTo>
                  <a:lnTo>
                    <a:pt x="37929" y="488"/>
                  </a:lnTo>
                  <a:lnTo>
                    <a:pt x="38039" y="606"/>
                  </a:lnTo>
                  <a:lnTo>
                    <a:pt x="38134" y="732"/>
                  </a:lnTo>
                  <a:lnTo>
                    <a:pt x="38220" y="866"/>
                  </a:lnTo>
                  <a:lnTo>
                    <a:pt x="38291" y="1016"/>
                  </a:lnTo>
                  <a:lnTo>
                    <a:pt x="38346" y="1165"/>
                  </a:lnTo>
                  <a:lnTo>
                    <a:pt x="38386" y="1331"/>
                  </a:lnTo>
                  <a:lnTo>
                    <a:pt x="38409" y="1496"/>
                  </a:lnTo>
                  <a:lnTo>
                    <a:pt x="38417" y="1669"/>
                  </a:lnTo>
                  <a:lnTo>
                    <a:pt x="38417" y="23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2620;p46"/>
            <p:cNvSpPr/>
            <p:nvPr/>
          </p:nvSpPr>
          <p:spPr>
            <a:xfrm>
              <a:off x="3922950" y="3464900"/>
              <a:ext cx="142675" cy="237125"/>
            </a:xfrm>
            <a:custGeom>
              <a:avLst/>
              <a:gdLst/>
              <a:ahLst/>
              <a:cxnLst/>
              <a:rect l="l" t="t" r="r" b="b"/>
              <a:pathLst>
                <a:path w="5707" h="9485" extrusionOk="0">
                  <a:moveTo>
                    <a:pt x="2708" y="0"/>
                  </a:moveTo>
                  <a:lnTo>
                    <a:pt x="2566" y="8"/>
                  </a:lnTo>
                  <a:lnTo>
                    <a:pt x="2417" y="32"/>
                  </a:lnTo>
                  <a:lnTo>
                    <a:pt x="2283" y="55"/>
                  </a:lnTo>
                  <a:lnTo>
                    <a:pt x="2141" y="87"/>
                  </a:lnTo>
                  <a:lnTo>
                    <a:pt x="2008" y="126"/>
                  </a:lnTo>
                  <a:lnTo>
                    <a:pt x="1874" y="173"/>
                  </a:lnTo>
                  <a:lnTo>
                    <a:pt x="1748" y="221"/>
                  </a:lnTo>
                  <a:lnTo>
                    <a:pt x="1622" y="276"/>
                  </a:lnTo>
                  <a:lnTo>
                    <a:pt x="1496" y="339"/>
                  </a:lnTo>
                  <a:lnTo>
                    <a:pt x="1378" y="409"/>
                  </a:lnTo>
                  <a:lnTo>
                    <a:pt x="1260" y="488"/>
                  </a:lnTo>
                  <a:lnTo>
                    <a:pt x="1150" y="567"/>
                  </a:lnTo>
                  <a:lnTo>
                    <a:pt x="1039" y="646"/>
                  </a:lnTo>
                  <a:lnTo>
                    <a:pt x="937" y="740"/>
                  </a:lnTo>
                  <a:lnTo>
                    <a:pt x="843" y="834"/>
                  </a:lnTo>
                  <a:lnTo>
                    <a:pt x="748" y="929"/>
                  </a:lnTo>
                  <a:lnTo>
                    <a:pt x="654" y="1039"/>
                  </a:lnTo>
                  <a:lnTo>
                    <a:pt x="567" y="1141"/>
                  </a:lnTo>
                  <a:lnTo>
                    <a:pt x="488" y="1252"/>
                  </a:lnTo>
                  <a:lnTo>
                    <a:pt x="418" y="1370"/>
                  </a:lnTo>
                  <a:lnTo>
                    <a:pt x="347" y="1488"/>
                  </a:lnTo>
                  <a:lnTo>
                    <a:pt x="284" y="1614"/>
                  </a:lnTo>
                  <a:lnTo>
                    <a:pt x="229" y="1740"/>
                  </a:lnTo>
                  <a:lnTo>
                    <a:pt x="174" y="1866"/>
                  </a:lnTo>
                  <a:lnTo>
                    <a:pt x="134" y="1999"/>
                  </a:lnTo>
                  <a:lnTo>
                    <a:pt x="95" y="2133"/>
                  </a:lnTo>
                  <a:lnTo>
                    <a:pt x="63" y="2275"/>
                  </a:lnTo>
                  <a:lnTo>
                    <a:pt x="40" y="2416"/>
                  </a:lnTo>
                  <a:lnTo>
                    <a:pt x="16" y="2558"/>
                  </a:lnTo>
                  <a:lnTo>
                    <a:pt x="8" y="2700"/>
                  </a:lnTo>
                  <a:lnTo>
                    <a:pt x="1" y="2849"/>
                  </a:lnTo>
                  <a:lnTo>
                    <a:pt x="8" y="2999"/>
                  </a:lnTo>
                  <a:lnTo>
                    <a:pt x="24" y="3227"/>
                  </a:lnTo>
                  <a:lnTo>
                    <a:pt x="48" y="3440"/>
                  </a:lnTo>
                  <a:lnTo>
                    <a:pt x="79" y="3636"/>
                  </a:lnTo>
                  <a:lnTo>
                    <a:pt x="126" y="3817"/>
                  </a:lnTo>
                  <a:lnTo>
                    <a:pt x="189" y="3983"/>
                  </a:lnTo>
                  <a:lnTo>
                    <a:pt x="252" y="4148"/>
                  </a:lnTo>
                  <a:lnTo>
                    <a:pt x="331" y="4298"/>
                  </a:lnTo>
                  <a:lnTo>
                    <a:pt x="418" y="4447"/>
                  </a:lnTo>
                  <a:lnTo>
                    <a:pt x="512" y="4597"/>
                  </a:lnTo>
                  <a:lnTo>
                    <a:pt x="614" y="4746"/>
                  </a:lnTo>
                  <a:lnTo>
                    <a:pt x="835" y="5069"/>
                  </a:lnTo>
                  <a:lnTo>
                    <a:pt x="1087" y="5439"/>
                  </a:lnTo>
                  <a:lnTo>
                    <a:pt x="1213" y="5643"/>
                  </a:lnTo>
                  <a:lnTo>
                    <a:pt x="1354" y="5864"/>
                  </a:lnTo>
                  <a:lnTo>
                    <a:pt x="1409" y="5974"/>
                  </a:lnTo>
                  <a:lnTo>
                    <a:pt x="1457" y="6084"/>
                  </a:lnTo>
                  <a:lnTo>
                    <a:pt x="1496" y="6187"/>
                  </a:lnTo>
                  <a:lnTo>
                    <a:pt x="1527" y="6297"/>
                  </a:lnTo>
                  <a:lnTo>
                    <a:pt x="1543" y="6391"/>
                  </a:lnTo>
                  <a:lnTo>
                    <a:pt x="1559" y="6486"/>
                  </a:lnTo>
                  <a:lnTo>
                    <a:pt x="1583" y="6659"/>
                  </a:lnTo>
                  <a:lnTo>
                    <a:pt x="1291" y="6659"/>
                  </a:lnTo>
                  <a:lnTo>
                    <a:pt x="1291" y="7391"/>
                  </a:lnTo>
                  <a:lnTo>
                    <a:pt x="1606" y="7391"/>
                  </a:lnTo>
                  <a:lnTo>
                    <a:pt x="1590" y="7446"/>
                  </a:lnTo>
                  <a:lnTo>
                    <a:pt x="1583" y="7517"/>
                  </a:lnTo>
                  <a:lnTo>
                    <a:pt x="1590" y="7595"/>
                  </a:lnTo>
                  <a:lnTo>
                    <a:pt x="1614" y="7666"/>
                  </a:lnTo>
                  <a:lnTo>
                    <a:pt x="1653" y="7737"/>
                  </a:lnTo>
                  <a:lnTo>
                    <a:pt x="1708" y="7800"/>
                  </a:lnTo>
                  <a:lnTo>
                    <a:pt x="1653" y="7855"/>
                  </a:lnTo>
                  <a:lnTo>
                    <a:pt x="1614" y="7918"/>
                  </a:lnTo>
                  <a:lnTo>
                    <a:pt x="1590" y="7989"/>
                  </a:lnTo>
                  <a:lnTo>
                    <a:pt x="1583" y="8068"/>
                  </a:lnTo>
                  <a:lnTo>
                    <a:pt x="1590" y="8146"/>
                  </a:lnTo>
                  <a:lnTo>
                    <a:pt x="1614" y="8217"/>
                  </a:lnTo>
                  <a:lnTo>
                    <a:pt x="1645" y="8280"/>
                  </a:lnTo>
                  <a:lnTo>
                    <a:pt x="1701" y="8343"/>
                  </a:lnTo>
                  <a:lnTo>
                    <a:pt x="1645" y="8390"/>
                  </a:lnTo>
                  <a:lnTo>
                    <a:pt x="1614" y="8445"/>
                  </a:lnTo>
                  <a:lnTo>
                    <a:pt x="1590" y="8508"/>
                  </a:lnTo>
                  <a:lnTo>
                    <a:pt x="1583" y="8579"/>
                  </a:lnTo>
                  <a:lnTo>
                    <a:pt x="1590" y="8642"/>
                  </a:lnTo>
                  <a:lnTo>
                    <a:pt x="1606" y="8697"/>
                  </a:lnTo>
                  <a:lnTo>
                    <a:pt x="1638" y="8752"/>
                  </a:lnTo>
                  <a:lnTo>
                    <a:pt x="1685" y="8808"/>
                  </a:lnTo>
                  <a:lnTo>
                    <a:pt x="1740" y="8847"/>
                  </a:lnTo>
                  <a:lnTo>
                    <a:pt x="1803" y="8886"/>
                  </a:lnTo>
                  <a:lnTo>
                    <a:pt x="1882" y="8918"/>
                  </a:lnTo>
                  <a:lnTo>
                    <a:pt x="1960" y="8941"/>
                  </a:lnTo>
                  <a:lnTo>
                    <a:pt x="1984" y="8996"/>
                  </a:lnTo>
                  <a:lnTo>
                    <a:pt x="2008" y="9051"/>
                  </a:lnTo>
                  <a:lnTo>
                    <a:pt x="2047" y="9107"/>
                  </a:lnTo>
                  <a:lnTo>
                    <a:pt x="2086" y="9162"/>
                  </a:lnTo>
                  <a:lnTo>
                    <a:pt x="2126" y="9209"/>
                  </a:lnTo>
                  <a:lnTo>
                    <a:pt x="2173" y="9256"/>
                  </a:lnTo>
                  <a:lnTo>
                    <a:pt x="2228" y="9295"/>
                  </a:lnTo>
                  <a:lnTo>
                    <a:pt x="2283" y="9335"/>
                  </a:lnTo>
                  <a:lnTo>
                    <a:pt x="2346" y="9366"/>
                  </a:lnTo>
                  <a:lnTo>
                    <a:pt x="2409" y="9398"/>
                  </a:lnTo>
                  <a:lnTo>
                    <a:pt x="2480" y="9421"/>
                  </a:lnTo>
                  <a:lnTo>
                    <a:pt x="2551" y="9445"/>
                  </a:lnTo>
                  <a:lnTo>
                    <a:pt x="2621" y="9461"/>
                  </a:lnTo>
                  <a:lnTo>
                    <a:pt x="2700" y="9477"/>
                  </a:lnTo>
                  <a:lnTo>
                    <a:pt x="2779" y="9484"/>
                  </a:lnTo>
                  <a:lnTo>
                    <a:pt x="2936" y="9484"/>
                  </a:lnTo>
                  <a:lnTo>
                    <a:pt x="3015" y="9477"/>
                  </a:lnTo>
                  <a:lnTo>
                    <a:pt x="3086" y="9461"/>
                  </a:lnTo>
                  <a:lnTo>
                    <a:pt x="3157" y="9445"/>
                  </a:lnTo>
                  <a:lnTo>
                    <a:pt x="3227" y="9421"/>
                  </a:lnTo>
                  <a:lnTo>
                    <a:pt x="3298" y="9398"/>
                  </a:lnTo>
                  <a:lnTo>
                    <a:pt x="3361" y="9366"/>
                  </a:lnTo>
                  <a:lnTo>
                    <a:pt x="3424" y="9335"/>
                  </a:lnTo>
                  <a:lnTo>
                    <a:pt x="3479" y="9295"/>
                  </a:lnTo>
                  <a:lnTo>
                    <a:pt x="3534" y="9256"/>
                  </a:lnTo>
                  <a:lnTo>
                    <a:pt x="3582" y="9209"/>
                  </a:lnTo>
                  <a:lnTo>
                    <a:pt x="3629" y="9162"/>
                  </a:lnTo>
                  <a:lnTo>
                    <a:pt x="3668" y="9107"/>
                  </a:lnTo>
                  <a:lnTo>
                    <a:pt x="3700" y="9051"/>
                  </a:lnTo>
                  <a:lnTo>
                    <a:pt x="3731" y="8996"/>
                  </a:lnTo>
                  <a:lnTo>
                    <a:pt x="3755" y="8941"/>
                  </a:lnTo>
                  <a:lnTo>
                    <a:pt x="3834" y="8918"/>
                  </a:lnTo>
                  <a:lnTo>
                    <a:pt x="3904" y="8886"/>
                  </a:lnTo>
                  <a:lnTo>
                    <a:pt x="3967" y="8847"/>
                  </a:lnTo>
                  <a:lnTo>
                    <a:pt x="4022" y="8808"/>
                  </a:lnTo>
                  <a:lnTo>
                    <a:pt x="4070" y="8752"/>
                  </a:lnTo>
                  <a:lnTo>
                    <a:pt x="4101" y="8697"/>
                  </a:lnTo>
                  <a:lnTo>
                    <a:pt x="4125" y="8642"/>
                  </a:lnTo>
                  <a:lnTo>
                    <a:pt x="4133" y="8579"/>
                  </a:lnTo>
                  <a:lnTo>
                    <a:pt x="4125" y="8508"/>
                  </a:lnTo>
                  <a:lnTo>
                    <a:pt x="4101" y="8445"/>
                  </a:lnTo>
                  <a:lnTo>
                    <a:pt x="4062" y="8390"/>
                  </a:lnTo>
                  <a:lnTo>
                    <a:pt x="4015" y="8343"/>
                  </a:lnTo>
                  <a:lnTo>
                    <a:pt x="4062" y="8280"/>
                  </a:lnTo>
                  <a:lnTo>
                    <a:pt x="4101" y="8217"/>
                  </a:lnTo>
                  <a:lnTo>
                    <a:pt x="4125" y="8146"/>
                  </a:lnTo>
                  <a:lnTo>
                    <a:pt x="4133" y="8068"/>
                  </a:lnTo>
                  <a:lnTo>
                    <a:pt x="4125" y="7989"/>
                  </a:lnTo>
                  <a:lnTo>
                    <a:pt x="4101" y="7918"/>
                  </a:lnTo>
                  <a:lnTo>
                    <a:pt x="4054" y="7855"/>
                  </a:lnTo>
                  <a:lnTo>
                    <a:pt x="4007" y="7800"/>
                  </a:lnTo>
                  <a:lnTo>
                    <a:pt x="4054" y="7737"/>
                  </a:lnTo>
                  <a:lnTo>
                    <a:pt x="4101" y="7666"/>
                  </a:lnTo>
                  <a:lnTo>
                    <a:pt x="4125" y="7595"/>
                  </a:lnTo>
                  <a:lnTo>
                    <a:pt x="4133" y="7517"/>
                  </a:lnTo>
                  <a:lnTo>
                    <a:pt x="4125" y="7446"/>
                  </a:lnTo>
                  <a:lnTo>
                    <a:pt x="4101" y="7391"/>
                  </a:lnTo>
                  <a:lnTo>
                    <a:pt x="4416" y="7391"/>
                  </a:lnTo>
                  <a:lnTo>
                    <a:pt x="4416" y="6659"/>
                  </a:lnTo>
                  <a:lnTo>
                    <a:pt x="4133" y="6659"/>
                  </a:lnTo>
                  <a:lnTo>
                    <a:pt x="4148" y="6486"/>
                  </a:lnTo>
                  <a:lnTo>
                    <a:pt x="4164" y="6391"/>
                  </a:lnTo>
                  <a:lnTo>
                    <a:pt x="4188" y="6297"/>
                  </a:lnTo>
                  <a:lnTo>
                    <a:pt x="4211" y="6187"/>
                  </a:lnTo>
                  <a:lnTo>
                    <a:pt x="4251" y="6084"/>
                  </a:lnTo>
                  <a:lnTo>
                    <a:pt x="4306" y="5974"/>
                  </a:lnTo>
                  <a:lnTo>
                    <a:pt x="4361" y="5864"/>
                  </a:lnTo>
                  <a:lnTo>
                    <a:pt x="4495" y="5643"/>
                  </a:lnTo>
                  <a:lnTo>
                    <a:pt x="4628" y="5439"/>
                  </a:lnTo>
                  <a:lnTo>
                    <a:pt x="4872" y="5069"/>
                  </a:lnTo>
                  <a:lnTo>
                    <a:pt x="5101" y="4746"/>
                  </a:lnTo>
                  <a:lnTo>
                    <a:pt x="5203" y="4597"/>
                  </a:lnTo>
                  <a:lnTo>
                    <a:pt x="5290" y="4447"/>
                  </a:lnTo>
                  <a:lnTo>
                    <a:pt x="5376" y="4298"/>
                  </a:lnTo>
                  <a:lnTo>
                    <a:pt x="5455" y="4148"/>
                  </a:lnTo>
                  <a:lnTo>
                    <a:pt x="5518" y="3983"/>
                  </a:lnTo>
                  <a:lnTo>
                    <a:pt x="5581" y="3817"/>
                  </a:lnTo>
                  <a:lnTo>
                    <a:pt x="5628" y="3636"/>
                  </a:lnTo>
                  <a:lnTo>
                    <a:pt x="5660" y="3440"/>
                  </a:lnTo>
                  <a:lnTo>
                    <a:pt x="5683" y="3227"/>
                  </a:lnTo>
                  <a:lnTo>
                    <a:pt x="5699" y="2999"/>
                  </a:lnTo>
                  <a:lnTo>
                    <a:pt x="5707" y="2920"/>
                  </a:lnTo>
                  <a:lnTo>
                    <a:pt x="5707" y="2849"/>
                  </a:lnTo>
                  <a:lnTo>
                    <a:pt x="5699" y="2700"/>
                  </a:lnTo>
                  <a:lnTo>
                    <a:pt x="5691" y="2558"/>
                  </a:lnTo>
                  <a:lnTo>
                    <a:pt x="5675" y="2416"/>
                  </a:lnTo>
                  <a:lnTo>
                    <a:pt x="5644" y="2275"/>
                  </a:lnTo>
                  <a:lnTo>
                    <a:pt x="5612" y="2133"/>
                  </a:lnTo>
                  <a:lnTo>
                    <a:pt x="5573" y="1999"/>
                  </a:lnTo>
                  <a:lnTo>
                    <a:pt x="5534" y="1866"/>
                  </a:lnTo>
                  <a:lnTo>
                    <a:pt x="5479" y="1740"/>
                  </a:lnTo>
                  <a:lnTo>
                    <a:pt x="5423" y="1614"/>
                  </a:lnTo>
                  <a:lnTo>
                    <a:pt x="5360" y="1488"/>
                  </a:lnTo>
                  <a:lnTo>
                    <a:pt x="5290" y="1370"/>
                  </a:lnTo>
                  <a:lnTo>
                    <a:pt x="5219" y="1252"/>
                  </a:lnTo>
                  <a:lnTo>
                    <a:pt x="5140" y="1141"/>
                  </a:lnTo>
                  <a:lnTo>
                    <a:pt x="5054" y="1039"/>
                  </a:lnTo>
                  <a:lnTo>
                    <a:pt x="4967" y="929"/>
                  </a:lnTo>
                  <a:lnTo>
                    <a:pt x="4872" y="834"/>
                  </a:lnTo>
                  <a:lnTo>
                    <a:pt x="4770" y="740"/>
                  </a:lnTo>
                  <a:lnTo>
                    <a:pt x="4668" y="646"/>
                  </a:lnTo>
                  <a:lnTo>
                    <a:pt x="4558" y="567"/>
                  </a:lnTo>
                  <a:lnTo>
                    <a:pt x="4447" y="488"/>
                  </a:lnTo>
                  <a:lnTo>
                    <a:pt x="4329" y="409"/>
                  </a:lnTo>
                  <a:lnTo>
                    <a:pt x="4211" y="339"/>
                  </a:lnTo>
                  <a:lnTo>
                    <a:pt x="4093" y="276"/>
                  </a:lnTo>
                  <a:lnTo>
                    <a:pt x="3959" y="221"/>
                  </a:lnTo>
                  <a:lnTo>
                    <a:pt x="3834" y="173"/>
                  </a:lnTo>
                  <a:lnTo>
                    <a:pt x="3700" y="126"/>
                  </a:lnTo>
                  <a:lnTo>
                    <a:pt x="3566" y="87"/>
                  </a:lnTo>
                  <a:lnTo>
                    <a:pt x="3432" y="55"/>
                  </a:lnTo>
                  <a:lnTo>
                    <a:pt x="3290" y="32"/>
                  </a:lnTo>
                  <a:lnTo>
                    <a:pt x="3149" y="8"/>
                  </a:lnTo>
                  <a:lnTo>
                    <a:pt x="29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2621;p46"/>
            <p:cNvSpPr/>
            <p:nvPr/>
          </p:nvSpPr>
          <p:spPr>
            <a:xfrm>
              <a:off x="3922950" y="3464900"/>
              <a:ext cx="142675" cy="237125"/>
            </a:xfrm>
            <a:custGeom>
              <a:avLst/>
              <a:gdLst/>
              <a:ahLst/>
              <a:cxnLst/>
              <a:rect l="l" t="t" r="r" b="b"/>
              <a:pathLst>
                <a:path w="5707" h="9485" fill="none" extrusionOk="0">
                  <a:moveTo>
                    <a:pt x="4361" y="5864"/>
                  </a:moveTo>
                  <a:lnTo>
                    <a:pt x="4361" y="5864"/>
                  </a:lnTo>
                  <a:lnTo>
                    <a:pt x="4495" y="5643"/>
                  </a:lnTo>
                  <a:lnTo>
                    <a:pt x="4628" y="5439"/>
                  </a:lnTo>
                  <a:lnTo>
                    <a:pt x="4872" y="5069"/>
                  </a:lnTo>
                  <a:lnTo>
                    <a:pt x="5101" y="4746"/>
                  </a:lnTo>
                  <a:lnTo>
                    <a:pt x="5203" y="4597"/>
                  </a:lnTo>
                  <a:lnTo>
                    <a:pt x="5290" y="4447"/>
                  </a:lnTo>
                  <a:lnTo>
                    <a:pt x="5376" y="4298"/>
                  </a:lnTo>
                  <a:lnTo>
                    <a:pt x="5455" y="4148"/>
                  </a:lnTo>
                  <a:lnTo>
                    <a:pt x="5518" y="3983"/>
                  </a:lnTo>
                  <a:lnTo>
                    <a:pt x="5581" y="3817"/>
                  </a:lnTo>
                  <a:lnTo>
                    <a:pt x="5628" y="3636"/>
                  </a:lnTo>
                  <a:lnTo>
                    <a:pt x="5660" y="3440"/>
                  </a:lnTo>
                  <a:lnTo>
                    <a:pt x="5683" y="3227"/>
                  </a:lnTo>
                  <a:lnTo>
                    <a:pt x="5699" y="2999"/>
                  </a:lnTo>
                  <a:lnTo>
                    <a:pt x="5699" y="2999"/>
                  </a:lnTo>
                  <a:lnTo>
                    <a:pt x="5707" y="2920"/>
                  </a:lnTo>
                  <a:lnTo>
                    <a:pt x="5707" y="2849"/>
                  </a:lnTo>
                  <a:lnTo>
                    <a:pt x="5707" y="2849"/>
                  </a:lnTo>
                  <a:lnTo>
                    <a:pt x="5699" y="2700"/>
                  </a:lnTo>
                  <a:lnTo>
                    <a:pt x="5691" y="2558"/>
                  </a:lnTo>
                  <a:lnTo>
                    <a:pt x="5675" y="2416"/>
                  </a:lnTo>
                  <a:lnTo>
                    <a:pt x="5644" y="2275"/>
                  </a:lnTo>
                  <a:lnTo>
                    <a:pt x="5612" y="2133"/>
                  </a:lnTo>
                  <a:lnTo>
                    <a:pt x="5573" y="1999"/>
                  </a:lnTo>
                  <a:lnTo>
                    <a:pt x="5534" y="1866"/>
                  </a:lnTo>
                  <a:lnTo>
                    <a:pt x="5479" y="1740"/>
                  </a:lnTo>
                  <a:lnTo>
                    <a:pt x="5423" y="1614"/>
                  </a:lnTo>
                  <a:lnTo>
                    <a:pt x="5360" y="1488"/>
                  </a:lnTo>
                  <a:lnTo>
                    <a:pt x="5290" y="1370"/>
                  </a:lnTo>
                  <a:lnTo>
                    <a:pt x="5219" y="1252"/>
                  </a:lnTo>
                  <a:lnTo>
                    <a:pt x="5140" y="1141"/>
                  </a:lnTo>
                  <a:lnTo>
                    <a:pt x="5054" y="1039"/>
                  </a:lnTo>
                  <a:lnTo>
                    <a:pt x="4967" y="929"/>
                  </a:lnTo>
                  <a:lnTo>
                    <a:pt x="4872" y="834"/>
                  </a:lnTo>
                  <a:lnTo>
                    <a:pt x="4770" y="740"/>
                  </a:lnTo>
                  <a:lnTo>
                    <a:pt x="4668" y="646"/>
                  </a:lnTo>
                  <a:lnTo>
                    <a:pt x="4558" y="567"/>
                  </a:lnTo>
                  <a:lnTo>
                    <a:pt x="4447" y="488"/>
                  </a:lnTo>
                  <a:lnTo>
                    <a:pt x="4329" y="409"/>
                  </a:lnTo>
                  <a:lnTo>
                    <a:pt x="4211" y="339"/>
                  </a:lnTo>
                  <a:lnTo>
                    <a:pt x="4093" y="276"/>
                  </a:lnTo>
                  <a:lnTo>
                    <a:pt x="3959" y="221"/>
                  </a:lnTo>
                  <a:lnTo>
                    <a:pt x="3834" y="173"/>
                  </a:lnTo>
                  <a:lnTo>
                    <a:pt x="3700" y="126"/>
                  </a:lnTo>
                  <a:lnTo>
                    <a:pt x="3566" y="87"/>
                  </a:lnTo>
                  <a:lnTo>
                    <a:pt x="3432" y="55"/>
                  </a:lnTo>
                  <a:lnTo>
                    <a:pt x="3290" y="32"/>
                  </a:lnTo>
                  <a:lnTo>
                    <a:pt x="3149" y="8"/>
                  </a:lnTo>
                  <a:lnTo>
                    <a:pt x="2999" y="0"/>
                  </a:lnTo>
                  <a:lnTo>
                    <a:pt x="2858" y="0"/>
                  </a:lnTo>
                  <a:lnTo>
                    <a:pt x="2858" y="0"/>
                  </a:lnTo>
                  <a:lnTo>
                    <a:pt x="2708" y="0"/>
                  </a:lnTo>
                  <a:lnTo>
                    <a:pt x="2566" y="8"/>
                  </a:lnTo>
                  <a:lnTo>
                    <a:pt x="2417" y="32"/>
                  </a:lnTo>
                  <a:lnTo>
                    <a:pt x="2283" y="55"/>
                  </a:lnTo>
                  <a:lnTo>
                    <a:pt x="2141" y="87"/>
                  </a:lnTo>
                  <a:lnTo>
                    <a:pt x="2008" y="126"/>
                  </a:lnTo>
                  <a:lnTo>
                    <a:pt x="1874" y="173"/>
                  </a:lnTo>
                  <a:lnTo>
                    <a:pt x="1748" y="221"/>
                  </a:lnTo>
                  <a:lnTo>
                    <a:pt x="1622" y="276"/>
                  </a:lnTo>
                  <a:lnTo>
                    <a:pt x="1496" y="339"/>
                  </a:lnTo>
                  <a:lnTo>
                    <a:pt x="1378" y="409"/>
                  </a:lnTo>
                  <a:lnTo>
                    <a:pt x="1260" y="488"/>
                  </a:lnTo>
                  <a:lnTo>
                    <a:pt x="1150" y="567"/>
                  </a:lnTo>
                  <a:lnTo>
                    <a:pt x="1039" y="646"/>
                  </a:lnTo>
                  <a:lnTo>
                    <a:pt x="937" y="740"/>
                  </a:lnTo>
                  <a:lnTo>
                    <a:pt x="843" y="834"/>
                  </a:lnTo>
                  <a:lnTo>
                    <a:pt x="748" y="929"/>
                  </a:lnTo>
                  <a:lnTo>
                    <a:pt x="654" y="1039"/>
                  </a:lnTo>
                  <a:lnTo>
                    <a:pt x="567" y="1141"/>
                  </a:lnTo>
                  <a:lnTo>
                    <a:pt x="488" y="1252"/>
                  </a:lnTo>
                  <a:lnTo>
                    <a:pt x="418" y="1370"/>
                  </a:lnTo>
                  <a:lnTo>
                    <a:pt x="347" y="1488"/>
                  </a:lnTo>
                  <a:lnTo>
                    <a:pt x="284" y="1614"/>
                  </a:lnTo>
                  <a:lnTo>
                    <a:pt x="229" y="1740"/>
                  </a:lnTo>
                  <a:lnTo>
                    <a:pt x="174" y="1866"/>
                  </a:lnTo>
                  <a:lnTo>
                    <a:pt x="134" y="1999"/>
                  </a:lnTo>
                  <a:lnTo>
                    <a:pt x="95" y="2133"/>
                  </a:lnTo>
                  <a:lnTo>
                    <a:pt x="63" y="2275"/>
                  </a:lnTo>
                  <a:lnTo>
                    <a:pt x="40" y="2416"/>
                  </a:lnTo>
                  <a:lnTo>
                    <a:pt x="16" y="2558"/>
                  </a:lnTo>
                  <a:lnTo>
                    <a:pt x="8" y="2700"/>
                  </a:lnTo>
                  <a:lnTo>
                    <a:pt x="1" y="2849"/>
                  </a:lnTo>
                  <a:lnTo>
                    <a:pt x="1" y="2849"/>
                  </a:lnTo>
                  <a:lnTo>
                    <a:pt x="8" y="2999"/>
                  </a:lnTo>
                  <a:lnTo>
                    <a:pt x="8" y="2999"/>
                  </a:lnTo>
                  <a:lnTo>
                    <a:pt x="24" y="3227"/>
                  </a:lnTo>
                  <a:lnTo>
                    <a:pt x="48" y="3440"/>
                  </a:lnTo>
                  <a:lnTo>
                    <a:pt x="79" y="3636"/>
                  </a:lnTo>
                  <a:lnTo>
                    <a:pt x="126" y="3817"/>
                  </a:lnTo>
                  <a:lnTo>
                    <a:pt x="189" y="3983"/>
                  </a:lnTo>
                  <a:lnTo>
                    <a:pt x="252" y="4148"/>
                  </a:lnTo>
                  <a:lnTo>
                    <a:pt x="331" y="4298"/>
                  </a:lnTo>
                  <a:lnTo>
                    <a:pt x="418" y="4447"/>
                  </a:lnTo>
                  <a:lnTo>
                    <a:pt x="512" y="4597"/>
                  </a:lnTo>
                  <a:lnTo>
                    <a:pt x="614" y="4746"/>
                  </a:lnTo>
                  <a:lnTo>
                    <a:pt x="835" y="5069"/>
                  </a:lnTo>
                  <a:lnTo>
                    <a:pt x="1087" y="5439"/>
                  </a:lnTo>
                  <a:lnTo>
                    <a:pt x="1213" y="5643"/>
                  </a:lnTo>
                  <a:lnTo>
                    <a:pt x="1354" y="5864"/>
                  </a:lnTo>
                  <a:lnTo>
                    <a:pt x="1354" y="5864"/>
                  </a:lnTo>
                  <a:lnTo>
                    <a:pt x="1409" y="5974"/>
                  </a:lnTo>
                  <a:lnTo>
                    <a:pt x="1457" y="6084"/>
                  </a:lnTo>
                  <a:lnTo>
                    <a:pt x="1496" y="6187"/>
                  </a:lnTo>
                  <a:lnTo>
                    <a:pt x="1527" y="6297"/>
                  </a:lnTo>
                  <a:lnTo>
                    <a:pt x="1543" y="6391"/>
                  </a:lnTo>
                  <a:lnTo>
                    <a:pt x="1559" y="6486"/>
                  </a:lnTo>
                  <a:lnTo>
                    <a:pt x="1583" y="6659"/>
                  </a:lnTo>
                  <a:lnTo>
                    <a:pt x="1291" y="6659"/>
                  </a:lnTo>
                  <a:lnTo>
                    <a:pt x="1291" y="7391"/>
                  </a:lnTo>
                  <a:lnTo>
                    <a:pt x="1606" y="7391"/>
                  </a:lnTo>
                  <a:lnTo>
                    <a:pt x="1606" y="7391"/>
                  </a:lnTo>
                  <a:lnTo>
                    <a:pt x="1590" y="7446"/>
                  </a:lnTo>
                  <a:lnTo>
                    <a:pt x="1583" y="7517"/>
                  </a:lnTo>
                  <a:lnTo>
                    <a:pt x="1583" y="7517"/>
                  </a:lnTo>
                  <a:lnTo>
                    <a:pt x="1590" y="7595"/>
                  </a:lnTo>
                  <a:lnTo>
                    <a:pt x="1614" y="7666"/>
                  </a:lnTo>
                  <a:lnTo>
                    <a:pt x="1653" y="7737"/>
                  </a:lnTo>
                  <a:lnTo>
                    <a:pt x="1708" y="7800"/>
                  </a:lnTo>
                  <a:lnTo>
                    <a:pt x="1708" y="7800"/>
                  </a:lnTo>
                  <a:lnTo>
                    <a:pt x="1653" y="7855"/>
                  </a:lnTo>
                  <a:lnTo>
                    <a:pt x="1614" y="7918"/>
                  </a:lnTo>
                  <a:lnTo>
                    <a:pt x="1590" y="7989"/>
                  </a:lnTo>
                  <a:lnTo>
                    <a:pt x="1583" y="8068"/>
                  </a:lnTo>
                  <a:lnTo>
                    <a:pt x="1583" y="8068"/>
                  </a:lnTo>
                  <a:lnTo>
                    <a:pt x="1590" y="8146"/>
                  </a:lnTo>
                  <a:lnTo>
                    <a:pt x="1614" y="8217"/>
                  </a:lnTo>
                  <a:lnTo>
                    <a:pt x="1645" y="8280"/>
                  </a:lnTo>
                  <a:lnTo>
                    <a:pt x="1701" y="8343"/>
                  </a:lnTo>
                  <a:lnTo>
                    <a:pt x="1701" y="8343"/>
                  </a:lnTo>
                  <a:lnTo>
                    <a:pt x="1645" y="8390"/>
                  </a:lnTo>
                  <a:lnTo>
                    <a:pt x="1614" y="8445"/>
                  </a:lnTo>
                  <a:lnTo>
                    <a:pt x="1590" y="8508"/>
                  </a:lnTo>
                  <a:lnTo>
                    <a:pt x="1583" y="8579"/>
                  </a:lnTo>
                  <a:lnTo>
                    <a:pt x="1583" y="8579"/>
                  </a:lnTo>
                  <a:lnTo>
                    <a:pt x="1590" y="8642"/>
                  </a:lnTo>
                  <a:lnTo>
                    <a:pt x="1606" y="8697"/>
                  </a:lnTo>
                  <a:lnTo>
                    <a:pt x="1638" y="8752"/>
                  </a:lnTo>
                  <a:lnTo>
                    <a:pt x="1685" y="8808"/>
                  </a:lnTo>
                  <a:lnTo>
                    <a:pt x="1740" y="8847"/>
                  </a:lnTo>
                  <a:lnTo>
                    <a:pt x="1803" y="8886"/>
                  </a:lnTo>
                  <a:lnTo>
                    <a:pt x="1882" y="8918"/>
                  </a:lnTo>
                  <a:lnTo>
                    <a:pt x="1960" y="8941"/>
                  </a:lnTo>
                  <a:lnTo>
                    <a:pt x="1960" y="8941"/>
                  </a:lnTo>
                  <a:lnTo>
                    <a:pt x="1984" y="8996"/>
                  </a:lnTo>
                  <a:lnTo>
                    <a:pt x="2008" y="9051"/>
                  </a:lnTo>
                  <a:lnTo>
                    <a:pt x="2047" y="9107"/>
                  </a:lnTo>
                  <a:lnTo>
                    <a:pt x="2086" y="9162"/>
                  </a:lnTo>
                  <a:lnTo>
                    <a:pt x="2126" y="9209"/>
                  </a:lnTo>
                  <a:lnTo>
                    <a:pt x="2173" y="9256"/>
                  </a:lnTo>
                  <a:lnTo>
                    <a:pt x="2228" y="9295"/>
                  </a:lnTo>
                  <a:lnTo>
                    <a:pt x="2283" y="9335"/>
                  </a:lnTo>
                  <a:lnTo>
                    <a:pt x="2346" y="9366"/>
                  </a:lnTo>
                  <a:lnTo>
                    <a:pt x="2409" y="9398"/>
                  </a:lnTo>
                  <a:lnTo>
                    <a:pt x="2480" y="9421"/>
                  </a:lnTo>
                  <a:lnTo>
                    <a:pt x="2551" y="9445"/>
                  </a:lnTo>
                  <a:lnTo>
                    <a:pt x="2621" y="9461"/>
                  </a:lnTo>
                  <a:lnTo>
                    <a:pt x="2700" y="9477"/>
                  </a:lnTo>
                  <a:lnTo>
                    <a:pt x="2779" y="9484"/>
                  </a:lnTo>
                  <a:lnTo>
                    <a:pt x="2858" y="9484"/>
                  </a:lnTo>
                  <a:lnTo>
                    <a:pt x="2858" y="9484"/>
                  </a:lnTo>
                  <a:lnTo>
                    <a:pt x="2936" y="9484"/>
                  </a:lnTo>
                  <a:lnTo>
                    <a:pt x="3015" y="9477"/>
                  </a:lnTo>
                  <a:lnTo>
                    <a:pt x="3086" y="9461"/>
                  </a:lnTo>
                  <a:lnTo>
                    <a:pt x="3157" y="9445"/>
                  </a:lnTo>
                  <a:lnTo>
                    <a:pt x="3227" y="9421"/>
                  </a:lnTo>
                  <a:lnTo>
                    <a:pt x="3298" y="9398"/>
                  </a:lnTo>
                  <a:lnTo>
                    <a:pt x="3361" y="9366"/>
                  </a:lnTo>
                  <a:lnTo>
                    <a:pt x="3424" y="9335"/>
                  </a:lnTo>
                  <a:lnTo>
                    <a:pt x="3479" y="9295"/>
                  </a:lnTo>
                  <a:lnTo>
                    <a:pt x="3534" y="9256"/>
                  </a:lnTo>
                  <a:lnTo>
                    <a:pt x="3582" y="9209"/>
                  </a:lnTo>
                  <a:lnTo>
                    <a:pt x="3629" y="9162"/>
                  </a:lnTo>
                  <a:lnTo>
                    <a:pt x="3668" y="9107"/>
                  </a:lnTo>
                  <a:lnTo>
                    <a:pt x="3700" y="9051"/>
                  </a:lnTo>
                  <a:lnTo>
                    <a:pt x="3731" y="8996"/>
                  </a:lnTo>
                  <a:lnTo>
                    <a:pt x="3755" y="8941"/>
                  </a:lnTo>
                  <a:lnTo>
                    <a:pt x="3755" y="8941"/>
                  </a:lnTo>
                  <a:lnTo>
                    <a:pt x="3834" y="8918"/>
                  </a:lnTo>
                  <a:lnTo>
                    <a:pt x="3904" y="8886"/>
                  </a:lnTo>
                  <a:lnTo>
                    <a:pt x="3967" y="8847"/>
                  </a:lnTo>
                  <a:lnTo>
                    <a:pt x="4022" y="8808"/>
                  </a:lnTo>
                  <a:lnTo>
                    <a:pt x="4070" y="8752"/>
                  </a:lnTo>
                  <a:lnTo>
                    <a:pt x="4101" y="8697"/>
                  </a:lnTo>
                  <a:lnTo>
                    <a:pt x="4125" y="8642"/>
                  </a:lnTo>
                  <a:lnTo>
                    <a:pt x="4133" y="8579"/>
                  </a:lnTo>
                  <a:lnTo>
                    <a:pt x="4133" y="8579"/>
                  </a:lnTo>
                  <a:lnTo>
                    <a:pt x="4125" y="8508"/>
                  </a:lnTo>
                  <a:lnTo>
                    <a:pt x="4101" y="8445"/>
                  </a:lnTo>
                  <a:lnTo>
                    <a:pt x="4062" y="8390"/>
                  </a:lnTo>
                  <a:lnTo>
                    <a:pt x="4015" y="8343"/>
                  </a:lnTo>
                  <a:lnTo>
                    <a:pt x="4015" y="8343"/>
                  </a:lnTo>
                  <a:lnTo>
                    <a:pt x="4062" y="8280"/>
                  </a:lnTo>
                  <a:lnTo>
                    <a:pt x="4101" y="8217"/>
                  </a:lnTo>
                  <a:lnTo>
                    <a:pt x="4125" y="8146"/>
                  </a:lnTo>
                  <a:lnTo>
                    <a:pt x="4133" y="8068"/>
                  </a:lnTo>
                  <a:lnTo>
                    <a:pt x="4133" y="8068"/>
                  </a:lnTo>
                  <a:lnTo>
                    <a:pt x="4125" y="7989"/>
                  </a:lnTo>
                  <a:lnTo>
                    <a:pt x="4101" y="7918"/>
                  </a:lnTo>
                  <a:lnTo>
                    <a:pt x="4054" y="7855"/>
                  </a:lnTo>
                  <a:lnTo>
                    <a:pt x="4007" y="7800"/>
                  </a:lnTo>
                  <a:lnTo>
                    <a:pt x="4007" y="7800"/>
                  </a:lnTo>
                  <a:lnTo>
                    <a:pt x="4054" y="7737"/>
                  </a:lnTo>
                  <a:lnTo>
                    <a:pt x="4101" y="7666"/>
                  </a:lnTo>
                  <a:lnTo>
                    <a:pt x="4125" y="7595"/>
                  </a:lnTo>
                  <a:lnTo>
                    <a:pt x="4133" y="7517"/>
                  </a:lnTo>
                  <a:lnTo>
                    <a:pt x="4133" y="7517"/>
                  </a:lnTo>
                  <a:lnTo>
                    <a:pt x="4125" y="7446"/>
                  </a:lnTo>
                  <a:lnTo>
                    <a:pt x="4101" y="7391"/>
                  </a:lnTo>
                  <a:lnTo>
                    <a:pt x="4416" y="7391"/>
                  </a:lnTo>
                  <a:lnTo>
                    <a:pt x="4416" y="6659"/>
                  </a:lnTo>
                  <a:lnTo>
                    <a:pt x="4133" y="6659"/>
                  </a:lnTo>
                  <a:lnTo>
                    <a:pt x="4133" y="6659"/>
                  </a:lnTo>
                  <a:lnTo>
                    <a:pt x="4148" y="6486"/>
                  </a:lnTo>
                  <a:lnTo>
                    <a:pt x="4164" y="6391"/>
                  </a:lnTo>
                  <a:lnTo>
                    <a:pt x="4188" y="6297"/>
                  </a:lnTo>
                  <a:lnTo>
                    <a:pt x="4211" y="6187"/>
                  </a:lnTo>
                  <a:lnTo>
                    <a:pt x="4251" y="6084"/>
                  </a:lnTo>
                  <a:lnTo>
                    <a:pt x="4306" y="5974"/>
                  </a:lnTo>
                  <a:lnTo>
                    <a:pt x="4361" y="58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2622;p46"/>
            <p:cNvSpPr/>
            <p:nvPr/>
          </p:nvSpPr>
          <p:spPr>
            <a:xfrm>
              <a:off x="3986125" y="3401325"/>
              <a:ext cx="16350" cy="56300"/>
            </a:xfrm>
            <a:custGeom>
              <a:avLst/>
              <a:gdLst/>
              <a:ahLst/>
              <a:cxnLst/>
              <a:rect l="l" t="t" r="r" b="b"/>
              <a:pathLst>
                <a:path w="654" h="2252" extrusionOk="0">
                  <a:moveTo>
                    <a:pt x="331" y="1"/>
                  </a:moveTo>
                  <a:lnTo>
                    <a:pt x="260" y="9"/>
                  </a:lnTo>
                  <a:lnTo>
                    <a:pt x="205" y="32"/>
                  </a:lnTo>
                  <a:lnTo>
                    <a:pt x="150" y="72"/>
                  </a:lnTo>
                  <a:lnTo>
                    <a:pt x="102" y="127"/>
                  </a:lnTo>
                  <a:lnTo>
                    <a:pt x="63" y="190"/>
                  </a:lnTo>
                  <a:lnTo>
                    <a:pt x="31" y="261"/>
                  </a:lnTo>
                  <a:lnTo>
                    <a:pt x="8" y="339"/>
                  </a:lnTo>
                  <a:lnTo>
                    <a:pt x="0" y="426"/>
                  </a:lnTo>
                  <a:lnTo>
                    <a:pt x="0" y="1827"/>
                  </a:lnTo>
                  <a:lnTo>
                    <a:pt x="8" y="1914"/>
                  </a:lnTo>
                  <a:lnTo>
                    <a:pt x="31" y="1992"/>
                  </a:lnTo>
                  <a:lnTo>
                    <a:pt x="63" y="2063"/>
                  </a:lnTo>
                  <a:lnTo>
                    <a:pt x="102" y="2126"/>
                  </a:lnTo>
                  <a:lnTo>
                    <a:pt x="150" y="2181"/>
                  </a:lnTo>
                  <a:lnTo>
                    <a:pt x="205" y="2213"/>
                  </a:lnTo>
                  <a:lnTo>
                    <a:pt x="260" y="2244"/>
                  </a:lnTo>
                  <a:lnTo>
                    <a:pt x="331" y="2252"/>
                  </a:lnTo>
                  <a:lnTo>
                    <a:pt x="394" y="2244"/>
                  </a:lnTo>
                  <a:lnTo>
                    <a:pt x="457" y="2213"/>
                  </a:lnTo>
                  <a:lnTo>
                    <a:pt x="512" y="2181"/>
                  </a:lnTo>
                  <a:lnTo>
                    <a:pt x="559" y="2126"/>
                  </a:lnTo>
                  <a:lnTo>
                    <a:pt x="598" y="2063"/>
                  </a:lnTo>
                  <a:lnTo>
                    <a:pt x="630" y="1992"/>
                  </a:lnTo>
                  <a:lnTo>
                    <a:pt x="645" y="1914"/>
                  </a:lnTo>
                  <a:lnTo>
                    <a:pt x="653" y="1827"/>
                  </a:lnTo>
                  <a:lnTo>
                    <a:pt x="653" y="426"/>
                  </a:lnTo>
                  <a:lnTo>
                    <a:pt x="645" y="339"/>
                  </a:lnTo>
                  <a:lnTo>
                    <a:pt x="630" y="261"/>
                  </a:lnTo>
                  <a:lnTo>
                    <a:pt x="598" y="190"/>
                  </a:lnTo>
                  <a:lnTo>
                    <a:pt x="559" y="127"/>
                  </a:lnTo>
                  <a:lnTo>
                    <a:pt x="512" y="72"/>
                  </a:lnTo>
                  <a:lnTo>
                    <a:pt x="457" y="32"/>
                  </a:lnTo>
                  <a:lnTo>
                    <a:pt x="394" y="9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2623;p46"/>
            <p:cNvSpPr/>
            <p:nvPr/>
          </p:nvSpPr>
          <p:spPr>
            <a:xfrm>
              <a:off x="3986125" y="3401325"/>
              <a:ext cx="16350" cy="56300"/>
            </a:xfrm>
            <a:custGeom>
              <a:avLst/>
              <a:gdLst/>
              <a:ahLst/>
              <a:cxnLst/>
              <a:rect l="l" t="t" r="r" b="b"/>
              <a:pathLst>
                <a:path w="654" h="2252" fill="none" extrusionOk="0">
                  <a:moveTo>
                    <a:pt x="653" y="1827"/>
                  </a:moveTo>
                  <a:lnTo>
                    <a:pt x="653" y="1827"/>
                  </a:lnTo>
                  <a:lnTo>
                    <a:pt x="645" y="1914"/>
                  </a:lnTo>
                  <a:lnTo>
                    <a:pt x="630" y="1992"/>
                  </a:lnTo>
                  <a:lnTo>
                    <a:pt x="598" y="2063"/>
                  </a:lnTo>
                  <a:lnTo>
                    <a:pt x="559" y="2126"/>
                  </a:lnTo>
                  <a:lnTo>
                    <a:pt x="512" y="2181"/>
                  </a:lnTo>
                  <a:lnTo>
                    <a:pt x="457" y="2213"/>
                  </a:lnTo>
                  <a:lnTo>
                    <a:pt x="394" y="2244"/>
                  </a:lnTo>
                  <a:lnTo>
                    <a:pt x="331" y="2252"/>
                  </a:lnTo>
                  <a:lnTo>
                    <a:pt x="331" y="2252"/>
                  </a:lnTo>
                  <a:lnTo>
                    <a:pt x="260" y="2244"/>
                  </a:lnTo>
                  <a:lnTo>
                    <a:pt x="205" y="2213"/>
                  </a:lnTo>
                  <a:lnTo>
                    <a:pt x="150" y="2181"/>
                  </a:lnTo>
                  <a:lnTo>
                    <a:pt x="102" y="2126"/>
                  </a:lnTo>
                  <a:lnTo>
                    <a:pt x="63" y="2063"/>
                  </a:lnTo>
                  <a:lnTo>
                    <a:pt x="31" y="1992"/>
                  </a:lnTo>
                  <a:lnTo>
                    <a:pt x="8" y="1914"/>
                  </a:lnTo>
                  <a:lnTo>
                    <a:pt x="0" y="1827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8" y="339"/>
                  </a:lnTo>
                  <a:lnTo>
                    <a:pt x="31" y="261"/>
                  </a:lnTo>
                  <a:lnTo>
                    <a:pt x="63" y="190"/>
                  </a:lnTo>
                  <a:lnTo>
                    <a:pt x="102" y="127"/>
                  </a:lnTo>
                  <a:lnTo>
                    <a:pt x="150" y="72"/>
                  </a:lnTo>
                  <a:lnTo>
                    <a:pt x="205" y="32"/>
                  </a:lnTo>
                  <a:lnTo>
                    <a:pt x="260" y="9"/>
                  </a:lnTo>
                  <a:lnTo>
                    <a:pt x="331" y="1"/>
                  </a:lnTo>
                  <a:lnTo>
                    <a:pt x="331" y="1"/>
                  </a:lnTo>
                  <a:lnTo>
                    <a:pt x="394" y="9"/>
                  </a:lnTo>
                  <a:lnTo>
                    <a:pt x="457" y="32"/>
                  </a:lnTo>
                  <a:lnTo>
                    <a:pt x="512" y="72"/>
                  </a:lnTo>
                  <a:lnTo>
                    <a:pt x="559" y="127"/>
                  </a:lnTo>
                  <a:lnTo>
                    <a:pt x="598" y="190"/>
                  </a:lnTo>
                  <a:lnTo>
                    <a:pt x="630" y="261"/>
                  </a:lnTo>
                  <a:lnTo>
                    <a:pt x="645" y="339"/>
                  </a:lnTo>
                  <a:lnTo>
                    <a:pt x="653" y="426"/>
                  </a:lnTo>
                  <a:lnTo>
                    <a:pt x="653" y="18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2624;p46"/>
            <p:cNvSpPr/>
            <p:nvPr/>
          </p:nvSpPr>
          <p:spPr>
            <a:xfrm>
              <a:off x="3920200" y="3417075"/>
              <a:ext cx="35050" cy="50400"/>
            </a:xfrm>
            <a:custGeom>
              <a:avLst/>
              <a:gdLst/>
              <a:ahLst/>
              <a:cxnLst/>
              <a:rect l="l" t="t" r="r" b="b"/>
              <a:pathLst>
                <a:path w="1402" h="2016" extrusionOk="0">
                  <a:moveTo>
                    <a:pt x="260" y="1"/>
                  </a:moveTo>
                  <a:lnTo>
                    <a:pt x="197" y="8"/>
                  </a:lnTo>
                  <a:lnTo>
                    <a:pt x="142" y="32"/>
                  </a:lnTo>
                  <a:lnTo>
                    <a:pt x="87" y="71"/>
                  </a:lnTo>
                  <a:lnTo>
                    <a:pt x="48" y="127"/>
                  </a:lnTo>
                  <a:lnTo>
                    <a:pt x="16" y="189"/>
                  </a:lnTo>
                  <a:lnTo>
                    <a:pt x="0" y="252"/>
                  </a:lnTo>
                  <a:lnTo>
                    <a:pt x="0" y="331"/>
                  </a:lnTo>
                  <a:lnTo>
                    <a:pt x="8" y="410"/>
                  </a:lnTo>
                  <a:lnTo>
                    <a:pt x="32" y="481"/>
                  </a:lnTo>
                  <a:lnTo>
                    <a:pt x="71" y="559"/>
                  </a:lnTo>
                  <a:lnTo>
                    <a:pt x="772" y="1779"/>
                  </a:lnTo>
                  <a:lnTo>
                    <a:pt x="819" y="1850"/>
                  </a:lnTo>
                  <a:lnTo>
                    <a:pt x="874" y="1905"/>
                  </a:lnTo>
                  <a:lnTo>
                    <a:pt x="937" y="1953"/>
                  </a:lnTo>
                  <a:lnTo>
                    <a:pt x="1000" y="1992"/>
                  </a:lnTo>
                  <a:lnTo>
                    <a:pt x="1071" y="2008"/>
                  </a:lnTo>
                  <a:lnTo>
                    <a:pt x="1134" y="2015"/>
                  </a:lnTo>
                  <a:lnTo>
                    <a:pt x="1197" y="2008"/>
                  </a:lnTo>
                  <a:lnTo>
                    <a:pt x="1260" y="1984"/>
                  </a:lnTo>
                  <a:lnTo>
                    <a:pt x="1315" y="1945"/>
                  </a:lnTo>
                  <a:lnTo>
                    <a:pt x="1354" y="1890"/>
                  </a:lnTo>
                  <a:lnTo>
                    <a:pt x="1378" y="1827"/>
                  </a:lnTo>
                  <a:lnTo>
                    <a:pt x="1393" y="1764"/>
                  </a:lnTo>
                  <a:lnTo>
                    <a:pt x="1401" y="1685"/>
                  </a:lnTo>
                  <a:lnTo>
                    <a:pt x="1393" y="1614"/>
                  </a:lnTo>
                  <a:lnTo>
                    <a:pt x="1370" y="1535"/>
                  </a:lnTo>
                  <a:lnTo>
                    <a:pt x="1330" y="1457"/>
                  </a:lnTo>
                  <a:lnTo>
                    <a:pt x="630" y="237"/>
                  </a:lnTo>
                  <a:lnTo>
                    <a:pt x="583" y="166"/>
                  </a:lnTo>
                  <a:lnTo>
                    <a:pt x="520" y="111"/>
                  </a:lnTo>
                  <a:lnTo>
                    <a:pt x="465" y="64"/>
                  </a:lnTo>
                  <a:lnTo>
                    <a:pt x="394" y="24"/>
                  </a:lnTo>
                  <a:lnTo>
                    <a:pt x="331" y="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2625;p46"/>
            <p:cNvSpPr/>
            <p:nvPr/>
          </p:nvSpPr>
          <p:spPr>
            <a:xfrm>
              <a:off x="3920200" y="3417075"/>
              <a:ext cx="35050" cy="50400"/>
            </a:xfrm>
            <a:custGeom>
              <a:avLst/>
              <a:gdLst/>
              <a:ahLst/>
              <a:cxnLst/>
              <a:rect l="l" t="t" r="r" b="b"/>
              <a:pathLst>
                <a:path w="1402" h="2016" fill="none" extrusionOk="0">
                  <a:moveTo>
                    <a:pt x="1330" y="1457"/>
                  </a:moveTo>
                  <a:lnTo>
                    <a:pt x="1330" y="1457"/>
                  </a:lnTo>
                  <a:lnTo>
                    <a:pt x="1370" y="1535"/>
                  </a:lnTo>
                  <a:lnTo>
                    <a:pt x="1393" y="1614"/>
                  </a:lnTo>
                  <a:lnTo>
                    <a:pt x="1401" y="1685"/>
                  </a:lnTo>
                  <a:lnTo>
                    <a:pt x="1393" y="1764"/>
                  </a:lnTo>
                  <a:lnTo>
                    <a:pt x="1378" y="1827"/>
                  </a:lnTo>
                  <a:lnTo>
                    <a:pt x="1354" y="1890"/>
                  </a:lnTo>
                  <a:lnTo>
                    <a:pt x="1315" y="1945"/>
                  </a:lnTo>
                  <a:lnTo>
                    <a:pt x="1260" y="1984"/>
                  </a:lnTo>
                  <a:lnTo>
                    <a:pt x="1260" y="1984"/>
                  </a:lnTo>
                  <a:lnTo>
                    <a:pt x="1197" y="2008"/>
                  </a:lnTo>
                  <a:lnTo>
                    <a:pt x="1134" y="2015"/>
                  </a:lnTo>
                  <a:lnTo>
                    <a:pt x="1071" y="2008"/>
                  </a:lnTo>
                  <a:lnTo>
                    <a:pt x="1000" y="1992"/>
                  </a:lnTo>
                  <a:lnTo>
                    <a:pt x="937" y="1953"/>
                  </a:lnTo>
                  <a:lnTo>
                    <a:pt x="874" y="1905"/>
                  </a:lnTo>
                  <a:lnTo>
                    <a:pt x="819" y="1850"/>
                  </a:lnTo>
                  <a:lnTo>
                    <a:pt x="772" y="1779"/>
                  </a:lnTo>
                  <a:lnTo>
                    <a:pt x="71" y="559"/>
                  </a:lnTo>
                  <a:lnTo>
                    <a:pt x="71" y="559"/>
                  </a:lnTo>
                  <a:lnTo>
                    <a:pt x="32" y="481"/>
                  </a:lnTo>
                  <a:lnTo>
                    <a:pt x="8" y="410"/>
                  </a:lnTo>
                  <a:lnTo>
                    <a:pt x="0" y="331"/>
                  </a:lnTo>
                  <a:lnTo>
                    <a:pt x="0" y="252"/>
                  </a:lnTo>
                  <a:lnTo>
                    <a:pt x="16" y="189"/>
                  </a:lnTo>
                  <a:lnTo>
                    <a:pt x="48" y="127"/>
                  </a:lnTo>
                  <a:lnTo>
                    <a:pt x="87" y="71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97" y="8"/>
                  </a:lnTo>
                  <a:lnTo>
                    <a:pt x="260" y="1"/>
                  </a:lnTo>
                  <a:lnTo>
                    <a:pt x="331" y="8"/>
                  </a:lnTo>
                  <a:lnTo>
                    <a:pt x="394" y="24"/>
                  </a:lnTo>
                  <a:lnTo>
                    <a:pt x="465" y="64"/>
                  </a:lnTo>
                  <a:lnTo>
                    <a:pt x="520" y="111"/>
                  </a:lnTo>
                  <a:lnTo>
                    <a:pt x="583" y="166"/>
                  </a:lnTo>
                  <a:lnTo>
                    <a:pt x="630" y="237"/>
                  </a:lnTo>
                  <a:lnTo>
                    <a:pt x="1330" y="1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2626;p46"/>
            <p:cNvSpPr/>
            <p:nvPr/>
          </p:nvSpPr>
          <p:spPr>
            <a:xfrm>
              <a:off x="3869825" y="3464300"/>
              <a:ext cx="50400" cy="35050"/>
            </a:xfrm>
            <a:custGeom>
              <a:avLst/>
              <a:gdLst/>
              <a:ahLst/>
              <a:cxnLst/>
              <a:rect l="l" t="t" r="r" b="b"/>
              <a:pathLst>
                <a:path w="2016" h="1402" extrusionOk="0">
                  <a:moveTo>
                    <a:pt x="252" y="1"/>
                  </a:moveTo>
                  <a:lnTo>
                    <a:pt x="189" y="16"/>
                  </a:lnTo>
                  <a:lnTo>
                    <a:pt x="126" y="48"/>
                  </a:lnTo>
                  <a:lnTo>
                    <a:pt x="79" y="87"/>
                  </a:lnTo>
                  <a:lnTo>
                    <a:pt x="40" y="134"/>
                  </a:lnTo>
                  <a:lnTo>
                    <a:pt x="8" y="197"/>
                  </a:lnTo>
                  <a:lnTo>
                    <a:pt x="0" y="260"/>
                  </a:lnTo>
                  <a:lnTo>
                    <a:pt x="8" y="331"/>
                  </a:lnTo>
                  <a:lnTo>
                    <a:pt x="32" y="394"/>
                  </a:lnTo>
                  <a:lnTo>
                    <a:pt x="63" y="465"/>
                  </a:lnTo>
                  <a:lnTo>
                    <a:pt x="111" y="520"/>
                  </a:lnTo>
                  <a:lnTo>
                    <a:pt x="166" y="583"/>
                  </a:lnTo>
                  <a:lnTo>
                    <a:pt x="237" y="630"/>
                  </a:lnTo>
                  <a:lnTo>
                    <a:pt x="1456" y="1331"/>
                  </a:lnTo>
                  <a:lnTo>
                    <a:pt x="1535" y="1362"/>
                  </a:lnTo>
                  <a:lnTo>
                    <a:pt x="1614" y="1386"/>
                  </a:lnTo>
                  <a:lnTo>
                    <a:pt x="1685" y="1402"/>
                  </a:lnTo>
                  <a:lnTo>
                    <a:pt x="1763" y="1394"/>
                  </a:lnTo>
                  <a:lnTo>
                    <a:pt x="1826" y="1378"/>
                  </a:lnTo>
                  <a:lnTo>
                    <a:pt x="1889" y="1354"/>
                  </a:lnTo>
                  <a:lnTo>
                    <a:pt x="1944" y="1315"/>
                  </a:lnTo>
                  <a:lnTo>
                    <a:pt x="1984" y="1260"/>
                  </a:lnTo>
                  <a:lnTo>
                    <a:pt x="2007" y="1197"/>
                  </a:lnTo>
                  <a:lnTo>
                    <a:pt x="2015" y="1134"/>
                  </a:lnTo>
                  <a:lnTo>
                    <a:pt x="2007" y="1071"/>
                  </a:lnTo>
                  <a:lnTo>
                    <a:pt x="1992" y="1000"/>
                  </a:lnTo>
                  <a:lnTo>
                    <a:pt x="1952" y="937"/>
                  </a:lnTo>
                  <a:lnTo>
                    <a:pt x="1905" y="874"/>
                  </a:lnTo>
                  <a:lnTo>
                    <a:pt x="1850" y="819"/>
                  </a:lnTo>
                  <a:lnTo>
                    <a:pt x="1779" y="772"/>
                  </a:lnTo>
                  <a:lnTo>
                    <a:pt x="559" y="64"/>
                  </a:lnTo>
                  <a:lnTo>
                    <a:pt x="481" y="32"/>
                  </a:lnTo>
                  <a:lnTo>
                    <a:pt x="402" y="8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2627;p46"/>
            <p:cNvSpPr/>
            <p:nvPr/>
          </p:nvSpPr>
          <p:spPr>
            <a:xfrm>
              <a:off x="3869825" y="3464300"/>
              <a:ext cx="50400" cy="35050"/>
            </a:xfrm>
            <a:custGeom>
              <a:avLst/>
              <a:gdLst/>
              <a:ahLst/>
              <a:cxnLst/>
              <a:rect l="l" t="t" r="r" b="b"/>
              <a:pathLst>
                <a:path w="2016" h="1402" fill="none" extrusionOk="0">
                  <a:moveTo>
                    <a:pt x="1779" y="772"/>
                  </a:moveTo>
                  <a:lnTo>
                    <a:pt x="1779" y="772"/>
                  </a:lnTo>
                  <a:lnTo>
                    <a:pt x="1850" y="819"/>
                  </a:lnTo>
                  <a:lnTo>
                    <a:pt x="1905" y="874"/>
                  </a:lnTo>
                  <a:lnTo>
                    <a:pt x="1952" y="937"/>
                  </a:lnTo>
                  <a:lnTo>
                    <a:pt x="1992" y="1000"/>
                  </a:lnTo>
                  <a:lnTo>
                    <a:pt x="2007" y="1071"/>
                  </a:lnTo>
                  <a:lnTo>
                    <a:pt x="2015" y="1134"/>
                  </a:lnTo>
                  <a:lnTo>
                    <a:pt x="2007" y="1197"/>
                  </a:lnTo>
                  <a:lnTo>
                    <a:pt x="1984" y="1260"/>
                  </a:lnTo>
                  <a:lnTo>
                    <a:pt x="1984" y="1260"/>
                  </a:lnTo>
                  <a:lnTo>
                    <a:pt x="1944" y="1315"/>
                  </a:lnTo>
                  <a:lnTo>
                    <a:pt x="1889" y="1354"/>
                  </a:lnTo>
                  <a:lnTo>
                    <a:pt x="1826" y="1378"/>
                  </a:lnTo>
                  <a:lnTo>
                    <a:pt x="1763" y="1394"/>
                  </a:lnTo>
                  <a:lnTo>
                    <a:pt x="1685" y="1402"/>
                  </a:lnTo>
                  <a:lnTo>
                    <a:pt x="1614" y="1386"/>
                  </a:lnTo>
                  <a:lnTo>
                    <a:pt x="1535" y="1362"/>
                  </a:lnTo>
                  <a:lnTo>
                    <a:pt x="1456" y="1331"/>
                  </a:lnTo>
                  <a:lnTo>
                    <a:pt x="237" y="630"/>
                  </a:lnTo>
                  <a:lnTo>
                    <a:pt x="237" y="630"/>
                  </a:lnTo>
                  <a:lnTo>
                    <a:pt x="166" y="583"/>
                  </a:lnTo>
                  <a:lnTo>
                    <a:pt x="111" y="520"/>
                  </a:lnTo>
                  <a:lnTo>
                    <a:pt x="63" y="465"/>
                  </a:lnTo>
                  <a:lnTo>
                    <a:pt x="32" y="394"/>
                  </a:lnTo>
                  <a:lnTo>
                    <a:pt x="8" y="331"/>
                  </a:lnTo>
                  <a:lnTo>
                    <a:pt x="0" y="260"/>
                  </a:lnTo>
                  <a:lnTo>
                    <a:pt x="8" y="197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79" y="87"/>
                  </a:lnTo>
                  <a:lnTo>
                    <a:pt x="126" y="48"/>
                  </a:lnTo>
                  <a:lnTo>
                    <a:pt x="189" y="16"/>
                  </a:lnTo>
                  <a:lnTo>
                    <a:pt x="252" y="1"/>
                  </a:lnTo>
                  <a:lnTo>
                    <a:pt x="331" y="1"/>
                  </a:lnTo>
                  <a:lnTo>
                    <a:pt x="402" y="8"/>
                  </a:lnTo>
                  <a:lnTo>
                    <a:pt x="481" y="32"/>
                  </a:lnTo>
                  <a:lnTo>
                    <a:pt x="559" y="64"/>
                  </a:lnTo>
                  <a:lnTo>
                    <a:pt x="1779" y="7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2628;p46"/>
            <p:cNvSpPr/>
            <p:nvPr/>
          </p:nvSpPr>
          <p:spPr>
            <a:xfrm>
              <a:off x="3849750" y="3529225"/>
              <a:ext cx="56300" cy="15975"/>
            </a:xfrm>
            <a:custGeom>
              <a:avLst/>
              <a:gdLst/>
              <a:ahLst/>
              <a:cxnLst/>
              <a:rect l="l" t="t" r="r" b="b"/>
              <a:pathLst>
                <a:path w="2252" h="639" extrusionOk="0">
                  <a:moveTo>
                    <a:pt x="426" y="1"/>
                  </a:moveTo>
                  <a:lnTo>
                    <a:pt x="339" y="9"/>
                  </a:lnTo>
                  <a:lnTo>
                    <a:pt x="260" y="25"/>
                  </a:lnTo>
                  <a:lnTo>
                    <a:pt x="190" y="56"/>
                  </a:lnTo>
                  <a:lnTo>
                    <a:pt x="127" y="95"/>
                  </a:lnTo>
                  <a:lnTo>
                    <a:pt x="71" y="143"/>
                  </a:lnTo>
                  <a:lnTo>
                    <a:pt x="40" y="198"/>
                  </a:lnTo>
                  <a:lnTo>
                    <a:pt x="8" y="261"/>
                  </a:lnTo>
                  <a:lnTo>
                    <a:pt x="1" y="324"/>
                  </a:lnTo>
                  <a:lnTo>
                    <a:pt x="8" y="387"/>
                  </a:lnTo>
                  <a:lnTo>
                    <a:pt x="40" y="450"/>
                  </a:lnTo>
                  <a:lnTo>
                    <a:pt x="71" y="505"/>
                  </a:lnTo>
                  <a:lnTo>
                    <a:pt x="127" y="552"/>
                  </a:lnTo>
                  <a:lnTo>
                    <a:pt x="190" y="591"/>
                  </a:lnTo>
                  <a:lnTo>
                    <a:pt x="260" y="615"/>
                  </a:lnTo>
                  <a:lnTo>
                    <a:pt x="339" y="638"/>
                  </a:lnTo>
                  <a:lnTo>
                    <a:pt x="1913" y="638"/>
                  </a:lnTo>
                  <a:lnTo>
                    <a:pt x="1992" y="615"/>
                  </a:lnTo>
                  <a:lnTo>
                    <a:pt x="2063" y="591"/>
                  </a:lnTo>
                  <a:lnTo>
                    <a:pt x="2126" y="552"/>
                  </a:lnTo>
                  <a:lnTo>
                    <a:pt x="2181" y="505"/>
                  </a:lnTo>
                  <a:lnTo>
                    <a:pt x="2220" y="450"/>
                  </a:lnTo>
                  <a:lnTo>
                    <a:pt x="2244" y="387"/>
                  </a:lnTo>
                  <a:lnTo>
                    <a:pt x="2252" y="324"/>
                  </a:lnTo>
                  <a:lnTo>
                    <a:pt x="2244" y="261"/>
                  </a:lnTo>
                  <a:lnTo>
                    <a:pt x="2220" y="198"/>
                  </a:lnTo>
                  <a:lnTo>
                    <a:pt x="2181" y="143"/>
                  </a:lnTo>
                  <a:lnTo>
                    <a:pt x="2126" y="95"/>
                  </a:lnTo>
                  <a:lnTo>
                    <a:pt x="2063" y="56"/>
                  </a:lnTo>
                  <a:lnTo>
                    <a:pt x="1992" y="25"/>
                  </a:lnTo>
                  <a:lnTo>
                    <a:pt x="1913" y="9"/>
                  </a:lnTo>
                  <a:lnTo>
                    <a:pt x="18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2629;p46"/>
            <p:cNvSpPr/>
            <p:nvPr/>
          </p:nvSpPr>
          <p:spPr>
            <a:xfrm>
              <a:off x="3849750" y="3529225"/>
              <a:ext cx="56300" cy="15975"/>
            </a:xfrm>
            <a:custGeom>
              <a:avLst/>
              <a:gdLst/>
              <a:ahLst/>
              <a:cxnLst/>
              <a:rect l="l" t="t" r="r" b="b"/>
              <a:pathLst>
                <a:path w="2252" h="639" fill="none" extrusionOk="0">
                  <a:moveTo>
                    <a:pt x="1827" y="1"/>
                  </a:moveTo>
                  <a:lnTo>
                    <a:pt x="1827" y="1"/>
                  </a:lnTo>
                  <a:lnTo>
                    <a:pt x="1913" y="9"/>
                  </a:lnTo>
                  <a:lnTo>
                    <a:pt x="1992" y="25"/>
                  </a:lnTo>
                  <a:lnTo>
                    <a:pt x="2063" y="56"/>
                  </a:lnTo>
                  <a:lnTo>
                    <a:pt x="2126" y="95"/>
                  </a:lnTo>
                  <a:lnTo>
                    <a:pt x="2181" y="143"/>
                  </a:lnTo>
                  <a:lnTo>
                    <a:pt x="2220" y="198"/>
                  </a:lnTo>
                  <a:lnTo>
                    <a:pt x="2244" y="261"/>
                  </a:lnTo>
                  <a:lnTo>
                    <a:pt x="2252" y="324"/>
                  </a:lnTo>
                  <a:lnTo>
                    <a:pt x="2252" y="324"/>
                  </a:lnTo>
                  <a:lnTo>
                    <a:pt x="2244" y="387"/>
                  </a:lnTo>
                  <a:lnTo>
                    <a:pt x="2220" y="450"/>
                  </a:lnTo>
                  <a:lnTo>
                    <a:pt x="2181" y="505"/>
                  </a:lnTo>
                  <a:lnTo>
                    <a:pt x="2126" y="552"/>
                  </a:lnTo>
                  <a:lnTo>
                    <a:pt x="2063" y="591"/>
                  </a:lnTo>
                  <a:lnTo>
                    <a:pt x="1992" y="615"/>
                  </a:lnTo>
                  <a:lnTo>
                    <a:pt x="1913" y="638"/>
                  </a:lnTo>
                  <a:lnTo>
                    <a:pt x="1827" y="638"/>
                  </a:lnTo>
                  <a:lnTo>
                    <a:pt x="426" y="638"/>
                  </a:lnTo>
                  <a:lnTo>
                    <a:pt x="426" y="638"/>
                  </a:lnTo>
                  <a:lnTo>
                    <a:pt x="339" y="638"/>
                  </a:lnTo>
                  <a:lnTo>
                    <a:pt x="260" y="615"/>
                  </a:lnTo>
                  <a:lnTo>
                    <a:pt x="190" y="591"/>
                  </a:lnTo>
                  <a:lnTo>
                    <a:pt x="127" y="552"/>
                  </a:lnTo>
                  <a:lnTo>
                    <a:pt x="71" y="505"/>
                  </a:lnTo>
                  <a:lnTo>
                    <a:pt x="40" y="450"/>
                  </a:lnTo>
                  <a:lnTo>
                    <a:pt x="8" y="387"/>
                  </a:lnTo>
                  <a:lnTo>
                    <a:pt x="1" y="324"/>
                  </a:lnTo>
                  <a:lnTo>
                    <a:pt x="1" y="324"/>
                  </a:lnTo>
                  <a:lnTo>
                    <a:pt x="8" y="261"/>
                  </a:lnTo>
                  <a:lnTo>
                    <a:pt x="40" y="198"/>
                  </a:lnTo>
                  <a:lnTo>
                    <a:pt x="71" y="143"/>
                  </a:lnTo>
                  <a:lnTo>
                    <a:pt x="127" y="95"/>
                  </a:lnTo>
                  <a:lnTo>
                    <a:pt x="190" y="56"/>
                  </a:lnTo>
                  <a:lnTo>
                    <a:pt x="260" y="25"/>
                  </a:lnTo>
                  <a:lnTo>
                    <a:pt x="339" y="9"/>
                  </a:lnTo>
                  <a:lnTo>
                    <a:pt x="426" y="1"/>
                  </a:lnTo>
                  <a:lnTo>
                    <a:pt x="18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2630;p46"/>
            <p:cNvSpPr/>
            <p:nvPr/>
          </p:nvSpPr>
          <p:spPr>
            <a:xfrm>
              <a:off x="3865500" y="3576250"/>
              <a:ext cx="50400" cy="35050"/>
            </a:xfrm>
            <a:custGeom>
              <a:avLst/>
              <a:gdLst/>
              <a:ahLst/>
              <a:cxnLst/>
              <a:rect l="l" t="t" r="r" b="b"/>
              <a:pathLst>
                <a:path w="2016" h="1402" extrusionOk="0">
                  <a:moveTo>
                    <a:pt x="1692" y="1"/>
                  </a:moveTo>
                  <a:lnTo>
                    <a:pt x="1614" y="17"/>
                  </a:lnTo>
                  <a:lnTo>
                    <a:pt x="1535" y="40"/>
                  </a:lnTo>
                  <a:lnTo>
                    <a:pt x="1456" y="80"/>
                  </a:lnTo>
                  <a:lnTo>
                    <a:pt x="244" y="772"/>
                  </a:lnTo>
                  <a:lnTo>
                    <a:pt x="173" y="827"/>
                  </a:lnTo>
                  <a:lnTo>
                    <a:pt x="110" y="883"/>
                  </a:lnTo>
                  <a:lnTo>
                    <a:pt x="63" y="945"/>
                  </a:lnTo>
                  <a:lnTo>
                    <a:pt x="32" y="1008"/>
                  </a:lnTo>
                  <a:lnTo>
                    <a:pt x="8" y="1079"/>
                  </a:lnTo>
                  <a:lnTo>
                    <a:pt x="0" y="1142"/>
                  </a:lnTo>
                  <a:lnTo>
                    <a:pt x="8" y="1213"/>
                  </a:lnTo>
                  <a:lnTo>
                    <a:pt x="32" y="1268"/>
                  </a:lnTo>
                  <a:lnTo>
                    <a:pt x="71" y="1323"/>
                  </a:lnTo>
                  <a:lnTo>
                    <a:pt x="126" y="1363"/>
                  </a:lnTo>
                  <a:lnTo>
                    <a:pt x="189" y="1386"/>
                  </a:lnTo>
                  <a:lnTo>
                    <a:pt x="260" y="1402"/>
                  </a:lnTo>
                  <a:lnTo>
                    <a:pt x="331" y="1402"/>
                  </a:lnTo>
                  <a:lnTo>
                    <a:pt x="410" y="1394"/>
                  </a:lnTo>
                  <a:lnTo>
                    <a:pt x="488" y="1370"/>
                  </a:lnTo>
                  <a:lnTo>
                    <a:pt x="559" y="1339"/>
                  </a:lnTo>
                  <a:lnTo>
                    <a:pt x="1779" y="631"/>
                  </a:lnTo>
                  <a:lnTo>
                    <a:pt x="1850" y="583"/>
                  </a:lnTo>
                  <a:lnTo>
                    <a:pt x="1913" y="528"/>
                  </a:lnTo>
                  <a:lnTo>
                    <a:pt x="1960" y="465"/>
                  </a:lnTo>
                  <a:lnTo>
                    <a:pt x="1992" y="402"/>
                  </a:lnTo>
                  <a:lnTo>
                    <a:pt x="2015" y="339"/>
                  </a:lnTo>
                  <a:lnTo>
                    <a:pt x="2015" y="269"/>
                  </a:lnTo>
                  <a:lnTo>
                    <a:pt x="2007" y="206"/>
                  </a:lnTo>
                  <a:lnTo>
                    <a:pt x="1984" y="143"/>
                  </a:lnTo>
                  <a:lnTo>
                    <a:pt x="1944" y="88"/>
                  </a:lnTo>
                  <a:lnTo>
                    <a:pt x="1897" y="48"/>
                  </a:lnTo>
                  <a:lnTo>
                    <a:pt x="1834" y="25"/>
                  </a:lnTo>
                  <a:lnTo>
                    <a:pt x="1763" y="9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2631;p46"/>
            <p:cNvSpPr/>
            <p:nvPr/>
          </p:nvSpPr>
          <p:spPr>
            <a:xfrm>
              <a:off x="3865500" y="3576250"/>
              <a:ext cx="50400" cy="35050"/>
            </a:xfrm>
            <a:custGeom>
              <a:avLst/>
              <a:gdLst/>
              <a:ahLst/>
              <a:cxnLst/>
              <a:rect l="l" t="t" r="r" b="b"/>
              <a:pathLst>
                <a:path w="2016" h="1402" fill="none" extrusionOk="0">
                  <a:moveTo>
                    <a:pt x="1456" y="80"/>
                  </a:moveTo>
                  <a:lnTo>
                    <a:pt x="1456" y="80"/>
                  </a:lnTo>
                  <a:lnTo>
                    <a:pt x="1535" y="40"/>
                  </a:lnTo>
                  <a:lnTo>
                    <a:pt x="1614" y="17"/>
                  </a:lnTo>
                  <a:lnTo>
                    <a:pt x="1692" y="1"/>
                  </a:lnTo>
                  <a:lnTo>
                    <a:pt x="1763" y="9"/>
                  </a:lnTo>
                  <a:lnTo>
                    <a:pt x="1834" y="25"/>
                  </a:lnTo>
                  <a:lnTo>
                    <a:pt x="1897" y="48"/>
                  </a:lnTo>
                  <a:lnTo>
                    <a:pt x="1944" y="88"/>
                  </a:lnTo>
                  <a:lnTo>
                    <a:pt x="1984" y="143"/>
                  </a:lnTo>
                  <a:lnTo>
                    <a:pt x="1984" y="143"/>
                  </a:lnTo>
                  <a:lnTo>
                    <a:pt x="2007" y="206"/>
                  </a:lnTo>
                  <a:lnTo>
                    <a:pt x="2015" y="269"/>
                  </a:lnTo>
                  <a:lnTo>
                    <a:pt x="2015" y="339"/>
                  </a:lnTo>
                  <a:lnTo>
                    <a:pt x="1992" y="402"/>
                  </a:lnTo>
                  <a:lnTo>
                    <a:pt x="1960" y="465"/>
                  </a:lnTo>
                  <a:lnTo>
                    <a:pt x="1913" y="528"/>
                  </a:lnTo>
                  <a:lnTo>
                    <a:pt x="1850" y="583"/>
                  </a:lnTo>
                  <a:lnTo>
                    <a:pt x="1779" y="631"/>
                  </a:lnTo>
                  <a:lnTo>
                    <a:pt x="559" y="1339"/>
                  </a:lnTo>
                  <a:lnTo>
                    <a:pt x="559" y="1339"/>
                  </a:lnTo>
                  <a:lnTo>
                    <a:pt x="488" y="1370"/>
                  </a:lnTo>
                  <a:lnTo>
                    <a:pt x="410" y="1394"/>
                  </a:lnTo>
                  <a:lnTo>
                    <a:pt x="331" y="1402"/>
                  </a:lnTo>
                  <a:lnTo>
                    <a:pt x="260" y="1402"/>
                  </a:lnTo>
                  <a:lnTo>
                    <a:pt x="189" y="1386"/>
                  </a:lnTo>
                  <a:lnTo>
                    <a:pt x="126" y="1363"/>
                  </a:lnTo>
                  <a:lnTo>
                    <a:pt x="71" y="1323"/>
                  </a:lnTo>
                  <a:lnTo>
                    <a:pt x="32" y="1268"/>
                  </a:lnTo>
                  <a:lnTo>
                    <a:pt x="32" y="1268"/>
                  </a:lnTo>
                  <a:lnTo>
                    <a:pt x="8" y="1213"/>
                  </a:lnTo>
                  <a:lnTo>
                    <a:pt x="0" y="1142"/>
                  </a:lnTo>
                  <a:lnTo>
                    <a:pt x="8" y="1079"/>
                  </a:lnTo>
                  <a:lnTo>
                    <a:pt x="32" y="1008"/>
                  </a:lnTo>
                  <a:lnTo>
                    <a:pt x="63" y="945"/>
                  </a:lnTo>
                  <a:lnTo>
                    <a:pt x="110" y="883"/>
                  </a:lnTo>
                  <a:lnTo>
                    <a:pt x="173" y="827"/>
                  </a:lnTo>
                  <a:lnTo>
                    <a:pt x="244" y="772"/>
                  </a:lnTo>
                  <a:lnTo>
                    <a:pt x="1456" y="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2632;p46"/>
            <p:cNvSpPr/>
            <p:nvPr/>
          </p:nvSpPr>
          <p:spPr>
            <a:xfrm>
              <a:off x="3910950" y="3611275"/>
              <a:ext cx="30925" cy="41750"/>
            </a:xfrm>
            <a:custGeom>
              <a:avLst/>
              <a:gdLst/>
              <a:ahLst/>
              <a:cxnLst/>
              <a:rect l="l" t="t" r="r" b="b"/>
              <a:pathLst>
                <a:path w="1237" h="1670" extrusionOk="0">
                  <a:moveTo>
                    <a:pt x="898" y="1"/>
                  </a:moveTo>
                  <a:lnTo>
                    <a:pt x="835" y="9"/>
                  </a:lnTo>
                  <a:lnTo>
                    <a:pt x="772" y="32"/>
                  </a:lnTo>
                  <a:lnTo>
                    <a:pt x="717" y="72"/>
                  </a:lnTo>
                  <a:lnTo>
                    <a:pt x="669" y="119"/>
                  </a:lnTo>
                  <a:lnTo>
                    <a:pt x="630" y="174"/>
                  </a:lnTo>
                  <a:lnTo>
                    <a:pt x="55" y="1174"/>
                  </a:lnTo>
                  <a:lnTo>
                    <a:pt x="24" y="1237"/>
                  </a:lnTo>
                  <a:lnTo>
                    <a:pt x="8" y="1300"/>
                  </a:lnTo>
                  <a:lnTo>
                    <a:pt x="0" y="1370"/>
                  </a:lnTo>
                  <a:lnTo>
                    <a:pt x="8" y="1433"/>
                  </a:lnTo>
                  <a:lnTo>
                    <a:pt x="32" y="1489"/>
                  </a:lnTo>
                  <a:lnTo>
                    <a:pt x="63" y="1544"/>
                  </a:lnTo>
                  <a:lnTo>
                    <a:pt x="103" y="1599"/>
                  </a:lnTo>
                  <a:lnTo>
                    <a:pt x="158" y="1638"/>
                  </a:lnTo>
                  <a:lnTo>
                    <a:pt x="221" y="1662"/>
                  </a:lnTo>
                  <a:lnTo>
                    <a:pt x="284" y="1670"/>
                  </a:lnTo>
                  <a:lnTo>
                    <a:pt x="347" y="1670"/>
                  </a:lnTo>
                  <a:lnTo>
                    <a:pt x="410" y="1662"/>
                  </a:lnTo>
                  <a:lnTo>
                    <a:pt x="465" y="1638"/>
                  </a:lnTo>
                  <a:lnTo>
                    <a:pt x="520" y="1599"/>
                  </a:lnTo>
                  <a:lnTo>
                    <a:pt x="567" y="1552"/>
                  </a:lnTo>
                  <a:lnTo>
                    <a:pt x="606" y="1489"/>
                  </a:lnTo>
                  <a:lnTo>
                    <a:pt x="1189" y="497"/>
                  </a:lnTo>
                  <a:lnTo>
                    <a:pt x="1212" y="434"/>
                  </a:lnTo>
                  <a:lnTo>
                    <a:pt x="1236" y="371"/>
                  </a:lnTo>
                  <a:lnTo>
                    <a:pt x="1236" y="300"/>
                  </a:lnTo>
                  <a:lnTo>
                    <a:pt x="1228" y="237"/>
                  </a:lnTo>
                  <a:lnTo>
                    <a:pt x="1205" y="174"/>
                  </a:lnTo>
                  <a:lnTo>
                    <a:pt x="1173" y="119"/>
                  </a:lnTo>
                  <a:lnTo>
                    <a:pt x="1134" y="72"/>
                  </a:lnTo>
                  <a:lnTo>
                    <a:pt x="1079" y="32"/>
                  </a:lnTo>
                  <a:lnTo>
                    <a:pt x="1024" y="9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2633;p46"/>
            <p:cNvSpPr/>
            <p:nvPr/>
          </p:nvSpPr>
          <p:spPr>
            <a:xfrm>
              <a:off x="3910950" y="3611275"/>
              <a:ext cx="30925" cy="41750"/>
            </a:xfrm>
            <a:custGeom>
              <a:avLst/>
              <a:gdLst/>
              <a:ahLst/>
              <a:cxnLst/>
              <a:rect l="l" t="t" r="r" b="b"/>
              <a:pathLst>
                <a:path w="1237" h="1670" fill="none" extrusionOk="0">
                  <a:moveTo>
                    <a:pt x="630" y="174"/>
                  </a:moveTo>
                  <a:lnTo>
                    <a:pt x="630" y="174"/>
                  </a:lnTo>
                  <a:lnTo>
                    <a:pt x="669" y="119"/>
                  </a:lnTo>
                  <a:lnTo>
                    <a:pt x="717" y="72"/>
                  </a:lnTo>
                  <a:lnTo>
                    <a:pt x="772" y="32"/>
                  </a:lnTo>
                  <a:lnTo>
                    <a:pt x="835" y="9"/>
                  </a:lnTo>
                  <a:lnTo>
                    <a:pt x="898" y="1"/>
                  </a:lnTo>
                  <a:lnTo>
                    <a:pt x="961" y="1"/>
                  </a:lnTo>
                  <a:lnTo>
                    <a:pt x="1024" y="9"/>
                  </a:lnTo>
                  <a:lnTo>
                    <a:pt x="1079" y="32"/>
                  </a:lnTo>
                  <a:lnTo>
                    <a:pt x="1079" y="32"/>
                  </a:lnTo>
                  <a:lnTo>
                    <a:pt x="1134" y="72"/>
                  </a:lnTo>
                  <a:lnTo>
                    <a:pt x="1173" y="119"/>
                  </a:lnTo>
                  <a:lnTo>
                    <a:pt x="1205" y="174"/>
                  </a:lnTo>
                  <a:lnTo>
                    <a:pt x="1228" y="237"/>
                  </a:lnTo>
                  <a:lnTo>
                    <a:pt x="1236" y="300"/>
                  </a:lnTo>
                  <a:lnTo>
                    <a:pt x="1236" y="371"/>
                  </a:lnTo>
                  <a:lnTo>
                    <a:pt x="1212" y="434"/>
                  </a:lnTo>
                  <a:lnTo>
                    <a:pt x="1189" y="497"/>
                  </a:lnTo>
                  <a:lnTo>
                    <a:pt x="606" y="1489"/>
                  </a:lnTo>
                  <a:lnTo>
                    <a:pt x="606" y="1489"/>
                  </a:lnTo>
                  <a:lnTo>
                    <a:pt x="567" y="1552"/>
                  </a:lnTo>
                  <a:lnTo>
                    <a:pt x="520" y="1599"/>
                  </a:lnTo>
                  <a:lnTo>
                    <a:pt x="465" y="1638"/>
                  </a:lnTo>
                  <a:lnTo>
                    <a:pt x="410" y="1662"/>
                  </a:lnTo>
                  <a:lnTo>
                    <a:pt x="347" y="1670"/>
                  </a:lnTo>
                  <a:lnTo>
                    <a:pt x="284" y="1670"/>
                  </a:lnTo>
                  <a:lnTo>
                    <a:pt x="221" y="1662"/>
                  </a:lnTo>
                  <a:lnTo>
                    <a:pt x="158" y="1638"/>
                  </a:lnTo>
                  <a:lnTo>
                    <a:pt x="158" y="1638"/>
                  </a:lnTo>
                  <a:lnTo>
                    <a:pt x="103" y="1599"/>
                  </a:lnTo>
                  <a:lnTo>
                    <a:pt x="63" y="1544"/>
                  </a:lnTo>
                  <a:lnTo>
                    <a:pt x="32" y="1489"/>
                  </a:lnTo>
                  <a:lnTo>
                    <a:pt x="8" y="1433"/>
                  </a:lnTo>
                  <a:lnTo>
                    <a:pt x="0" y="1370"/>
                  </a:lnTo>
                  <a:lnTo>
                    <a:pt x="8" y="1300"/>
                  </a:lnTo>
                  <a:lnTo>
                    <a:pt x="24" y="1237"/>
                  </a:lnTo>
                  <a:lnTo>
                    <a:pt x="55" y="1174"/>
                  </a:lnTo>
                  <a:lnTo>
                    <a:pt x="630" y="1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2634;p46"/>
            <p:cNvSpPr/>
            <p:nvPr/>
          </p:nvSpPr>
          <p:spPr>
            <a:xfrm>
              <a:off x="4033325" y="3417075"/>
              <a:ext cx="35250" cy="50400"/>
            </a:xfrm>
            <a:custGeom>
              <a:avLst/>
              <a:gdLst/>
              <a:ahLst/>
              <a:cxnLst/>
              <a:rect l="l" t="t" r="r" b="b"/>
              <a:pathLst>
                <a:path w="1410" h="2016" extrusionOk="0">
                  <a:moveTo>
                    <a:pt x="1142" y="1"/>
                  </a:moveTo>
                  <a:lnTo>
                    <a:pt x="1079" y="8"/>
                  </a:lnTo>
                  <a:lnTo>
                    <a:pt x="1008" y="24"/>
                  </a:lnTo>
                  <a:lnTo>
                    <a:pt x="945" y="64"/>
                  </a:lnTo>
                  <a:lnTo>
                    <a:pt x="882" y="111"/>
                  </a:lnTo>
                  <a:lnTo>
                    <a:pt x="827" y="166"/>
                  </a:lnTo>
                  <a:lnTo>
                    <a:pt x="780" y="237"/>
                  </a:lnTo>
                  <a:lnTo>
                    <a:pt x="72" y="1457"/>
                  </a:lnTo>
                  <a:lnTo>
                    <a:pt x="40" y="1535"/>
                  </a:lnTo>
                  <a:lnTo>
                    <a:pt x="17" y="1614"/>
                  </a:lnTo>
                  <a:lnTo>
                    <a:pt x="1" y="1685"/>
                  </a:lnTo>
                  <a:lnTo>
                    <a:pt x="9" y="1764"/>
                  </a:lnTo>
                  <a:lnTo>
                    <a:pt x="25" y="1827"/>
                  </a:lnTo>
                  <a:lnTo>
                    <a:pt x="48" y="1890"/>
                  </a:lnTo>
                  <a:lnTo>
                    <a:pt x="88" y="1945"/>
                  </a:lnTo>
                  <a:lnTo>
                    <a:pt x="143" y="1984"/>
                  </a:lnTo>
                  <a:lnTo>
                    <a:pt x="206" y="2008"/>
                  </a:lnTo>
                  <a:lnTo>
                    <a:pt x="269" y="2015"/>
                  </a:lnTo>
                  <a:lnTo>
                    <a:pt x="332" y="2008"/>
                  </a:lnTo>
                  <a:lnTo>
                    <a:pt x="402" y="1992"/>
                  </a:lnTo>
                  <a:lnTo>
                    <a:pt x="465" y="1953"/>
                  </a:lnTo>
                  <a:lnTo>
                    <a:pt x="528" y="1905"/>
                  </a:lnTo>
                  <a:lnTo>
                    <a:pt x="583" y="1850"/>
                  </a:lnTo>
                  <a:lnTo>
                    <a:pt x="631" y="1779"/>
                  </a:lnTo>
                  <a:lnTo>
                    <a:pt x="1339" y="559"/>
                  </a:lnTo>
                  <a:lnTo>
                    <a:pt x="1378" y="481"/>
                  </a:lnTo>
                  <a:lnTo>
                    <a:pt x="1402" y="410"/>
                  </a:lnTo>
                  <a:lnTo>
                    <a:pt x="1410" y="331"/>
                  </a:lnTo>
                  <a:lnTo>
                    <a:pt x="1402" y="252"/>
                  </a:lnTo>
                  <a:lnTo>
                    <a:pt x="1386" y="189"/>
                  </a:lnTo>
                  <a:lnTo>
                    <a:pt x="1363" y="127"/>
                  </a:lnTo>
                  <a:lnTo>
                    <a:pt x="1323" y="71"/>
                  </a:lnTo>
                  <a:lnTo>
                    <a:pt x="1268" y="32"/>
                  </a:lnTo>
                  <a:lnTo>
                    <a:pt x="1205" y="8"/>
                  </a:lnTo>
                  <a:lnTo>
                    <a:pt x="1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2635;p46"/>
            <p:cNvSpPr/>
            <p:nvPr/>
          </p:nvSpPr>
          <p:spPr>
            <a:xfrm>
              <a:off x="4068350" y="3464300"/>
              <a:ext cx="50400" cy="35050"/>
            </a:xfrm>
            <a:custGeom>
              <a:avLst/>
              <a:gdLst/>
              <a:ahLst/>
              <a:cxnLst/>
              <a:rect l="l" t="t" r="r" b="b"/>
              <a:pathLst>
                <a:path w="2016" h="1402" extrusionOk="0">
                  <a:moveTo>
                    <a:pt x="1685" y="1"/>
                  </a:moveTo>
                  <a:lnTo>
                    <a:pt x="1614" y="8"/>
                  </a:lnTo>
                  <a:lnTo>
                    <a:pt x="1536" y="32"/>
                  </a:lnTo>
                  <a:lnTo>
                    <a:pt x="1457" y="64"/>
                  </a:lnTo>
                  <a:lnTo>
                    <a:pt x="245" y="772"/>
                  </a:lnTo>
                  <a:lnTo>
                    <a:pt x="174" y="819"/>
                  </a:lnTo>
                  <a:lnTo>
                    <a:pt x="111" y="874"/>
                  </a:lnTo>
                  <a:lnTo>
                    <a:pt x="64" y="937"/>
                  </a:lnTo>
                  <a:lnTo>
                    <a:pt x="32" y="1000"/>
                  </a:lnTo>
                  <a:lnTo>
                    <a:pt x="9" y="1071"/>
                  </a:lnTo>
                  <a:lnTo>
                    <a:pt x="1" y="1134"/>
                  </a:lnTo>
                  <a:lnTo>
                    <a:pt x="9" y="1197"/>
                  </a:lnTo>
                  <a:lnTo>
                    <a:pt x="32" y="1260"/>
                  </a:lnTo>
                  <a:lnTo>
                    <a:pt x="72" y="1315"/>
                  </a:lnTo>
                  <a:lnTo>
                    <a:pt x="127" y="1354"/>
                  </a:lnTo>
                  <a:lnTo>
                    <a:pt x="190" y="1378"/>
                  </a:lnTo>
                  <a:lnTo>
                    <a:pt x="261" y="1394"/>
                  </a:lnTo>
                  <a:lnTo>
                    <a:pt x="332" y="1402"/>
                  </a:lnTo>
                  <a:lnTo>
                    <a:pt x="410" y="1386"/>
                  </a:lnTo>
                  <a:lnTo>
                    <a:pt x="481" y="1362"/>
                  </a:lnTo>
                  <a:lnTo>
                    <a:pt x="560" y="1331"/>
                  </a:lnTo>
                  <a:lnTo>
                    <a:pt x="1780" y="630"/>
                  </a:lnTo>
                  <a:lnTo>
                    <a:pt x="1851" y="583"/>
                  </a:lnTo>
                  <a:lnTo>
                    <a:pt x="1906" y="520"/>
                  </a:lnTo>
                  <a:lnTo>
                    <a:pt x="1953" y="465"/>
                  </a:lnTo>
                  <a:lnTo>
                    <a:pt x="1992" y="394"/>
                  </a:lnTo>
                  <a:lnTo>
                    <a:pt x="2008" y="331"/>
                  </a:lnTo>
                  <a:lnTo>
                    <a:pt x="2016" y="260"/>
                  </a:lnTo>
                  <a:lnTo>
                    <a:pt x="2008" y="197"/>
                  </a:lnTo>
                  <a:lnTo>
                    <a:pt x="1984" y="134"/>
                  </a:lnTo>
                  <a:lnTo>
                    <a:pt x="1945" y="87"/>
                  </a:lnTo>
                  <a:lnTo>
                    <a:pt x="1890" y="48"/>
                  </a:lnTo>
                  <a:lnTo>
                    <a:pt x="1827" y="16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2636;p46"/>
            <p:cNvSpPr/>
            <p:nvPr/>
          </p:nvSpPr>
          <p:spPr>
            <a:xfrm>
              <a:off x="4082725" y="3529225"/>
              <a:ext cx="56100" cy="15975"/>
            </a:xfrm>
            <a:custGeom>
              <a:avLst/>
              <a:gdLst/>
              <a:ahLst/>
              <a:cxnLst/>
              <a:rect l="l" t="t" r="r" b="b"/>
              <a:pathLst>
                <a:path w="2244" h="639" extrusionOk="0">
                  <a:moveTo>
                    <a:pt x="418" y="1"/>
                  </a:moveTo>
                  <a:lnTo>
                    <a:pt x="331" y="9"/>
                  </a:lnTo>
                  <a:lnTo>
                    <a:pt x="252" y="25"/>
                  </a:lnTo>
                  <a:lnTo>
                    <a:pt x="182" y="56"/>
                  </a:lnTo>
                  <a:lnTo>
                    <a:pt x="119" y="95"/>
                  </a:lnTo>
                  <a:lnTo>
                    <a:pt x="71" y="143"/>
                  </a:lnTo>
                  <a:lnTo>
                    <a:pt x="32" y="198"/>
                  </a:lnTo>
                  <a:lnTo>
                    <a:pt x="8" y="261"/>
                  </a:lnTo>
                  <a:lnTo>
                    <a:pt x="1" y="324"/>
                  </a:lnTo>
                  <a:lnTo>
                    <a:pt x="8" y="387"/>
                  </a:lnTo>
                  <a:lnTo>
                    <a:pt x="32" y="450"/>
                  </a:lnTo>
                  <a:lnTo>
                    <a:pt x="71" y="505"/>
                  </a:lnTo>
                  <a:lnTo>
                    <a:pt x="119" y="552"/>
                  </a:lnTo>
                  <a:lnTo>
                    <a:pt x="182" y="591"/>
                  </a:lnTo>
                  <a:lnTo>
                    <a:pt x="252" y="615"/>
                  </a:lnTo>
                  <a:lnTo>
                    <a:pt x="331" y="638"/>
                  </a:lnTo>
                  <a:lnTo>
                    <a:pt x="1913" y="638"/>
                  </a:lnTo>
                  <a:lnTo>
                    <a:pt x="1992" y="615"/>
                  </a:lnTo>
                  <a:lnTo>
                    <a:pt x="2063" y="591"/>
                  </a:lnTo>
                  <a:lnTo>
                    <a:pt x="2126" y="552"/>
                  </a:lnTo>
                  <a:lnTo>
                    <a:pt x="2173" y="505"/>
                  </a:lnTo>
                  <a:lnTo>
                    <a:pt x="2212" y="450"/>
                  </a:lnTo>
                  <a:lnTo>
                    <a:pt x="2236" y="387"/>
                  </a:lnTo>
                  <a:lnTo>
                    <a:pt x="2244" y="324"/>
                  </a:lnTo>
                  <a:lnTo>
                    <a:pt x="2236" y="261"/>
                  </a:lnTo>
                  <a:lnTo>
                    <a:pt x="2212" y="198"/>
                  </a:lnTo>
                  <a:lnTo>
                    <a:pt x="2173" y="143"/>
                  </a:lnTo>
                  <a:lnTo>
                    <a:pt x="2126" y="95"/>
                  </a:lnTo>
                  <a:lnTo>
                    <a:pt x="2063" y="56"/>
                  </a:lnTo>
                  <a:lnTo>
                    <a:pt x="1992" y="25"/>
                  </a:lnTo>
                  <a:lnTo>
                    <a:pt x="1913" y="9"/>
                  </a:lnTo>
                  <a:lnTo>
                    <a:pt x="18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2637;p46"/>
            <p:cNvSpPr/>
            <p:nvPr/>
          </p:nvSpPr>
          <p:spPr>
            <a:xfrm>
              <a:off x="4072700" y="3576250"/>
              <a:ext cx="50375" cy="35050"/>
            </a:xfrm>
            <a:custGeom>
              <a:avLst/>
              <a:gdLst/>
              <a:ahLst/>
              <a:cxnLst/>
              <a:rect l="l" t="t" r="r" b="b"/>
              <a:pathLst>
                <a:path w="2015" h="1402" extrusionOk="0">
                  <a:moveTo>
                    <a:pt x="331" y="1"/>
                  </a:moveTo>
                  <a:lnTo>
                    <a:pt x="260" y="9"/>
                  </a:lnTo>
                  <a:lnTo>
                    <a:pt x="189" y="25"/>
                  </a:lnTo>
                  <a:lnTo>
                    <a:pt x="126" y="48"/>
                  </a:lnTo>
                  <a:lnTo>
                    <a:pt x="79" y="88"/>
                  </a:lnTo>
                  <a:lnTo>
                    <a:pt x="32" y="143"/>
                  </a:lnTo>
                  <a:lnTo>
                    <a:pt x="8" y="206"/>
                  </a:lnTo>
                  <a:lnTo>
                    <a:pt x="0" y="269"/>
                  </a:lnTo>
                  <a:lnTo>
                    <a:pt x="8" y="339"/>
                  </a:lnTo>
                  <a:lnTo>
                    <a:pt x="32" y="402"/>
                  </a:lnTo>
                  <a:lnTo>
                    <a:pt x="63" y="465"/>
                  </a:lnTo>
                  <a:lnTo>
                    <a:pt x="110" y="528"/>
                  </a:lnTo>
                  <a:lnTo>
                    <a:pt x="173" y="583"/>
                  </a:lnTo>
                  <a:lnTo>
                    <a:pt x="244" y="631"/>
                  </a:lnTo>
                  <a:lnTo>
                    <a:pt x="1456" y="1339"/>
                  </a:lnTo>
                  <a:lnTo>
                    <a:pt x="1535" y="1370"/>
                  </a:lnTo>
                  <a:lnTo>
                    <a:pt x="1614" y="1394"/>
                  </a:lnTo>
                  <a:lnTo>
                    <a:pt x="1684" y="1402"/>
                  </a:lnTo>
                  <a:lnTo>
                    <a:pt x="1763" y="1402"/>
                  </a:lnTo>
                  <a:lnTo>
                    <a:pt x="1826" y="1386"/>
                  </a:lnTo>
                  <a:lnTo>
                    <a:pt x="1889" y="1363"/>
                  </a:lnTo>
                  <a:lnTo>
                    <a:pt x="1944" y="1323"/>
                  </a:lnTo>
                  <a:lnTo>
                    <a:pt x="1984" y="1268"/>
                  </a:lnTo>
                  <a:lnTo>
                    <a:pt x="2007" y="1213"/>
                  </a:lnTo>
                  <a:lnTo>
                    <a:pt x="2015" y="1142"/>
                  </a:lnTo>
                  <a:lnTo>
                    <a:pt x="2007" y="1079"/>
                  </a:lnTo>
                  <a:lnTo>
                    <a:pt x="1991" y="1008"/>
                  </a:lnTo>
                  <a:lnTo>
                    <a:pt x="1952" y="945"/>
                  </a:lnTo>
                  <a:lnTo>
                    <a:pt x="1905" y="883"/>
                  </a:lnTo>
                  <a:lnTo>
                    <a:pt x="1850" y="827"/>
                  </a:lnTo>
                  <a:lnTo>
                    <a:pt x="1779" y="772"/>
                  </a:lnTo>
                  <a:lnTo>
                    <a:pt x="567" y="80"/>
                  </a:lnTo>
                  <a:lnTo>
                    <a:pt x="488" y="40"/>
                  </a:lnTo>
                  <a:lnTo>
                    <a:pt x="409" y="17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2638;p46"/>
            <p:cNvSpPr/>
            <p:nvPr/>
          </p:nvSpPr>
          <p:spPr>
            <a:xfrm>
              <a:off x="4046725" y="3611275"/>
              <a:ext cx="30900" cy="41750"/>
            </a:xfrm>
            <a:custGeom>
              <a:avLst/>
              <a:gdLst/>
              <a:ahLst/>
              <a:cxnLst/>
              <a:rect l="l" t="t" r="r" b="b"/>
              <a:pathLst>
                <a:path w="1236" h="1670" extrusionOk="0">
                  <a:moveTo>
                    <a:pt x="284" y="1"/>
                  </a:moveTo>
                  <a:lnTo>
                    <a:pt x="221" y="9"/>
                  </a:lnTo>
                  <a:lnTo>
                    <a:pt x="158" y="32"/>
                  </a:lnTo>
                  <a:lnTo>
                    <a:pt x="103" y="72"/>
                  </a:lnTo>
                  <a:lnTo>
                    <a:pt x="63" y="119"/>
                  </a:lnTo>
                  <a:lnTo>
                    <a:pt x="32" y="174"/>
                  </a:lnTo>
                  <a:lnTo>
                    <a:pt x="16" y="237"/>
                  </a:lnTo>
                  <a:lnTo>
                    <a:pt x="0" y="300"/>
                  </a:lnTo>
                  <a:lnTo>
                    <a:pt x="8" y="371"/>
                  </a:lnTo>
                  <a:lnTo>
                    <a:pt x="24" y="434"/>
                  </a:lnTo>
                  <a:lnTo>
                    <a:pt x="55" y="497"/>
                  </a:lnTo>
                  <a:lnTo>
                    <a:pt x="630" y="1489"/>
                  </a:lnTo>
                  <a:lnTo>
                    <a:pt x="669" y="1552"/>
                  </a:lnTo>
                  <a:lnTo>
                    <a:pt x="716" y="1599"/>
                  </a:lnTo>
                  <a:lnTo>
                    <a:pt x="772" y="1638"/>
                  </a:lnTo>
                  <a:lnTo>
                    <a:pt x="834" y="1662"/>
                  </a:lnTo>
                  <a:lnTo>
                    <a:pt x="897" y="1670"/>
                  </a:lnTo>
                  <a:lnTo>
                    <a:pt x="960" y="1670"/>
                  </a:lnTo>
                  <a:lnTo>
                    <a:pt x="1023" y="1662"/>
                  </a:lnTo>
                  <a:lnTo>
                    <a:pt x="1078" y="1638"/>
                  </a:lnTo>
                  <a:lnTo>
                    <a:pt x="1134" y="1599"/>
                  </a:lnTo>
                  <a:lnTo>
                    <a:pt x="1173" y="1544"/>
                  </a:lnTo>
                  <a:lnTo>
                    <a:pt x="1204" y="1489"/>
                  </a:lnTo>
                  <a:lnTo>
                    <a:pt x="1228" y="1433"/>
                  </a:lnTo>
                  <a:lnTo>
                    <a:pt x="1236" y="1370"/>
                  </a:lnTo>
                  <a:lnTo>
                    <a:pt x="1228" y="1300"/>
                  </a:lnTo>
                  <a:lnTo>
                    <a:pt x="1212" y="1237"/>
                  </a:lnTo>
                  <a:lnTo>
                    <a:pt x="1189" y="1174"/>
                  </a:lnTo>
                  <a:lnTo>
                    <a:pt x="606" y="174"/>
                  </a:lnTo>
                  <a:lnTo>
                    <a:pt x="567" y="119"/>
                  </a:lnTo>
                  <a:lnTo>
                    <a:pt x="520" y="72"/>
                  </a:lnTo>
                  <a:lnTo>
                    <a:pt x="465" y="32"/>
                  </a:lnTo>
                  <a:lnTo>
                    <a:pt x="409" y="9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2639;p46"/>
            <p:cNvSpPr/>
            <p:nvPr/>
          </p:nvSpPr>
          <p:spPr>
            <a:xfrm>
              <a:off x="3514075" y="3224050"/>
              <a:ext cx="479150" cy="638350"/>
            </a:xfrm>
            <a:custGeom>
              <a:avLst/>
              <a:gdLst/>
              <a:ahLst/>
              <a:cxnLst/>
              <a:rect l="l" t="t" r="r" b="b"/>
              <a:pathLst>
                <a:path w="19166" h="25534" extrusionOk="0">
                  <a:moveTo>
                    <a:pt x="16513" y="7722"/>
                  </a:moveTo>
                  <a:lnTo>
                    <a:pt x="16560" y="7729"/>
                  </a:lnTo>
                  <a:lnTo>
                    <a:pt x="16615" y="7737"/>
                  </a:lnTo>
                  <a:lnTo>
                    <a:pt x="16662" y="7761"/>
                  </a:lnTo>
                  <a:lnTo>
                    <a:pt x="16710" y="7785"/>
                  </a:lnTo>
                  <a:lnTo>
                    <a:pt x="16757" y="7816"/>
                  </a:lnTo>
                  <a:lnTo>
                    <a:pt x="16796" y="7855"/>
                  </a:lnTo>
                  <a:lnTo>
                    <a:pt x="16836" y="7903"/>
                  </a:lnTo>
                  <a:lnTo>
                    <a:pt x="16875" y="7958"/>
                  </a:lnTo>
                  <a:lnTo>
                    <a:pt x="17575" y="9178"/>
                  </a:lnTo>
                  <a:lnTo>
                    <a:pt x="17615" y="9256"/>
                  </a:lnTo>
                  <a:lnTo>
                    <a:pt x="17638" y="9335"/>
                  </a:lnTo>
                  <a:lnTo>
                    <a:pt x="17646" y="9406"/>
                  </a:lnTo>
                  <a:lnTo>
                    <a:pt x="17638" y="9485"/>
                  </a:lnTo>
                  <a:lnTo>
                    <a:pt x="17623" y="9548"/>
                  </a:lnTo>
                  <a:lnTo>
                    <a:pt x="17599" y="9611"/>
                  </a:lnTo>
                  <a:lnTo>
                    <a:pt x="17560" y="9666"/>
                  </a:lnTo>
                  <a:lnTo>
                    <a:pt x="17505" y="9705"/>
                  </a:lnTo>
                  <a:lnTo>
                    <a:pt x="17473" y="9721"/>
                  </a:lnTo>
                  <a:lnTo>
                    <a:pt x="17442" y="9729"/>
                  </a:lnTo>
                  <a:lnTo>
                    <a:pt x="17371" y="9736"/>
                  </a:lnTo>
                  <a:lnTo>
                    <a:pt x="17324" y="9729"/>
                  </a:lnTo>
                  <a:lnTo>
                    <a:pt x="17276" y="9721"/>
                  </a:lnTo>
                  <a:lnTo>
                    <a:pt x="17229" y="9697"/>
                  </a:lnTo>
                  <a:lnTo>
                    <a:pt x="17182" y="9674"/>
                  </a:lnTo>
                  <a:lnTo>
                    <a:pt x="17135" y="9642"/>
                  </a:lnTo>
                  <a:lnTo>
                    <a:pt x="17087" y="9595"/>
                  </a:lnTo>
                  <a:lnTo>
                    <a:pt x="17048" y="9548"/>
                  </a:lnTo>
                  <a:lnTo>
                    <a:pt x="17017" y="9500"/>
                  </a:lnTo>
                  <a:lnTo>
                    <a:pt x="16316" y="8280"/>
                  </a:lnTo>
                  <a:lnTo>
                    <a:pt x="16277" y="8202"/>
                  </a:lnTo>
                  <a:lnTo>
                    <a:pt x="16253" y="8131"/>
                  </a:lnTo>
                  <a:lnTo>
                    <a:pt x="16245" y="8052"/>
                  </a:lnTo>
                  <a:lnTo>
                    <a:pt x="16245" y="7973"/>
                  </a:lnTo>
                  <a:lnTo>
                    <a:pt x="16261" y="7910"/>
                  </a:lnTo>
                  <a:lnTo>
                    <a:pt x="16293" y="7848"/>
                  </a:lnTo>
                  <a:lnTo>
                    <a:pt x="16332" y="7792"/>
                  </a:lnTo>
                  <a:lnTo>
                    <a:pt x="16387" y="7753"/>
                  </a:lnTo>
                  <a:lnTo>
                    <a:pt x="16450" y="7729"/>
                  </a:lnTo>
                  <a:lnTo>
                    <a:pt x="16513" y="7722"/>
                  </a:lnTo>
                  <a:close/>
                  <a:moveTo>
                    <a:pt x="14537" y="9603"/>
                  </a:moveTo>
                  <a:lnTo>
                    <a:pt x="14600" y="9611"/>
                  </a:lnTo>
                  <a:lnTo>
                    <a:pt x="14663" y="9626"/>
                  </a:lnTo>
                  <a:lnTo>
                    <a:pt x="14726" y="9642"/>
                  </a:lnTo>
                  <a:lnTo>
                    <a:pt x="14789" y="9674"/>
                  </a:lnTo>
                  <a:lnTo>
                    <a:pt x="16009" y="10382"/>
                  </a:lnTo>
                  <a:lnTo>
                    <a:pt x="16080" y="10429"/>
                  </a:lnTo>
                  <a:lnTo>
                    <a:pt x="16135" y="10484"/>
                  </a:lnTo>
                  <a:lnTo>
                    <a:pt x="16182" y="10547"/>
                  </a:lnTo>
                  <a:lnTo>
                    <a:pt x="16222" y="10610"/>
                  </a:lnTo>
                  <a:lnTo>
                    <a:pt x="16237" y="10681"/>
                  </a:lnTo>
                  <a:lnTo>
                    <a:pt x="16245" y="10744"/>
                  </a:lnTo>
                  <a:lnTo>
                    <a:pt x="16237" y="10807"/>
                  </a:lnTo>
                  <a:lnTo>
                    <a:pt x="16214" y="10870"/>
                  </a:lnTo>
                  <a:lnTo>
                    <a:pt x="16190" y="10901"/>
                  </a:lnTo>
                  <a:lnTo>
                    <a:pt x="16167" y="10933"/>
                  </a:lnTo>
                  <a:lnTo>
                    <a:pt x="16135" y="10956"/>
                  </a:lnTo>
                  <a:lnTo>
                    <a:pt x="16096" y="10972"/>
                  </a:lnTo>
                  <a:lnTo>
                    <a:pt x="16064" y="10988"/>
                  </a:lnTo>
                  <a:lnTo>
                    <a:pt x="16025" y="10996"/>
                  </a:lnTo>
                  <a:lnTo>
                    <a:pt x="15938" y="11012"/>
                  </a:lnTo>
                  <a:lnTo>
                    <a:pt x="15875" y="11004"/>
                  </a:lnTo>
                  <a:lnTo>
                    <a:pt x="15812" y="10988"/>
                  </a:lnTo>
                  <a:lnTo>
                    <a:pt x="15749" y="10972"/>
                  </a:lnTo>
                  <a:lnTo>
                    <a:pt x="15686" y="10941"/>
                  </a:lnTo>
                  <a:lnTo>
                    <a:pt x="14467" y="10240"/>
                  </a:lnTo>
                  <a:lnTo>
                    <a:pt x="14396" y="10193"/>
                  </a:lnTo>
                  <a:lnTo>
                    <a:pt x="14341" y="10130"/>
                  </a:lnTo>
                  <a:lnTo>
                    <a:pt x="14293" y="10075"/>
                  </a:lnTo>
                  <a:lnTo>
                    <a:pt x="14262" y="10004"/>
                  </a:lnTo>
                  <a:lnTo>
                    <a:pt x="14238" y="9941"/>
                  </a:lnTo>
                  <a:lnTo>
                    <a:pt x="14230" y="9870"/>
                  </a:lnTo>
                  <a:lnTo>
                    <a:pt x="14238" y="9807"/>
                  </a:lnTo>
                  <a:lnTo>
                    <a:pt x="14270" y="9744"/>
                  </a:lnTo>
                  <a:lnTo>
                    <a:pt x="14286" y="9713"/>
                  </a:lnTo>
                  <a:lnTo>
                    <a:pt x="14317" y="9689"/>
                  </a:lnTo>
                  <a:lnTo>
                    <a:pt x="14348" y="9666"/>
                  </a:lnTo>
                  <a:lnTo>
                    <a:pt x="14380" y="9642"/>
                  </a:lnTo>
                  <a:lnTo>
                    <a:pt x="14419" y="9626"/>
                  </a:lnTo>
                  <a:lnTo>
                    <a:pt x="14459" y="9618"/>
                  </a:lnTo>
                  <a:lnTo>
                    <a:pt x="14537" y="9603"/>
                  </a:lnTo>
                  <a:close/>
                  <a:moveTo>
                    <a:pt x="15254" y="12208"/>
                  </a:moveTo>
                  <a:lnTo>
                    <a:pt x="15340" y="12216"/>
                  </a:lnTo>
                  <a:lnTo>
                    <a:pt x="15419" y="12232"/>
                  </a:lnTo>
                  <a:lnTo>
                    <a:pt x="15490" y="12263"/>
                  </a:lnTo>
                  <a:lnTo>
                    <a:pt x="15553" y="12302"/>
                  </a:lnTo>
                  <a:lnTo>
                    <a:pt x="15608" y="12350"/>
                  </a:lnTo>
                  <a:lnTo>
                    <a:pt x="15647" y="12405"/>
                  </a:lnTo>
                  <a:lnTo>
                    <a:pt x="15671" y="12468"/>
                  </a:lnTo>
                  <a:lnTo>
                    <a:pt x="15679" y="12531"/>
                  </a:lnTo>
                  <a:lnTo>
                    <a:pt x="15671" y="12594"/>
                  </a:lnTo>
                  <a:lnTo>
                    <a:pt x="15647" y="12657"/>
                  </a:lnTo>
                  <a:lnTo>
                    <a:pt x="15608" y="12712"/>
                  </a:lnTo>
                  <a:lnTo>
                    <a:pt x="15553" y="12759"/>
                  </a:lnTo>
                  <a:lnTo>
                    <a:pt x="15490" y="12798"/>
                  </a:lnTo>
                  <a:lnTo>
                    <a:pt x="15419" y="12822"/>
                  </a:lnTo>
                  <a:lnTo>
                    <a:pt x="15340" y="12845"/>
                  </a:lnTo>
                  <a:lnTo>
                    <a:pt x="13766" y="12845"/>
                  </a:lnTo>
                  <a:lnTo>
                    <a:pt x="13687" y="12822"/>
                  </a:lnTo>
                  <a:lnTo>
                    <a:pt x="13617" y="12798"/>
                  </a:lnTo>
                  <a:lnTo>
                    <a:pt x="13554" y="12759"/>
                  </a:lnTo>
                  <a:lnTo>
                    <a:pt x="13498" y="12712"/>
                  </a:lnTo>
                  <a:lnTo>
                    <a:pt x="13467" y="12657"/>
                  </a:lnTo>
                  <a:lnTo>
                    <a:pt x="13435" y="12594"/>
                  </a:lnTo>
                  <a:lnTo>
                    <a:pt x="13428" y="12531"/>
                  </a:lnTo>
                  <a:lnTo>
                    <a:pt x="13435" y="12468"/>
                  </a:lnTo>
                  <a:lnTo>
                    <a:pt x="13467" y="12405"/>
                  </a:lnTo>
                  <a:lnTo>
                    <a:pt x="13498" y="12350"/>
                  </a:lnTo>
                  <a:lnTo>
                    <a:pt x="13554" y="12302"/>
                  </a:lnTo>
                  <a:lnTo>
                    <a:pt x="13617" y="12263"/>
                  </a:lnTo>
                  <a:lnTo>
                    <a:pt x="13687" y="12232"/>
                  </a:lnTo>
                  <a:lnTo>
                    <a:pt x="13766" y="12216"/>
                  </a:lnTo>
                  <a:lnTo>
                    <a:pt x="13853" y="12208"/>
                  </a:lnTo>
                  <a:close/>
                  <a:moveTo>
                    <a:pt x="15765" y="14089"/>
                  </a:moveTo>
                  <a:lnTo>
                    <a:pt x="15852" y="14097"/>
                  </a:lnTo>
                  <a:lnTo>
                    <a:pt x="15891" y="14113"/>
                  </a:lnTo>
                  <a:lnTo>
                    <a:pt x="15930" y="14128"/>
                  </a:lnTo>
                  <a:lnTo>
                    <a:pt x="15962" y="14144"/>
                  </a:lnTo>
                  <a:lnTo>
                    <a:pt x="15993" y="14168"/>
                  </a:lnTo>
                  <a:lnTo>
                    <a:pt x="16017" y="14199"/>
                  </a:lnTo>
                  <a:lnTo>
                    <a:pt x="16041" y="14231"/>
                  </a:lnTo>
                  <a:lnTo>
                    <a:pt x="16064" y="14294"/>
                  </a:lnTo>
                  <a:lnTo>
                    <a:pt x="16072" y="14357"/>
                  </a:lnTo>
                  <a:lnTo>
                    <a:pt x="16072" y="14427"/>
                  </a:lnTo>
                  <a:lnTo>
                    <a:pt x="16049" y="14490"/>
                  </a:lnTo>
                  <a:lnTo>
                    <a:pt x="16017" y="14553"/>
                  </a:lnTo>
                  <a:lnTo>
                    <a:pt x="15970" y="14616"/>
                  </a:lnTo>
                  <a:lnTo>
                    <a:pt x="15907" y="14671"/>
                  </a:lnTo>
                  <a:lnTo>
                    <a:pt x="15836" y="14719"/>
                  </a:lnTo>
                  <a:lnTo>
                    <a:pt x="14616" y="15427"/>
                  </a:lnTo>
                  <a:lnTo>
                    <a:pt x="14561" y="15458"/>
                  </a:lnTo>
                  <a:lnTo>
                    <a:pt x="14490" y="15474"/>
                  </a:lnTo>
                  <a:lnTo>
                    <a:pt x="14427" y="15490"/>
                  </a:lnTo>
                  <a:lnTo>
                    <a:pt x="14364" y="15490"/>
                  </a:lnTo>
                  <a:lnTo>
                    <a:pt x="14286" y="15482"/>
                  </a:lnTo>
                  <a:lnTo>
                    <a:pt x="14238" y="15474"/>
                  </a:lnTo>
                  <a:lnTo>
                    <a:pt x="14207" y="15458"/>
                  </a:lnTo>
                  <a:lnTo>
                    <a:pt x="14167" y="15443"/>
                  </a:lnTo>
                  <a:lnTo>
                    <a:pt x="14144" y="15419"/>
                  </a:lnTo>
                  <a:lnTo>
                    <a:pt x="14112" y="15388"/>
                  </a:lnTo>
                  <a:lnTo>
                    <a:pt x="14089" y="15356"/>
                  </a:lnTo>
                  <a:lnTo>
                    <a:pt x="14065" y="15301"/>
                  </a:lnTo>
                  <a:lnTo>
                    <a:pt x="14057" y="15230"/>
                  </a:lnTo>
                  <a:lnTo>
                    <a:pt x="14065" y="15167"/>
                  </a:lnTo>
                  <a:lnTo>
                    <a:pt x="14089" y="15096"/>
                  </a:lnTo>
                  <a:lnTo>
                    <a:pt x="14120" y="15033"/>
                  </a:lnTo>
                  <a:lnTo>
                    <a:pt x="14167" y="14971"/>
                  </a:lnTo>
                  <a:lnTo>
                    <a:pt x="14230" y="14915"/>
                  </a:lnTo>
                  <a:lnTo>
                    <a:pt x="14301" y="14860"/>
                  </a:lnTo>
                  <a:lnTo>
                    <a:pt x="15513" y="14168"/>
                  </a:lnTo>
                  <a:lnTo>
                    <a:pt x="15576" y="14136"/>
                  </a:lnTo>
                  <a:lnTo>
                    <a:pt x="15639" y="14113"/>
                  </a:lnTo>
                  <a:lnTo>
                    <a:pt x="15702" y="14097"/>
                  </a:lnTo>
                  <a:lnTo>
                    <a:pt x="15765" y="14089"/>
                  </a:lnTo>
                  <a:close/>
                  <a:moveTo>
                    <a:pt x="16804" y="15482"/>
                  </a:moveTo>
                  <a:lnTo>
                    <a:pt x="16843" y="15490"/>
                  </a:lnTo>
                  <a:lnTo>
                    <a:pt x="16883" y="15498"/>
                  </a:lnTo>
                  <a:lnTo>
                    <a:pt x="16922" y="15506"/>
                  </a:lnTo>
                  <a:lnTo>
                    <a:pt x="16954" y="15521"/>
                  </a:lnTo>
                  <a:lnTo>
                    <a:pt x="17009" y="15561"/>
                  </a:lnTo>
                  <a:lnTo>
                    <a:pt x="17048" y="15608"/>
                  </a:lnTo>
                  <a:lnTo>
                    <a:pt x="17080" y="15663"/>
                  </a:lnTo>
                  <a:lnTo>
                    <a:pt x="17103" y="15726"/>
                  </a:lnTo>
                  <a:lnTo>
                    <a:pt x="17111" y="15789"/>
                  </a:lnTo>
                  <a:lnTo>
                    <a:pt x="17111" y="15860"/>
                  </a:lnTo>
                  <a:lnTo>
                    <a:pt x="17087" y="15923"/>
                  </a:lnTo>
                  <a:lnTo>
                    <a:pt x="17064" y="15986"/>
                  </a:lnTo>
                  <a:lnTo>
                    <a:pt x="16481" y="16978"/>
                  </a:lnTo>
                  <a:lnTo>
                    <a:pt x="16458" y="17025"/>
                  </a:lnTo>
                  <a:lnTo>
                    <a:pt x="16426" y="17056"/>
                  </a:lnTo>
                  <a:lnTo>
                    <a:pt x="16395" y="17088"/>
                  </a:lnTo>
                  <a:lnTo>
                    <a:pt x="16356" y="17119"/>
                  </a:lnTo>
                  <a:lnTo>
                    <a:pt x="16316" y="17135"/>
                  </a:lnTo>
                  <a:lnTo>
                    <a:pt x="16269" y="17151"/>
                  </a:lnTo>
                  <a:lnTo>
                    <a:pt x="16230" y="17159"/>
                  </a:lnTo>
                  <a:lnTo>
                    <a:pt x="16182" y="17166"/>
                  </a:lnTo>
                  <a:lnTo>
                    <a:pt x="16143" y="17159"/>
                  </a:lnTo>
                  <a:lnTo>
                    <a:pt x="16112" y="17151"/>
                  </a:lnTo>
                  <a:lnTo>
                    <a:pt x="16072" y="17143"/>
                  </a:lnTo>
                  <a:lnTo>
                    <a:pt x="16033" y="17127"/>
                  </a:lnTo>
                  <a:lnTo>
                    <a:pt x="15978" y="17088"/>
                  </a:lnTo>
                  <a:lnTo>
                    <a:pt x="15938" y="17033"/>
                  </a:lnTo>
                  <a:lnTo>
                    <a:pt x="15907" y="16978"/>
                  </a:lnTo>
                  <a:lnTo>
                    <a:pt x="15883" y="16922"/>
                  </a:lnTo>
                  <a:lnTo>
                    <a:pt x="15875" y="16859"/>
                  </a:lnTo>
                  <a:lnTo>
                    <a:pt x="15883" y="16789"/>
                  </a:lnTo>
                  <a:lnTo>
                    <a:pt x="15899" y="16726"/>
                  </a:lnTo>
                  <a:lnTo>
                    <a:pt x="15930" y="16663"/>
                  </a:lnTo>
                  <a:lnTo>
                    <a:pt x="16505" y="15663"/>
                  </a:lnTo>
                  <a:lnTo>
                    <a:pt x="16529" y="15624"/>
                  </a:lnTo>
                  <a:lnTo>
                    <a:pt x="16560" y="15584"/>
                  </a:lnTo>
                  <a:lnTo>
                    <a:pt x="16600" y="15561"/>
                  </a:lnTo>
                  <a:lnTo>
                    <a:pt x="16639" y="15529"/>
                  </a:lnTo>
                  <a:lnTo>
                    <a:pt x="16678" y="15514"/>
                  </a:lnTo>
                  <a:lnTo>
                    <a:pt x="16718" y="15498"/>
                  </a:lnTo>
                  <a:lnTo>
                    <a:pt x="16765" y="15490"/>
                  </a:lnTo>
                  <a:lnTo>
                    <a:pt x="16804" y="15482"/>
                  </a:lnTo>
                  <a:close/>
                  <a:moveTo>
                    <a:pt x="1669" y="0"/>
                  </a:moveTo>
                  <a:lnTo>
                    <a:pt x="1504" y="8"/>
                  </a:lnTo>
                  <a:lnTo>
                    <a:pt x="1338" y="32"/>
                  </a:lnTo>
                  <a:lnTo>
                    <a:pt x="1173" y="71"/>
                  </a:lnTo>
                  <a:lnTo>
                    <a:pt x="1023" y="126"/>
                  </a:lnTo>
                  <a:lnTo>
                    <a:pt x="874" y="197"/>
                  </a:lnTo>
                  <a:lnTo>
                    <a:pt x="740" y="284"/>
                  </a:lnTo>
                  <a:lnTo>
                    <a:pt x="606" y="378"/>
                  </a:lnTo>
                  <a:lnTo>
                    <a:pt x="488" y="488"/>
                  </a:lnTo>
                  <a:lnTo>
                    <a:pt x="386" y="606"/>
                  </a:lnTo>
                  <a:lnTo>
                    <a:pt x="284" y="732"/>
                  </a:lnTo>
                  <a:lnTo>
                    <a:pt x="205" y="866"/>
                  </a:lnTo>
                  <a:lnTo>
                    <a:pt x="134" y="1016"/>
                  </a:lnTo>
                  <a:lnTo>
                    <a:pt x="79" y="1165"/>
                  </a:lnTo>
                  <a:lnTo>
                    <a:pt x="32" y="1331"/>
                  </a:lnTo>
                  <a:lnTo>
                    <a:pt x="8" y="1496"/>
                  </a:lnTo>
                  <a:lnTo>
                    <a:pt x="0" y="1669"/>
                  </a:lnTo>
                  <a:lnTo>
                    <a:pt x="0" y="23857"/>
                  </a:lnTo>
                  <a:lnTo>
                    <a:pt x="8" y="24030"/>
                  </a:lnTo>
                  <a:lnTo>
                    <a:pt x="32" y="24195"/>
                  </a:lnTo>
                  <a:lnTo>
                    <a:pt x="79" y="24352"/>
                  </a:lnTo>
                  <a:lnTo>
                    <a:pt x="134" y="24510"/>
                  </a:lnTo>
                  <a:lnTo>
                    <a:pt x="205" y="24651"/>
                  </a:lnTo>
                  <a:lnTo>
                    <a:pt x="284" y="24793"/>
                  </a:lnTo>
                  <a:lnTo>
                    <a:pt x="386" y="24919"/>
                  </a:lnTo>
                  <a:lnTo>
                    <a:pt x="488" y="25037"/>
                  </a:lnTo>
                  <a:lnTo>
                    <a:pt x="606" y="25147"/>
                  </a:lnTo>
                  <a:lnTo>
                    <a:pt x="740" y="25242"/>
                  </a:lnTo>
                  <a:lnTo>
                    <a:pt x="874" y="25328"/>
                  </a:lnTo>
                  <a:lnTo>
                    <a:pt x="1023" y="25399"/>
                  </a:lnTo>
                  <a:lnTo>
                    <a:pt x="1173" y="25454"/>
                  </a:lnTo>
                  <a:lnTo>
                    <a:pt x="1338" y="25494"/>
                  </a:lnTo>
                  <a:lnTo>
                    <a:pt x="1504" y="25517"/>
                  </a:lnTo>
                  <a:lnTo>
                    <a:pt x="1669" y="25533"/>
                  </a:lnTo>
                  <a:lnTo>
                    <a:pt x="19165" y="25533"/>
                  </a:lnTo>
                  <a:lnTo>
                    <a:pt x="19165" y="19118"/>
                  </a:lnTo>
                  <a:lnTo>
                    <a:pt x="19095" y="19118"/>
                  </a:lnTo>
                  <a:lnTo>
                    <a:pt x="19016" y="19103"/>
                  </a:lnTo>
                  <a:lnTo>
                    <a:pt x="18945" y="19095"/>
                  </a:lnTo>
                  <a:lnTo>
                    <a:pt x="18874" y="19071"/>
                  </a:lnTo>
                  <a:lnTo>
                    <a:pt x="18811" y="19048"/>
                  </a:lnTo>
                  <a:lnTo>
                    <a:pt x="18748" y="19024"/>
                  </a:lnTo>
                  <a:lnTo>
                    <a:pt x="18685" y="18992"/>
                  </a:lnTo>
                  <a:lnTo>
                    <a:pt x="18622" y="18961"/>
                  </a:lnTo>
                  <a:lnTo>
                    <a:pt x="18575" y="18922"/>
                  </a:lnTo>
                  <a:lnTo>
                    <a:pt x="18520" y="18874"/>
                  </a:lnTo>
                  <a:lnTo>
                    <a:pt x="18473" y="18835"/>
                  </a:lnTo>
                  <a:lnTo>
                    <a:pt x="18433" y="18788"/>
                  </a:lnTo>
                  <a:lnTo>
                    <a:pt x="18394" y="18741"/>
                  </a:lnTo>
                  <a:lnTo>
                    <a:pt x="18363" y="18685"/>
                  </a:lnTo>
                  <a:lnTo>
                    <a:pt x="18331" y="18630"/>
                  </a:lnTo>
                  <a:lnTo>
                    <a:pt x="18315" y="18575"/>
                  </a:lnTo>
                  <a:lnTo>
                    <a:pt x="18237" y="18552"/>
                  </a:lnTo>
                  <a:lnTo>
                    <a:pt x="18158" y="18520"/>
                  </a:lnTo>
                  <a:lnTo>
                    <a:pt x="18095" y="18481"/>
                  </a:lnTo>
                  <a:lnTo>
                    <a:pt x="18040" y="18442"/>
                  </a:lnTo>
                  <a:lnTo>
                    <a:pt x="17993" y="18386"/>
                  </a:lnTo>
                  <a:lnTo>
                    <a:pt x="17961" y="18331"/>
                  </a:lnTo>
                  <a:lnTo>
                    <a:pt x="17945" y="18276"/>
                  </a:lnTo>
                  <a:lnTo>
                    <a:pt x="17938" y="18213"/>
                  </a:lnTo>
                  <a:lnTo>
                    <a:pt x="17945" y="18142"/>
                  </a:lnTo>
                  <a:lnTo>
                    <a:pt x="17969" y="18079"/>
                  </a:lnTo>
                  <a:lnTo>
                    <a:pt x="18000" y="18024"/>
                  </a:lnTo>
                  <a:lnTo>
                    <a:pt x="18056" y="17977"/>
                  </a:lnTo>
                  <a:lnTo>
                    <a:pt x="18000" y="17914"/>
                  </a:lnTo>
                  <a:lnTo>
                    <a:pt x="17969" y="17851"/>
                  </a:lnTo>
                  <a:lnTo>
                    <a:pt x="17945" y="17780"/>
                  </a:lnTo>
                  <a:lnTo>
                    <a:pt x="17938" y="17702"/>
                  </a:lnTo>
                  <a:lnTo>
                    <a:pt x="17945" y="17623"/>
                  </a:lnTo>
                  <a:lnTo>
                    <a:pt x="17969" y="17552"/>
                  </a:lnTo>
                  <a:lnTo>
                    <a:pt x="18008" y="17489"/>
                  </a:lnTo>
                  <a:lnTo>
                    <a:pt x="18063" y="17434"/>
                  </a:lnTo>
                  <a:lnTo>
                    <a:pt x="18008" y="17371"/>
                  </a:lnTo>
                  <a:lnTo>
                    <a:pt x="17969" y="17300"/>
                  </a:lnTo>
                  <a:lnTo>
                    <a:pt x="17945" y="17229"/>
                  </a:lnTo>
                  <a:lnTo>
                    <a:pt x="17938" y="17151"/>
                  </a:lnTo>
                  <a:lnTo>
                    <a:pt x="17945" y="17080"/>
                  </a:lnTo>
                  <a:lnTo>
                    <a:pt x="17961" y="17025"/>
                  </a:lnTo>
                  <a:lnTo>
                    <a:pt x="17646" y="17025"/>
                  </a:lnTo>
                  <a:lnTo>
                    <a:pt x="17646" y="16293"/>
                  </a:lnTo>
                  <a:lnTo>
                    <a:pt x="17938" y="16293"/>
                  </a:lnTo>
                  <a:lnTo>
                    <a:pt x="17914" y="16120"/>
                  </a:lnTo>
                  <a:lnTo>
                    <a:pt x="17898" y="16025"/>
                  </a:lnTo>
                  <a:lnTo>
                    <a:pt x="17882" y="15931"/>
                  </a:lnTo>
                  <a:lnTo>
                    <a:pt x="17851" y="15821"/>
                  </a:lnTo>
                  <a:lnTo>
                    <a:pt x="17812" y="15718"/>
                  </a:lnTo>
                  <a:lnTo>
                    <a:pt x="17764" y="15608"/>
                  </a:lnTo>
                  <a:lnTo>
                    <a:pt x="17709" y="15498"/>
                  </a:lnTo>
                  <a:lnTo>
                    <a:pt x="17568" y="15277"/>
                  </a:lnTo>
                  <a:lnTo>
                    <a:pt x="17442" y="15073"/>
                  </a:lnTo>
                  <a:lnTo>
                    <a:pt x="17190" y="14703"/>
                  </a:lnTo>
                  <a:lnTo>
                    <a:pt x="16969" y="14380"/>
                  </a:lnTo>
                  <a:lnTo>
                    <a:pt x="16867" y="14231"/>
                  </a:lnTo>
                  <a:lnTo>
                    <a:pt x="16773" y="14081"/>
                  </a:lnTo>
                  <a:lnTo>
                    <a:pt x="16686" y="13932"/>
                  </a:lnTo>
                  <a:lnTo>
                    <a:pt x="16607" y="13782"/>
                  </a:lnTo>
                  <a:lnTo>
                    <a:pt x="16544" y="13617"/>
                  </a:lnTo>
                  <a:lnTo>
                    <a:pt x="16481" y="13451"/>
                  </a:lnTo>
                  <a:lnTo>
                    <a:pt x="16434" y="13270"/>
                  </a:lnTo>
                  <a:lnTo>
                    <a:pt x="16403" y="13074"/>
                  </a:lnTo>
                  <a:lnTo>
                    <a:pt x="16379" y="12861"/>
                  </a:lnTo>
                  <a:lnTo>
                    <a:pt x="16363" y="12633"/>
                  </a:lnTo>
                  <a:lnTo>
                    <a:pt x="16356" y="12483"/>
                  </a:lnTo>
                  <a:lnTo>
                    <a:pt x="16363" y="12334"/>
                  </a:lnTo>
                  <a:lnTo>
                    <a:pt x="16371" y="12192"/>
                  </a:lnTo>
                  <a:lnTo>
                    <a:pt x="16395" y="12050"/>
                  </a:lnTo>
                  <a:lnTo>
                    <a:pt x="16418" y="11917"/>
                  </a:lnTo>
                  <a:lnTo>
                    <a:pt x="16450" y="11775"/>
                  </a:lnTo>
                  <a:lnTo>
                    <a:pt x="16481" y="11641"/>
                  </a:lnTo>
                  <a:lnTo>
                    <a:pt x="16529" y="11507"/>
                  </a:lnTo>
                  <a:lnTo>
                    <a:pt x="16576" y="11381"/>
                  </a:lnTo>
                  <a:lnTo>
                    <a:pt x="16639" y="11256"/>
                  </a:lnTo>
                  <a:lnTo>
                    <a:pt x="16694" y="11137"/>
                  </a:lnTo>
                  <a:lnTo>
                    <a:pt x="16765" y="11019"/>
                  </a:lnTo>
                  <a:lnTo>
                    <a:pt x="16836" y="10901"/>
                  </a:lnTo>
                  <a:lnTo>
                    <a:pt x="16914" y="10791"/>
                  </a:lnTo>
                  <a:lnTo>
                    <a:pt x="17001" y="10681"/>
                  </a:lnTo>
                  <a:lnTo>
                    <a:pt x="17087" y="10579"/>
                  </a:lnTo>
                  <a:lnTo>
                    <a:pt x="17182" y="10484"/>
                  </a:lnTo>
                  <a:lnTo>
                    <a:pt x="17276" y="10390"/>
                  </a:lnTo>
                  <a:lnTo>
                    <a:pt x="17379" y="10295"/>
                  </a:lnTo>
                  <a:lnTo>
                    <a:pt x="17489" y="10209"/>
                  </a:lnTo>
                  <a:lnTo>
                    <a:pt x="17599" y="10130"/>
                  </a:lnTo>
                  <a:lnTo>
                    <a:pt x="17709" y="10059"/>
                  </a:lnTo>
                  <a:lnTo>
                    <a:pt x="17827" y="9988"/>
                  </a:lnTo>
                  <a:lnTo>
                    <a:pt x="17945" y="9925"/>
                  </a:lnTo>
                  <a:lnTo>
                    <a:pt x="18071" y="9870"/>
                  </a:lnTo>
                  <a:lnTo>
                    <a:pt x="18197" y="9815"/>
                  </a:lnTo>
                  <a:lnTo>
                    <a:pt x="18331" y="9768"/>
                  </a:lnTo>
                  <a:lnTo>
                    <a:pt x="18465" y="9729"/>
                  </a:lnTo>
                  <a:lnTo>
                    <a:pt x="18599" y="9697"/>
                  </a:lnTo>
                  <a:lnTo>
                    <a:pt x="18740" y="9674"/>
                  </a:lnTo>
                  <a:lnTo>
                    <a:pt x="18882" y="9650"/>
                  </a:lnTo>
                  <a:lnTo>
                    <a:pt x="19024" y="9634"/>
                  </a:lnTo>
                  <a:lnTo>
                    <a:pt x="19165" y="9634"/>
                  </a:lnTo>
                  <a:lnTo>
                    <a:pt x="19165" y="9335"/>
                  </a:lnTo>
                  <a:lnTo>
                    <a:pt x="19110" y="9319"/>
                  </a:lnTo>
                  <a:lnTo>
                    <a:pt x="19055" y="9288"/>
                  </a:lnTo>
                  <a:lnTo>
                    <a:pt x="19008" y="9249"/>
                  </a:lnTo>
                  <a:lnTo>
                    <a:pt x="18969" y="9201"/>
                  </a:lnTo>
                  <a:lnTo>
                    <a:pt x="18937" y="9138"/>
                  </a:lnTo>
                  <a:lnTo>
                    <a:pt x="18906" y="9067"/>
                  </a:lnTo>
                  <a:lnTo>
                    <a:pt x="18890" y="8997"/>
                  </a:lnTo>
                  <a:lnTo>
                    <a:pt x="18882" y="8918"/>
                  </a:lnTo>
                  <a:lnTo>
                    <a:pt x="18882" y="7517"/>
                  </a:lnTo>
                  <a:lnTo>
                    <a:pt x="18890" y="7438"/>
                  </a:lnTo>
                  <a:lnTo>
                    <a:pt x="18906" y="7360"/>
                  </a:lnTo>
                  <a:lnTo>
                    <a:pt x="18937" y="7297"/>
                  </a:lnTo>
                  <a:lnTo>
                    <a:pt x="18969" y="7234"/>
                  </a:lnTo>
                  <a:lnTo>
                    <a:pt x="19008" y="7186"/>
                  </a:lnTo>
                  <a:lnTo>
                    <a:pt x="19055" y="7139"/>
                  </a:lnTo>
                  <a:lnTo>
                    <a:pt x="19110" y="7116"/>
                  </a:lnTo>
                  <a:lnTo>
                    <a:pt x="19165" y="7100"/>
                  </a:lnTo>
                  <a:lnTo>
                    <a:pt x="19165" y="0"/>
                  </a:lnTo>
                  <a:close/>
                </a:path>
              </a:pathLst>
            </a:custGeom>
            <a:solidFill>
              <a:srgbClr val="DFE0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2640;p46"/>
            <p:cNvSpPr/>
            <p:nvPr/>
          </p:nvSpPr>
          <p:spPr>
            <a:xfrm>
              <a:off x="3910950" y="3611100"/>
              <a:ext cx="30925" cy="42125"/>
            </a:xfrm>
            <a:custGeom>
              <a:avLst/>
              <a:gdLst/>
              <a:ahLst/>
              <a:cxnLst/>
              <a:rect l="l" t="t" r="r" b="b"/>
              <a:pathLst>
                <a:path w="1237" h="1685" fill="none" extrusionOk="0">
                  <a:moveTo>
                    <a:pt x="307" y="1684"/>
                  </a:moveTo>
                  <a:lnTo>
                    <a:pt x="307" y="1684"/>
                  </a:lnTo>
                  <a:lnTo>
                    <a:pt x="268" y="1677"/>
                  </a:lnTo>
                  <a:lnTo>
                    <a:pt x="237" y="1669"/>
                  </a:lnTo>
                  <a:lnTo>
                    <a:pt x="197" y="1661"/>
                  </a:lnTo>
                  <a:lnTo>
                    <a:pt x="158" y="1645"/>
                  </a:lnTo>
                  <a:lnTo>
                    <a:pt x="158" y="1645"/>
                  </a:lnTo>
                  <a:lnTo>
                    <a:pt x="103" y="1606"/>
                  </a:lnTo>
                  <a:lnTo>
                    <a:pt x="63" y="1551"/>
                  </a:lnTo>
                  <a:lnTo>
                    <a:pt x="32" y="1496"/>
                  </a:lnTo>
                  <a:lnTo>
                    <a:pt x="8" y="1440"/>
                  </a:lnTo>
                  <a:lnTo>
                    <a:pt x="0" y="1377"/>
                  </a:lnTo>
                  <a:lnTo>
                    <a:pt x="8" y="1307"/>
                  </a:lnTo>
                  <a:lnTo>
                    <a:pt x="24" y="1244"/>
                  </a:lnTo>
                  <a:lnTo>
                    <a:pt x="55" y="1181"/>
                  </a:lnTo>
                  <a:lnTo>
                    <a:pt x="630" y="181"/>
                  </a:lnTo>
                  <a:lnTo>
                    <a:pt x="630" y="181"/>
                  </a:lnTo>
                  <a:lnTo>
                    <a:pt x="654" y="142"/>
                  </a:lnTo>
                  <a:lnTo>
                    <a:pt x="685" y="102"/>
                  </a:lnTo>
                  <a:lnTo>
                    <a:pt x="725" y="79"/>
                  </a:lnTo>
                  <a:lnTo>
                    <a:pt x="764" y="47"/>
                  </a:lnTo>
                  <a:lnTo>
                    <a:pt x="803" y="32"/>
                  </a:lnTo>
                  <a:lnTo>
                    <a:pt x="843" y="16"/>
                  </a:lnTo>
                  <a:lnTo>
                    <a:pt x="890" y="8"/>
                  </a:lnTo>
                  <a:lnTo>
                    <a:pt x="929" y="0"/>
                  </a:lnTo>
                  <a:lnTo>
                    <a:pt x="929" y="0"/>
                  </a:lnTo>
                  <a:lnTo>
                    <a:pt x="968" y="8"/>
                  </a:lnTo>
                  <a:lnTo>
                    <a:pt x="1008" y="16"/>
                  </a:lnTo>
                  <a:lnTo>
                    <a:pt x="1047" y="24"/>
                  </a:lnTo>
                  <a:lnTo>
                    <a:pt x="1079" y="39"/>
                  </a:lnTo>
                  <a:lnTo>
                    <a:pt x="1079" y="39"/>
                  </a:lnTo>
                  <a:lnTo>
                    <a:pt x="1134" y="79"/>
                  </a:lnTo>
                  <a:lnTo>
                    <a:pt x="1173" y="126"/>
                  </a:lnTo>
                  <a:lnTo>
                    <a:pt x="1205" y="181"/>
                  </a:lnTo>
                  <a:lnTo>
                    <a:pt x="1228" y="244"/>
                  </a:lnTo>
                  <a:lnTo>
                    <a:pt x="1236" y="307"/>
                  </a:lnTo>
                  <a:lnTo>
                    <a:pt x="1236" y="378"/>
                  </a:lnTo>
                  <a:lnTo>
                    <a:pt x="1212" y="441"/>
                  </a:lnTo>
                  <a:lnTo>
                    <a:pt x="1189" y="504"/>
                  </a:lnTo>
                  <a:lnTo>
                    <a:pt x="606" y="1496"/>
                  </a:lnTo>
                  <a:lnTo>
                    <a:pt x="606" y="1496"/>
                  </a:lnTo>
                  <a:lnTo>
                    <a:pt x="583" y="1543"/>
                  </a:lnTo>
                  <a:lnTo>
                    <a:pt x="551" y="1574"/>
                  </a:lnTo>
                  <a:lnTo>
                    <a:pt x="520" y="1606"/>
                  </a:lnTo>
                  <a:lnTo>
                    <a:pt x="481" y="1637"/>
                  </a:lnTo>
                  <a:lnTo>
                    <a:pt x="441" y="1653"/>
                  </a:lnTo>
                  <a:lnTo>
                    <a:pt x="394" y="1669"/>
                  </a:lnTo>
                  <a:lnTo>
                    <a:pt x="355" y="1677"/>
                  </a:lnTo>
                  <a:lnTo>
                    <a:pt x="307" y="16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2641;p46"/>
            <p:cNvSpPr/>
            <p:nvPr/>
          </p:nvSpPr>
          <p:spPr>
            <a:xfrm>
              <a:off x="3865500" y="3576250"/>
              <a:ext cx="50400" cy="35050"/>
            </a:xfrm>
            <a:custGeom>
              <a:avLst/>
              <a:gdLst/>
              <a:ahLst/>
              <a:cxnLst/>
              <a:rect l="l" t="t" r="r" b="b"/>
              <a:pathLst>
                <a:path w="2016" h="1402" fill="none" extrusionOk="0">
                  <a:moveTo>
                    <a:pt x="307" y="1402"/>
                  </a:moveTo>
                  <a:lnTo>
                    <a:pt x="307" y="1402"/>
                  </a:lnTo>
                  <a:lnTo>
                    <a:pt x="229" y="1394"/>
                  </a:lnTo>
                  <a:lnTo>
                    <a:pt x="181" y="1386"/>
                  </a:lnTo>
                  <a:lnTo>
                    <a:pt x="150" y="1370"/>
                  </a:lnTo>
                  <a:lnTo>
                    <a:pt x="110" y="1355"/>
                  </a:lnTo>
                  <a:lnTo>
                    <a:pt x="87" y="1331"/>
                  </a:lnTo>
                  <a:lnTo>
                    <a:pt x="55" y="1300"/>
                  </a:lnTo>
                  <a:lnTo>
                    <a:pt x="32" y="1268"/>
                  </a:lnTo>
                  <a:lnTo>
                    <a:pt x="32" y="1268"/>
                  </a:lnTo>
                  <a:lnTo>
                    <a:pt x="8" y="1213"/>
                  </a:lnTo>
                  <a:lnTo>
                    <a:pt x="0" y="1142"/>
                  </a:lnTo>
                  <a:lnTo>
                    <a:pt x="8" y="1079"/>
                  </a:lnTo>
                  <a:lnTo>
                    <a:pt x="32" y="1008"/>
                  </a:lnTo>
                  <a:lnTo>
                    <a:pt x="63" y="945"/>
                  </a:lnTo>
                  <a:lnTo>
                    <a:pt x="110" y="883"/>
                  </a:lnTo>
                  <a:lnTo>
                    <a:pt x="173" y="827"/>
                  </a:lnTo>
                  <a:lnTo>
                    <a:pt x="244" y="772"/>
                  </a:lnTo>
                  <a:lnTo>
                    <a:pt x="1456" y="80"/>
                  </a:lnTo>
                  <a:lnTo>
                    <a:pt x="1456" y="80"/>
                  </a:lnTo>
                  <a:lnTo>
                    <a:pt x="1519" y="48"/>
                  </a:lnTo>
                  <a:lnTo>
                    <a:pt x="1582" y="25"/>
                  </a:lnTo>
                  <a:lnTo>
                    <a:pt x="1645" y="9"/>
                  </a:lnTo>
                  <a:lnTo>
                    <a:pt x="1708" y="1"/>
                  </a:lnTo>
                  <a:lnTo>
                    <a:pt x="1708" y="1"/>
                  </a:lnTo>
                  <a:lnTo>
                    <a:pt x="1795" y="9"/>
                  </a:lnTo>
                  <a:lnTo>
                    <a:pt x="1834" y="25"/>
                  </a:lnTo>
                  <a:lnTo>
                    <a:pt x="1873" y="40"/>
                  </a:lnTo>
                  <a:lnTo>
                    <a:pt x="1905" y="56"/>
                  </a:lnTo>
                  <a:lnTo>
                    <a:pt x="1936" y="80"/>
                  </a:lnTo>
                  <a:lnTo>
                    <a:pt x="1960" y="111"/>
                  </a:lnTo>
                  <a:lnTo>
                    <a:pt x="1984" y="143"/>
                  </a:lnTo>
                  <a:lnTo>
                    <a:pt x="1984" y="143"/>
                  </a:lnTo>
                  <a:lnTo>
                    <a:pt x="2007" y="206"/>
                  </a:lnTo>
                  <a:lnTo>
                    <a:pt x="2015" y="269"/>
                  </a:lnTo>
                  <a:lnTo>
                    <a:pt x="2015" y="339"/>
                  </a:lnTo>
                  <a:lnTo>
                    <a:pt x="1992" y="402"/>
                  </a:lnTo>
                  <a:lnTo>
                    <a:pt x="1960" y="465"/>
                  </a:lnTo>
                  <a:lnTo>
                    <a:pt x="1913" y="528"/>
                  </a:lnTo>
                  <a:lnTo>
                    <a:pt x="1850" y="583"/>
                  </a:lnTo>
                  <a:lnTo>
                    <a:pt x="1779" y="631"/>
                  </a:lnTo>
                  <a:lnTo>
                    <a:pt x="559" y="1339"/>
                  </a:lnTo>
                  <a:lnTo>
                    <a:pt x="559" y="1339"/>
                  </a:lnTo>
                  <a:lnTo>
                    <a:pt x="504" y="1370"/>
                  </a:lnTo>
                  <a:lnTo>
                    <a:pt x="433" y="1386"/>
                  </a:lnTo>
                  <a:lnTo>
                    <a:pt x="370" y="1402"/>
                  </a:lnTo>
                  <a:lnTo>
                    <a:pt x="307" y="1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2642;p46"/>
            <p:cNvSpPr/>
            <p:nvPr/>
          </p:nvSpPr>
          <p:spPr>
            <a:xfrm>
              <a:off x="3849750" y="3529225"/>
              <a:ext cx="56300" cy="15975"/>
            </a:xfrm>
            <a:custGeom>
              <a:avLst/>
              <a:gdLst/>
              <a:ahLst/>
              <a:cxnLst/>
              <a:rect l="l" t="t" r="r" b="b"/>
              <a:pathLst>
                <a:path w="2252" h="639" fill="none" extrusionOk="0">
                  <a:moveTo>
                    <a:pt x="426" y="638"/>
                  </a:moveTo>
                  <a:lnTo>
                    <a:pt x="426" y="638"/>
                  </a:lnTo>
                  <a:lnTo>
                    <a:pt x="339" y="638"/>
                  </a:lnTo>
                  <a:lnTo>
                    <a:pt x="260" y="615"/>
                  </a:lnTo>
                  <a:lnTo>
                    <a:pt x="190" y="591"/>
                  </a:lnTo>
                  <a:lnTo>
                    <a:pt x="127" y="552"/>
                  </a:lnTo>
                  <a:lnTo>
                    <a:pt x="71" y="505"/>
                  </a:lnTo>
                  <a:lnTo>
                    <a:pt x="40" y="450"/>
                  </a:lnTo>
                  <a:lnTo>
                    <a:pt x="8" y="387"/>
                  </a:lnTo>
                  <a:lnTo>
                    <a:pt x="1" y="324"/>
                  </a:lnTo>
                  <a:lnTo>
                    <a:pt x="1" y="324"/>
                  </a:lnTo>
                  <a:lnTo>
                    <a:pt x="8" y="261"/>
                  </a:lnTo>
                  <a:lnTo>
                    <a:pt x="40" y="198"/>
                  </a:lnTo>
                  <a:lnTo>
                    <a:pt x="71" y="143"/>
                  </a:lnTo>
                  <a:lnTo>
                    <a:pt x="127" y="95"/>
                  </a:lnTo>
                  <a:lnTo>
                    <a:pt x="190" y="56"/>
                  </a:lnTo>
                  <a:lnTo>
                    <a:pt x="260" y="25"/>
                  </a:lnTo>
                  <a:lnTo>
                    <a:pt x="339" y="9"/>
                  </a:lnTo>
                  <a:lnTo>
                    <a:pt x="426" y="1"/>
                  </a:lnTo>
                  <a:lnTo>
                    <a:pt x="1827" y="1"/>
                  </a:lnTo>
                  <a:lnTo>
                    <a:pt x="1827" y="1"/>
                  </a:lnTo>
                  <a:lnTo>
                    <a:pt x="1913" y="9"/>
                  </a:lnTo>
                  <a:lnTo>
                    <a:pt x="1992" y="25"/>
                  </a:lnTo>
                  <a:lnTo>
                    <a:pt x="2063" y="56"/>
                  </a:lnTo>
                  <a:lnTo>
                    <a:pt x="2126" y="95"/>
                  </a:lnTo>
                  <a:lnTo>
                    <a:pt x="2181" y="143"/>
                  </a:lnTo>
                  <a:lnTo>
                    <a:pt x="2220" y="198"/>
                  </a:lnTo>
                  <a:lnTo>
                    <a:pt x="2244" y="261"/>
                  </a:lnTo>
                  <a:lnTo>
                    <a:pt x="2252" y="324"/>
                  </a:lnTo>
                  <a:lnTo>
                    <a:pt x="2252" y="324"/>
                  </a:lnTo>
                  <a:lnTo>
                    <a:pt x="2244" y="387"/>
                  </a:lnTo>
                  <a:lnTo>
                    <a:pt x="2220" y="450"/>
                  </a:lnTo>
                  <a:lnTo>
                    <a:pt x="2181" y="505"/>
                  </a:lnTo>
                  <a:lnTo>
                    <a:pt x="2126" y="552"/>
                  </a:lnTo>
                  <a:lnTo>
                    <a:pt x="2063" y="591"/>
                  </a:lnTo>
                  <a:lnTo>
                    <a:pt x="1992" y="615"/>
                  </a:lnTo>
                  <a:lnTo>
                    <a:pt x="1913" y="638"/>
                  </a:lnTo>
                  <a:lnTo>
                    <a:pt x="1827" y="638"/>
                  </a:lnTo>
                  <a:lnTo>
                    <a:pt x="426" y="6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2643;p46"/>
            <p:cNvSpPr/>
            <p:nvPr/>
          </p:nvSpPr>
          <p:spPr>
            <a:xfrm>
              <a:off x="3869825" y="3464100"/>
              <a:ext cx="50400" cy="35250"/>
            </a:xfrm>
            <a:custGeom>
              <a:avLst/>
              <a:gdLst/>
              <a:ahLst/>
              <a:cxnLst/>
              <a:rect l="l" t="t" r="r" b="b"/>
              <a:pathLst>
                <a:path w="2016" h="1410" fill="none" extrusionOk="0">
                  <a:moveTo>
                    <a:pt x="1708" y="1410"/>
                  </a:moveTo>
                  <a:lnTo>
                    <a:pt x="1708" y="1410"/>
                  </a:lnTo>
                  <a:lnTo>
                    <a:pt x="1645" y="1402"/>
                  </a:lnTo>
                  <a:lnTo>
                    <a:pt x="1582" y="1386"/>
                  </a:lnTo>
                  <a:lnTo>
                    <a:pt x="1519" y="1370"/>
                  </a:lnTo>
                  <a:lnTo>
                    <a:pt x="1456" y="1339"/>
                  </a:lnTo>
                  <a:lnTo>
                    <a:pt x="237" y="638"/>
                  </a:lnTo>
                  <a:lnTo>
                    <a:pt x="237" y="638"/>
                  </a:lnTo>
                  <a:lnTo>
                    <a:pt x="166" y="591"/>
                  </a:lnTo>
                  <a:lnTo>
                    <a:pt x="111" y="528"/>
                  </a:lnTo>
                  <a:lnTo>
                    <a:pt x="63" y="473"/>
                  </a:lnTo>
                  <a:lnTo>
                    <a:pt x="32" y="402"/>
                  </a:lnTo>
                  <a:lnTo>
                    <a:pt x="8" y="339"/>
                  </a:lnTo>
                  <a:lnTo>
                    <a:pt x="0" y="268"/>
                  </a:lnTo>
                  <a:lnTo>
                    <a:pt x="8" y="205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56" y="111"/>
                  </a:lnTo>
                  <a:lnTo>
                    <a:pt x="87" y="87"/>
                  </a:lnTo>
                  <a:lnTo>
                    <a:pt x="118" y="64"/>
                  </a:lnTo>
                  <a:lnTo>
                    <a:pt x="150" y="40"/>
                  </a:lnTo>
                  <a:lnTo>
                    <a:pt x="189" y="24"/>
                  </a:lnTo>
                  <a:lnTo>
                    <a:pt x="229" y="16"/>
                  </a:lnTo>
                  <a:lnTo>
                    <a:pt x="307" y="1"/>
                  </a:lnTo>
                  <a:lnTo>
                    <a:pt x="307" y="1"/>
                  </a:lnTo>
                  <a:lnTo>
                    <a:pt x="370" y="9"/>
                  </a:lnTo>
                  <a:lnTo>
                    <a:pt x="433" y="24"/>
                  </a:lnTo>
                  <a:lnTo>
                    <a:pt x="496" y="40"/>
                  </a:lnTo>
                  <a:lnTo>
                    <a:pt x="559" y="72"/>
                  </a:lnTo>
                  <a:lnTo>
                    <a:pt x="1779" y="780"/>
                  </a:lnTo>
                  <a:lnTo>
                    <a:pt x="1779" y="780"/>
                  </a:lnTo>
                  <a:lnTo>
                    <a:pt x="1850" y="827"/>
                  </a:lnTo>
                  <a:lnTo>
                    <a:pt x="1905" y="882"/>
                  </a:lnTo>
                  <a:lnTo>
                    <a:pt x="1952" y="945"/>
                  </a:lnTo>
                  <a:lnTo>
                    <a:pt x="1992" y="1008"/>
                  </a:lnTo>
                  <a:lnTo>
                    <a:pt x="2007" y="1079"/>
                  </a:lnTo>
                  <a:lnTo>
                    <a:pt x="2015" y="1142"/>
                  </a:lnTo>
                  <a:lnTo>
                    <a:pt x="2007" y="1205"/>
                  </a:lnTo>
                  <a:lnTo>
                    <a:pt x="1984" y="1268"/>
                  </a:lnTo>
                  <a:lnTo>
                    <a:pt x="1984" y="1268"/>
                  </a:lnTo>
                  <a:lnTo>
                    <a:pt x="1960" y="1299"/>
                  </a:lnTo>
                  <a:lnTo>
                    <a:pt x="1937" y="1331"/>
                  </a:lnTo>
                  <a:lnTo>
                    <a:pt x="1905" y="1354"/>
                  </a:lnTo>
                  <a:lnTo>
                    <a:pt x="1866" y="1370"/>
                  </a:lnTo>
                  <a:lnTo>
                    <a:pt x="1834" y="1386"/>
                  </a:lnTo>
                  <a:lnTo>
                    <a:pt x="1795" y="1394"/>
                  </a:lnTo>
                  <a:lnTo>
                    <a:pt x="1708" y="1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2644;p46"/>
            <p:cNvSpPr/>
            <p:nvPr/>
          </p:nvSpPr>
          <p:spPr>
            <a:xfrm>
              <a:off x="3920200" y="3417075"/>
              <a:ext cx="35050" cy="50400"/>
            </a:xfrm>
            <a:custGeom>
              <a:avLst/>
              <a:gdLst/>
              <a:ahLst/>
              <a:cxnLst/>
              <a:rect l="l" t="t" r="r" b="b"/>
              <a:pathLst>
                <a:path w="1402" h="2016" fill="none" extrusionOk="0">
                  <a:moveTo>
                    <a:pt x="1126" y="2015"/>
                  </a:moveTo>
                  <a:lnTo>
                    <a:pt x="1126" y="2015"/>
                  </a:lnTo>
                  <a:lnTo>
                    <a:pt x="1079" y="2008"/>
                  </a:lnTo>
                  <a:lnTo>
                    <a:pt x="1031" y="2000"/>
                  </a:lnTo>
                  <a:lnTo>
                    <a:pt x="984" y="1976"/>
                  </a:lnTo>
                  <a:lnTo>
                    <a:pt x="937" y="1953"/>
                  </a:lnTo>
                  <a:lnTo>
                    <a:pt x="890" y="1921"/>
                  </a:lnTo>
                  <a:lnTo>
                    <a:pt x="842" y="1874"/>
                  </a:lnTo>
                  <a:lnTo>
                    <a:pt x="803" y="1827"/>
                  </a:lnTo>
                  <a:lnTo>
                    <a:pt x="772" y="1779"/>
                  </a:lnTo>
                  <a:lnTo>
                    <a:pt x="71" y="559"/>
                  </a:lnTo>
                  <a:lnTo>
                    <a:pt x="71" y="559"/>
                  </a:lnTo>
                  <a:lnTo>
                    <a:pt x="32" y="481"/>
                  </a:lnTo>
                  <a:lnTo>
                    <a:pt x="8" y="410"/>
                  </a:lnTo>
                  <a:lnTo>
                    <a:pt x="0" y="331"/>
                  </a:lnTo>
                  <a:lnTo>
                    <a:pt x="0" y="252"/>
                  </a:lnTo>
                  <a:lnTo>
                    <a:pt x="16" y="189"/>
                  </a:lnTo>
                  <a:lnTo>
                    <a:pt x="48" y="127"/>
                  </a:lnTo>
                  <a:lnTo>
                    <a:pt x="87" y="71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205" y="8"/>
                  </a:lnTo>
                  <a:lnTo>
                    <a:pt x="268" y="1"/>
                  </a:lnTo>
                  <a:lnTo>
                    <a:pt x="268" y="1"/>
                  </a:lnTo>
                  <a:lnTo>
                    <a:pt x="315" y="8"/>
                  </a:lnTo>
                  <a:lnTo>
                    <a:pt x="370" y="16"/>
                  </a:lnTo>
                  <a:lnTo>
                    <a:pt x="417" y="40"/>
                  </a:lnTo>
                  <a:lnTo>
                    <a:pt x="465" y="64"/>
                  </a:lnTo>
                  <a:lnTo>
                    <a:pt x="512" y="95"/>
                  </a:lnTo>
                  <a:lnTo>
                    <a:pt x="551" y="134"/>
                  </a:lnTo>
                  <a:lnTo>
                    <a:pt x="591" y="182"/>
                  </a:lnTo>
                  <a:lnTo>
                    <a:pt x="630" y="237"/>
                  </a:lnTo>
                  <a:lnTo>
                    <a:pt x="1330" y="1457"/>
                  </a:lnTo>
                  <a:lnTo>
                    <a:pt x="1330" y="1457"/>
                  </a:lnTo>
                  <a:lnTo>
                    <a:pt x="1370" y="1535"/>
                  </a:lnTo>
                  <a:lnTo>
                    <a:pt x="1393" y="1614"/>
                  </a:lnTo>
                  <a:lnTo>
                    <a:pt x="1401" y="1685"/>
                  </a:lnTo>
                  <a:lnTo>
                    <a:pt x="1393" y="1764"/>
                  </a:lnTo>
                  <a:lnTo>
                    <a:pt x="1378" y="1827"/>
                  </a:lnTo>
                  <a:lnTo>
                    <a:pt x="1354" y="1890"/>
                  </a:lnTo>
                  <a:lnTo>
                    <a:pt x="1315" y="1945"/>
                  </a:lnTo>
                  <a:lnTo>
                    <a:pt x="1260" y="1984"/>
                  </a:lnTo>
                  <a:lnTo>
                    <a:pt x="1260" y="1984"/>
                  </a:lnTo>
                  <a:lnTo>
                    <a:pt x="1228" y="2000"/>
                  </a:lnTo>
                  <a:lnTo>
                    <a:pt x="1197" y="2008"/>
                  </a:lnTo>
                  <a:lnTo>
                    <a:pt x="1126" y="20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2645;p46"/>
            <p:cNvSpPr/>
            <p:nvPr/>
          </p:nvSpPr>
          <p:spPr>
            <a:xfrm>
              <a:off x="3514075" y="3224050"/>
              <a:ext cx="479150" cy="638350"/>
            </a:xfrm>
            <a:custGeom>
              <a:avLst/>
              <a:gdLst/>
              <a:ahLst/>
              <a:cxnLst/>
              <a:rect l="l" t="t" r="r" b="b"/>
              <a:pathLst>
                <a:path w="19166" h="25534" fill="none" extrusionOk="0">
                  <a:moveTo>
                    <a:pt x="19165" y="0"/>
                  </a:moveTo>
                  <a:lnTo>
                    <a:pt x="18205" y="0"/>
                  </a:lnTo>
                  <a:lnTo>
                    <a:pt x="1669" y="0"/>
                  </a:lnTo>
                  <a:lnTo>
                    <a:pt x="1669" y="0"/>
                  </a:lnTo>
                  <a:lnTo>
                    <a:pt x="1504" y="8"/>
                  </a:lnTo>
                  <a:lnTo>
                    <a:pt x="1338" y="32"/>
                  </a:lnTo>
                  <a:lnTo>
                    <a:pt x="1173" y="71"/>
                  </a:lnTo>
                  <a:lnTo>
                    <a:pt x="1023" y="126"/>
                  </a:lnTo>
                  <a:lnTo>
                    <a:pt x="874" y="197"/>
                  </a:lnTo>
                  <a:lnTo>
                    <a:pt x="740" y="284"/>
                  </a:lnTo>
                  <a:lnTo>
                    <a:pt x="606" y="378"/>
                  </a:lnTo>
                  <a:lnTo>
                    <a:pt x="488" y="488"/>
                  </a:lnTo>
                  <a:lnTo>
                    <a:pt x="386" y="606"/>
                  </a:lnTo>
                  <a:lnTo>
                    <a:pt x="284" y="732"/>
                  </a:lnTo>
                  <a:lnTo>
                    <a:pt x="205" y="866"/>
                  </a:lnTo>
                  <a:lnTo>
                    <a:pt x="134" y="1016"/>
                  </a:lnTo>
                  <a:lnTo>
                    <a:pt x="79" y="1165"/>
                  </a:lnTo>
                  <a:lnTo>
                    <a:pt x="32" y="1331"/>
                  </a:lnTo>
                  <a:lnTo>
                    <a:pt x="8" y="1496"/>
                  </a:lnTo>
                  <a:lnTo>
                    <a:pt x="0" y="1669"/>
                  </a:lnTo>
                  <a:lnTo>
                    <a:pt x="0" y="23857"/>
                  </a:lnTo>
                  <a:lnTo>
                    <a:pt x="0" y="23857"/>
                  </a:lnTo>
                  <a:lnTo>
                    <a:pt x="8" y="24030"/>
                  </a:lnTo>
                  <a:lnTo>
                    <a:pt x="32" y="24195"/>
                  </a:lnTo>
                  <a:lnTo>
                    <a:pt x="79" y="24352"/>
                  </a:lnTo>
                  <a:lnTo>
                    <a:pt x="134" y="24510"/>
                  </a:lnTo>
                  <a:lnTo>
                    <a:pt x="205" y="24651"/>
                  </a:lnTo>
                  <a:lnTo>
                    <a:pt x="284" y="24793"/>
                  </a:lnTo>
                  <a:lnTo>
                    <a:pt x="386" y="24919"/>
                  </a:lnTo>
                  <a:lnTo>
                    <a:pt x="488" y="25037"/>
                  </a:lnTo>
                  <a:lnTo>
                    <a:pt x="606" y="25147"/>
                  </a:lnTo>
                  <a:lnTo>
                    <a:pt x="740" y="25242"/>
                  </a:lnTo>
                  <a:lnTo>
                    <a:pt x="874" y="25328"/>
                  </a:lnTo>
                  <a:lnTo>
                    <a:pt x="1023" y="25399"/>
                  </a:lnTo>
                  <a:lnTo>
                    <a:pt x="1173" y="25454"/>
                  </a:lnTo>
                  <a:lnTo>
                    <a:pt x="1338" y="25494"/>
                  </a:lnTo>
                  <a:lnTo>
                    <a:pt x="1504" y="25517"/>
                  </a:lnTo>
                  <a:lnTo>
                    <a:pt x="1669" y="25533"/>
                  </a:lnTo>
                  <a:lnTo>
                    <a:pt x="19165" y="25533"/>
                  </a:lnTo>
                  <a:lnTo>
                    <a:pt x="19165" y="19118"/>
                  </a:lnTo>
                  <a:lnTo>
                    <a:pt x="19165" y="19118"/>
                  </a:lnTo>
                  <a:lnTo>
                    <a:pt x="19095" y="19118"/>
                  </a:lnTo>
                  <a:lnTo>
                    <a:pt x="19016" y="19103"/>
                  </a:lnTo>
                  <a:lnTo>
                    <a:pt x="18945" y="19095"/>
                  </a:lnTo>
                  <a:lnTo>
                    <a:pt x="18874" y="19071"/>
                  </a:lnTo>
                  <a:lnTo>
                    <a:pt x="18811" y="19048"/>
                  </a:lnTo>
                  <a:lnTo>
                    <a:pt x="18748" y="19024"/>
                  </a:lnTo>
                  <a:lnTo>
                    <a:pt x="18685" y="18992"/>
                  </a:lnTo>
                  <a:lnTo>
                    <a:pt x="18622" y="18961"/>
                  </a:lnTo>
                  <a:lnTo>
                    <a:pt x="18575" y="18922"/>
                  </a:lnTo>
                  <a:lnTo>
                    <a:pt x="18520" y="18874"/>
                  </a:lnTo>
                  <a:lnTo>
                    <a:pt x="18473" y="18835"/>
                  </a:lnTo>
                  <a:lnTo>
                    <a:pt x="18433" y="18788"/>
                  </a:lnTo>
                  <a:lnTo>
                    <a:pt x="18394" y="18741"/>
                  </a:lnTo>
                  <a:lnTo>
                    <a:pt x="18363" y="18685"/>
                  </a:lnTo>
                  <a:lnTo>
                    <a:pt x="18331" y="18630"/>
                  </a:lnTo>
                  <a:lnTo>
                    <a:pt x="18315" y="18575"/>
                  </a:lnTo>
                  <a:lnTo>
                    <a:pt x="18315" y="18575"/>
                  </a:lnTo>
                  <a:lnTo>
                    <a:pt x="18237" y="18552"/>
                  </a:lnTo>
                  <a:lnTo>
                    <a:pt x="18158" y="18520"/>
                  </a:lnTo>
                  <a:lnTo>
                    <a:pt x="18095" y="18481"/>
                  </a:lnTo>
                  <a:lnTo>
                    <a:pt x="18040" y="18442"/>
                  </a:lnTo>
                  <a:lnTo>
                    <a:pt x="17993" y="18386"/>
                  </a:lnTo>
                  <a:lnTo>
                    <a:pt x="17961" y="18331"/>
                  </a:lnTo>
                  <a:lnTo>
                    <a:pt x="17945" y="18276"/>
                  </a:lnTo>
                  <a:lnTo>
                    <a:pt x="17938" y="18213"/>
                  </a:lnTo>
                  <a:lnTo>
                    <a:pt x="17938" y="18213"/>
                  </a:lnTo>
                  <a:lnTo>
                    <a:pt x="17945" y="18142"/>
                  </a:lnTo>
                  <a:lnTo>
                    <a:pt x="17969" y="18079"/>
                  </a:lnTo>
                  <a:lnTo>
                    <a:pt x="18000" y="18024"/>
                  </a:lnTo>
                  <a:lnTo>
                    <a:pt x="18056" y="17977"/>
                  </a:lnTo>
                  <a:lnTo>
                    <a:pt x="18056" y="17977"/>
                  </a:lnTo>
                  <a:lnTo>
                    <a:pt x="18000" y="17914"/>
                  </a:lnTo>
                  <a:lnTo>
                    <a:pt x="17969" y="17851"/>
                  </a:lnTo>
                  <a:lnTo>
                    <a:pt x="17945" y="17780"/>
                  </a:lnTo>
                  <a:lnTo>
                    <a:pt x="17938" y="17702"/>
                  </a:lnTo>
                  <a:lnTo>
                    <a:pt x="17938" y="17702"/>
                  </a:lnTo>
                  <a:lnTo>
                    <a:pt x="17945" y="17623"/>
                  </a:lnTo>
                  <a:lnTo>
                    <a:pt x="17969" y="17552"/>
                  </a:lnTo>
                  <a:lnTo>
                    <a:pt x="18008" y="17489"/>
                  </a:lnTo>
                  <a:lnTo>
                    <a:pt x="18063" y="17434"/>
                  </a:lnTo>
                  <a:lnTo>
                    <a:pt x="18063" y="17434"/>
                  </a:lnTo>
                  <a:lnTo>
                    <a:pt x="18008" y="17371"/>
                  </a:lnTo>
                  <a:lnTo>
                    <a:pt x="17969" y="17300"/>
                  </a:lnTo>
                  <a:lnTo>
                    <a:pt x="17945" y="17229"/>
                  </a:lnTo>
                  <a:lnTo>
                    <a:pt x="17938" y="17151"/>
                  </a:lnTo>
                  <a:lnTo>
                    <a:pt x="17938" y="17151"/>
                  </a:lnTo>
                  <a:lnTo>
                    <a:pt x="17945" y="17080"/>
                  </a:lnTo>
                  <a:lnTo>
                    <a:pt x="17961" y="17025"/>
                  </a:lnTo>
                  <a:lnTo>
                    <a:pt x="17646" y="17025"/>
                  </a:lnTo>
                  <a:lnTo>
                    <a:pt x="17646" y="16293"/>
                  </a:lnTo>
                  <a:lnTo>
                    <a:pt x="17938" y="16293"/>
                  </a:lnTo>
                  <a:lnTo>
                    <a:pt x="17938" y="16293"/>
                  </a:lnTo>
                  <a:lnTo>
                    <a:pt x="17914" y="16120"/>
                  </a:lnTo>
                  <a:lnTo>
                    <a:pt x="17898" y="16025"/>
                  </a:lnTo>
                  <a:lnTo>
                    <a:pt x="17882" y="15931"/>
                  </a:lnTo>
                  <a:lnTo>
                    <a:pt x="17851" y="15821"/>
                  </a:lnTo>
                  <a:lnTo>
                    <a:pt x="17812" y="15718"/>
                  </a:lnTo>
                  <a:lnTo>
                    <a:pt x="17764" y="15608"/>
                  </a:lnTo>
                  <a:lnTo>
                    <a:pt x="17709" y="15498"/>
                  </a:lnTo>
                  <a:lnTo>
                    <a:pt x="17709" y="15498"/>
                  </a:lnTo>
                  <a:lnTo>
                    <a:pt x="17568" y="15277"/>
                  </a:lnTo>
                  <a:lnTo>
                    <a:pt x="17442" y="15073"/>
                  </a:lnTo>
                  <a:lnTo>
                    <a:pt x="17190" y="14703"/>
                  </a:lnTo>
                  <a:lnTo>
                    <a:pt x="16969" y="14380"/>
                  </a:lnTo>
                  <a:lnTo>
                    <a:pt x="16867" y="14231"/>
                  </a:lnTo>
                  <a:lnTo>
                    <a:pt x="16773" y="14081"/>
                  </a:lnTo>
                  <a:lnTo>
                    <a:pt x="16686" y="13932"/>
                  </a:lnTo>
                  <a:lnTo>
                    <a:pt x="16607" y="13782"/>
                  </a:lnTo>
                  <a:lnTo>
                    <a:pt x="16544" y="13617"/>
                  </a:lnTo>
                  <a:lnTo>
                    <a:pt x="16481" y="13451"/>
                  </a:lnTo>
                  <a:lnTo>
                    <a:pt x="16434" y="13270"/>
                  </a:lnTo>
                  <a:lnTo>
                    <a:pt x="16403" y="13074"/>
                  </a:lnTo>
                  <a:lnTo>
                    <a:pt x="16379" y="12861"/>
                  </a:lnTo>
                  <a:lnTo>
                    <a:pt x="16363" y="12633"/>
                  </a:lnTo>
                  <a:lnTo>
                    <a:pt x="16363" y="12633"/>
                  </a:lnTo>
                  <a:lnTo>
                    <a:pt x="16356" y="12483"/>
                  </a:lnTo>
                  <a:lnTo>
                    <a:pt x="16356" y="12483"/>
                  </a:lnTo>
                  <a:lnTo>
                    <a:pt x="16363" y="12334"/>
                  </a:lnTo>
                  <a:lnTo>
                    <a:pt x="16371" y="12192"/>
                  </a:lnTo>
                  <a:lnTo>
                    <a:pt x="16395" y="12050"/>
                  </a:lnTo>
                  <a:lnTo>
                    <a:pt x="16418" y="11917"/>
                  </a:lnTo>
                  <a:lnTo>
                    <a:pt x="16450" y="11775"/>
                  </a:lnTo>
                  <a:lnTo>
                    <a:pt x="16481" y="11641"/>
                  </a:lnTo>
                  <a:lnTo>
                    <a:pt x="16529" y="11507"/>
                  </a:lnTo>
                  <a:lnTo>
                    <a:pt x="16576" y="11381"/>
                  </a:lnTo>
                  <a:lnTo>
                    <a:pt x="16639" y="11256"/>
                  </a:lnTo>
                  <a:lnTo>
                    <a:pt x="16694" y="11137"/>
                  </a:lnTo>
                  <a:lnTo>
                    <a:pt x="16765" y="11019"/>
                  </a:lnTo>
                  <a:lnTo>
                    <a:pt x="16836" y="10901"/>
                  </a:lnTo>
                  <a:lnTo>
                    <a:pt x="16914" y="10791"/>
                  </a:lnTo>
                  <a:lnTo>
                    <a:pt x="17001" y="10681"/>
                  </a:lnTo>
                  <a:lnTo>
                    <a:pt x="17087" y="10579"/>
                  </a:lnTo>
                  <a:lnTo>
                    <a:pt x="17182" y="10484"/>
                  </a:lnTo>
                  <a:lnTo>
                    <a:pt x="17276" y="10390"/>
                  </a:lnTo>
                  <a:lnTo>
                    <a:pt x="17379" y="10295"/>
                  </a:lnTo>
                  <a:lnTo>
                    <a:pt x="17489" y="10209"/>
                  </a:lnTo>
                  <a:lnTo>
                    <a:pt x="17599" y="10130"/>
                  </a:lnTo>
                  <a:lnTo>
                    <a:pt x="17709" y="10059"/>
                  </a:lnTo>
                  <a:lnTo>
                    <a:pt x="17827" y="9988"/>
                  </a:lnTo>
                  <a:lnTo>
                    <a:pt x="17945" y="9925"/>
                  </a:lnTo>
                  <a:lnTo>
                    <a:pt x="18071" y="9870"/>
                  </a:lnTo>
                  <a:lnTo>
                    <a:pt x="18197" y="9815"/>
                  </a:lnTo>
                  <a:lnTo>
                    <a:pt x="18331" y="9768"/>
                  </a:lnTo>
                  <a:lnTo>
                    <a:pt x="18465" y="9729"/>
                  </a:lnTo>
                  <a:lnTo>
                    <a:pt x="18599" y="9697"/>
                  </a:lnTo>
                  <a:lnTo>
                    <a:pt x="18740" y="9674"/>
                  </a:lnTo>
                  <a:lnTo>
                    <a:pt x="18882" y="9650"/>
                  </a:lnTo>
                  <a:lnTo>
                    <a:pt x="19024" y="9634"/>
                  </a:lnTo>
                  <a:lnTo>
                    <a:pt x="19165" y="9634"/>
                  </a:lnTo>
                  <a:lnTo>
                    <a:pt x="19165" y="9335"/>
                  </a:lnTo>
                  <a:lnTo>
                    <a:pt x="19165" y="9335"/>
                  </a:lnTo>
                  <a:lnTo>
                    <a:pt x="19110" y="9319"/>
                  </a:lnTo>
                  <a:lnTo>
                    <a:pt x="19055" y="9288"/>
                  </a:lnTo>
                  <a:lnTo>
                    <a:pt x="19008" y="9249"/>
                  </a:lnTo>
                  <a:lnTo>
                    <a:pt x="18969" y="9201"/>
                  </a:lnTo>
                  <a:lnTo>
                    <a:pt x="18937" y="9138"/>
                  </a:lnTo>
                  <a:lnTo>
                    <a:pt x="18906" y="9067"/>
                  </a:lnTo>
                  <a:lnTo>
                    <a:pt x="18890" y="8997"/>
                  </a:lnTo>
                  <a:lnTo>
                    <a:pt x="18882" y="8918"/>
                  </a:lnTo>
                  <a:lnTo>
                    <a:pt x="18882" y="7517"/>
                  </a:lnTo>
                  <a:lnTo>
                    <a:pt x="18882" y="7517"/>
                  </a:lnTo>
                  <a:lnTo>
                    <a:pt x="18890" y="7438"/>
                  </a:lnTo>
                  <a:lnTo>
                    <a:pt x="18906" y="7360"/>
                  </a:lnTo>
                  <a:lnTo>
                    <a:pt x="18937" y="7297"/>
                  </a:lnTo>
                  <a:lnTo>
                    <a:pt x="18969" y="7234"/>
                  </a:lnTo>
                  <a:lnTo>
                    <a:pt x="19008" y="7186"/>
                  </a:lnTo>
                  <a:lnTo>
                    <a:pt x="19055" y="7139"/>
                  </a:lnTo>
                  <a:lnTo>
                    <a:pt x="19110" y="7116"/>
                  </a:lnTo>
                  <a:lnTo>
                    <a:pt x="19165" y="7100"/>
                  </a:lnTo>
                  <a:lnTo>
                    <a:pt x="1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2646;p46"/>
            <p:cNvSpPr/>
            <p:nvPr/>
          </p:nvSpPr>
          <p:spPr>
            <a:xfrm>
              <a:off x="3922950" y="3464900"/>
              <a:ext cx="70275" cy="237125"/>
            </a:xfrm>
            <a:custGeom>
              <a:avLst/>
              <a:gdLst/>
              <a:ahLst/>
              <a:cxnLst/>
              <a:rect l="l" t="t" r="r" b="b"/>
              <a:pathLst>
                <a:path w="2811" h="9485" extrusionOk="0">
                  <a:moveTo>
                    <a:pt x="2669" y="0"/>
                  </a:moveTo>
                  <a:lnTo>
                    <a:pt x="2527" y="16"/>
                  </a:lnTo>
                  <a:lnTo>
                    <a:pt x="2385" y="40"/>
                  </a:lnTo>
                  <a:lnTo>
                    <a:pt x="2244" y="63"/>
                  </a:lnTo>
                  <a:lnTo>
                    <a:pt x="2110" y="95"/>
                  </a:lnTo>
                  <a:lnTo>
                    <a:pt x="1976" y="134"/>
                  </a:lnTo>
                  <a:lnTo>
                    <a:pt x="1842" y="181"/>
                  </a:lnTo>
                  <a:lnTo>
                    <a:pt x="1716" y="236"/>
                  </a:lnTo>
                  <a:lnTo>
                    <a:pt x="1590" y="291"/>
                  </a:lnTo>
                  <a:lnTo>
                    <a:pt x="1472" y="354"/>
                  </a:lnTo>
                  <a:lnTo>
                    <a:pt x="1354" y="425"/>
                  </a:lnTo>
                  <a:lnTo>
                    <a:pt x="1244" y="496"/>
                  </a:lnTo>
                  <a:lnTo>
                    <a:pt x="1134" y="575"/>
                  </a:lnTo>
                  <a:lnTo>
                    <a:pt x="1024" y="661"/>
                  </a:lnTo>
                  <a:lnTo>
                    <a:pt x="921" y="756"/>
                  </a:lnTo>
                  <a:lnTo>
                    <a:pt x="827" y="850"/>
                  </a:lnTo>
                  <a:lnTo>
                    <a:pt x="732" y="945"/>
                  </a:lnTo>
                  <a:lnTo>
                    <a:pt x="646" y="1047"/>
                  </a:lnTo>
                  <a:lnTo>
                    <a:pt x="559" y="1157"/>
                  </a:lnTo>
                  <a:lnTo>
                    <a:pt x="481" y="1267"/>
                  </a:lnTo>
                  <a:lnTo>
                    <a:pt x="410" y="1385"/>
                  </a:lnTo>
                  <a:lnTo>
                    <a:pt x="339" y="1503"/>
                  </a:lnTo>
                  <a:lnTo>
                    <a:pt x="284" y="1622"/>
                  </a:lnTo>
                  <a:lnTo>
                    <a:pt x="221" y="1747"/>
                  </a:lnTo>
                  <a:lnTo>
                    <a:pt x="174" y="1873"/>
                  </a:lnTo>
                  <a:lnTo>
                    <a:pt x="126" y="2007"/>
                  </a:lnTo>
                  <a:lnTo>
                    <a:pt x="95" y="2141"/>
                  </a:lnTo>
                  <a:lnTo>
                    <a:pt x="63" y="2283"/>
                  </a:lnTo>
                  <a:lnTo>
                    <a:pt x="40" y="2416"/>
                  </a:lnTo>
                  <a:lnTo>
                    <a:pt x="16" y="2558"/>
                  </a:lnTo>
                  <a:lnTo>
                    <a:pt x="8" y="2700"/>
                  </a:lnTo>
                  <a:lnTo>
                    <a:pt x="1" y="2849"/>
                  </a:lnTo>
                  <a:lnTo>
                    <a:pt x="8" y="2999"/>
                  </a:lnTo>
                  <a:lnTo>
                    <a:pt x="24" y="3227"/>
                  </a:lnTo>
                  <a:lnTo>
                    <a:pt x="48" y="3440"/>
                  </a:lnTo>
                  <a:lnTo>
                    <a:pt x="79" y="3636"/>
                  </a:lnTo>
                  <a:lnTo>
                    <a:pt x="126" y="3817"/>
                  </a:lnTo>
                  <a:lnTo>
                    <a:pt x="189" y="3983"/>
                  </a:lnTo>
                  <a:lnTo>
                    <a:pt x="252" y="4148"/>
                  </a:lnTo>
                  <a:lnTo>
                    <a:pt x="331" y="4298"/>
                  </a:lnTo>
                  <a:lnTo>
                    <a:pt x="418" y="4447"/>
                  </a:lnTo>
                  <a:lnTo>
                    <a:pt x="512" y="4597"/>
                  </a:lnTo>
                  <a:lnTo>
                    <a:pt x="614" y="4746"/>
                  </a:lnTo>
                  <a:lnTo>
                    <a:pt x="835" y="5069"/>
                  </a:lnTo>
                  <a:lnTo>
                    <a:pt x="1087" y="5439"/>
                  </a:lnTo>
                  <a:lnTo>
                    <a:pt x="1213" y="5643"/>
                  </a:lnTo>
                  <a:lnTo>
                    <a:pt x="1354" y="5864"/>
                  </a:lnTo>
                  <a:lnTo>
                    <a:pt x="1409" y="5974"/>
                  </a:lnTo>
                  <a:lnTo>
                    <a:pt x="1457" y="6084"/>
                  </a:lnTo>
                  <a:lnTo>
                    <a:pt x="1496" y="6187"/>
                  </a:lnTo>
                  <a:lnTo>
                    <a:pt x="1527" y="6297"/>
                  </a:lnTo>
                  <a:lnTo>
                    <a:pt x="1543" y="6391"/>
                  </a:lnTo>
                  <a:lnTo>
                    <a:pt x="1559" y="6486"/>
                  </a:lnTo>
                  <a:lnTo>
                    <a:pt x="1583" y="6659"/>
                  </a:lnTo>
                  <a:lnTo>
                    <a:pt x="1291" y="6659"/>
                  </a:lnTo>
                  <a:lnTo>
                    <a:pt x="1291" y="7391"/>
                  </a:lnTo>
                  <a:lnTo>
                    <a:pt x="1606" y="7391"/>
                  </a:lnTo>
                  <a:lnTo>
                    <a:pt x="1590" y="7446"/>
                  </a:lnTo>
                  <a:lnTo>
                    <a:pt x="1583" y="7517"/>
                  </a:lnTo>
                  <a:lnTo>
                    <a:pt x="1590" y="7595"/>
                  </a:lnTo>
                  <a:lnTo>
                    <a:pt x="1614" y="7666"/>
                  </a:lnTo>
                  <a:lnTo>
                    <a:pt x="1653" y="7737"/>
                  </a:lnTo>
                  <a:lnTo>
                    <a:pt x="1708" y="7800"/>
                  </a:lnTo>
                  <a:lnTo>
                    <a:pt x="1653" y="7855"/>
                  </a:lnTo>
                  <a:lnTo>
                    <a:pt x="1614" y="7918"/>
                  </a:lnTo>
                  <a:lnTo>
                    <a:pt x="1590" y="7989"/>
                  </a:lnTo>
                  <a:lnTo>
                    <a:pt x="1583" y="8068"/>
                  </a:lnTo>
                  <a:lnTo>
                    <a:pt x="1590" y="8146"/>
                  </a:lnTo>
                  <a:lnTo>
                    <a:pt x="1614" y="8217"/>
                  </a:lnTo>
                  <a:lnTo>
                    <a:pt x="1645" y="8280"/>
                  </a:lnTo>
                  <a:lnTo>
                    <a:pt x="1701" y="8343"/>
                  </a:lnTo>
                  <a:lnTo>
                    <a:pt x="1645" y="8390"/>
                  </a:lnTo>
                  <a:lnTo>
                    <a:pt x="1614" y="8445"/>
                  </a:lnTo>
                  <a:lnTo>
                    <a:pt x="1590" y="8508"/>
                  </a:lnTo>
                  <a:lnTo>
                    <a:pt x="1583" y="8579"/>
                  </a:lnTo>
                  <a:lnTo>
                    <a:pt x="1590" y="8642"/>
                  </a:lnTo>
                  <a:lnTo>
                    <a:pt x="1606" y="8697"/>
                  </a:lnTo>
                  <a:lnTo>
                    <a:pt x="1638" y="8752"/>
                  </a:lnTo>
                  <a:lnTo>
                    <a:pt x="1685" y="8808"/>
                  </a:lnTo>
                  <a:lnTo>
                    <a:pt x="1740" y="8847"/>
                  </a:lnTo>
                  <a:lnTo>
                    <a:pt x="1803" y="8886"/>
                  </a:lnTo>
                  <a:lnTo>
                    <a:pt x="1882" y="8918"/>
                  </a:lnTo>
                  <a:lnTo>
                    <a:pt x="1960" y="8941"/>
                  </a:lnTo>
                  <a:lnTo>
                    <a:pt x="1976" y="8996"/>
                  </a:lnTo>
                  <a:lnTo>
                    <a:pt x="2008" y="9051"/>
                  </a:lnTo>
                  <a:lnTo>
                    <a:pt x="2039" y="9107"/>
                  </a:lnTo>
                  <a:lnTo>
                    <a:pt x="2078" y="9154"/>
                  </a:lnTo>
                  <a:lnTo>
                    <a:pt x="2118" y="9201"/>
                  </a:lnTo>
                  <a:lnTo>
                    <a:pt x="2165" y="9240"/>
                  </a:lnTo>
                  <a:lnTo>
                    <a:pt x="2220" y="9288"/>
                  </a:lnTo>
                  <a:lnTo>
                    <a:pt x="2267" y="9327"/>
                  </a:lnTo>
                  <a:lnTo>
                    <a:pt x="2330" y="9358"/>
                  </a:lnTo>
                  <a:lnTo>
                    <a:pt x="2393" y="9390"/>
                  </a:lnTo>
                  <a:lnTo>
                    <a:pt x="2456" y="9414"/>
                  </a:lnTo>
                  <a:lnTo>
                    <a:pt x="2519" y="9437"/>
                  </a:lnTo>
                  <a:lnTo>
                    <a:pt x="2590" y="9461"/>
                  </a:lnTo>
                  <a:lnTo>
                    <a:pt x="2661" y="9469"/>
                  </a:lnTo>
                  <a:lnTo>
                    <a:pt x="2740" y="9484"/>
                  </a:lnTo>
                  <a:lnTo>
                    <a:pt x="2810" y="9484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2647;p46"/>
            <p:cNvSpPr/>
            <p:nvPr/>
          </p:nvSpPr>
          <p:spPr>
            <a:xfrm>
              <a:off x="3922950" y="3464900"/>
              <a:ext cx="70275" cy="237125"/>
            </a:xfrm>
            <a:custGeom>
              <a:avLst/>
              <a:gdLst/>
              <a:ahLst/>
              <a:cxnLst/>
              <a:rect l="l" t="t" r="r" b="b"/>
              <a:pathLst>
                <a:path w="2811" h="9485" fill="none" extrusionOk="0">
                  <a:moveTo>
                    <a:pt x="2810" y="0"/>
                  </a:moveTo>
                  <a:lnTo>
                    <a:pt x="2810" y="0"/>
                  </a:lnTo>
                  <a:lnTo>
                    <a:pt x="2669" y="0"/>
                  </a:lnTo>
                  <a:lnTo>
                    <a:pt x="2527" y="16"/>
                  </a:lnTo>
                  <a:lnTo>
                    <a:pt x="2385" y="40"/>
                  </a:lnTo>
                  <a:lnTo>
                    <a:pt x="2244" y="63"/>
                  </a:lnTo>
                  <a:lnTo>
                    <a:pt x="2110" y="95"/>
                  </a:lnTo>
                  <a:lnTo>
                    <a:pt x="1976" y="134"/>
                  </a:lnTo>
                  <a:lnTo>
                    <a:pt x="1842" y="181"/>
                  </a:lnTo>
                  <a:lnTo>
                    <a:pt x="1716" y="236"/>
                  </a:lnTo>
                  <a:lnTo>
                    <a:pt x="1590" y="291"/>
                  </a:lnTo>
                  <a:lnTo>
                    <a:pt x="1472" y="354"/>
                  </a:lnTo>
                  <a:lnTo>
                    <a:pt x="1354" y="425"/>
                  </a:lnTo>
                  <a:lnTo>
                    <a:pt x="1244" y="496"/>
                  </a:lnTo>
                  <a:lnTo>
                    <a:pt x="1134" y="575"/>
                  </a:lnTo>
                  <a:lnTo>
                    <a:pt x="1024" y="661"/>
                  </a:lnTo>
                  <a:lnTo>
                    <a:pt x="921" y="756"/>
                  </a:lnTo>
                  <a:lnTo>
                    <a:pt x="827" y="850"/>
                  </a:lnTo>
                  <a:lnTo>
                    <a:pt x="732" y="945"/>
                  </a:lnTo>
                  <a:lnTo>
                    <a:pt x="646" y="1047"/>
                  </a:lnTo>
                  <a:lnTo>
                    <a:pt x="559" y="1157"/>
                  </a:lnTo>
                  <a:lnTo>
                    <a:pt x="481" y="1267"/>
                  </a:lnTo>
                  <a:lnTo>
                    <a:pt x="410" y="1385"/>
                  </a:lnTo>
                  <a:lnTo>
                    <a:pt x="339" y="1503"/>
                  </a:lnTo>
                  <a:lnTo>
                    <a:pt x="284" y="1622"/>
                  </a:lnTo>
                  <a:lnTo>
                    <a:pt x="221" y="1747"/>
                  </a:lnTo>
                  <a:lnTo>
                    <a:pt x="174" y="1873"/>
                  </a:lnTo>
                  <a:lnTo>
                    <a:pt x="126" y="2007"/>
                  </a:lnTo>
                  <a:lnTo>
                    <a:pt x="95" y="2141"/>
                  </a:lnTo>
                  <a:lnTo>
                    <a:pt x="63" y="2283"/>
                  </a:lnTo>
                  <a:lnTo>
                    <a:pt x="40" y="2416"/>
                  </a:lnTo>
                  <a:lnTo>
                    <a:pt x="16" y="2558"/>
                  </a:lnTo>
                  <a:lnTo>
                    <a:pt x="8" y="2700"/>
                  </a:lnTo>
                  <a:lnTo>
                    <a:pt x="1" y="2849"/>
                  </a:lnTo>
                  <a:lnTo>
                    <a:pt x="1" y="2849"/>
                  </a:lnTo>
                  <a:lnTo>
                    <a:pt x="8" y="2999"/>
                  </a:lnTo>
                  <a:lnTo>
                    <a:pt x="8" y="2999"/>
                  </a:lnTo>
                  <a:lnTo>
                    <a:pt x="24" y="3227"/>
                  </a:lnTo>
                  <a:lnTo>
                    <a:pt x="48" y="3440"/>
                  </a:lnTo>
                  <a:lnTo>
                    <a:pt x="79" y="3636"/>
                  </a:lnTo>
                  <a:lnTo>
                    <a:pt x="126" y="3817"/>
                  </a:lnTo>
                  <a:lnTo>
                    <a:pt x="189" y="3983"/>
                  </a:lnTo>
                  <a:lnTo>
                    <a:pt x="252" y="4148"/>
                  </a:lnTo>
                  <a:lnTo>
                    <a:pt x="331" y="4298"/>
                  </a:lnTo>
                  <a:lnTo>
                    <a:pt x="418" y="4447"/>
                  </a:lnTo>
                  <a:lnTo>
                    <a:pt x="512" y="4597"/>
                  </a:lnTo>
                  <a:lnTo>
                    <a:pt x="614" y="4746"/>
                  </a:lnTo>
                  <a:lnTo>
                    <a:pt x="835" y="5069"/>
                  </a:lnTo>
                  <a:lnTo>
                    <a:pt x="1087" y="5439"/>
                  </a:lnTo>
                  <a:lnTo>
                    <a:pt x="1213" y="5643"/>
                  </a:lnTo>
                  <a:lnTo>
                    <a:pt x="1354" y="5864"/>
                  </a:lnTo>
                  <a:lnTo>
                    <a:pt x="1354" y="5864"/>
                  </a:lnTo>
                  <a:lnTo>
                    <a:pt x="1409" y="5974"/>
                  </a:lnTo>
                  <a:lnTo>
                    <a:pt x="1457" y="6084"/>
                  </a:lnTo>
                  <a:lnTo>
                    <a:pt x="1496" y="6187"/>
                  </a:lnTo>
                  <a:lnTo>
                    <a:pt x="1527" y="6297"/>
                  </a:lnTo>
                  <a:lnTo>
                    <a:pt x="1543" y="6391"/>
                  </a:lnTo>
                  <a:lnTo>
                    <a:pt x="1559" y="6486"/>
                  </a:lnTo>
                  <a:lnTo>
                    <a:pt x="1583" y="6659"/>
                  </a:lnTo>
                  <a:lnTo>
                    <a:pt x="1291" y="6659"/>
                  </a:lnTo>
                  <a:lnTo>
                    <a:pt x="1291" y="7391"/>
                  </a:lnTo>
                  <a:lnTo>
                    <a:pt x="1606" y="7391"/>
                  </a:lnTo>
                  <a:lnTo>
                    <a:pt x="1606" y="7391"/>
                  </a:lnTo>
                  <a:lnTo>
                    <a:pt x="1590" y="7446"/>
                  </a:lnTo>
                  <a:lnTo>
                    <a:pt x="1583" y="7517"/>
                  </a:lnTo>
                  <a:lnTo>
                    <a:pt x="1583" y="7517"/>
                  </a:lnTo>
                  <a:lnTo>
                    <a:pt x="1590" y="7595"/>
                  </a:lnTo>
                  <a:lnTo>
                    <a:pt x="1614" y="7666"/>
                  </a:lnTo>
                  <a:lnTo>
                    <a:pt x="1653" y="7737"/>
                  </a:lnTo>
                  <a:lnTo>
                    <a:pt x="1708" y="7800"/>
                  </a:lnTo>
                  <a:lnTo>
                    <a:pt x="1708" y="7800"/>
                  </a:lnTo>
                  <a:lnTo>
                    <a:pt x="1653" y="7855"/>
                  </a:lnTo>
                  <a:lnTo>
                    <a:pt x="1614" y="7918"/>
                  </a:lnTo>
                  <a:lnTo>
                    <a:pt x="1590" y="7989"/>
                  </a:lnTo>
                  <a:lnTo>
                    <a:pt x="1583" y="8068"/>
                  </a:lnTo>
                  <a:lnTo>
                    <a:pt x="1583" y="8068"/>
                  </a:lnTo>
                  <a:lnTo>
                    <a:pt x="1590" y="8146"/>
                  </a:lnTo>
                  <a:lnTo>
                    <a:pt x="1614" y="8217"/>
                  </a:lnTo>
                  <a:lnTo>
                    <a:pt x="1645" y="8280"/>
                  </a:lnTo>
                  <a:lnTo>
                    <a:pt x="1701" y="8343"/>
                  </a:lnTo>
                  <a:lnTo>
                    <a:pt x="1701" y="8343"/>
                  </a:lnTo>
                  <a:lnTo>
                    <a:pt x="1645" y="8390"/>
                  </a:lnTo>
                  <a:lnTo>
                    <a:pt x="1614" y="8445"/>
                  </a:lnTo>
                  <a:lnTo>
                    <a:pt x="1590" y="8508"/>
                  </a:lnTo>
                  <a:lnTo>
                    <a:pt x="1583" y="8579"/>
                  </a:lnTo>
                  <a:lnTo>
                    <a:pt x="1583" y="8579"/>
                  </a:lnTo>
                  <a:lnTo>
                    <a:pt x="1590" y="8642"/>
                  </a:lnTo>
                  <a:lnTo>
                    <a:pt x="1606" y="8697"/>
                  </a:lnTo>
                  <a:lnTo>
                    <a:pt x="1638" y="8752"/>
                  </a:lnTo>
                  <a:lnTo>
                    <a:pt x="1685" y="8808"/>
                  </a:lnTo>
                  <a:lnTo>
                    <a:pt x="1740" y="8847"/>
                  </a:lnTo>
                  <a:lnTo>
                    <a:pt x="1803" y="8886"/>
                  </a:lnTo>
                  <a:lnTo>
                    <a:pt x="1882" y="8918"/>
                  </a:lnTo>
                  <a:lnTo>
                    <a:pt x="1960" y="8941"/>
                  </a:lnTo>
                  <a:lnTo>
                    <a:pt x="1960" y="8941"/>
                  </a:lnTo>
                  <a:lnTo>
                    <a:pt x="1976" y="8996"/>
                  </a:lnTo>
                  <a:lnTo>
                    <a:pt x="2008" y="9051"/>
                  </a:lnTo>
                  <a:lnTo>
                    <a:pt x="2039" y="9107"/>
                  </a:lnTo>
                  <a:lnTo>
                    <a:pt x="2078" y="9154"/>
                  </a:lnTo>
                  <a:lnTo>
                    <a:pt x="2118" y="9201"/>
                  </a:lnTo>
                  <a:lnTo>
                    <a:pt x="2165" y="9240"/>
                  </a:lnTo>
                  <a:lnTo>
                    <a:pt x="2220" y="9288"/>
                  </a:lnTo>
                  <a:lnTo>
                    <a:pt x="2267" y="9327"/>
                  </a:lnTo>
                  <a:lnTo>
                    <a:pt x="2330" y="9358"/>
                  </a:lnTo>
                  <a:lnTo>
                    <a:pt x="2393" y="9390"/>
                  </a:lnTo>
                  <a:lnTo>
                    <a:pt x="2456" y="9414"/>
                  </a:lnTo>
                  <a:lnTo>
                    <a:pt x="2519" y="9437"/>
                  </a:lnTo>
                  <a:lnTo>
                    <a:pt x="2590" y="9461"/>
                  </a:lnTo>
                  <a:lnTo>
                    <a:pt x="2661" y="9469"/>
                  </a:lnTo>
                  <a:lnTo>
                    <a:pt x="2740" y="9484"/>
                  </a:lnTo>
                  <a:lnTo>
                    <a:pt x="2810" y="9484"/>
                  </a:lnTo>
                  <a:lnTo>
                    <a:pt x="28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2648;p46"/>
            <p:cNvSpPr/>
            <p:nvPr/>
          </p:nvSpPr>
          <p:spPr>
            <a:xfrm>
              <a:off x="3986125" y="3401525"/>
              <a:ext cx="7100" cy="55925"/>
            </a:xfrm>
            <a:custGeom>
              <a:avLst/>
              <a:gdLst/>
              <a:ahLst/>
              <a:cxnLst/>
              <a:rect l="l" t="t" r="r" b="b"/>
              <a:pathLst>
                <a:path w="284" h="2237" extrusionOk="0">
                  <a:moveTo>
                    <a:pt x="283" y="1"/>
                  </a:moveTo>
                  <a:lnTo>
                    <a:pt x="228" y="17"/>
                  </a:lnTo>
                  <a:lnTo>
                    <a:pt x="173" y="40"/>
                  </a:lnTo>
                  <a:lnTo>
                    <a:pt x="126" y="87"/>
                  </a:lnTo>
                  <a:lnTo>
                    <a:pt x="87" y="135"/>
                  </a:lnTo>
                  <a:lnTo>
                    <a:pt x="55" y="198"/>
                  </a:lnTo>
                  <a:lnTo>
                    <a:pt x="24" y="261"/>
                  </a:lnTo>
                  <a:lnTo>
                    <a:pt x="8" y="339"/>
                  </a:lnTo>
                  <a:lnTo>
                    <a:pt x="0" y="418"/>
                  </a:lnTo>
                  <a:lnTo>
                    <a:pt x="0" y="1819"/>
                  </a:lnTo>
                  <a:lnTo>
                    <a:pt x="8" y="1898"/>
                  </a:lnTo>
                  <a:lnTo>
                    <a:pt x="24" y="1968"/>
                  </a:lnTo>
                  <a:lnTo>
                    <a:pt x="55" y="2039"/>
                  </a:lnTo>
                  <a:lnTo>
                    <a:pt x="87" y="2102"/>
                  </a:lnTo>
                  <a:lnTo>
                    <a:pt x="126" y="2150"/>
                  </a:lnTo>
                  <a:lnTo>
                    <a:pt x="173" y="2189"/>
                  </a:lnTo>
                  <a:lnTo>
                    <a:pt x="228" y="2220"/>
                  </a:lnTo>
                  <a:lnTo>
                    <a:pt x="283" y="2236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2649;p46"/>
            <p:cNvSpPr/>
            <p:nvPr/>
          </p:nvSpPr>
          <p:spPr>
            <a:xfrm>
              <a:off x="3986125" y="3401525"/>
              <a:ext cx="7100" cy="55925"/>
            </a:xfrm>
            <a:custGeom>
              <a:avLst/>
              <a:gdLst/>
              <a:ahLst/>
              <a:cxnLst/>
              <a:rect l="l" t="t" r="r" b="b"/>
              <a:pathLst>
                <a:path w="284" h="2237" fill="none" extrusionOk="0">
                  <a:moveTo>
                    <a:pt x="283" y="1"/>
                  </a:moveTo>
                  <a:lnTo>
                    <a:pt x="283" y="1"/>
                  </a:lnTo>
                  <a:lnTo>
                    <a:pt x="228" y="17"/>
                  </a:lnTo>
                  <a:lnTo>
                    <a:pt x="173" y="40"/>
                  </a:lnTo>
                  <a:lnTo>
                    <a:pt x="126" y="87"/>
                  </a:lnTo>
                  <a:lnTo>
                    <a:pt x="87" y="135"/>
                  </a:lnTo>
                  <a:lnTo>
                    <a:pt x="55" y="198"/>
                  </a:lnTo>
                  <a:lnTo>
                    <a:pt x="24" y="261"/>
                  </a:lnTo>
                  <a:lnTo>
                    <a:pt x="8" y="339"/>
                  </a:lnTo>
                  <a:lnTo>
                    <a:pt x="0" y="418"/>
                  </a:lnTo>
                  <a:lnTo>
                    <a:pt x="0" y="1819"/>
                  </a:lnTo>
                  <a:lnTo>
                    <a:pt x="0" y="1819"/>
                  </a:lnTo>
                  <a:lnTo>
                    <a:pt x="8" y="1898"/>
                  </a:lnTo>
                  <a:lnTo>
                    <a:pt x="24" y="1968"/>
                  </a:lnTo>
                  <a:lnTo>
                    <a:pt x="55" y="2039"/>
                  </a:lnTo>
                  <a:lnTo>
                    <a:pt x="87" y="2102"/>
                  </a:lnTo>
                  <a:lnTo>
                    <a:pt x="126" y="2150"/>
                  </a:lnTo>
                  <a:lnTo>
                    <a:pt x="173" y="2189"/>
                  </a:lnTo>
                  <a:lnTo>
                    <a:pt x="228" y="2220"/>
                  </a:lnTo>
                  <a:lnTo>
                    <a:pt x="283" y="2236"/>
                  </a:lnTo>
                  <a:lnTo>
                    <a:pt x="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2650;p46"/>
            <p:cNvSpPr/>
            <p:nvPr/>
          </p:nvSpPr>
          <p:spPr>
            <a:xfrm>
              <a:off x="3920200" y="3417075"/>
              <a:ext cx="35050" cy="50400"/>
            </a:xfrm>
            <a:custGeom>
              <a:avLst/>
              <a:gdLst/>
              <a:ahLst/>
              <a:cxnLst/>
              <a:rect l="l" t="t" r="r" b="b"/>
              <a:pathLst>
                <a:path w="1402" h="2016" extrusionOk="0">
                  <a:moveTo>
                    <a:pt x="268" y="1"/>
                  </a:moveTo>
                  <a:lnTo>
                    <a:pt x="205" y="8"/>
                  </a:lnTo>
                  <a:lnTo>
                    <a:pt x="142" y="32"/>
                  </a:lnTo>
                  <a:lnTo>
                    <a:pt x="87" y="71"/>
                  </a:lnTo>
                  <a:lnTo>
                    <a:pt x="48" y="127"/>
                  </a:lnTo>
                  <a:lnTo>
                    <a:pt x="16" y="189"/>
                  </a:lnTo>
                  <a:lnTo>
                    <a:pt x="0" y="252"/>
                  </a:lnTo>
                  <a:lnTo>
                    <a:pt x="0" y="331"/>
                  </a:lnTo>
                  <a:lnTo>
                    <a:pt x="8" y="410"/>
                  </a:lnTo>
                  <a:lnTo>
                    <a:pt x="32" y="481"/>
                  </a:lnTo>
                  <a:lnTo>
                    <a:pt x="71" y="559"/>
                  </a:lnTo>
                  <a:lnTo>
                    <a:pt x="772" y="1779"/>
                  </a:lnTo>
                  <a:lnTo>
                    <a:pt x="803" y="1827"/>
                  </a:lnTo>
                  <a:lnTo>
                    <a:pt x="842" y="1874"/>
                  </a:lnTo>
                  <a:lnTo>
                    <a:pt x="890" y="1921"/>
                  </a:lnTo>
                  <a:lnTo>
                    <a:pt x="937" y="1953"/>
                  </a:lnTo>
                  <a:lnTo>
                    <a:pt x="984" y="1976"/>
                  </a:lnTo>
                  <a:lnTo>
                    <a:pt x="1031" y="2000"/>
                  </a:lnTo>
                  <a:lnTo>
                    <a:pt x="1079" y="2008"/>
                  </a:lnTo>
                  <a:lnTo>
                    <a:pt x="1126" y="2015"/>
                  </a:lnTo>
                  <a:lnTo>
                    <a:pt x="1197" y="2008"/>
                  </a:lnTo>
                  <a:lnTo>
                    <a:pt x="1228" y="2000"/>
                  </a:lnTo>
                  <a:lnTo>
                    <a:pt x="1260" y="1984"/>
                  </a:lnTo>
                  <a:lnTo>
                    <a:pt x="1315" y="1945"/>
                  </a:lnTo>
                  <a:lnTo>
                    <a:pt x="1354" y="1890"/>
                  </a:lnTo>
                  <a:lnTo>
                    <a:pt x="1378" y="1827"/>
                  </a:lnTo>
                  <a:lnTo>
                    <a:pt x="1393" y="1764"/>
                  </a:lnTo>
                  <a:lnTo>
                    <a:pt x="1401" y="1685"/>
                  </a:lnTo>
                  <a:lnTo>
                    <a:pt x="1393" y="1614"/>
                  </a:lnTo>
                  <a:lnTo>
                    <a:pt x="1370" y="1535"/>
                  </a:lnTo>
                  <a:lnTo>
                    <a:pt x="1330" y="1457"/>
                  </a:lnTo>
                  <a:lnTo>
                    <a:pt x="630" y="237"/>
                  </a:lnTo>
                  <a:lnTo>
                    <a:pt x="591" y="182"/>
                  </a:lnTo>
                  <a:lnTo>
                    <a:pt x="551" y="134"/>
                  </a:lnTo>
                  <a:lnTo>
                    <a:pt x="512" y="95"/>
                  </a:lnTo>
                  <a:lnTo>
                    <a:pt x="465" y="64"/>
                  </a:lnTo>
                  <a:lnTo>
                    <a:pt x="417" y="40"/>
                  </a:lnTo>
                  <a:lnTo>
                    <a:pt x="370" y="16"/>
                  </a:lnTo>
                  <a:lnTo>
                    <a:pt x="315" y="8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2651;p46"/>
            <p:cNvSpPr/>
            <p:nvPr/>
          </p:nvSpPr>
          <p:spPr>
            <a:xfrm>
              <a:off x="3920200" y="3417075"/>
              <a:ext cx="35050" cy="50400"/>
            </a:xfrm>
            <a:custGeom>
              <a:avLst/>
              <a:gdLst/>
              <a:ahLst/>
              <a:cxnLst/>
              <a:rect l="l" t="t" r="r" b="b"/>
              <a:pathLst>
                <a:path w="1402" h="2016" fill="none" extrusionOk="0">
                  <a:moveTo>
                    <a:pt x="268" y="1"/>
                  </a:moveTo>
                  <a:lnTo>
                    <a:pt x="268" y="1"/>
                  </a:lnTo>
                  <a:lnTo>
                    <a:pt x="205" y="8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87" y="71"/>
                  </a:lnTo>
                  <a:lnTo>
                    <a:pt x="48" y="127"/>
                  </a:lnTo>
                  <a:lnTo>
                    <a:pt x="16" y="189"/>
                  </a:lnTo>
                  <a:lnTo>
                    <a:pt x="0" y="252"/>
                  </a:lnTo>
                  <a:lnTo>
                    <a:pt x="0" y="331"/>
                  </a:lnTo>
                  <a:lnTo>
                    <a:pt x="8" y="410"/>
                  </a:lnTo>
                  <a:lnTo>
                    <a:pt x="32" y="481"/>
                  </a:lnTo>
                  <a:lnTo>
                    <a:pt x="71" y="559"/>
                  </a:lnTo>
                  <a:lnTo>
                    <a:pt x="772" y="1779"/>
                  </a:lnTo>
                  <a:lnTo>
                    <a:pt x="772" y="1779"/>
                  </a:lnTo>
                  <a:lnTo>
                    <a:pt x="803" y="1827"/>
                  </a:lnTo>
                  <a:lnTo>
                    <a:pt x="842" y="1874"/>
                  </a:lnTo>
                  <a:lnTo>
                    <a:pt x="890" y="1921"/>
                  </a:lnTo>
                  <a:lnTo>
                    <a:pt x="937" y="1953"/>
                  </a:lnTo>
                  <a:lnTo>
                    <a:pt x="984" y="1976"/>
                  </a:lnTo>
                  <a:lnTo>
                    <a:pt x="1031" y="2000"/>
                  </a:lnTo>
                  <a:lnTo>
                    <a:pt x="1079" y="2008"/>
                  </a:lnTo>
                  <a:lnTo>
                    <a:pt x="1126" y="2015"/>
                  </a:lnTo>
                  <a:lnTo>
                    <a:pt x="1126" y="2015"/>
                  </a:lnTo>
                  <a:lnTo>
                    <a:pt x="1197" y="2008"/>
                  </a:lnTo>
                  <a:lnTo>
                    <a:pt x="1228" y="2000"/>
                  </a:lnTo>
                  <a:lnTo>
                    <a:pt x="1260" y="1984"/>
                  </a:lnTo>
                  <a:lnTo>
                    <a:pt x="1260" y="1984"/>
                  </a:lnTo>
                  <a:lnTo>
                    <a:pt x="1315" y="1945"/>
                  </a:lnTo>
                  <a:lnTo>
                    <a:pt x="1354" y="1890"/>
                  </a:lnTo>
                  <a:lnTo>
                    <a:pt x="1378" y="1827"/>
                  </a:lnTo>
                  <a:lnTo>
                    <a:pt x="1393" y="1764"/>
                  </a:lnTo>
                  <a:lnTo>
                    <a:pt x="1401" y="1685"/>
                  </a:lnTo>
                  <a:lnTo>
                    <a:pt x="1393" y="1614"/>
                  </a:lnTo>
                  <a:lnTo>
                    <a:pt x="1370" y="1535"/>
                  </a:lnTo>
                  <a:lnTo>
                    <a:pt x="1330" y="1457"/>
                  </a:lnTo>
                  <a:lnTo>
                    <a:pt x="630" y="237"/>
                  </a:lnTo>
                  <a:lnTo>
                    <a:pt x="630" y="237"/>
                  </a:lnTo>
                  <a:lnTo>
                    <a:pt x="591" y="182"/>
                  </a:lnTo>
                  <a:lnTo>
                    <a:pt x="551" y="134"/>
                  </a:lnTo>
                  <a:lnTo>
                    <a:pt x="512" y="95"/>
                  </a:lnTo>
                  <a:lnTo>
                    <a:pt x="465" y="64"/>
                  </a:lnTo>
                  <a:lnTo>
                    <a:pt x="417" y="40"/>
                  </a:lnTo>
                  <a:lnTo>
                    <a:pt x="370" y="16"/>
                  </a:lnTo>
                  <a:lnTo>
                    <a:pt x="315" y="8"/>
                  </a:lnTo>
                  <a:lnTo>
                    <a:pt x="2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2652;p46"/>
            <p:cNvSpPr/>
            <p:nvPr/>
          </p:nvSpPr>
          <p:spPr>
            <a:xfrm>
              <a:off x="3869825" y="3464100"/>
              <a:ext cx="50400" cy="35250"/>
            </a:xfrm>
            <a:custGeom>
              <a:avLst/>
              <a:gdLst/>
              <a:ahLst/>
              <a:cxnLst/>
              <a:rect l="l" t="t" r="r" b="b"/>
              <a:pathLst>
                <a:path w="2016" h="1410" extrusionOk="0">
                  <a:moveTo>
                    <a:pt x="307" y="1"/>
                  </a:moveTo>
                  <a:lnTo>
                    <a:pt x="229" y="16"/>
                  </a:lnTo>
                  <a:lnTo>
                    <a:pt x="189" y="24"/>
                  </a:lnTo>
                  <a:lnTo>
                    <a:pt x="150" y="40"/>
                  </a:lnTo>
                  <a:lnTo>
                    <a:pt x="118" y="64"/>
                  </a:lnTo>
                  <a:lnTo>
                    <a:pt x="87" y="87"/>
                  </a:lnTo>
                  <a:lnTo>
                    <a:pt x="56" y="111"/>
                  </a:lnTo>
                  <a:lnTo>
                    <a:pt x="40" y="142"/>
                  </a:lnTo>
                  <a:lnTo>
                    <a:pt x="8" y="205"/>
                  </a:lnTo>
                  <a:lnTo>
                    <a:pt x="0" y="268"/>
                  </a:lnTo>
                  <a:lnTo>
                    <a:pt x="8" y="339"/>
                  </a:lnTo>
                  <a:lnTo>
                    <a:pt x="32" y="402"/>
                  </a:lnTo>
                  <a:lnTo>
                    <a:pt x="63" y="473"/>
                  </a:lnTo>
                  <a:lnTo>
                    <a:pt x="111" y="528"/>
                  </a:lnTo>
                  <a:lnTo>
                    <a:pt x="166" y="591"/>
                  </a:lnTo>
                  <a:lnTo>
                    <a:pt x="237" y="638"/>
                  </a:lnTo>
                  <a:lnTo>
                    <a:pt x="1456" y="1339"/>
                  </a:lnTo>
                  <a:lnTo>
                    <a:pt x="1519" y="1370"/>
                  </a:lnTo>
                  <a:lnTo>
                    <a:pt x="1582" y="1386"/>
                  </a:lnTo>
                  <a:lnTo>
                    <a:pt x="1645" y="1402"/>
                  </a:lnTo>
                  <a:lnTo>
                    <a:pt x="1708" y="1410"/>
                  </a:lnTo>
                  <a:lnTo>
                    <a:pt x="1795" y="1394"/>
                  </a:lnTo>
                  <a:lnTo>
                    <a:pt x="1834" y="1386"/>
                  </a:lnTo>
                  <a:lnTo>
                    <a:pt x="1866" y="1370"/>
                  </a:lnTo>
                  <a:lnTo>
                    <a:pt x="1905" y="1354"/>
                  </a:lnTo>
                  <a:lnTo>
                    <a:pt x="1937" y="1331"/>
                  </a:lnTo>
                  <a:lnTo>
                    <a:pt x="1960" y="1299"/>
                  </a:lnTo>
                  <a:lnTo>
                    <a:pt x="1984" y="1268"/>
                  </a:lnTo>
                  <a:lnTo>
                    <a:pt x="2007" y="1205"/>
                  </a:lnTo>
                  <a:lnTo>
                    <a:pt x="2015" y="1142"/>
                  </a:lnTo>
                  <a:lnTo>
                    <a:pt x="2007" y="1079"/>
                  </a:lnTo>
                  <a:lnTo>
                    <a:pt x="1992" y="1008"/>
                  </a:lnTo>
                  <a:lnTo>
                    <a:pt x="1952" y="945"/>
                  </a:lnTo>
                  <a:lnTo>
                    <a:pt x="1905" y="882"/>
                  </a:lnTo>
                  <a:lnTo>
                    <a:pt x="1850" y="827"/>
                  </a:lnTo>
                  <a:lnTo>
                    <a:pt x="1779" y="780"/>
                  </a:lnTo>
                  <a:lnTo>
                    <a:pt x="559" y="72"/>
                  </a:lnTo>
                  <a:lnTo>
                    <a:pt x="496" y="40"/>
                  </a:lnTo>
                  <a:lnTo>
                    <a:pt x="433" y="24"/>
                  </a:lnTo>
                  <a:lnTo>
                    <a:pt x="370" y="9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2653;p46"/>
            <p:cNvSpPr/>
            <p:nvPr/>
          </p:nvSpPr>
          <p:spPr>
            <a:xfrm>
              <a:off x="3869825" y="3464100"/>
              <a:ext cx="50400" cy="35250"/>
            </a:xfrm>
            <a:custGeom>
              <a:avLst/>
              <a:gdLst/>
              <a:ahLst/>
              <a:cxnLst/>
              <a:rect l="l" t="t" r="r" b="b"/>
              <a:pathLst>
                <a:path w="2016" h="1410" fill="none" extrusionOk="0">
                  <a:moveTo>
                    <a:pt x="307" y="1"/>
                  </a:moveTo>
                  <a:lnTo>
                    <a:pt x="307" y="1"/>
                  </a:lnTo>
                  <a:lnTo>
                    <a:pt x="229" y="16"/>
                  </a:lnTo>
                  <a:lnTo>
                    <a:pt x="189" y="24"/>
                  </a:lnTo>
                  <a:lnTo>
                    <a:pt x="150" y="40"/>
                  </a:lnTo>
                  <a:lnTo>
                    <a:pt x="118" y="64"/>
                  </a:lnTo>
                  <a:lnTo>
                    <a:pt x="87" y="87"/>
                  </a:lnTo>
                  <a:lnTo>
                    <a:pt x="56" y="111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8" y="205"/>
                  </a:lnTo>
                  <a:lnTo>
                    <a:pt x="0" y="268"/>
                  </a:lnTo>
                  <a:lnTo>
                    <a:pt x="8" y="339"/>
                  </a:lnTo>
                  <a:lnTo>
                    <a:pt x="32" y="402"/>
                  </a:lnTo>
                  <a:lnTo>
                    <a:pt x="63" y="473"/>
                  </a:lnTo>
                  <a:lnTo>
                    <a:pt x="111" y="528"/>
                  </a:lnTo>
                  <a:lnTo>
                    <a:pt x="166" y="591"/>
                  </a:lnTo>
                  <a:lnTo>
                    <a:pt x="237" y="638"/>
                  </a:lnTo>
                  <a:lnTo>
                    <a:pt x="1456" y="1339"/>
                  </a:lnTo>
                  <a:lnTo>
                    <a:pt x="1456" y="1339"/>
                  </a:lnTo>
                  <a:lnTo>
                    <a:pt x="1519" y="1370"/>
                  </a:lnTo>
                  <a:lnTo>
                    <a:pt x="1582" y="1386"/>
                  </a:lnTo>
                  <a:lnTo>
                    <a:pt x="1645" y="1402"/>
                  </a:lnTo>
                  <a:lnTo>
                    <a:pt x="1708" y="1410"/>
                  </a:lnTo>
                  <a:lnTo>
                    <a:pt x="1708" y="1410"/>
                  </a:lnTo>
                  <a:lnTo>
                    <a:pt x="1795" y="1394"/>
                  </a:lnTo>
                  <a:lnTo>
                    <a:pt x="1834" y="1386"/>
                  </a:lnTo>
                  <a:lnTo>
                    <a:pt x="1866" y="1370"/>
                  </a:lnTo>
                  <a:lnTo>
                    <a:pt x="1905" y="1354"/>
                  </a:lnTo>
                  <a:lnTo>
                    <a:pt x="1937" y="1331"/>
                  </a:lnTo>
                  <a:lnTo>
                    <a:pt x="1960" y="1299"/>
                  </a:lnTo>
                  <a:lnTo>
                    <a:pt x="1984" y="1268"/>
                  </a:lnTo>
                  <a:lnTo>
                    <a:pt x="1984" y="1268"/>
                  </a:lnTo>
                  <a:lnTo>
                    <a:pt x="2007" y="1205"/>
                  </a:lnTo>
                  <a:lnTo>
                    <a:pt x="2015" y="1142"/>
                  </a:lnTo>
                  <a:lnTo>
                    <a:pt x="2007" y="1079"/>
                  </a:lnTo>
                  <a:lnTo>
                    <a:pt x="1992" y="1008"/>
                  </a:lnTo>
                  <a:lnTo>
                    <a:pt x="1952" y="945"/>
                  </a:lnTo>
                  <a:lnTo>
                    <a:pt x="1905" y="882"/>
                  </a:lnTo>
                  <a:lnTo>
                    <a:pt x="1850" y="827"/>
                  </a:lnTo>
                  <a:lnTo>
                    <a:pt x="1779" y="780"/>
                  </a:lnTo>
                  <a:lnTo>
                    <a:pt x="559" y="72"/>
                  </a:lnTo>
                  <a:lnTo>
                    <a:pt x="559" y="72"/>
                  </a:lnTo>
                  <a:lnTo>
                    <a:pt x="496" y="40"/>
                  </a:lnTo>
                  <a:lnTo>
                    <a:pt x="433" y="24"/>
                  </a:lnTo>
                  <a:lnTo>
                    <a:pt x="370" y="9"/>
                  </a:lnTo>
                  <a:lnTo>
                    <a:pt x="3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2654;p46"/>
            <p:cNvSpPr/>
            <p:nvPr/>
          </p:nvSpPr>
          <p:spPr>
            <a:xfrm>
              <a:off x="3849750" y="3529225"/>
              <a:ext cx="56300" cy="15975"/>
            </a:xfrm>
            <a:custGeom>
              <a:avLst/>
              <a:gdLst/>
              <a:ahLst/>
              <a:cxnLst/>
              <a:rect l="l" t="t" r="r" b="b"/>
              <a:pathLst>
                <a:path w="2252" h="639" extrusionOk="0">
                  <a:moveTo>
                    <a:pt x="426" y="1"/>
                  </a:moveTo>
                  <a:lnTo>
                    <a:pt x="339" y="9"/>
                  </a:lnTo>
                  <a:lnTo>
                    <a:pt x="260" y="25"/>
                  </a:lnTo>
                  <a:lnTo>
                    <a:pt x="190" y="56"/>
                  </a:lnTo>
                  <a:lnTo>
                    <a:pt x="127" y="95"/>
                  </a:lnTo>
                  <a:lnTo>
                    <a:pt x="71" y="143"/>
                  </a:lnTo>
                  <a:lnTo>
                    <a:pt x="40" y="198"/>
                  </a:lnTo>
                  <a:lnTo>
                    <a:pt x="8" y="261"/>
                  </a:lnTo>
                  <a:lnTo>
                    <a:pt x="1" y="324"/>
                  </a:lnTo>
                  <a:lnTo>
                    <a:pt x="8" y="387"/>
                  </a:lnTo>
                  <a:lnTo>
                    <a:pt x="40" y="450"/>
                  </a:lnTo>
                  <a:lnTo>
                    <a:pt x="71" y="505"/>
                  </a:lnTo>
                  <a:lnTo>
                    <a:pt x="127" y="552"/>
                  </a:lnTo>
                  <a:lnTo>
                    <a:pt x="190" y="591"/>
                  </a:lnTo>
                  <a:lnTo>
                    <a:pt x="260" y="615"/>
                  </a:lnTo>
                  <a:lnTo>
                    <a:pt x="339" y="638"/>
                  </a:lnTo>
                  <a:lnTo>
                    <a:pt x="1913" y="638"/>
                  </a:lnTo>
                  <a:lnTo>
                    <a:pt x="1992" y="615"/>
                  </a:lnTo>
                  <a:lnTo>
                    <a:pt x="2063" y="591"/>
                  </a:lnTo>
                  <a:lnTo>
                    <a:pt x="2126" y="552"/>
                  </a:lnTo>
                  <a:lnTo>
                    <a:pt x="2181" y="505"/>
                  </a:lnTo>
                  <a:lnTo>
                    <a:pt x="2220" y="450"/>
                  </a:lnTo>
                  <a:lnTo>
                    <a:pt x="2244" y="387"/>
                  </a:lnTo>
                  <a:lnTo>
                    <a:pt x="2252" y="324"/>
                  </a:lnTo>
                  <a:lnTo>
                    <a:pt x="2244" y="261"/>
                  </a:lnTo>
                  <a:lnTo>
                    <a:pt x="2220" y="198"/>
                  </a:lnTo>
                  <a:lnTo>
                    <a:pt x="2181" y="143"/>
                  </a:lnTo>
                  <a:lnTo>
                    <a:pt x="2126" y="95"/>
                  </a:lnTo>
                  <a:lnTo>
                    <a:pt x="2063" y="56"/>
                  </a:lnTo>
                  <a:lnTo>
                    <a:pt x="1992" y="25"/>
                  </a:lnTo>
                  <a:lnTo>
                    <a:pt x="1913" y="9"/>
                  </a:lnTo>
                  <a:lnTo>
                    <a:pt x="1827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2655;p46"/>
            <p:cNvSpPr/>
            <p:nvPr/>
          </p:nvSpPr>
          <p:spPr>
            <a:xfrm>
              <a:off x="3849750" y="3529225"/>
              <a:ext cx="56300" cy="15975"/>
            </a:xfrm>
            <a:custGeom>
              <a:avLst/>
              <a:gdLst/>
              <a:ahLst/>
              <a:cxnLst/>
              <a:rect l="l" t="t" r="r" b="b"/>
              <a:pathLst>
                <a:path w="2252" h="639" fill="none" extrusionOk="0">
                  <a:moveTo>
                    <a:pt x="1827" y="1"/>
                  </a:moveTo>
                  <a:lnTo>
                    <a:pt x="426" y="1"/>
                  </a:lnTo>
                  <a:lnTo>
                    <a:pt x="426" y="1"/>
                  </a:lnTo>
                  <a:lnTo>
                    <a:pt x="339" y="9"/>
                  </a:lnTo>
                  <a:lnTo>
                    <a:pt x="260" y="25"/>
                  </a:lnTo>
                  <a:lnTo>
                    <a:pt x="190" y="56"/>
                  </a:lnTo>
                  <a:lnTo>
                    <a:pt x="127" y="95"/>
                  </a:lnTo>
                  <a:lnTo>
                    <a:pt x="71" y="143"/>
                  </a:lnTo>
                  <a:lnTo>
                    <a:pt x="40" y="198"/>
                  </a:lnTo>
                  <a:lnTo>
                    <a:pt x="8" y="261"/>
                  </a:lnTo>
                  <a:lnTo>
                    <a:pt x="1" y="324"/>
                  </a:lnTo>
                  <a:lnTo>
                    <a:pt x="1" y="324"/>
                  </a:lnTo>
                  <a:lnTo>
                    <a:pt x="8" y="387"/>
                  </a:lnTo>
                  <a:lnTo>
                    <a:pt x="40" y="450"/>
                  </a:lnTo>
                  <a:lnTo>
                    <a:pt x="71" y="505"/>
                  </a:lnTo>
                  <a:lnTo>
                    <a:pt x="127" y="552"/>
                  </a:lnTo>
                  <a:lnTo>
                    <a:pt x="190" y="591"/>
                  </a:lnTo>
                  <a:lnTo>
                    <a:pt x="260" y="615"/>
                  </a:lnTo>
                  <a:lnTo>
                    <a:pt x="339" y="638"/>
                  </a:lnTo>
                  <a:lnTo>
                    <a:pt x="426" y="638"/>
                  </a:lnTo>
                  <a:lnTo>
                    <a:pt x="1827" y="638"/>
                  </a:lnTo>
                  <a:lnTo>
                    <a:pt x="1827" y="638"/>
                  </a:lnTo>
                  <a:lnTo>
                    <a:pt x="1913" y="638"/>
                  </a:lnTo>
                  <a:lnTo>
                    <a:pt x="1992" y="615"/>
                  </a:lnTo>
                  <a:lnTo>
                    <a:pt x="2063" y="591"/>
                  </a:lnTo>
                  <a:lnTo>
                    <a:pt x="2126" y="552"/>
                  </a:lnTo>
                  <a:lnTo>
                    <a:pt x="2181" y="505"/>
                  </a:lnTo>
                  <a:lnTo>
                    <a:pt x="2220" y="450"/>
                  </a:lnTo>
                  <a:lnTo>
                    <a:pt x="2244" y="387"/>
                  </a:lnTo>
                  <a:lnTo>
                    <a:pt x="2252" y="324"/>
                  </a:lnTo>
                  <a:lnTo>
                    <a:pt x="2252" y="324"/>
                  </a:lnTo>
                  <a:lnTo>
                    <a:pt x="2244" y="261"/>
                  </a:lnTo>
                  <a:lnTo>
                    <a:pt x="2220" y="198"/>
                  </a:lnTo>
                  <a:lnTo>
                    <a:pt x="2181" y="143"/>
                  </a:lnTo>
                  <a:lnTo>
                    <a:pt x="2126" y="95"/>
                  </a:lnTo>
                  <a:lnTo>
                    <a:pt x="2063" y="56"/>
                  </a:lnTo>
                  <a:lnTo>
                    <a:pt x="1992" y="25"/>
                  </a:lnTo>
                  <a:lnTo>
                    <a:pt x="1913" y="9"/>
                  </a:lnTo>
                  <a:lnTo>
                    <a:pt x="18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2656;p46"/>
            <p:cNvSpPr/>
            <p:nvPr/>
          </p:nvSpPr>
          <p:spPr>
            <a:xfrm>
              <a:off x="3865500" y="3576250"/>
              <a:ext cx="50400" cy="35050"/>
            </a:xfrm>
            <a:custGeom>
              <a:avLst/>
              <a:gdLst/>
              <a:ahLst/>
              <a:cxnLst/>
              <a:rect l="l" t="t" r="r" b="b"/>
              <a:pathLst>
                <a:path w="2016" h="1402" extrusionOk="0">
                  <a:moveTo>
                    <a:pt x="1708" y="1"/>
                  </a:moveTo>
                  <a:lnTo>
                    <a:pt x="1645" y="9"/>
                  </a:lnTo>
                  <a:lnTo>
                    <a:pt x="1582" y="25"/>
                  </a:lnTo>
                  <a:lnTo>
                    <a:pt x="1519" y="48"/>
                  </a:lnTo>
                  <a:lnTo>
                    <a:pt x="1456" y="80"/>
                  </a:lnTo>
                  <a:lnTo>
                    <a:pt x="244" y="772"/>
                  </a:lnTo>
                  <a:lnTo>
                    <a:pt x="173" y="827"/>
                  </a:lnTo>
                  <a:lnTo>
                    <a:pt x="110" y="883"/>
                  </a:lnTo>
                  <a:lnTo>
                    <a:pt x="63" y="945"/>
                  </a:lnTo>
                  <a:lnTo>
                    <a:pt x="32" y="1008"/>
                  </a:lnTo>
                  <a:lnTo>
                    <a:pt x="8" y="1079"/>
                  </a:lnTo>
                  <a:lnTo>
                    <a:pt x="0" y="1142"/>
                  </a:lnTo>
                  <a:lnTo>
                    <a:pt x="8" y="1213"/>
                  </a:lnTo>
                  <a:lnTo>
                    <a:pt x="32" y="1268"/>
                  </a:lnTo>
                  <a:lnTo>
                    <a:pt x="55" y="1300"/>
                  </a:lnTo>
                  <a:lnTo>
                    <a:pt x="87" y="1331"/>
                  </a:lnTo>
                  <a:lnTo>
                    <a:pt x="110" y="1355"/>
                  </a:lnTo>
                  <a:lnTo>
                    <a:pt x="150" y="1370"/>
                  </a:lnTo>
                  <a:lnTo>
                    <a:pt x="181" y="1386"/>
                  </a:lnTo>
                  <a:lnTo>
                    <a:pt x="229" y="1394"/>
                  </a:lnTo>
                  <a:lnTo>
                    <a:pt x="307" y="1402"/>
                  </a:lnTo>
                  <a:lnTo>
                    <a:pt x="370" y="1402"/>
                  </a:lnTo>
                  <a:lnTo>
                    <a:pt x="433" y="1386"/>
                  </a:lnTo>
                  <a:lnTo>
                    <a:pt x="504" y="1370"/>
                  </a:lnTo>
                  <a:lnTo>
                    <a:pt x="559" y="1339"/>
                  </a:lnTo>
                  <a:lnTo>
                    <a:pt x="1779" y="631"/>
                  </a:lnTo>
                  <a:lnTo>
                    <a:pt x="1850" y="583"/>
                  </a:lnTo>
                  <a:lnTo>
                    <a:pt x="1913" y="528"/>
                  </a:lnTo>
                  <a:lnTo>
                    <a:pt x="1960" y="465"/>
                  </a:lnTo>
                  <a:lnTo>
                    <a:pt x="1992" y="402"/>
                  </a:lnTo>
                  <a:lnTo>
                    <a:pt x="2015" y="339"/>
                  </a:lnTo>
                  <a:lnTo>
                    <a:pt x="2015" y="269"/>
                  </a:lnTo>
                  <a:lnTo>
                    <a:pt x="2007" y="206"/>
                  </a:lnTo>
                  <a:lnTo>
                    <a:pt x="1984" y="143"/>
                  </a:lnTo>
                  <a:lnTo>
                    <a:pt x="1960" y="111"/>
                  </a:lnTo>
                  <a:lnTo>
                    <a:pt x="1936" y="80"/>
                  </a:lnTo>
                  <a:lnTo>
                    <a:pt x="1905" y="56"/>
                  </a:lnTo>
                  <a:lnTo>
                    <a:pt x="1873" y="40"/>
                  </a:lnTo>
                  <a:lnTo>
                    <a:pt x="1834" y="25"/>
                  </a:lnTo>
                  <a:lnTo>
                    <a:pt x="1795" y="9"/>
                  </a:lnTo>
                  <a:lnTo>
                    <a:pt x="1708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2657;p46"/>
            <p:cNvSpPr/>
            <p:nvPr/>
          </p:nvSpPr>
          <p:spPr>
            <a:xfrm>
              <a:off x="3865500" y="3576250"/>
              <a:ext cx="50400" cy="35050"/>
            </a:xfrm>
            <a:custGeom>
              <a:avLst/>
              <a:gdLst/>
              <a:ahLst/>
              <a:cxnLst/>
              <a:rect l="l" t="t" r="r" b="b"/>
              <a:pathLst>
                <a:path w="2016" h="1402" fill="none" extrusionOk="0">
                  <a:moveTo>
                    <a:pt x="1708" y="1"/>
                  </a:moveTo>
                  <a:lnTo>
                    <a:pt x="1708" y="1"/>
                  </a:lnTo>
                  <a:lnTo>
                    <a:pt x="1645" y="9"/>
                  </a:lnTo>
                  <a:lnTo>
                    <a:pt x="1582" y="25"/>
                  </a:lnTo>
                  <a:lnTo>
                    <a:pt x="1519" y="48"/>
                  </a:lnTo>
                  <a:lnTo>
                    <a:pt x="1456" y="80"/>
                  </a:lnTo>
                  <a:lnTo>
                    <a:pt x="244" y="772"/>
                  </a:lnTo>
                  <a:lnTo>
                    <a:pt x="244" y="772"/>
                  </a:lnTo>
                  <a:lnTo>
                    <a:pt x="173" y="827"/>
                  </a:lnTo>
                  <a:lnTo>
                    <a:pt x="110" y="883"/>
                  </a:lnTo>
                  <a:lnTo>
                    <a:pt x="63" y="945"/>
                  </a:lnTo>
                  <a:lnTo>
                    <a:pt x="32" y="1008"/>
                  </a:lnTo>
                  <a:lnTo>
                    <a:pt x="8" y="1079"/>
                  </a:lnTo>
                  <a:lnTo>
                    <a:pt x="0" y="1142"/>
                  </a:lnTo>
                  <a:lnTo>
                    <a:pt x="8" y="1213"/>
                  </a:lnTo>
                  <a:lnTo>
                    <a:pt x="32" y="1268"/>
                  </a:lnTo>
                  <a:lnTo>
                    <a:pt x="32" y="1268"/>
                  </a:lnTo>
                  <a:lnTo>
                    <a:pt x="55" y="1300"/>
                  </a:lnTo>
                  <a:lnTo>
                    <a:pt x="87" y="1331"/>
                  </a:lnTo>
                  <a:lnTo>
                    <a:pt x="110" y="1355"/>
                  </a:lnTo>
                  <a:lnTo>
                    <a:pt x="150" y="1370"/>
                  </a:lnTo>
                  <a:lnTo>
                    <a:pt x="181" y="1386"/>
                  </a:lnTo>
                  <a:lnTo>
                    <a:pt x="229" y="1394"/>
                  </a:lnTo>
                  <a:lnTo>
                    <a:pt x="307" y="1402"/>
                  </a:lnTo>
                  <a:lnTo>
                    <a:pt x="307" y="1402"/>
                  </a:lnTo>
                  <a:lnTo>
                    <a:pt x="370" y="1402"/>
                  </a:lnTo>
                  <a:lnTo>
                    <a:pt x="433" y="1386"/>
                  </a:lnTo>
                  <a:lnTo>
                    <a:pt x="504" y="1370"/>
                  </a:lnTo>
                  <a:lnTo>
                    <a:pt x="559" y="1339"/>
                  </a:lnTo>
                  <a:lnTo>
                    <a:pt x="1779" y="631"/>
                  </a:lnTo>
                  <a:lnTo>
                    <a:pt x="1779" y="631"/>
                  </a:lnTo>
                  <a:lnTo>
                    <a:pt x="1850" y="583"/>
                  </a:lnTo>
                  <a:lnTo>
                    <a:pt x="1913" y="528"/>
                  </a:lnTo>
                  <a:lnTo>
                    <a:pt x="1960" y="465"/>
                  </a:lnTo>
                  <a:lnTo>
                    <a:pt x="1992" y="402"/>
                  </a:lnTo>
                  <a:lnTo>
                    <a:pt x="2015" y="339"/>
                  </a:lnTo>
                  <a:lnTo>
                    <a:pt x="2015" y="269"/>
                  </a:lnTo>
                  <a:lnTo>
                    <a:pt x="2007" y="206"/>
                  </a:lnTo>
                  <a:lnTo>
                    <a:pt x="1984" y="143"/>
                  </a:lnTo>
                  <a:lnTo>
                    <a:pt x="1984" y="143"/>
                  </a:lnTo>
                  <a:lnTo>
                    <a:pt x="1960" y="111"/>
                  </a:lnTo>
                  <a:lnTo>
                    <a:pt x="1936" y="80"/>
                  </a:lnTo>
                  <a:lnTo>
                    <a:pt x="1905" y="56"/>
                  </a:lnTo>
                  <a:lnTo>
                    <a:pt x="1873" y="40"/>
                  </a:lnTo>
                  <a:lnTo>
                    <a:pt x="1834" y="25"/>
                  </a:lnTo>
                  <a:lnTo>
                    <a:pt x="1795" y="9"/>
                  </a:lnTo>
                  <a:lnTo>
                    <a:pt x="1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2658;p46"/>
            <p:cNvSpPr/>
            <p:nvPr/>
          </p:nvSpPr>
          <p:spPr>
            <a:xfrm>
              <a:off x="3910950" y="3611100"/>
              <a:ext cx="30925" cy="42125"/>
            </a:xfrm>
            <a:custGeom>
              <a:avLst/>
              <a:gdLst/>
              <a:ahLst/>
              <a:cxnLst/>
              <a:rect l="l" t="t" r="r" b="b"/>
              <a:pathLst>
                <a:path w="1237" h="1685" extrusionOk="0">
                  <a:moveTo>
                    <a:pt x="929" y="0"/>
                  </a:moveTo>
                  <a:lnTo>
                    <a:pt x="890" y="8"/>
                  </a:lnTo>
                  <a:lnTo>
                    <a:pt x="843" y="16"/>
                  </a:lnTo>
                  <a:lnTo>
                    <a:pt x="803" y="32"/>
                  </a:lnTo>
                  <a:lnTo>
                    <a:pt x="764" y="47"/>
                  </a:lnTo>
                  <a:lnTo>
                    <a:pt x="725" y="79"/>
                  </a:lnTo>
                  <a:lnTo>
                    <a:pt x="685" y="102"/>
                  </a:lnTo>
                  <a:lnTo>
                    <a:pt x="654" y="142"/>
                  </a:lnTo>
                  <a:lnTo>
                    <a:pt x="630" y="181"/>
                  </a:lnTo>
                  <a:lnTo>
                    <a:pt x="55" y="1181"/>
                  </a:lnTo>
                  <a:lnTo>
                    <a:pt x="24" y="1244"/>
                  </a:lnTo>
                  <a:lnTo>
                    <a:pt x="8" y="1307"/>
                  </a:lnTo>
                  <a:lnTo>
                    <a:pt x="0" y="1377"/>
                  </a:lnTo>
                  <a:lnTo>
                    <a:pt x="8" y="1440"/>
                  </a:lnTo>
                  <a:lnTo>
                    <a:pt x="32" y="1496"/>
                  </a:lnTo>
                  <a:lnTo>
                    <a:pt x="63" y="1551"/>
                  </a:lnTo>
                  <a:lnTo>
                    <a:pt x="103" y="1606"/>
                  </a:lnTo>
                  <a:lnTo>
                    <a:pt x="158" y="1645"/>
                  </a:lnTo>
                  <a:lnTo>
                    <a:pt x="197" y="1661"/>
                  </a:lnTo>
                  <a:lnTo>
                    <a:pt x="237" y="1669"/>
                  </a:lnTo>
                  <a:lnTo>
                    <a:pt x="268" y="1677"/>
                  </a:lnTo>
                  <a:lnTo>
                    <a:pt x="307" y="1684"/>
                  </a:lnTo>
                  <a:lnTo>
                    <a:pt x="355" y="1677"/>
                  </a:lnTo>
                  <a:lnTo>
                    <a:pt x="394" y="1669"/>
                  </a:lnTo>
                  <a:lnTo>
                    <a:pt x="441" y="1653"/>
                  </a:lnTo>
                  <a:lnTo>
                    <a:pt x="481" y="1637"/>
                  </a:lnTo>
                  <a:lnTo>
                    <a:pt x="520" y="1606"/>
                  </a:lnTo>
                  <a:lnTo>
                    <a:pt x="551" y="1574"/>
                  </a:lnTo>
                  <a:lnTo>
                    <a:pt x="583" y="1543"/>
                  </a:lnTo>
                  <a:lnTo>
                    <a:pt x="606" y="1496"/>
                  </a:lnTo>
                  <a:lnTo>
                    <a:pt x="1189" y="504"/>
                  </a:lnTo>
                  <a:lnTo>
                    <a:pt x="1212" y="441"/>
                  </a:lnTo>
                  <a:lnTo>
                    <a:pt x="1236" y="378"/>
                  </a:lnTo>
                  <a:lnTo>
                    <a:pt x="1236" y="307"/>
                  </a:lnTo>
                  <a:lnTo>
                    <a:pt x="1228" y="244"/>
                  </a:lnTo>
                  <a:lnTo>
                    <a:pt x="1205" y="181"/>
                  </a:lnTo>
                  <a:lnTo>
                    <a:pt x="1173" y="126"/>
                  </a:lnTo>
                  <a:lnTo>
                    <a:pt x="1134" y="79"/>
                  </a:lnTo>
                  <a:lnTo>
                    <a:pt x="1079" y="39"/>
                  </a:lnTo>
                  <a:lnTo>
                    <a:pt x="1047" y="24"/>
                  </a:lnTo>
                  <a:lnTo>
                    <a:pt x="1008" y="16"/>
                  </a:lnTo>
                  <a:lnTo>
                    <a:pt x="968" y="8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2659;p46"/>
            <p:cNvSpPr/>
            <p:nvPr/>
          </p:nvSpPr>
          <p:spPr>
            <a:xfrm>
              <a:off x="3910950" y="3611100"/>
              <a:ext cx="30925" cy="42125"/>
            </a:xfrm>
            <a:custGeom>
              <a:avLst/>
              <a:gdLst/>
              <a:ahLst/>
              <a:cxnLst/>
              <a:rect l="l" t="t" r="r" b="b"/>
              <a:pathLst>
                <a:path w="1237" h="1685" fill="none" extrusionOk="0">
                  <a:moveTo>
                    <a:pt x="929" y="0"/>
                  </a:moveTo>
                  <a:lnTo>
                    <a:pt x="929" y="0"/>
                  </a:lnTo>
                  <a:lnTo>
                    <a:pt x="890" y="8"/>
                  </a:lnTo>
                  <a:lnTo>
                    <a:pt x="843" y="16"/>
                  </a:lnTo>
                  <a:lnTo>
                    <a:pt x="803" y="32"/>
                  </a:lnTo>
                  <a:lnTo>
                    <a:pt x="764" y="47"/>
                  </a:lnTo>
                  <a:lnTo>
                    <a:pt x="725" y="79"/>
                  </a:lnTo>
                  <a:lnTo>
                    <a:pt x="685" y="102"/>
                  </a:lnTo>
                  <a:lnTo>
                    <a:pt x="654" y="142"/>
                  </a:lnTo>
                  <a:lnTo>
                    <a:pt x="630" y="181"/>
                  </a:lnTo>
                  <a:lnTo>
                    <a:pt x="55" y="1181"/>
                  </a:lnTo>
                  <a:lnTo>
                    <a:pt x="55" y="1181"/>
                  </a:lnTo>
                  <a:lnTo>
                    <a:pt x="24" y="1244"/>
                  </a:lnTo>
                  <a:lnTo>
                    <a:pt x="8" y="1307"/>
                  </a:lnTo>
                  <a:lnTo>
                    <a:pt x="0" y="1377"/>
                  </a:lnTo>
                  <a:lnTo>
                    <a:pt x="8" y="1440"/>
                  </a:lnTo>
                  <a:lnTo>
                    <a:pt x="32" y="1496"/>
                  </a:lnTo>
                  <a:lnTo>
                    <a:pt x="63" y="1551"/>
                  </a:lnTo>
                  <a:lnTo>
                    <a:pt x="103" y="1606"/>
                  </a:lnTo>
                  <a:lnTo>
                    <a:pt x="158" y="1645"/>
                  </a:lnTo>
                  <a:lnTo>
                    <a:pt x="158" y="1645"/>
                  </a:lnTo>
                  <a:lnTo>
                    <a:pt x="197" y="1661"/>
                  </a:lnTo>
                  <a:lnTo>
                    <a:pt x="237" y="1669"/>
                  </a:lnTo>
                  <a:lnTo>
                    <a:pt x="268" y="1677"/>
                  </a:lnTo>
                  <a:lnTo>
                    <a:pt x="307" y="1684"/>
                  </a:lnTo>
                  <a:lnTo>
                    <a:pt x="307" y="1684"/>
                  </a:lnTo>
                  <a:lnTo>
                    <a:pt x="355" y="1677"/>
                  </a:lnTo>
                  <a:lnTo>
                    <a:pt x="394" y="1669"/>
                  </a:lnTo>
                  <a:lnTo>
                    <a:pt x="441" y="1653"/>
                  </a:lnTo>
                  <a:lnTo>
                    <a:pt x="481" y="1637"/>
                  </a:lnTo>
                  <a:lnTo>
                    <a:pt x="520" y="1606"/>
                  </a:lnTo>
                  <a:lnTo>
                    <a:pt x="551" y="1574"/>
                  </a:lnTo>
                  <a:lnTo>
                    <a:pt x="583" y="1543"/>
                  </a:lnTo>
                  <a:lnTo>
                    <a:pt x="606" y="1496"/>
                  </a:lnTo>
                  <a:lnTo>
                    <a:pt x="1189" y="504"/>
                  </a:lnTo>
                  <a:lnTo>
                    <a:pt x="1189" y="504"/>
                  </a:lnTo>
                  <a:lnTo>
                    <a:pt x="1212" y="441"/>
                  </a:lnTo>
                  <a:lnTo>
                    <a:pt x="1236" y="378"/>
                  </a:lnTo>
                  <a:lnTo>
                    <a:pt x="1236" y="307"/>
                  </a:lnTo>
                  <a:lnTo>
                    <a:pt x="1228" y="244"/>
                  </a:lnTo>
                  <a:lnTo>
                    <a:pt x="1205" y="181"/>
                  </a:lnTo>
                  <a:lnTo>
                    <a:pt x="1173" y="126"/>
                  </a:lnTo>
                  <a:lnTo>
                    <a:pt x="1134" y="79"/>
                  </a:lnTo>
                  <a:lnTo>
                    <a:pt x="1079" y="39"/>
                  </a:lnTo>
                  <a:lnTo>
                    <a:pt x="1079" y="39"/>
                  </a:lnTo>
                  <a:lnTo>
                    <a:pt x="1047" y="24"/>
                  </a:lnTo>
                  <a:lnTo>
                    <a:pt x="1008" y="16"/>
                  </a:lnTo>
                  <a:lnTo>
                    <a:pt x="968" y="8"/>
                  </a:lnTo>
                  <a:lnTo>
                    <a:pt x="9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2660;p46"/>
            <p:cNvSpPr/>
            <p:nvPr/>
          </p:nvSpPr>
          <p:spPr>
            <a:xfrm>
              <a:off x="4598250" y="3581775"/>
              <a:ext cx="102750" cy="102925"/>
            </a:xfrm>
            <a:custGeom>
              <a:avLst/>
              <a:gdLst/>
              <a:ahLst/>
              <a:cxnLst/>
              <a:rect l="l" t="t" r="r" b="b"/>
              <a:pathLst>
                <a:path w="4110" h="4117" extrusionOk="0">
                  <a:moveTo>
                    <a:pt x="1953" y="0"/>
                  </a:moveTo>
                  <a:lnTo>
                    <a:pt x="1842" y="8"/>
                  </a:lnTo>
                  <a:lnTo>
                    <a:pt x="1740" y="24"/>
                  </a:lnTo>
                  <a:lnTo>
                    <a:pt x="1638" y="40"/>
                  </a:lnTo>
                  <a:lnTo>
                    <a:pt x="1543" y="63"/>
                  </a:lnTo>
                  <a:lnTo>
                    <a:pt x="1441" y="95"/>
                  </a:lnTo>
                  <a:lnTo>
                    <a:pt x="1347" y="126"/>
                  </a:lnTo>
                  <a:lnTo>
                    <a:pt x="1252" y="166"/>
                  </a:lnTo>
                  <a:lnTo>
                    <a:pt x="1166" y="205"/>
                  </a:lnTo>
                  <a:lnTo>
                    <a:pt x="1071" y="252"/>
                  </a:lnTo>
                  <a:lnTo>
                    <a:pt x="992" y="299"/>
                  </a:lnTo>
                  <a:lnTo>
                    <a:pt x="906" y="355"/>
                  </a:lnTo>
                  <a:lnTo>
                    <a:pt x="827" y="410"/>
                  </a:lnTo>
                  <a:lnTo>
                    <a:pt x="748" y="473"/>
                  </a:lnTo>
                  <a:lnTo>
                    <a:pt x="599" y="606"/>
                  </a:lnTo>
                  <a:lnTo>
                    <a:pt x="465" y="748"/>
                  </a:lnTo>
                  <a:lnTo>
                    <a:pt x="410" y="827"/>
                  </a:lnTo>
                  <a:lnTo>
                    <a:pt x="347" y="906"/>
                  </a:lnTo>
                  <a:lnTo>
                    <a:pt x="300" y="992"/>
                  </a:lnTo>
                  <a:lnTo>
                    <a:pt x="245" y="1079"/>
                  </a:lnTo>
                  <a:lnTo>
                    <a:pt x="198" y="1165"/>
                  </a:lnTo>
                  <a:lnTo>
                    <a:pt x="158" y="1260"/>
                  </a:lnTo>
                  <a:lnTo>
                    <a:pt x="127" y="1354"/>
                  </a:lnTo>
                  <a:lnTo>
                    <a:pt x="87" y="1449"/>
                  </a:lnTo>
                  <a:lnTo>
                    <a:pt x="64" y="1543"/>
                  </a:lnTo>
                  <a:lnTo>
                    <a:pt x="40" y="1645"/>
                  </a:lnTo>
                  <a:lnTo>
                    <a:pt x="24" y="1748"/>
                  </a:lnTo>
                  <a:lnTo>
                    <a:pt x="9" y="1850"/>
                  </a:lnTo>
                  <a:lnTo>
                    <a:pt x="1" y="1952"/>
                  </a:lnTo>
                  <a:lnTo>
                    <a:pt x="1" y="2055"/>
                  </a:lnTo>
                  <a:lnTo>
                    <a:pt x="1" y="2165"/>
                  </a:lnTo>
                  <a:lnTo>
                    <a:pt x="9" y="2267"/>
                  </a:lnTo>
                  <a:lnTo>
                    <a:pt x="24" y="2369"/>
                  </a:lnTo>
                  <a:lnTo>
                    <a:pt x="40" y="2472"/>
                  </a:lnTo>
                  <a:lnTo>
                    <a:pt x="64" y="2574"/>
                  </a:lnTo>
                  <a:lnTo>
                    <a:pt x="87" y="2669"/>
                  </a:lnTo>
                  <a:lnTo>
                    <a:pt x="127" y="2763"/>
                  </a:lnTo>
                  <a:lnTo>
                    <a:pt x="158" y="2857"/>
                  </a:lnTo>
                  <a:lnTo>
                    <a:pt x="198" y="2952"/>
                  </a:lnTo>
                  <a:lnTo>
                    <a:pt x="245" y="3038"/>
                  </a:lnTo>
                  <a:lnTo>
                    <a:pt x="300" y="3125"/>
                  </a:lnTo>
                  <a:lnTo>
                    <a:pt x="347" y="3212"/>
                  </a:lnTo>
                  <a:lnTo>
                    <a:pt x="410" y="3290"/>
                  </a:lnTo>
                  <a:lnTo>
                    <a:pt x="465" y="3369"/>
                  </a:lnTo>
                  <a:lnTo>
                    <a:pt x="599" y="3511"/>
                  </a:lnTo>
                  <a:lnTo>
                    <a:pt x="748" y="3645"/>
                  </a:lnTo>
                  <a:lnTo>
                    <a:pt x="827" y="3707"/>
                  </a:lnTo>
                  <a:lnTo>
                    <a:pt x="906" y="3763"/>
                  </a:lnTo>
                  <a:lnTo>
                    <a:pt x="992" y="3818"/>
                  </a:lnTo>
                  <a:lnTo>
                    <a:pt x="1071" y="3865"/>
                  </a:lnTo>
                  <a:lnTo>
                    <a:pt x="1166" y="3912"/>
                  </a:lnTo>
                  <a:lnTo>
                    <a:pt x="1252" y="3951"/>
                  </a:lnTo>
                  <a:lnTo>
                    <a:pt x="1347" y="3991"/>
                  </a:lnTo>
                  <a:lnTo>
                    <a:pt x="1441" y="4022"/>
                  </a:lnTo>
                  <a:lnTo>
                    <a:pt x="1543" y="4054"/>
                  </a:lnTo>
                  <a:lnTo>
                    <a:pt x="1638" y="4070"/>
                  </a:lnTo>
                  <a:lnTo>
                    <a:pt x="1740" y="4093"/>
                  </a:lnTo>
                  <a:lnTo>
                    <a:pt x="1842" y="4101"/>
                  </a:lnTo>
                  <a:lnTo>
                    <a:pt x="1953" y="4109"/>
                  </a:lnTo>
                  <a:lnTo>
                    <a:pt x="2055" y="4117"/>
                  </a:lnTo>
                  <a:lnTo>
                    <a:pt x="2157" y="4109"/>
                  </a:lnTo>
                  <a:lnTo>
                    <a:pt x="2268" y="4101"/>
                  </a:lnTo>
                  <a:lnTo>
                    <a:pt x="2370" y="4093"/>
                  </a:lnTo>
                  <a:lnTo>
                    <a:pt x="2472" y="4070"/>
                  </a:lnTo>
                  <a:lnTo>
                    <a:pt x="2567" y="4054"/>
                  </a:lnTo>
                  <a:lnTo>
                    <a:pt x="2669" y="4022"/>
                  </a:lnTo>
                  <a:lnTo>
                    <a:pt x="2763" y="3991"/>
                  </a:lnTo>
                  <a:lnTo>
                    <a:pt x="2858" y="3951"/>
                  </a:lnTo>
                  <a:lnTo>
                    <a:pt x="2944" y="3912"/>
                  </a:lnTo>
                  <a:lnTo>
                    <a:pt x="3039" y="3865"/>
                  </a:lnTo>
                  <a:lnTo>
                    <a:pt x="3125" y="3818"/>
                  </a:lnTo>
                  <a:lnTo>
                    <a:pt x="3204" y="3763"/>
                  </a:lnTo>
                  <a:lnTo>
                    <a:pt x="3283" y="3707"/>
                  </a:lnTo>
                  <a:lnTo>
                    <a:pt x="3362" y="3645"/>
                  </a:lnTo>
                  <a:lnTo>
                    <a:pt x="3511" y="3511"/>
                  </a:lnTo>
                  <a:lnTo>
                    <a:pt x="3645" y="3369"/>
                  </a:lnTo>
                  <a:lnTo>
                    <a:pt x="3700" y="3290"/>
                  </a:lnTo>
                  <a:lnTo>
                    <a:pt x="3763" y="3212"/>
                  </a:lnTo>
                  <a:lnTo>
                    <a:pt x="3810" y="3125"/>
                  </a:lnTo>
                  <a:lnTo>
                    <a:pt x="3865" y="3038"/>
                  </a:lnTo>
                  <a:lnTo>
                    <a:pt x="3912" y="2952"/>
                  </a:lnTo>
                  <a:lnTo>
                    <a:pt x="3952" y="2857"/>
                  </a:lnTo>
                  <a:lnTo>
                    <a:pt x="3983" y="2763"/>
                  </a:lnTo>
                  <a:lnTo>
                    <a:pt x="4023" y="2669"/>
                  </a:lnTo>
                  <a:lnTo>
                    <a:pt x="4046" y="2574"/>
                  </a:lnTo>
                  <a:lnTo>
                    <a:pt x="4070" y="2472"/>
                  </a:lnTo>
                  <a:lnTo>
                    <a:pt x="4086" y="2369"/>
                  </a:lnTo>
                  <a:lnTo>
                    <a:pt x="4101" y="2267"/>
                  </a:lnTo>
                  <a:lnTo>
                    <a:pt x="4109" y="2165"/>
                  </a:lnTo>
                  <a:lnTo>
                    <a:pt x="4109" y="2055"/>
                  </a:lnTo>
                  <a:lnTo>
                    <a:pt x="4109" y="1952"/>
                  </a:lnTo>
                  <a:lnTo>
                    <a:pt x="4101" y="1850"/>
                  </a:lnTo>
                  <a:lnTo>
                    <a:pt x="4086" y="1748"/>
                  </a:lnTo>
                  <a:lnTo>
                    <a:pt x="4070" y="1645"/>
                  </a:lnTo>
                  <a:lnTo>
                    <a:pt x="4046" y="1543"/>
                  </a:lnTo>
                  <a:lnTo>
                    <a:pt x="4023" y="1449"/>
                  </a:lnTo>
                  <a:lnTo>
                    <a:pt x="3983" y="1354"/>
                  </a:lnTo>
                  <a:lnTo>
                    <a:pt x="3952" y="1260"/>
                  </a:lnTo>
                  <a:lnTo>
                    <a:pt x="3912" y="1165"/>
                  </a:lnTo>
                  <a:lnTo>
                    <a:pt x="3865" y="1079"/>
                  </a:lnTo>
                  <a:lnTo>
                    <a:pt x="3810" y="992"/>
                  </a:lnTo>
                  <a:lnTo>
                    <a:pt x="3763" y="906"/>
                  </a:lnTo>
                  <a:lnTo>
                    <a:pt x="3700" y="827"/>
                  </a:lnTo>
                  <a:lnTo>
                    <a:pt x="3645" y="748"/>
                  </a:lnTo>
                  <a:lnTo>
                    <a:pt x="3511" y="606"/>
                  </a:lnTo>
                  <a:lnTo>
                    <a:pt x="3362" y="473"/>
                  </a:lnTo>
                  <a:lnTo>
                    <a:pt x="3283" y="410"/>
                  </a:lnTo>
                  <a:lnTo>
                    <a:pt x="3204" y="355"/>
                  </a:lnTo>
                  <a:lnTo>
                    <a:pt x="3125" y="299"/>
                  </a:lnTo>
                  <a:lnTo>
                    <a:pt x="3039" y="252"/>
                  </a:lnTo>
                  <a:lnTo>
                    <a:pt x="2944" y="205"/>
                  </a:lnTo>
                  <a:lnTo>
                    <a:pt x="2858" y="166"/>
                  </a:lnTo>
                  <a:lnTo>
                    <a:pt x="2763" y="126"/>
                  </a:lnTo>
                  <a:lnTo>
                    <a:pt x="2669" y="95"/>
                  </a:lnTo>
                  <a:lnTo>
                    <a:pt x="2567" y="63"/>
                  </a:lnTo>
                  <a:lnTo>
                    <a:pt x="2472" y="40"/>
                  </a:lnTo>
                  <a:lnTo>
                    <a:pt x="2370" y="24"/>
                  </a:lnTo>
                  <a:lnTo>
                    <a:pt x="2268" y="8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2661;p46"/>
            <p:cNvSpPr/>
            <p:nvPr/>
          </p:nvSpPr>
          <p:spPr>
            <a:xfrm>
              <a:off x="4677550" y="3565050"/>
              <a:ext cx="91525" cy="91525"/>
            </a:xfrm>
            <a:custGeom>
              <a:avLst/>
              <a:gdLst/>
              <a:ahLst/>
              <a:cxnLst/>
              <a:rect l="l" t="t" r="r" b="b"/>
              <a:pathLst>
                <a:path w="3661" h="3661" extrusionOk="0">
                  <a:moveTo>
                    <a:pt x="1732" y="0"/>
                  </a:moveTo>
                  <a:lnTo>
                    <a:pt x="1646" y="8"/>
                  </a:lnTo>
                  <a:lnTo>
                    <a:pt x="1465" y="40"/>
                  </a:lnTo>
                  <a:lnTo>
                    <a:pt x="1284" y="79"/>
                  </a:lnTo>
                  <a:lnTo>
                    <a:pt x="1118" y="142"/>
                  </a:lnTo>
                  <a:lnTo>
                    <a:pt x="961" y="221"/>
                  </a:lnTo>
                  <a:lnTo>
                    <a:pt x="803" y="315"/>
                  </a:lnTo>
                  <a:lnTo>
                    <a:pt x="670" y="418"/>
                  </a:lnTo>
                  <a:lnTo>
                    <a:pt x="536" y="536"/>
                  </a:lnTo>
                  <a:lnTo>
                    <a:pt x="418" y="669"/>
                  </a:lnTo>
                  <a:lnTo>
                    <a:pt x="315" y="803"/>
                  </a:lnTo>
                  <a:lnTo>
                    <a:pt x="221" y="961"/>
                  </a:lnTo>
                  <a:lnTo>
                    <a:pt x="142" y="1118"/>
                  </a:lnTo>
                  <a:lnTo>
                    <a:pt x="79" y="1283"/>
                  </a:lnTo>
                  <a:lnTo>
                    <a:pt x="40" y="1464"/>
                  </a:lnTo>
                  <a:lnTo>
                    <a:pt x="9" y="1645"/>
                  </a:lnTo>
                  <a:lnTo>
                    <a:pt x="1" y="1732"/>
                  </a:lnTo>
                  <a:lnTo>
                    <a:pt x="1" y="1826"/>
                  </a:lnTo>
                  <a:lnTo>
                    <a:pt x="1" y="1921"/>
                  </a:lnTo>
                  <a:lnTo>
                    <a:pt x="9" y="2015"/>
                  </a:lnTo>
                  <a:lnTo>
                    <a:pt x="40" y="2196"/>
                  </a:lnTo>
                  <a:lnTo>
                    <a:pt x="79" y="2377"/>
                  </a:lnTo>
                  <a:lnTo>
                    <a:pt x="142" y="2543"/>
                  </a:lnTo>
                  <a:lnTo>
                    <a:pt x="221" y="2700"/>
                  </a:lnTo>
                  <a:lnTo>
                    <a:pt x="315" y="2850"/>
                  </a:lnTo>
                  <a:lnTo>
                    <a:pt x="418" y="2991"/>
                  </a:lnTo>
                  <a:lnTo>
                    <a:pt x="536" y="3125"/>
                  </a:lnTo>
                  <a:lnTo>
                    <a:pt x="670" y="3243"/>
                  </a:lnTo>
                  <a:lnTo>
                    <a:pt x="803" y="3345"/>
                  </a:lnTo>
                  <a:lnTo>
                    <a:pt x="961" y="3440"/>
                  </a:lnTo>
                  <a:lnTo>
                    <a:pt x="1118" y="3519"/>
                  </a:lnTo>
                  <a:lnTo>
                    <a:pt x="1284" y="3574"/>
                  </a:lnTo>
                  <a:lnTo>
                    <a:pt x="1465" y="3621"/>
                  </a:lnTo>
                  <a:lnTo>
                    <a:pt x="1646" y="3652"/>
                  </a:lnTo>
                  <a:lnTo>
                    <a:pt x="1732" y="3652"/>
                  </a:lnTo>
                  <a:lnTo>
                    <a:pt x="1827" y="3660"/>
                  </a:lnTo>
                  <a:lnTo>
                    <a:pt x="1921" y="3652"/>
                  </a:lnTo>
                  <a:lnTo>
                    <a:pt x="2016" y="3652"/>
                  </a:lnTo>
                  <a:lnTo>
                    <a:pt x="2197" y="3621"/>
                  </a:lnTo>
                  <a:lnTo>
                    <a:pt x="2370" y="3574"/>
                  </a:lnTo>
                  <a:lnTo>
                    <a:pt x="2543" y="3519"/>
                  </a:lnTo>
                  <a:lnTo>
                    <a:pt x="2700" y="3440"/>
                  </a:lnTo>
                  <a:lnTo>
                    <a:pt x="2850" y="3345"/>
                  </a:lnTo>
                  <a:lnTo>
                    <a:pt x="2992" y="3243"/>
                  </a:lnTo>
                  <a:lnTo>
                    <a:pt x="3125" y="3125"/>
                  </a:lnTo>
                  <a:lnTo>
                    <a:pt x="3243" y="2991"/>
                  </a:lnTo>
                  <a:lnTo>
                    <a:pt x="3346" y="2850"/>
                  </a:lnTo>
                  <a:lnTo>
                    <a:pt x="3440" y="2700"/>
                  </a:lnTo>
                  <a:lnTo>
                    <a:pt x="3511" y="2543"/>
                  </a:lnTo>
                  <a:lnTo>
                    <a:pt x="3574" y="2377"/>
                  </a:lnTo>
                  <a:lnTo>
                    <a:pt x="3621" y="2196"/>
                  </a:lnTo>
                  <a:lnTo>
                    <a:pt x="3653" y="2015"/>
                  </a:lnTo>
                  <a:lnTo>
                    <a:pt x="3653" y="1921"/>
                  </a:lnTo>
                  <a:lnTo>
                    <a:pt x="3661" y="1826"/>
                  </a:lnTo>
                  <a:lnTo>
                    <a:pt x="3653" y="1732"/>
                  </a:lnTo>
                  <a:lnTo>
                    <a:pt x="3653" y="1645"/>
                  </a:lnTo>
                  <a:lnTo>
                    <a:pt x="3621" y="1464"/>
                  </a:lnTo>
                  <a:lnTo>
                    <a:pt x="3574" y="1283"/>
                  </a:lnTo>
                  <a:lnTo>
                    <a:pt x="3511" y="1118"/>
                  </a:lnTo>
                  <a:lnTo>
                    <a:pt x="3440" y="961"/>
                  </a:lnTo>
                  <a:lnTo>
                    <a:pt x="3346" y="803"/>
                  </a:lnTo>
                  <a:lnTo>
                    <a:pt x="3243" y="669"/>
                  </a:lnTo>
                  <a:lnTo>
                    <a:pt x="3125" y="536"/>
                  </a:lnTo>
                  <a:lnTo>
                    <a:pt x="2992" y="418"/>
                  </a:lnTo>
                  <a:lnTo>
                    <a:pt x="2850" y="315"/>
                  </a:lnTo>
                  <a:lnTo>
                    <a:pt x="2700" y="221"/>
                  </a:lnTo>
                  <a:lnTo>
                    <a:pt x="2543" y="142"/>
                  </a:lnTo>
                  <a:lnTo>
                    <a:pt x="2370" y="79"/>
                  </a:lnTo>
                  <a:lnTo>
                    <a:pt x="2197" y="40"/>
                  </a:lnTo>
                  <a:lnTo>
                    <a:pt x="2016" y="8"/>
                  </a:lnTo>
                  <a:lnTo>
                    <a:pt x="1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2662;p46"/>
            <p:cNvSpPr/>
            <p:nvPr/>
          </p:nvSpPr>
          <p:spPr>
            <a:xfrm>
              <a:off x="4747000" y="3571925"/>
              <a:ext cx="112775" cy="112775"/>
            </a:xfrm>
            <a:custGeom>
              <a:avLst/>
              <a:gdLst/>
              <a:ahLst/>
              <a:cxnLst/>
              <a:rect l="l" t="t" r="r" b="b"/>
              <a:pathLst>
                <a:path w="4511" h="4511" extrusionOk="0">
                  <a:moveTo>
                    <a:pt x="2142" y="1"/>
                  </a:moveTo>
                  <a:lnTo>
                    <a:pt x="2024" y="9"/>
                  </a:lnTo>
                  <a:lnTo>
                    <a:pt x="1914" y="24"/>
                  </a:lnTo>
                  <a:lnTo>
                    <a:pt x="1803" y="40"/>
                  </a:lnTo>
                  <a:lnTo>
                    <a:pt x="1693" y="72"/>
                  </a:lnTo>
                  <a:lnTo>
                    <a:pt x="1583" y="95"/>
                  </a:lnTo>
                  <a:lnTo>
                    <a:pt x="1481" y="135"/>
                  </a:lnTo>
                  <a:lnTo>
                    <a:pt x="1378" y="174"/>
                  </a:lnTo>
                  <a:lnTo>
                    <a:pt x="1276" y="221"/>
                  </a:lnTo>
                  <a:lnTo>
                    <a:pt x="1182" y="268"/>
                  </a:lnTo>
                  <a:lnTo>
                    <a:pt x="1087" y="324"/>
                  </a:lnTo>
                  <a:lnTo>
                    <a:pt x="993" y="379"/>
                  </a:lnTo>
                  <a:lnTo>
                    <a:pt x="906" y="442"/>
                  </a:lnTo>
                  <a:lnTo>
                    <a:pt x="820" y="512"/>
                  </a:lnTo>
                  <a:lnTo>
                    <a:pt x="741" y="583"/>
                  </a:lnTo>
                  <a:lnTo>
                    <a:pt x="662" y="654"/>
                  </a:lnTo>
                  <a:lnTo>
                    <a:pt x="583" y="733"/>
                  </a:lnTo>
                  <a:lnTo>
                    <a:pt x="513" y="819"/>
                  </a:lnTo>
                  <a:lnTo>
                    <a:pt x="450" y="906"/>
                  </a:lnTo>
                  <a:lnTo>
                    <a:pt x="387" y="993"/>
                  </a:lnTo>
                  <a:lnTo>
                    <a:pt x="324" y="1087"/>
                  </a:lnTo>
                  <a:lnTo>
                    <a:pt x="269" y="1181"/>
                  </a:lnTo>
                  <a:lnTo>
                    <a:pt x="221" y="1276"/>
                  </a:lnTo>
                  <a:lnTo>
                    <a:pt x="174" y="1378"/>
                  </a:lnTo>
                  <a:lnTo>
                    <a:pt x="135" y="1481"/>
                  </a:lnTo>
                  <a:lnTo>
                    <a:pt x="103" y="1583"/>
                  </a:lnTo>
                  <a:lnTo>
                    <a:pt x="72" y="1685"/>
                  </a:lnTo>
                  <a:lnTo>
                    <a:pt x="48" y="1795"/>
                  </a:lnTo>
                  <a:lnTo>
                    <a:pt x="25" y="1906"/>
                  </a:lnTo>
                  <a:lnTo>
                    <a:pt x="9" y="2024"/>
                  </a:lnTo>
                  <a:lnTo>
                    <a:pt x="1" y="2134"/>
                  </a:lnTo>
                  <a:lnTo>
                    <a:pt x="1" y="2252"/>
                  </a:lnTo>
                  <a:lnTo>
                    <a:pt x="1" y="2370"/>
                  </a:lnTo>
                  <a:lnTo>
                    <a:pt x="9" y="2480"/>
                  </a:lnTo>
                  <a:lnTo>
                    <a:pt x="25" y="2598"/>
                  </a:lnTo>
                  <a:lnTo>
                    <a:pt x="48" y="2708"/>
                  </a:lnTo>
                  <a:lnTo>
                    <a:pt x="72" y="2819"/>
                  </a:lnTo>
                  <a:lnTo>
                    <a:pt x="103" y="2921"/>
                  </a:lnTo>
                  <a:lnTo>
                    <a:pt x="135" y="3031"/>
                  </a:lnTo>
                  <a:lnTo>
                    <a:pt x="174" y="3133"/>
                  </a:lnTo>
                  <a:lnTo>
                    <a:pt x="221" y="3228"/>
                  </a:lnTo>
                  <a:lnTo>
                    <a:pt x="269" y="3330"/>
                  </a:lnTo>
                  <a:lnTo>
                    <a:pt x="324" y="3425"/>
                  </a:lnTo>
                  <a:lnTo>
                    <a:pt x="387" y="3511"/>
                  </a:lnTo>
                  <a:lnTo>
                    <a:pt x="450" y="3606"/>
                  </a:lnTo>
                  <a:lnTo>
                    <a:pt x="513" y="3692"/>
                  </a:lnTo>
                  <a:lnTo>
                    <a:pt x="583" y="3771"/>
                  </a:lnTo>
                  <a:lnTo>
                    <a:pt x="662" y="3850"/>
                  </a:lnTo>
                  <a:lnTo>
                    <a:pt x="741" y="3920"/>
                  </a:lnTo>
                  <a:lnTo>
                    <a:pt x="820" y="3991"/>
                  </a:lnTo>
                  <a:lnTo>
                    <a:pt x="906" y="4062"/>
                  </a:lnTo>
                  <a:lnTo>
                    <a:pt x="993" y="4125"/>
                  </a:lnTo>
                  <a:lnTo>
                    <a:pt x="1087" y="4180"/>
                  </a:lnTo>
                  <a:lnTo>
                    <a:pt x="1182" y="4235"/>
                  </a:lnTo>
                  <a:lnTo>
                    <a:pt x="1276" y="4290"/>
                  </a:lnTo>
                  <a:lnTo>
                    <a:pt x="1378" y="4330"/>
                  </a:lnTo>
                  <a:lnTo>
                    <a:pt x="1481" y="4369"/>
                  </a:lnTo>
                  <a:lnTo>
                    <a:pt x="1583" y="4408"/>
                  </a:lnTo>
                  <a:lnTo>
                    <a:pt x="1693" y="4440"/>
                  </a:lnTo>
                  <a:lnTo>
                    <a:pt x="1803" y="4464"/>
                  </a:lnTo>
                  <a:lnTo>
                    <a:pt x="1914" y="4487"/>
                  </a:lnTo>
                  <a:lnTo>
                    <a:pt x="2024" y="4495"/>
                  </a:lnTo>
                  <a:lnTo>
                    <a:pt x="2142" y="4503"/>
                  </a:lnTo>
                  <a:lnTo>
                    <a:pt x="2252" y="4511"/>
                  </a:lnTo>
                  <a:lnTo>
                    <a:pt x="2370" y="4503"/>
                  </a:lnTo>
                  <a:lnTo>
                    <a:pt x="2488" y="4495"/>
                  </a:lnTo>
                  <a:lnTo>
                    <a:pt x="2598" y="4487"/>
                  </a:lnTo>
                  <a:lnTo>
                    <a:pt x="2709" y="4464"/>
                  </a:lnTo>
                  <a:lnTo>
                    <a:pt x="2819" y="4440"/>
                  </a:lnTo>
                  <a:lnTo>
                    <a:pt x="2929" y="4408"/>
                  </a:lnTo>
                  <a:lnTo>
                    <a:pt x="3031" y="4369"/>
                  </a:lnTo>
                  <a:lnTo>
                    <a:pt x="3134" y="4330"/>
                  </a:lnTo>
                  <a:lnTo>
                    <a:pt x="3236" y="4290"/>
                  </a:lnTo>
                  <a:lnTo>
                    <a:pt x="3330" y="4235"/>
                  </a:lnTo>
                  <a:lnTo>
                    <a:pt x="3425" y="4180"/>
                  </a:lnTo>
                  <a:lnTo>
                    <a:pt x="3511" y="4125"/>
                  </a:lnTo>
                  <a:lnTo>
                    <a:pt x="3606" y="4062"/>
                  </a:lnTo>
                  <a:lnTo>
                    <a:pt x="3692" y="3991"/>
                  </a:lnTo>
                  <a:lnTo>
                    <a:pt x="3771" y="3920"/>
                  </a:lnTo>
                  <a:lnTo>
                    <a:pt x="3850" y="3850"/>
                  </a:lnTo>
                  <a:lnTo>
                    <a:pt x="3921" y="3771"/>
                  </a:lnTo>
                  <a:lnTo>
                    <a:pt x="3991" y="3692"/>
                  </a:lnTo>
                  <a:lnTo>
                    <a:pt x="4062" y="3606"/>
                  </a:lnTo>
                  <a:lnTo>
                    <a:pt x="4125" y="3511"/>
                  </a:lnTo>
                  <a:lnTo>
                    <a:pt x="4180" y="3425"/>
                  </a:lnTo>
                  <a:lnTo>
                    <a:pt x="4235" y="3330"/>
                  </a:lnTo>
                  <a:lnTo>
                    <a:pt x="4291" y="3228"/>
                  </a:lnTo>
                  <a:lnTo>
                    <a:pt x="4330" y="3133"/>
                  </a:lnTo>
                  <a:lnTo>
                    <a:pt x="4377" y="3031"/>
                  </a:lnTo>
                  <a:lnTo>
                    <a:pt x="4409" y="2921"/>
                  </a:lnTo>
                  <a:lnTo>
                    <a:pt x="4440" y="2819"/>
                  </a:lnTo>
                  <a:lnTo>
                    <a:pt x="4464" y="2708"/>
                  </a:lnTo>
                  <a:lnTo>
                    <a:pt x="4487" y="2598"/>
                  </a:lnTo>
                  <a:lnTo>
                    <a:pt x="4495" y="2480"/>
                  </a:lnTo>
                  <a:lnTo>
                    <a:pt x="4511" y="2370"/>
                  </a:lnTo>
                  <a:lnTo>
                    <a:pt x="4511" y="2252"/>
                  </a:lnTo>
                  <a:lnTo>
                    <a:pt x="4511" y="2134"/>
                  </a:lnTo>
                  <a:lnTo>
                    <a:pt x="4495" y="2024"/>
                  </a:lnTo>
                  <a:lnTo>
                    <a:pt x="4487" y="1906"/>
                  </a:lnTo>
                  <a:lnTo>
                    <a:pt x="4464" y="1795"/>
                  </a:lnTo>
                  <a:lnTo>
                    <a:pt x="4440" y="1685"/>
                  </a:lnTo>
                  <a:lnTo>
                    <a:pt x="4409" y="1583"/>
                  </a:lnTo>
                  <a:lnTo>
                    <a:pt x="4377" y="1481"/>
                  </a:lnTo>
                  <a:lnTo>
                    <a:pt x="4330" y="1378"/>
                  </a:lnTo>
                  <a:lnTo>
                    <a:pt x="4291" y="1276"/>
                  </a:lnTo>
                  <a:lnTo>
                    <a:pt x="4235" y="1181"/>
                  </a:lnTo>
                  <a:lnTo>
                    <a:pt x="4180" y="1087"/>
                  </a:lnTo>
                  <a:lnTo>
                    <a:pt x="4125" y="993"/>
                  </a:lnTo>
                  <a:lnTo>
                    <a:pt x="4062" y="906"/>
                  </a:lnTo>
                  <a:lnTo>
                    <a:pt x="3991" y="819"/>
                  </a:lnTo>
                  <a:lnTo>
                    <a:pt x="3921" y="733"/>
                  </a:lnTo>
                  <a:lnTo>
                    <a:pt x="3850" y="654"/>
                  </a:lnTo>
                  <a:lnTo>
                    <a:pt x="3771" y="583"/>
                  </a:lnTo>
                  <a:lnTo>
                    <a:pt x="3692" y="512"/>
                  </a:lnTo>
                  <a:lnTo>
                    <a:pt x="3606" y="442"/>
                  </a:lnTo>
                  <a:lnTo>
                    <a:pt x="3511" y="379"/>
                  </a:lnTo>
                  <a:lnTo>
                    <a:pt x="3425" y="324"/>
                  </a:lnTo>
                  <a:lnTo>
                    <a:pt x="3330" y="268"/>
                  </a:lnTo>
                  <a:lnTo>
                    <a:pt x="3236" y="221"/>
                  </a:lnTo>
                  <a:lnTo>
                    <a:pt x="3134" y="174"/>
                  </a:lnTo>
                  <a:lnTo>
                    <a:pt x="3031" y="135"/>
                  </a:lnTo>
                  <a:lnTo>
                    <a:pt x="2929" y="95"/>
                  </a:lnTo>
                  <a:lnTo>
                    <a:pt x="2819" y="72"/>
                  </a:lnTo>
                  <a:lnTo>
                    <a:pt x="2709" y="40"/>
                  </a:lnTo>
                  <a:lnTo>
                    <a:pt x="2598" y="24"/>
                  </a:lnTo>
                  <a:lnTo>
                    <a:pt x="2488" y="9"/>
                  </a:lnTo>
                  <a:lnTo>
                    <a:pt x="23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2663;p46"/>
            <p:cNvSpPr/>
            <p:nvPr/>
          </p:nvSpPr>
          <p:spPr>
            <a:xfrm>
              <a:off x="4843425" y="3535325"/>
              <a:ext cx="149175" cy="149375"/>
            </a:xfrm>
            <a:custGeom>
              <a:avLst/>
              <a:gdLst/>
              <a:ahLst/>
              <a:cxnLst/>
              <a:rect l="l" t="t" r="r" b="b"/>
              <a:pathLst>
                <a:path w="5967" h="5975" extrusionOk="0">
                  <a:moveTo>
                    <a:pt x="2984" y="1"/>
                  </a:moveTo>
                  <a:lnTo>
                    <a:pt x="2834" y="9"/>
                  </a:lnTo>
                  <a:lnTo>
                    <a:pt x="2677" y="17"/>
                  </a:lnTo>
                  <a:lnTo>
                    <a:pt x="2527" y="40"/>
                  </a:lnTo>
                  <a:lnTo>
                    <a:pt x="2385" y="64"/>
                  </a:lnTo>
                  <a:lnTo>
                    <a:pt x="2236" y="95"/>
                  </a:lnTo>
                  <a:lnTo>
                    <a:pt x="2094" y="135"/>
                  </a:lnTo>
                  <a:lnTo>
                    <a:pt x="1960" y="182"/>
                  </a:lnTo>
                  <a:lnTo>
                    <a:pt x="1819" y="237"/>
                  </a:lnTo>
                  <a:lnTo>
                    <a:pt x="1693" y="300"/>
                  </a:lnTo>
                  <a:lnTo>
                    <a:pt x="1559" y="363"/>
                  </a:lnTo>
                  <a:lnTo>
                    <a:pt x="1433" y="434"/>
                  </a:lnTo>
                  <a:lnTo>
                    <a:pt x="1315" y="512"/>
                  </a:lnTo>
                  <a:lnTo>
                    <a:pt x="1197" y="599"/>
                  </a:lnTo>
                  <a:lnTo>
                    <a:pt x="1087" y="686"/>
                  </a:lnTo>
                  <a:lnTo>
                    <a:pt x="977" y="780"/>
                  </a:lnTo>
                  <a:lnTo>
                    <a:pt x="874" y="875"/>
                  </a:lnTo>
                  <a:lnTo>
                    <a:pt x="772" y="977"/>
                  </a:lnTo>
                  <a:lnTo>
                    <a:pt x="678" y="1087"/>
                  </a:lnTo>
                  <a:lnTo>
                    <a:pt x="591" y="1205"/>
                  </a:lnTo>
                  <a:lnTo>
                    <a:pt x="512" y="1315"/>
                  </a:lnTo>
                  <a:lnTo>
                    <a:pt x="434" y="1441"/>
                  </a:lnTo>
                  <a:lnTo>
                    <a:pt x="363" y="1567"/>
                  </a:lnTo>
                  <a:lnTo>
                    <a:pt x="292" y="1693"/>
                  </a:lnTo>
                  <a:lnTo>
                    <a:pt x="237" y="1827"/>
                  </a:lnTo>
                  <a:lnTo>
                    <a:pt x="182" y="1961"/>
                  </a:lnTo>
                  <a:lnTo>
                    <a:pt x="134" y="2102"/>
                  </a:lnTo>
                  <a:lnTo>
                    <a:pt x="95" y="2244"/>
                  </a:lnTo>
                  <a:lnTo>
                    <a:pt x="64" y="2386"/>
                  </a:lnTo>
                  <a:lnTo>
                    <a:pt x="32" y="2535"/>
                  </a:lnTo>
                  <a:lnTo>
                    <a:pt x="16" y="2685"/>
                  </a:lnTo>
                  <a:lnTo>
                    <a:pt x="1" y="2834"/>
                  </a:lnTo>
                  <a:lnTo>
                    <a:pt x="1" y="2992"/>
                  </a:lnTo>
                  <a:lnTo>
                    <a:pt x="1" y="3141"/>
                  </a:lnTo>
                  <a:lnTo>
                    <a:pt x="16" y="3291"/>
                  </a:lnTo>
                  <a:lnTo>
                    <a:pt x="32" y="3440"/>
                  </a:lnTo>
                  <a:lnTo>
                    <a:pt x="64" y="3590"/>
                  </a:lnTo>
                  <a:lnTo>
                    <a:pt x="95" y="3732"/>
                  </a:lnTo>
                  <a:lnTo>
                    <a:pt x="134" y="3873"/>
                  </a:lnTo>
                  <a:lnTo>
                    <a:pt x="182" y="4015"/>
                  </a:lnTo>
                  <a:lnTo>
                    <a:pt x="237" y="4149"/>
                  </a:lnTo>
                  <a:lnTo>
                    <a:pt x="292" y="4283"/>
                  </a:lnTo>
                  <a:lnTo>
                    <a:pt x="363" y="4408"/>
                  </a:lnTo>
                  <a:lnTo>
                    <a:pt x="434" y="4534"/>
                  </a:lnTo>
                  <a:lnTo>
                    <a:pt x="512" y="4660"/>
                  </a:lnTo>
                  <a:lnTo>
                    <a:pt x="591" y="4771"/>
                  </a:lnTo>
                  <a:lnTo>
                    <a:pt x="678" y="4889"/>
                  </a:lnTo>
                  <a:lnTo>
                    <a:pt x="772" y="4999"/>
                  </a:lnTo>
                  <a:lnTo>
                    <a:pt x="874" y="5101"/>
                  </a:lnTo>
                  <a:lnTo>
                    <a:pt x="977" y="5196"/>
                  </a:lnTo>
                  <a:lnTo>
                    <a:pt x="1087" y="5290"/>
                  </a:lnTo>
                  <a:lnTo>
                    <a:pt x="1197" y="5377"/>
                  </a:lnTo>
                  <a:lnTo>
                    <a:pt x="1315" y="5463"/>
                  </a:lnTo>
                  <a:lnTo>
                    <a:pt x="1433" y="5542"/>
                  </a:lnTo>
                  <a:lnTo>
                    <a:pt x="1559" y="5613"/>
                  </a:lnTo>
                  <a:lnTo>
                    <a:pt x="1693" y="5676"/>
                  </a:lnTo>
                  <a:lnTo>
                    <a:pt x="1819" y="5739"/>
                  </a:lnTo>
                  <a:lnTo>
                    <a:pt x="1960" y="5794"/>
                  </a:lnTo>
                  <a:lnTo>
                    <a:pt x="2094" y="5841"/>
                  </a:lnTo>
                  <a:lnTo>
                    <a:pt x="2236" y="5880"/>
                  </a:lnTo>
                  <a:lnTo>
                    <a:pt x="2385" y="5912"/>
                  </a:lnTo>
                  <a:lnTo>
                    <a:pt x="2527" y="5935"/>
                  </a:lnTo>
                  <a:lnTo>
                    <a:pt x="2677" y="5959"/>
                  </a:lnTo>
                  <a:lnTo>
                    <a:pt x="2834" y="5967"/>
                  </a:lnTo>
                  <a:lnTo>
                    <a:pt x="2984" y="5975"/>
                  </a:lnTo>
                  <a:lnTo>
                    <a:pt x="3141" y="5967"/>
                  </a:lnTo>
                  <a:lnTo>
                    <a:pt x="3291" y="5959"/>
                  </a:lnTo>
                  <a:lnTo>
                    <a:pt x="3440" y="5935"/>
                  </a:lnTo>
                  <a:lnTo>
                    <a:pt x="3590" y="5912"/>
                  </a:lnTo>
                  <a:lnTo>
                    <a:pt x="3731" y="5880"/>
                  </a:lnTo>
                  <a:lnTo>
                    <a:pt x="3873" y="5841"/>
                  </a:lnTo>
                  <a:lnTo>
                    <a:pt x="4015" y="5794"/>
                  </a:lnTo>
                  <a:lnTo>
                    <a:pt x="4148" y="5739"/>
                  </a:lnTo>
                  <a:lnTo>
                    <a:pt x="4282" y="5676"/>
                  </a:lnTo>
                  <a:lnTo>
                    <a:pt x="4408" y="5613"/>
                  </a:lnTo>
                  <a:lnTo>
                    <a:pt x="4534" y="5542"/>
                  </a:lnTo>
                  <a:lnTo>
                    <a:pt x="4652" y="5463"/>
                  </a:lnTo>
                  <a:lnTo>
                    <a:pt x="4770" y="5377"/>
                  </a:lnTo>
                  <a:lnTo>
                    <a:pt x="4880" y="5290"/>
                  </a:lnTo>
                  <a:lnTo>
                    <a:pt x="4991" y="5196"/>
                  </a:lnTo>
                  <a:lnTo>
                    <a:pt x="5093" y="5101"/>
                  </a:lnTo>
                  <a:lnTo>
                    <a:pt x="5195" y="4999"/>
                  </a:lnTo>
                  <a:lnTo>
                    <a:pt x="5290" y="4889"/>
                  </a:lnTo>
                  <a:lnTo>
                    <a:pt x="5376" y="4771"/>
                  </a:lnTo>
                  <a:lnTo>
                    <a:pt x="5463" y="4660"/>
                  </a:lnTo>
                  <a:lnTo>
                    <a:pt x="5542" y="4534"/>
                  </a:lnTo>
                  <a:lnTo>
                    <a:pt x="5612" y="4408"/>
                  </a:lnTo>
                  <a:lnTo>
                    <a:pt x="5675" y="4283"/>
                  </a:lnTo>
                  <a:lnTo>
                    <a:pt x="5738" y="4149"/>
                  </a:lnTo>
                  <a:lnTo>
                    <a:pt x="5786" y="4015"/>
                  </a:lnTo>
                  <a:lnTo>
                    <a:pt x="5833" y="3873"/>
                  </a:lnTo>
                  <a:lnTo>
                    <a:pt x="5872" y="3732"/>
                  </a:lnTo>
                  <a:lnTo>
                    <a:pt x="5912" y="3590"/>
                  </a:lnTo>
                  <a:lnTo>
                    <a:pt x="5935" y="3440"/>
                  </a:lnTo>
                  <a:lnTo>
                    <a:pt x="5951" y="3291"/>
                  </a:lnTo>
                  <a:lnTo>
                    <a:pt x="5967" y="3141"/>
                  </a:lnTo>
                  <a:lnTo>
                    <a:pt x="5967" y="2992"/>
                  </a:lnTo>
                  <a:lnTo>
                    <a:pt x="5967" y="2834"/>
                  </a:lnTo>
                  <a:lnTo>
                    <a:pt x="5951" y="2685"/>
                  </a:lnTo>
                  <a:lnTo>
                    <a:pt x="5935" y="2535"/>
                  </a:lnTo>
                  <a:lnTo>
                    <a:pt x="5912" y="2386"/>
                  </a:lnTo>
                  <a:lnTo>
                    <a:pt x="5872" y="2244"/>
                  </a:lnTo>
                  <a:lnTo>
                    <a:pt x="5833" y="2102"/>
                  </a:lnTo>
                  <a:lnTo>
                    <a:pt x="5786" y="1961"/>
                  </a:lnTo>
                  <a:lnTo>
                    <a:pt x="5738" y="1827"/>
                  </a:lnTo>
                  <a:lnTo>
                    <a:pt x="5675" y="1693"/>
                  </a:lnTo>
                  <a:lnTo>
                    <a:pt x="5612" y="1567"/>
                  </a:lnTo>
                  <a:lnTo>
                    <a:pt x="5542" y="1441"/>
                  </a:lnTo>
                  <a:lnTo>
                    <a:pt x="5463" y="1315"/>
                  </a:lnTo>
                  <a:lnTo>
                    <a:pt x="5376" y="1205"/>
                  </a:lnTo>
                  <a:lnTo>
                    <a:pt x="5290" y="1087"/>
                  </a:lnTo>
                  <a:lnTo>
                    <a:pt x="5195" y="977"/>
                  </a:lnTo>
                  <a:lnTo>
                    <a:pt x="5093" y="875"/>
                  </a:lnTo>
                  <a:lnTo>
                    <a:pt x="4991" y="780"/>
                  </a:lnTo>
                  <a:lnTo>
                    <a:pt x="4880" y="686"/>
                  </a:lnTo>
                  <a:lnTo>
                    <a:pt x="4770" y="599"/>
                  </a:lnTo>
                  <a:lnTo>
                    <a:pt x="4652" y="512"/>
                  </a:lnTo>
                  <a:lnTo>
                    <a:pt x="4534" y="434"/>
                  </a:lnTo>
                  <a:lnTo>
                    <a:pt x="4408" y="363"/>
                  </a:lnTo>
                  <a:lnTo>
                    <a:pt x="4282" y="300"/>
                  </a:lnTo>
                  <a:lnTo>
                    <a:pt x="4148" y="237"/>
                  </a:lnTo>
                  <a:lnTo>
                    <a:pt x="4015" y="182"/>
                  </a:lnTo>
                  <a:lnTo>
                    <a:pt x="3873" y="135"/>
                  </a:lnTo>
                  <a:lnTo>
                    <a:pt x="3731" y="95"/>
                  </a:lnTo>
                  <a:lnTo>
                    <a:pt x="3590" y="64"/>
                  </a:lnTo>
                  <a:lnTo>
                    <a:pt x="3440" y="40"/>
                  </a:lnTo>
                  <a:lnTo>
                    <a:pt x="3291" y="17"/>
                  </a:lnTo>
                  <a:lnTo>
                    <a:pt x="3141" y="9"/>
                  </a:lnTo>
                  <a:lnTo>
                    <a:pt x="29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2664;p46"/>
            <p:cNvSpPr/>
            <p:nvPr/>
          </p:nvSpPr>
          <p:spPr>
            <a:xfrm>
              <a:off x="4943200" y="3581775"/>
              <a:ext cx="108625" cy="108650"/>
            </a:xfrm>
            <a:custGeom>
              <a:avLst/>
              <a:gdLst/>
              <a:ahLst/>
              <a:cxnLst/>
              <a:rect l="l" t="t" r="r" b="b"/>
              <a:pathLst>
                <a:path w="4345" h="4346" extrusionOk="0">
                  <a:moveTo>
                    <a:pt x="2062" y="0"/>
                  </a:moveTo>
                  <a:lnTo>
                    <a:pt x="1952" y="16"/>
                  </a:lnTo>
                  <a:lnTo>
                    <a:pt x="1842" y="24"/>
                  </a:lnTo>
                  <a:lnTo>
                    <a:pt x="1740" y="48"/>
                  </a:lnTo>
                  <a:lnTo>
                    <a:pt x="1629" y="71"/>
                  </a:lnTo>
                  <a:lnTo>
                    <a:pt x="1527" y="95"/>
                  </a:lnTo>
                  <a:lnTo>
                    <a:pt x="1425" y="134"/>
                  </a:lnTo>
                  <a:lnTo>
                    <a:pt x="1330" y="174"/>
                  </a:lnTo>
                  <a:lnTo>
                    <a:pt x="1236" y="213"/>
                  </a:lnTo>
                  <a:lnTo>
                    <a:pt x="1141" y="260"/>
                  </a:lnTo>
                  <a:lnTo>
                    <a:pt x="1047" y="315"/>
                  </a:lnTo>
                  <a:lnTo>
                    <a:pt x="960" y="370"/>
                  </a:lnTo>
                  <a:lnTo>
                    <a:pt x="874" y="433"/>
                  </a:lnTo>
                  <a:lnTo>
                    <a:pt x="795" y="496"/>
                  </a:lnTo>
                  <a:lnTo>
                    <a:pt x="716" y="567"/>
                  </a:lnTo>
                  <a:lnTo>
                    <a:pt x="638" y="638"/>
                  </a:lnTo>
                  <a:lnTo>
                    <a:pt x="567" y="717"/>
                  </a:lnTo>
                  <a:lnTo>
                    <a:pt x="496" y="795"/>
                  </a:lnTo>
                  <a:lnTo>
                    <a:pt x="433" y="874"/>
                  </a:lnTo>
                  <a:lnTo>
                    <a:pt x="378" y="961"/>
                  </a:lnTo>
                  <a:lnTo>
                    <a:pt x="315" y="1047"/>
                  </a:lnTo>
                  <a:lnTo>
                    <a:pt x="268" y="1142"/>
                  </a:lnTo>
                  <a:lnTo>
                    <a:pt x="220" y="1236"/>
                  </a:lnTo>
                  <a:lnTo>
                    <a:pt x="173" y="1331"/>
                  </a:lnTo>
                  <a:lnTo>
                    <a:pt x="134" y="1425"/>
                  </a:lnTo>
                  <a:lnTo>
                    <a:pt x="102" y="1527"/>
                  </a:lnTo>
                  <a:lnTo>
                    <a:pt x="71" y="1630"/>
                  </a:lnTo>
                  <a:lnTo>
                    <a:pt x="47" y="1740"/>
                  </a:lnTo>
                  <a:lnTo>
                    <a:pt x="32" y="1842"/>
                  </a:lnTo>
                  <a:lnTo>
                    <a:pt x="16" y="1952"/>
                  </a:lnTo>
                  <a:lnTo>
                    <a:pt x="8" y="2063"/>
                  </a:lnTo>
                  <a:lnTo>
                    <a:pt x="0" y="2173"/>
                  </a:lnTo>
                  <a:lnTo>
                    <a:pt x="8" y="2283"/>
                  </a:lnTo>
                  <a:lnTo>
                    <a:pt x="16" y="2393"/>
                  </a:lnTo>
                  <a:lnTo>
                    <a:pt x="32" y="2503"/>
                  </a:lnTo>
                  <a:lnTo>
                    <a:pt x="47" y="2613"/>
                  </a:lnTo>
                  <a:lnTo>
                    <a:pt x="71" y="2716"/>
                  </a:lnTo>
                  <a:lnTo>
                    <a:pt x="102" y="2818"/>
                  </a:lnTo>
                  <a:lnTo>
                    <a:pt x="134" y="2920"/>
                  </a:lnTo>
                  <a:lnTo>
                    <a:pt x="173" y="3023"/>
                  </a:lnTo>
                  <a:lnTo>
                    <a:pt x="220" y="3117"/>
                  </a:lnTo>
                  <a:lnTo>
                    <a:pt x="268" y="3212"/>
                  </a:lnTo>
                  <a:lnTo>
                    <a:pt x="315" y="3298"/>
                  </a:lnTo>
                  <a:lnTo>
                    <a:pt x="378" y="3393"/>
                  </a:lnTo>
                  <a:lnTo>
                    <a:pt x="433" y="3471"/>
                  </a:lnTo>
                  <a:lnTo>
                    <a:pt x="496" y="3558"/>
                  </a:lnTo>
                  <a:lnTo>
                    <a:pt x="567" y="3637"/>
                  </a:lnTo>
                  <a:lnTo>
                    <a:pt x="638" y="3707"/>
                  </a:lnTo>
                  <a:lnTo>
                    <a:pt x="716" y="3786"/>
                  </a:lnTo>
                  <a:lnTo>
                    <a:pt x="795" y="3849"/>
                  </a:lnTo>
                  <a:lnTo>
                    <a:pt x="874" y="3912"/>
                  </a:lnTo>
                  <a:lnTo>
                    <a:pt x="960" y="3975"/>
                  </a:lnTo>
                  <a:lnTo>
                    <a:pt x="1047" y="4030"/>
                  </a:lnTo>
                  <a:lnTo>
                    <a:pt x="1141" y="4085"/>
                  </a:lnTo>
                  <a:lnTo>
                    <a:pt x="1236" y="4133"/>
                  </a:lnTo>
                  <a:lnTo>
                    <a:pt x="1330" y="4180"/>
                  </a:lnTo>
                  <a:lnTo>
                    <a:pt x="1425" y="4219"/>
                  </a:lnTo>
                  <a:lnTo>
                    <a:pt x="1527" y="4251"/>
                  </a:lnTo>
                  <a:lnTo>
                    <a:pt x="1629" y="4282"/>
                  </a:lnTo>
                  <a:lnTo>
                    <a:pt x="1740" y="4306"/>
                  </a:lnTo>
                  <a:lnTo>
                    <a:pt x="1842" y="4321"/>
                  </a:lnTo>
                  <a:lnTo>
                    <a:pt x="1952" y="4337"/>
                  </a:lnTo>
                  <a:lnTo>
                    <a:pt x="2062" y="4345"/>
                  </a:lnTo>
                  <a:lnTo>
                    <a:pt x="2290" y="4345"/>
                  </a:lnTo>
                  <a:lnTo>
                    <a:pt x="2401" y="4337"/>
                  </a:lnTo>
                  <a:lnTo>
                    <a:pt x="2503" y="4321"/>
                  </a:lnTo>
                  <a:lnTo>
                    <a:pt x="2613" y="4306"/>
                  </a:lnTo>
                  <a:lnTo>
                    <a:pt x="2715" y="4282"/>
                  </a:lnTo>
                  <a:lnTo>
                    <a:pt x="2818" y="4251"/>
                  </a:lnTo>
                  <a:lnTo>
                    <a:pt x="2920" y="4219"/>
                  </a:lnTo>
                  <a:lnTo>
                    <a:pt x="3022" y="4180"/>
                  </a:lnTo>
                  <a:lnTo>
                    <a:pt x="3117" y="4133"/>
                  </a:lnTo>
                  <a:lnTo>
                    <a:pt x="3211" y="4085"/>
                  </a:lnTo>
                  <a:lnTo>
                    <a:pt x="3298" y="4030"/>
                  </a:lnTo>
                  <a:lnTo>
                    <a:pt x="3392" y="3975"/>
                  </a:lnTo>
                  <a:lnTo>
                    <a:pt x="3471" y="3912"/>
                  </a:lnTo>
                  <a:lnTo>
                    <a:pt x="3558" y="3849"/>
                  </a:lnTo>
                  <a:lnTo>
                    <a:pt x="3636" y="3786"/>
                  </a:lnTo>
                  <a:lnTo>
                    <a:pt x="3715" y="3707"/>
                  </a:lnTo>
                  <a:lnTo>
                    <a:pt x="3786" y="3637"/>
                  </a:lnTo>
                  <a:lnTo>
                    <a:pt x="3849" y="3558"/>
                  </a:lnTo>
                  <a:lnTo>
                    <a:pt x="3920" y="3471"/>
                  </a:lnTo>
                  <a:lnTo>
                    <a:pt x="3975" y="3393"/>
                  </a:lnTo>
                  <a:lnTo>
                    <a:pt x="4030" y="3298"/>
                  </a:lnTo>
                  <a:lnTo>
                    <a:pt x="4085" y="3212"/>
                  </a:lnTo>
                  <a:lnTo>
                    <a:pt x="4132" y="3117"/>
                  </a:lnTo>
                  <a:lnTo>
                    <a:pt x="4179" y="3023"/>
                  </a:lnTo>
                  <a:lnTo>
                    <a:pt x="4219" y="2920"/>
                  </a:lnTo>
                  <a:lnTo>
                    <a:pt x="4250" y="2818"/>
                  </a:lnTo>
                  <a:lnTo>
                    <a:pt x="4282" y="2716"/>
                  </a:lnTo>
                  <a:lnTo>
                    <a:pt x="4305" y="2613"/>
                  </a:lnTo>
                  <a:lnTo>
                    <a:pt x="4321" y="2503"/>
                  </a:lnTo>
                  <a:lnTo>
                    <a:pt x="4337" y="2393"/>
                  </a:lnTo>
                  <a:lnTo>
                    <a:pt x="4345" y="2283"/>
                  </a:lnTo>
                  <a:lnTo>
                    <a:pt x="4345" y="2173"/>
                  </a:lnTo>
                  <a:lnTo>
                    <a:pt x="4345" y="2063"/>
                  </a:lnTo>
                  <a:lnTo>
                    <a:pt x="4337" y="1952"/>
                  </a:lnTo>
                  <a:lnTo>
                    <a:pt x="4321" y="1842"/>
                  </a:lnTo>
                  <a:lnTo>
                    <a:pt x="4305" y="1740"/>
                  </a:lnTo>
                  <a:lnTo>
                    <a:pt x="4282" y="1630"/>
                  </a:lnTo>
                  <a:lnTo>
                    <a:pt x="4250" y="1527"/>
                  </a:lnTo>
                  <a:lnTo>
                    <a:pt x="4219" y="1425"/>
                  </a:lnTo>
                  <a:lnTo>
                    <a:pt x="4179" y="1331"/>
                  </a:lnTo>
                  <a:lnTo>
                    <a:pt x="4132" y="1236"/>
                  </a:lnTo>
                  <a:lnTo>
                    <a:pt x="4085" y="1142"/>
                  </a:lnTo>
                  <a:lnTo>
                    <a:pt x="4030" y="1047"/>
                  </a:lnTo>
                  <a:lnTo>
                    <a:pt x="3975" y="961"/>
                  </a:lnTo>
                  <a:lnTo>
                    <a:pt x="3920" y="874"/>
                  </a:lnTo>
                  <a:lnTo>
                    <a:pt x="3849" y="795"/>
                  </a:lnTo>
                  <a:lnTo>
                    <a:pt x="3786" y="717"/>
                  </a:lnTo>
                  <a:lnTo>
                    <a:pt x="3715" y="638"/>
                  </a:lnTo>
                  <a:lnTo>
                    <a:pt x="3636" y="567"/>
                  </a:lnTo>
                  <a:lnTo>
                    <a:pt x="3558" y="496"/>
                  </a:lnTo>
                  <a:lnTo>
                    <a:pt x="3471" y="433"/>
                  </a:lnTo>
                  <a:lnTo>
                    <a:pt x="3392" y="370"/>
                  </a:lnTo>
                  <a:lnTo>
                    <a:pt x="3298" y="315"/>
                  </a:lnTo>
                  <a:lnTo>
                    <a:pt x="3211" y="260"/>
                  </a:lnTo>
                  <a:lnTo>
                    <a:pt x="3117" y="213"/>
                  </a:lnTo>
                  <a:lnTo>
                    <a:pt x="3022" y="174"/>
                  </a:lnTo>
                  <a:lnTo>
                    <a:pt x="2920" y="134"/>
                  </a:lnTo>
                  <a:lnTo>
                    <a:pt x="2818" y="95"/>
                  </a:lnTo>
                  <a:lnTo>
                    <a:pt x="2715" y="71"/>
                  </a:lnTo>
                  <a:lnTo>
                    <a:pt x="2613" y="48"/>
                  </a:lnTo>
                  <a:lnTo>
                    <a:pt x="2503" y="24"/>
                  </a:lnTo>
                  <a:lnTo>
                    <a:pt x="2401" y="16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2665;p46"/>
            <p:cNvSpPr/>
            <p:nvPr/>
          </p:nvSpPr>
          <p:spPr>
            <a:xfrm>
              <a:off x="5039800" y="3565050"/>
              <a:ext cx="73425" cy="73425"/>
            </a:xfrm>
            <a:custGeom>
              <a:avLst/>
              <a:gdLst/>
              <a:ahLst/>
              <a:cxnLst/>
              <a:rect l="l" t="t" r="r" b="b"/>
              <a:pathLst>
                <a:path w="2937" h="2937" extrusionOk="0">
                  <a:moveTo>
                    <a:pt x="1472" y="0"/>
                  </a:moveTo>
                  <a:lnTo>
                    <a:pt x="1315" y="8"/>
                  </a:lnTo>
                  <a:lnTo>
                    <a:pt x="1173" y="32"/>
                  </a:lnTo>
                  <a:lnTo>
                    <a:pt x="1032" y="63"/>
                  </a:lnTo>
                  <a:lnTo>
                    <a:pt x="898" y="118"/>
                  </a:lnTo>
                  <a:lnTo>
                    <a:pt x="772" y="174"/>
                  </a:lnTo>
                  <a:lnTo>
                    <a:pt x="646" y="252"/>
                  </a:lnTo>
                  <a:lnTo>
                    <a:pt x="536" y="339"/>
                  </a:lnTo>
                  <a:lnTo>
                    <a:pt x="433" y="433"/>
                  </a:lnTo>
                  <a:lnTo>
                    <a:pt x="339" y="536"/>
                  </a:lnTo>
                  <a:lnTo>
                    <a:pt x="252" y="646"/>
                  </a:lnTo>
                  <a:lnTo>
                    <a:pt x="182" y="772"/>
                  </a:lnTo>
                  <a:lnTo>
                    <a:pt x="119" y="898"/>
                  </a:lnTo>
                  <a:lnTo>
                    <a:pt x="71" y="1031"/>
                  </a:lnTo>
                  <a:lnTo>
                    <a:pt x="32" y="1173"/>
                  </a:lnTo>
                  <a:lnTo>
                    <a:pt x="8" y="1315"/>
                  </a:lnTo>
                  <a:lnTo>
                    <a:pt x="1" y="1472"/>
                  </a:lnTo>
                  <a:lnTo>
                    <a:pt x="8" y="1622"/>
                  </a:lnTo>
                  <a:lnTo>
                    <a:pt x="32" y="1763"/>
                  </a:lnTo>
                  <a:lnTo>
                    <a:pt x="71" y="1905"/>
                  </a:lnTo>
                  <a:lnTo>
                    <a:pt x="119" y="2039"/>
                  </a:lnTo>
                  <a:lnTo>
                    <a:pt x="182" y="2165"/>
                  </a:lnTo>
                  <a:lnTo>
                    <a:pt x="252" y="2291"/>
                  </a:lnTo>
                  <a:lnTo>
                    <a:pt x="339" y="2401"/>
                  </a:lnTo>
                  <a:lnTo>
                    <a:pt x="433" y="2503"/>
                  </a:lnTo>
                  <a:lnTo>
                    <a:pt x="536" y="2598"/>
                  </a:lnTo>
                  <a:lnTo>
                    <a:pt x="646" y="2684"/>
                  </a:lnTo>
                  <a:lnTo>
                    <a:pt x="772" y="2763"/>
                  </a:lnTo>
                  <a:lnTo>
                    <a:pt x="898" y="2818"/>
                  </a:lnTo>
                  <a:lnTo>
                    <a:pt x="1032" y="2873"/>
                  </a:lnTo>
                  <a:lnTo>
                    <a:pt x="1173" y="2905"/>
                  </a:lnTo>
                  <a:lnTo>
                    <a:pt x="1315" y="2928"/>
                  </a:lnTo>
                  <a:lnTo>
                    <a:pt x="1472" y="2936"/>
                  </a:lnTo>
                  <a:lnTo>
                    <a:pt x="1622" y="2928"/>
                  </a:lnTo>
                  <a:lnTo>
                    <a:pt x="1764" y="2905"/>
                  </a:lnTo>
                  <a:lnTo>
                    <a:pt x="1905" y="2873"/>
                  </a:lnTo>
                  <a:lnTo>
                    <a:pt x="2039" y="2818"/>
                  </a:lnTo>
                  <a:lnTo>
                    <a:pt x="2173" y="2763"/>
                  </a:lnTo>
                  <a:lnTo>
                    <a:pt x="2291" y="2684"/>
                  </a:lnTo>
                  <a:lnTo>
                    <a:pt x="2401" y="2598"/>
                  </a:lnTo>
                  <a:lnTo>
                    <a:pt x="2511" y="2503"/>
                  </a:lnTo>
                  <a:lnTo>
                    <a:pt x="2606" y="2401"/>
                  </a:lnTo>
                  <a:lnTo>
                    <a:pt x="2684" y="2291"/>
                  </a:lnTo>
                  <a:lnTo>
                    <a:pt x="2763" y="2165"/>
                  </a:lnTo>
                  <a:lnTo>
                    <a:pt x="2826" y="2039"/>
                  </a:lnTo>
                  <a:lnTo>
                    <a:pt x="2873" y="1905"/>
                  </a:lnTo>
                  <a:lnTo>
                    <a:pt x="2913" y="1763"/>
                  </a:lnTo>
                  <a:lnTo>
                    <a:pt x="2928" y="1622"/>
                  </a:lnTo>
                  <a:lnTo>
                    <a:pt x="2936" y="1472"/>
                  </a:lnTo>
                  <a:lnTo>
                    <a:pt x="2928" y="1315"/>
                  </a:lnTo>
                  <a:lnTo>
                    <a:pt x="2913" y="1173"/>
                  </a:lnTo>
                  <a:lnTo>
                    <a:pt x="2873" y="1031"/>
                  </a:lnTo>
                  <a:lnTo>
                    <a:pt x="2826" y="898"/>
                  </a:lnTo>
                  <a:lnTo>
                    <a:pt x="2763" y="772"/>
                  </a:lnTo>
                  <a:lnTo>
                    <a:pt x="2684" y="646"/>
                  </a:lnTo>
                  <a:lnTo>
                    <a:pt x="2606" y="536"/>
                  </a:lnTo>
                  <a:lnTo>
                    <a:pt x="2511" y="433"/>
                  </a:lnTo>
                  <a:lnTo>
                    <a:pt x="2401" y="339"/>
                  </a:lnTo>
                  <a:lnTo>
                    <a:pt x="2291" y="252"/>
                  </a:lnTo>
                  <a:lnTo>
                    <a:pt x="2173" y="174"/>
                  </a:lnTo>
                  <a:lnTo>
                    <a:pt x="2039" y="118"/>
                  </a:lnTo>
                  <a:lnTo>
                    <a:pt x="1905" y="63"/>
                  </a:lnTo>
                  <a:lnTo>
                    <a:pt x="1764" y="32"/>
                  </a:lnTo>
                  <a:lnTo>
                    <a:pt x="1622" y="8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2666;p46"/>
            <p:cNvSpPr/>
            <p:nvPr/>
          </p:nvSpPr>
          <p:spPr>
            <a:xfrm>
              <a:off x="4553975" y="3618375"/>
              <a:ext cx="636775" cy="328625"/>
            </a:xfrm>
            <a:custGeom>
              <a:avLst/>
              <a:gdLst/>
              <a:ahLst/>
              <a:cxnLst/>
              <a:rect l="l" t="t" r="r" b="b"/>
              <a:pathLst>
                <a:path w="25471" h="13145" extrusionOk="0">
                  <a:moveTo>
                    <a:pt x="17" y="0"/>
                  </a:moveTo>
                  <a:lnTo>
                    <a:pt x="9" y="205"/>
                  </a:lnTo>
                  <a:lnTo>
                    <a:pt x="1" y="402"/>
                  </a:lnTo>
                  <a:lnTo>
                    <a:pt x="1" y="732"/>
                  </a:lnTo>
                  <a:lnTo>
                    <a:pt x="17" y="1063"/>
                  </a:lnTo>
                  <a:lnTo>
                    <a:pt x="32" y="1386"/>
                  </a:lnTo>
                  <a:lnTo>
                    <a:pt x="64" y="1708"/>
                  </a:lnTo>
                  <a:lnTo>
                    <a:pt x="103" y="2031"/>
                  </a:lnTo>
                  <a:lnTo>
                    <a:pt x="143" y="2346"/>
                  </a:lnTo>
                  <a:lnTo>
                    <a:pt x="198" y="2661"/>
                  </a:lnTo>
                  <a:lnTo>
                    <a:pt x="261" y="2975"/>
                  </a:lnTo>
                  <a:lnTo>
                    <a:pt x="324" y="3282"/>
                  </a:lnTo>
                  <a:lnTo>
                    <a:pt x="402" y="3589"/>
                  </a:lnTo>
                  <a:lnTo>
                    <a:pt x="481" y="3896"/>
                  </a:lnTo>
                  <a:lnTo>
                    <a:pt x="568" y="4195"/>
                  </a:lnTo>
                  <a:lnTo>
                    <a:pt x="670" y="4495"/>
                  </a:lnTo>
                  <a:lnTo>
                    <a:pt x="772" y="4786"/>
                  </a:lnTo>
                  <a:lnTo>
                    <a:pt x="882" y="5077"/>
                  </a:lnTo>
                  <a:lnTo>
                    <a:pt x="1000" y="5360"/>
                  </a:lnTo>
                  <a:lnTo>
                    <a:pt x="1126" y="5644"/>
                  </a:lnTo>
                  <a:lnTo>
                    <a:pt x="1252" y="5927"/>
                  </a:lnTo>
                  <a:lnTo>
                    <a:pt x="1394" y="6202"/>
                  </a:lnTo>
                  <a:lnTo>
                    <a:pt x="1536" y="6478"/>
                  </a:lnTo>
                  <a:lnTo>
                    <a:pt x="1685" y="6746"/>
                  </a:lnTo>
                  <a:lnTo>
                    <a:pt x="1843" y="7013"/>
                  </a:lnTo>
                  <a:lnTo>
                    <a:pt x="2008" y="7273"/>
                  </a:lnTo>
                  <a:lnTo>
                    <a:pt x="2173" y="7525"/>
                  </a:lnTo>
                  <a:lnTo>
                    <a:pt x="2346" y="7777"/>
                  </a:lnTo>
                  <a:lnTo>
                    <a:pt x="2527" y="8028"/>
                  </a:lnTo>
                  <a:lnTo>
                    <a:pt x="2716" y="8272"/>
                  </a:lnTo>
                  <a:lnTo>
                    <a:pt x="2905" y="8509"/>
                  </a:lnTo>
                  <a:lnTo>
                    <a:pt x="3102" y="8745"/>
                  </a:lnTo>
                  <a:lnTo>
                    <a:pt x="3307" y="8973"/>
                  </a:lnTo>
                  <a:lnTo>
                    <a:pt x="3519" y="9193"/>
                  </a:lnTo>
                  <a:lnTo>
                    <a:pt x="3732" y="9414"/>
                  </a:lnTo>
                  <a:lnTo>
                    <a:pt x="3944" y="9626"/>
                  </a:lnTo>
                  <a:lnTo>
                    <a:pt x="4172" y="9831"/>
                  </a:lnTo>
                  <a:lnTo>
                    <a:pt x="4401" y="10035"/>
                  </a:lnTo>
                  <a:lnTo>
                    <a:pt x="4637" y="10232"/>
                  </a:lnTo>
                  <a:lnTo>
                    <a:pt x="4873" y="10429"/>
                  </a:lnTo>
                  <a:lnTo>
                    <a:pt x="5117" y="10610"/>
                  </a:lnTo>
                  <a:lnTo>
                    <a:pt x="5361" y="10791"/>
                  </a:lnTo>
                  <a:lnTo>
                    <a:pt x="5613" y="10964"/>
                  </a:lnTo>
                  <a:lnTo>
                    <a:pt x="5872" y="11137"/>
                  </a:lnTo>
                  <a:lnTo>
                    <a:pt x="6132" y="11303"/>
                  </a:lnTo>
                  <a:lnTo>
                    <a:pt x="6392" y="11452"/>
                  </a:lnTo>
                  <a:lnTo>
                    <a:pt x="6667" y="11610"/>
                  </a:lnTo>
                  <a:lnTo>
                    <a:pt x="6935" y="11751"/>
                  </a:lnTo>
                  <a:lnTo>
                    <a:pt x="7210" y="11885"/>
                  </a:lnTo>
                  <a:lnTo>
                    <a:pt x="7494" y="12019"/>
                  </a:lnTo>
                  <a:lnTo>
                    <a:pt x="7777" y="12145"/>
                  </a:lnTo>
                  <a:lnTo>
                    <a:pt x="8068" y="12263"/>
                  </a:lnTo>
                  <a:lnTo>
                    <a:pt x="8360" y="12373"/>
                  </a:lnTo>
                  <a:lnTo>
                    <a:pt x="8651" y="12475"/>
                  </a:lnTo>
                  <a:lnTo>
                    <a:pt x="8950" y="12570"/>
                  </a:lnTo>
                  <a:lnTo>
                    <a:pt x="9249" y="12656"/>
                  </a:lnTo>
                  <a:lnTo>
                    <a:pt x="9548" y="12743"/>
                  </a:lnTo>
                  <a:lnTo>
                    <a:pt x="9855" y="12814"/>
                  </a:lnTo>
                  <a:lnTo>
                    <a:pt x="10170" y="12885"/>
                  </a:lnTo>
                  <a:lnTo>
                    <a:pt x="10477" y="12948"/>
                  </a:lnTo>
                  <a:lnTo>
                    <a:pt x="10792" y="12995"/>
                  </a:lnTo>
                  <a:lnTo>
                    <a:pt x="11114" y="13042"/>
                  </a:lnTo>
                  <a:lnTo>
                    <a:pt x="11429" y="13074"/>
                  </a:lnTo>
                  <a:lnTo>
                    <a:pt x="11752" y="13105"/>
                  </a:lnTo>
                  <a:lnTo>
                    <a:pt x="12082" y="13129"/>
                  </a:lnTo>
                  <a:lnTo>
                    <a:pt x="12405" y="13137"/>
                  </a:lnTo>
                  <a:lnTo>
                    <a:pt x="12736" y="13144"/>
                  </a:lnTo>
                  <a:lnTo>
                    <a:pt x="13066" y="13137"/>
                  </a:lnTo>
                  <a:lnTo>
                    <a:pt x="13389" y="13129"/>
                  </a:lnTo>
                  <a:lnTo>
                    <a:pt x="13712" y="13105"/>
                  </a:lnTo>
                  <a:lnTo>
                    <a:pt x="14034" y="13074"/>
                  </a:lnTo>
                  <a:lnTo>
                    <a:pt x="14357" y="13042"/>
                  </a:lnTo>
                  <a:lnTo>
                    <a:pt x="14672" y="12995"/>
                  </a:lnTo>
                  <a:lnTo>
                    <a:pt x="14987" y="12948"/>
                  </a:lnTo>
                  <a:lnTo>
                    <a:pt x="15301" y="12885"/>
                  </a:lnTo>
                  <a:lnTo>
                    <a:pt x="15608" y="12814"/>
                  </a:lnTo>
                  <a:lnTo>
                    <a:pt x="15915" y="12743"/>
                  </a:lnTo>
                  <a:lnTo>
                    <a:pt x="16222" y="12656"/>
                  </a:lnTo>
                  <a:lnTo>
                    <a:pt x="16521" y="12570"/>
                  </a:lnTo>
                  <a:lnTo>
                    <a:pt x="16821" y="12475"/>
                  </a:lnTo>
                  <a:lnTo>
                    <a:pt x="17112" y="12373"/>
                  </a:lnTo>
                  <a:lnTo>
                    <a:pt x="17403" y="12263"/>
                  </a:lnTo>
                  <a:lnTo>
                    <a:pt x="17694" y="12145"/>
                  </a:lnTo>
                  <a:lnTo>
                    <a:pt x="17978" y="12019"/>
                  </a:lnTo>
                  <a:lnTo>
                    <a:pt x="18253" y="11885"/>
                  </a:lnTo>
                  <a:lnTo>
                    <a:pt x="18536" y="11751"/>
                  </a:lnTo>
                  <a:lnTo>
                    <a:pt x="18804" y="11610"/>
                  </a:lnTo>
                  <a:lnTo>
                    <a:pt x="19072" y="11452"/>
                  </a:lnTo>
                  <a:lnTo>
                    <a:pt x="19339" y="11303"/>
                  </a:lnTo>
                  <a:lnTo>
                    <a:pt x="19599" y="11137"/>
                  </a:lnTo>
                  <a:lnTo>
                    <a:pt x="19859" y="10964"/>
                  </a:lnTo>
                  <a:lnTo>
                    <a:pt x="20110" y="10791"/>
                  </a:lnTo>
                  <a:lnTo>
                    <a:pt x="20354" y="10610"/>
                  </a:lnTo>
                  <a:lnTo>
                    <a:pt x="20598" y="10429"/>
                  </a:lnTo>
                  <a:lnTo>
                    <a:pt x="20835" y="10232"/>
                  </a:lnTo>
                  <a:lnTo>
                    <a:pt x="21071" y="10035"/>
                  </a:lnTo>
                  <a:lnTo>
                    <a:pt x="21299" y="9831"/>
                  </a:lnTo>
                  <a:lnTo>
                    <a:pt x="21519" y="9626"/>
                  </a:lnTo>
                  <a:lnTo>
                    <a:pt x="21740" y="9414"/>
                  </a:lnTo>
                  <a:lnTo>
                    <a:pt x="21952" y="9193"/>
                  </a:lnTo>
                  <a:lnTo>
                    <a:pt x="22165" y="8973"/>
                  </a:lnTo>
                  <a:lnTo>
                    <a:pt x="22361" y="8745"/>
                  </a:lnTo>
                  <a:lnTo>
                    <a:pt x="22566" y="8509"/>
                  </a:lnTo>
                  <a:lnTo>
                    <a:pt x="22755" y="8272"/>
                  </a:lnTo>
                  <a:lnTo>
                    <a:pt x="22944" y="8028"/>
                  </a:lnTo>
                  <a:lnTo>
                    <a:pt x="23125" y="7777"/>
                  </a:lnTo>
                  <a:lnTo>
                    <a:pt x="23298" y="7525"/>
                  </a:lnTo>
                  <a:lnTo>
                    <a:pt x="23463" y="7273"/>
                  </a:lnTo>
                  <a:lnTo>
                    <a:pt x="23629" y="7013"/>
                  </a:lnTo>
                  <a:lnTo>
                    <a:pt x="23786" y="6746"/>
                  </a:lnTo>
                  <a:lnTo>
                    <a:pt x="23936" y="6478"/>
                  </a:lnTo>
                  <a:lnTo>
                    <a:pt x="24077" y="6202"/>
                  </a:lnTo>
                  <a:lnTo>
                    <a:pt x="24211" y="5927"/>
                  </a:lnTo>
                  <a:lnTo>
                    <a:pt x="24345" y="5644"/>
                  </a:lnTo>
                  <a:lnTo>
                    <a:pt x="24471" y="5360"/>
                  </a:lnTo>
                  <a:lnTo>
                    <a:pt x="24589" y="5077"/>
                  </a:lnTo>
                  <a:lnTo>
                    <a:pt x="24699" y="4786"/>
                  </a:lnTo>
                  <a:lnTo>
                    <a:pt x="24801" y="4495"/>
                  </a:lnTo>
                  <a:lnTo>
                    <a:pt x="24896" y="4195"/>
                  </a:lnTo>
                  <a:lnTo>
                    <a:pt x="24990" y="3896"/>
                  </a:lnTo>
                  <a:lnTo>
                    <a:pt x="25069" y="3589"/>
                  </a:lnTo>
                  <a:lnTo>
                    <a:pt x="25148" y="3282"/>
                  </a:lnTo>
                  <a:lnTo>
                    <a:pt x="25211" y="2975"/>
                  </a:lnTo>
                  <a:lnTo>
                    <a:pt x="25274" y="2661"/>
                  </a:lnTo>
                  <a:lnTo>
                    <a:pt x="25321" y="2346"/>
                  </a:lnTo>
                  <a:lnTo>
                    <a:pt x="25368" y="2031"/>
                  </a:lnTo>
                  <a:lnTo>
                    <a:pt x="25407" y="1708"/>
                  </a:lnTo>
                  <a:lnTo>
                    <a:pt x="25431" y="1386"/>
                  </a:lnTo>
                  <a:lnTo>
                    <a:pt x="25455" y="1063"/>
                  </a:lnTo>
                  <a:lnTo>
                    <a:pt x="25470" y="732"/>
                  </a:lnTo>
                  <a:lnTo>
                    <a:pt x="25470" y="402"/>
                  </a:lnTo>
                  <a:lnTo>
                    <a:pt x="25463" y="205"/>
                  </a:lnTo>
                  <a:lnTo>
                    <a:pt x="25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2667;p46"/>
            <p:cNvSpPr/>
            <p:nvPr/>
          </p:nvSpPr>
          <p:spPr>
            <a:xfrm>
              <a:off x="4553975" y="3618375"/>
              <a:ext cx="318400" cy="328625"/>
            </a:xfrm>
            <a:custGeom>
              <a:avLst/>
              <a:gdLst/>
              <a:ahLst/>
              <a:cxnLst/>
              <a:rect l="l" t="t" r="r" b="b"/>
              <a:pathLst>
                <a:path w="12736" h="13145" extrusionOk="0">
                  <a:moveTo>
                    <a:pt x="17" y="0"/>
                  </a:moveTo>
                  <a:lnTo>
                    <a:pt x="9" y="205"/>
                  </a:lnTo>
                  <a:lnTo>
                    <a:pt x="1" y="402"/>
                  </a:lnTo>
                  <a:lnTo>
                    <a:pt x="1" y="732"/>
                  </a:lnTo>
                  <a:lnTo>
                    <a:pt x="17" y="1063"/>
                  </a:lnTo>
                  <a:lnTo>
                    <a:pt x="32" y="1386"/>
                  </a:lnTo>
                  <a:lnTo>
                    <a:pt x="64" y="1708"/>
                  </a:lnTo>
                  <a:lnTo>
                    <a:pt x="103" y="2031"/>
                  </a:lnTo>
                  <a:lnTo>
                    <a:pt x="143" y="2346"/>
                  </a:lnTo>
                  <a:lnTo>
                    <a:pt x="198" y="2661"/>
                  </a:lnTo>
                  <a:lnTo>
                    <a:pt x="261" y="2975"/>
                  </a:lnTo>
                  <a:lnTo>
                    <a:pt x="324" y="3282"/>
                  </a:lnTo>
                  <a:lnTo>
                    <a:pt x="402" y="3589"/>
                  </a:lnTo>
                  <a:lnTo>
                    <a:pt x="481" y="3896"/>
                  </a:lnTo>
                  <a:lnTo>
                    <a:pt x="568" y="4195"/>
                  </a:lnTo>
                  <a:lnTo>
                    <a:pt x="670" y="4495"/>
                  </a:lnTo>
                  <a:lnTo>
                    <a:pt x="772" y="4786"/>
                  </a:lnTo>
                  <a:lnTo>
                    <a:pt x="882" y="5077"/>
                  </a:lnTo>
                  <a:lnTo>
                    <a:pt x="1000" y="5360"/>
                  </a:lnTo>
                  <a:lnTo>
                    <a:pt x="1126" y="5644"/>
                  </a:lnTo>
                  <a:lnTo>
                    <a:pt x="1252" y="5927"/>
                  </a:lnTo>
                  <a:lnTo>
                    <a:pt x="1394" y="6202"/>
                  </a:lnTo>
                  <a:lnTo>
                    <a:pt x="1536" y="6478"/>
                  </a:lnTo>
                  <a:lnTo>
                    <a:pt x="1685" y="6746"/>
                  </a:lnTo>
                  <a:lnTo>
                    <a:pt x="1843" y="7013"/>
                  </a:lnTo>
                  <a:lnTo>
                    <a:pt x="2008" y="7273"/>
                  </a:lnTo>
                  <a:lnTo>
                    <a:pt x="2173" y="7525"/>
                  </a:lnTo>
                  <a:lnTo>
                    <a:pt x="2346" y="7777"/>
                  </a:lnTo>
                  <a:lnTo>
                    <a:pt x="2527" y="8028"/>
                  </a:lnTo>
                  <a:lnTo>
                    <a:pt x="2716" y="8272"/>
                  </a:lnTo>
                  <a:lnTo>
                    <a:pt x="2905" y="8509"/>
                  </a:lnTo>
                  <a:lnTo>
                    <a:pt x="3102" y="8745"/>
                  </a:lnTo>
                  <a:lnTo>
                    <a:pt x="3307" y="8973"/>
                  </a:lnTo>
                  <a:lnTo>
                    <a:pt x="3519" y="9193"/>
                  </a:lnTo>
                  <a:lnTo>
                    <a:pt x="3732" y="9414"/>
                  </a:lnTo>
                  <a:lnTo>
                    <a:pt x="3944" y="9626"/>
                  </a:lnTo>
                  <a:lnTo>
                    <a:pt x="4172" y="9831"/>
                  </a:lnTo>
                  <a:lnTo>
                    <a:pt x="4401" y="10035"/>
                  </a:lnTo>
                  <a:lnTo>
                    <a:pt x="4637" y="10232"/>
                  </a:lnTo>
                  <a:lnTo>
                    <a:pt x="4873" y="10429"/>
                  </a:lnTo>
                  <a:lnTo>
                    <a:pt x="5117" y="10610"/>
                  </a:lnTo>
                  <a:lnTo>
                    <a:pt x="5361" y="10791"/>
                  </a:lnTo>
                  <a:lnTo>
                    <a:pt x="5613" y="10964"/>
                  </a:lnTo>
                  <a:lnTo>
                    <a:pt x="5872" y="11137"/>
                  </a:lnTo>
                  <a:lnTo>
                    <a:pt x="6132" y="11303"/>
                  </a:lnTo>
                  <a:lnTo>
                    <a:pt x="6392" y="11452"/>
                  </a:lnTo>
                  <a:lnTo>
                    <a:pt x="6667" y="11610"/>
                  </a:lnTo>
                  <a:lnTo>
                    <a:pt x="6935" y="11751"/>
                  </a:lnTo>
                  <a:lnTo>
                    <a:pt x="7210" y="11885"/>
                  </a:lnTo>
                  <a:lnTo>
                    <a:pt x="7494" y="12019"/>
                  </a:lnTo>
                  <a:lnTo>
                    <a:pt x="7777" y="12145"/>
                  </a:lnTo>
                  <a:lnTo>
                    <a:pt x="8068" y="12263"/>
                  </a:lnTo>
                  <a:lnTo>
                    <a:pt x="8360" y="12373"/>
                  </a:lnTo>
                  <a:lnTo>
                    <a:pt x="8651" y="12475"/>
                  </a:lnTo>
                  <a:lnTo>
                    <a:pt x="8950" y="12570"/>
                  </a:lnTo>
                  <a:lnTo>
                    <a:pt x="9249" y="12656"/>
                  </a:lnTo>
                  <a:lnTo>
                    <a:pt x="9548" y="12743"/>
                  </a:lnTo>
                  <a:lnTo>
                    <a:pt x="9855" y="12814"/>
                  </a:lnTo>
                  <a:lnTo>
                    <a:pt x="10170" y="12885"/>
                  </a:lnTo>
                  <a:lnTo>
                    <a:pt x="10477" y="12948"/>
                  </a:lnTo>
                  <a:lnTo>
                    <a:pt x="10792" y="12995"/>
                  </a:lnTo>
                  <a:lnTo>
                    <a:pt x="11114" y="13042"/>
                  </a:lnTo>
                  <a:lnTo>
                    <a:pt x="11429" y="13074"/>
                  </a:lnTo>
                  <a:lnTo>
                    <a:pt x="11752" y="13105"/>
                  </a:lnTo>
                  <a:lnTo>
                    <a:pt x="12082" y="13129"/>
                  </a:lnTo>
                  <a:lnTo>
                    <a:pt x="12405" y="13137"/>
                  </a:lnTo>
                  <a:lnTo>
                    <a:pt x="12736" y="13144"/>
                  </a:lnTo>
                  <a:lnTo>
                    <a:pt x="127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2668;p46"/>
            <p:cNvSpPr/>
            <p:nvPr/>
          </p:nvSpPr>
          <p:spPr>
            <a:xfrm>
              <a:off x="3274600" y="3934575"/>
              <a:ext cx="1881900" cy="184400"/>
            </a:xfrm>
            <a:custGeom>
              <a:avLst/>
              <a:gdLst/>
              <a:ahLst/>
              <a:cxnLst/>
              <a:rect l="l" t="t" r="r" b="b"/>
              <a:pathLst>
                <a:path w="75276" h="7376" extrusionOk="0">
                  <a:moveTo>
                    <a:pt x="1" y="1"/>
                  </a:moveTo>
                  <a:lnTo>
                    <a:pt x="1" y="7375"/>
                  </a:lnTo>
                  <a:lnTo>
                    <a:pt x="75276" y="7375"/>
                  </a:lnTo>
                  <a:lnTo>
                    <a:pt x="75276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2669;p46"/>
            <p:cNvSpPr/>
            <p:nvPr/>
          </p:nvSpPr>
          <p:spPr>
            <a:xfrm>
              <a:off x="3274600" y="3934575"/>
              <a:ext cx="940975" cy="184400"/>
            </a:xfrm>
            <a:custGeom>
              <a:avLst/>
              <a:gdLst/>
              <a:ahLst/>
              <a:cxnLst/>
              <a:rect l="l" t="t" r="r" b="b"/>
              <a:pathLst>
                <a:path w="37639" h="7376" extrusionOk="0">
                  <a:moveTo>
                    <a:pt x="1" y="1"/>
                  </a:moveTo>
                  <a:lnTo>
                    <a:pt x="1" y="7375"/>
                  </a:lnTo>
                  <a:lnTo>
                    <a:pt x="37638" y="7375"/>
                  </a:lnTo>
                  <a:lnTo>
                    <a:pt x="376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" name="Google Shape;833;p24"/>
          <p:cNvGrpSpPr/>
          <p:nvPr/>
        </p:nvGrpSpPr>
        <p:grpSpPr>
          <a:xfrm>
            <a:off x="3561245" y="3606914"/>
            <a:ext cx="1956485" cy="1395258"/>
            <a:chOff x="1103250" y="1525027"/>
            <a:chExt cx="2528100" cy="2189350"/>
          </a:xfrm>
        </p:grpSpPr>
        <p:sp>
          <p:nvSpPr>
            <p:cNvPr id="679" name="Google Shape;834;p24"/>
            <p:cNvSpPr/>
            <p:nvPr/>
          </p:nvSpPr>
          <p:spPr>
            <a:xfrm>
              <a:off x="3053816" y="2349744"/>
              <a:ext cx="389562" cy="389754"/>
            </a:xfrm>
            <a:custGeom>
              <a:avLst/>
              <a:gdLst/>
              <a:ahLst/>
              <a:cxnLst/>
              <a:rect l="l" t="t" r="r" b="b"/>
              <a:pathLst>
                <a:path w="32477" h="32493" extrusionOk="0">
                  <a:moveTo>
                    <a:pt x="15814" y="1"/>
                  </a:moveTo>
                  <a:lnTo>
                    <a:pt x="15406" y="17"/>
                  </a:lnTo>
                  <a:lnTo>
                    <a:pt x="14982" y="50"/>
                  </a:lnTo>
                  <a:lnTo>
                    <a:pt x="14574" y="82"/>
                  </a:lnTo>
                  <a:lnTo>
                    <a:pt x="14166" y="131"/>
                  </a:lnTo>
                  <a:lnTo>
                    <a:pt x="13758" y="180"/>
                  </a:lnTo>
                  <a:lnTo>
                    <a:pt x="13366" y="246"/>
                  </a:lnTo>
                  <a:lnTo>
                    <a:pt x="12958" y="327"/>
                  </a:lnTo>
                  <a:lnTo>
                    <a:pt x="12567" y="409"/>
                  </a:lnTo>
                  <a:lnTo>
                    <a:pt x="12175" y="507"/>
                  </a:lnTo>
                  <a:lnTo>
                    <a:pt x="11800" y="621"/>
                  </a:lnTo>
                  <a:lnTo>
                    <a:pt x="11408" y="735"/>
                  </a:lnTo>
                  <a:lnTo>
                    <a:pt x="11033" y="849"/>
                  </a:lnTo>
                  <a:lnTo>
                    <a:pt x="10657" y="980"/>
                  </a:lnTo>
                  <a:lnTo>
                    <a:pt x="9923" y="1274"/>
                  </a:lnTo>
                  <a:lnTo>
                    <a:pt x="9205" y="1600"/>
                  </a:lnTo>
                  <a:lnTo>
                    <a:pt x="8503" y="1959"/>
                  </a:lnTo>
                  <a:lnTo>
                    <a:pt x="7818" y="2351"/>
                  </a:lnTo>
                  <a:lnTo>
                    <a:pt x="7165" y="2775"/>
                  </a:lnTo>
                  <a:lnTo>
                    <a:pt x="6512" y="3232"/>
                  </a:lnTo>
                  <a:lnTo>
                    <a:pt x="5908" y="3705"/>
                  </a:lnTo>
                  <a:lnTo>
                    <a:pt x="5321" y="4211"/>
                  </a:lnTo>
                  <a:lnTo>
                    <a:pt x="4750" y="4750"/>
                  </a:lnTo>
                  <a:lnTo>
                    <a:pt x="4211" y="5321"/>
                  </a:lnTo>
                  <a:lnTo>
                    <a:pt x="3705" y="5908"/>
                  </a:lnTo>
                  <a:lnTo>
                    <a:pt x="3216" y="6529"/>
                  </a:lnTo>
                  <a:lnTo>
                    <a:pt x="2775" y="7165"/>
                  </a:lnTo>
                  <a:lnTo>
                    <a:pt x="2351" y="7818"/>
                  </a:lnTo>
                  <a:lnTo>
                    <a:pt x="1959" y="8503"/>
                  </a:lnTo>
                  <a:lnTo>
                    <a:pt x="1600" y="9205"/>
                  </a:lnTo>
                  <a:lnTo>
                    <a:pt x="1274" y="9923"/>
                  </a:lnTo>
                  <a:lnTo>
                    <a:pt x="980" y="10657"/>
                  </a:lnTo>
                  <a:lnTo>
                    <a:pt x="849" y="11033"/>
                  </a:lnTo>
                  <a:lnTo>
                    <a:pt x="719" y="11408"/>
                  </a:lnTo>
                  <a:lnTo>
                    <a:pt x="605" y="11800"/>
                  </a:lnTo>
                  <a:lnTo>
                    <a:pt x="507" y="12175"/>
                  </a:lnTo>
                  <a:lnTo>
                    <a:pt x="409" y="12567"/>
                  </a:lnTo>
                  <a:lnTo>
                    <a:pt x="327" y="12975"/>
                  </a:lnTo>
                  <a:lnTo>
                    <a:pt x="246" y="13366"/>
                  </a:lnTo>
                  <a:lnTo>
                    <a:pt x="180" y="13774"/>
                  </a:lnTo>
                  <a:lnTo>
                    <a:pt x="131" y="14166"/>
                  </a:lnTo>
                  <a:lnTo>
                    <a:pt x="82" y="14574"/>
                  </a:lnTo>
                  <a:lnTo>
                    <a:pt x="50" y="14998"/>
                  </a:lnTo>
                  <a:lnTo>
                    <a:pt x="17" y="15406"/>
                  </a:lnTo>
                  <a:lnTo>
                    <a:pt x="1" y="15830"/>
                  </a:lnTo>
                  <a:lnTo>
                    <a:pt x="1" y="16238"/>
                  </a:lnTo>
                  <a:lnTo>
                    <a:pt x="1" y="16663"/>
                  </a:lnTo>
                  <a:lnTo>
                    <a:pt x="17" y="17071"/>
                  </a:lnTo>
                  <a:lnTo>
                    <a:pt x="50" y="17495"/>
                  </a:lnTo>
                  <a:lnTo>
                    <a:pt x="82" y="17903"/>
                  </a:lnTo>
                  <a:lnTo>
                    <a:pt x="131" y="18311"/>
                  </a:lnTo>
                  <a:lnTo>
                    <a:pt x="180" y="18719"/>
                  </a:lnTo>
                  <a:lnTo>
                    <a:pt x="246" y="19111"/>
                  </a:lnTo>
                  <a:lnTo>
                    <a:pt x="327" y="19519"/>
                  </a:lnTo>
                  <a:lnTo>
                    <a:pt x="409" y="19910"/>
                  </a:lnTo>
                  <a:lnTo>
                    <a:pt x="507" y="20302"/>
                  </a:lnTo>
                  <a:lnTo>
                    <a:pt x="605" y="20694"/>
                  </a:lnTo>
                  <a:lnTo>
                    <a:pt x="719" y="21069"/>
                  </a:lnTo>
                  <a:lnTo>
                    <a:pt x="849" y="21444"/>
                  </a:lnTo>
                  <a:lnTo>
                    <a:pt x="980" y="21820"/>
                  </a:lnTo>
                  <a:lnTo>
                    <a:pt x="1274" y="22570"/>
                  </a:lnTo>
                  <a:lnTo>
                    <a:pt x="1600" y="23288"/>
                  </a:lnTo>
                  <a:lnTo>
                    <a:pt x="1959" y="23990"/>
                  </a:lnTo>
                  <a:lnTo>
                    <a:pt x="2351" y="24659"/>
                  </a:lnTo>
                  <a:lnTo>
                    <a:pt x="2775" y="25328"/>
                  </a:lnTo>
                  <a:lnTo>
                    <a:pt x="3216" y="25965"/>
                  </a:lnTo>
                  <a:lnTo>
                    <a:pt x="3705" y="26568"/>
                  </a:lnTo>
                  <a:lnTo>
                    <a:pt x="4211" y="27156"/>
                  </a:lnTo>
                  <a:lnTo>
                    <a:pt x="4750" y="27727"/>
                  </a:lnTo>
                  <a:lnTo>
                    <a:pt x="5321" y="28266"/>
                  </a:lnTo>
                  <a:lnTo>
                    <a:pt x="5908" y="28772"/>
                  </a:lnTo>
                  <a:lnTo>
                    <a:pt x="6512" y="29261"/>
                  </a:lnTo>
                  <a:lnTo>
                    <a:pt x="7165" y="29718"/>
                  </a:lnTo>
                  <a:lnTo>
                    <a:pt x="7818" y="30142"/>
                  </a:lnTo>
                  <a:lnTo>
                    <a:pt x="8503" y="30518"/>
                  </a:lnTo>
                  <a:lnTo>
                    <a:pt x="9205" y="30877"/>
                  </a:lnTo>
                  <a:lnTo>
                    <a:pt x="9923" y="31203"/>
                  </a:lnTo>
                  <a:lnTo>
                    <a:pt x="10657" y="31497"/>
                  </a:lnTo>
                  <a:lnTo>
                    <a:pt x="11033" y="31627"/>
                  </a:lnTo>
                  <a:lnTo>
                    <a:pt x="11408" y="31758"/>
                  </a:lnTo>
                  <a:lnTo>
                    <a:pt x="11800" y="31872"/>
                  </a:lnTo>
                  <a:lnTo>
                    <a:pt x="12175" y="31970"/>
                  </a:lnTo>
                  <a:lnTo>
                    <a:pt x="12567" y="32068"/>
                  </a:lnTo>
                  <a:lnTo>
                    <a:pt x="12958" y="32150"/>
                  </a:lnTo>
                  <a:lnTo>
                    <a:pt x="13366" y="32231"/>
                  </a:lnTo>
                  <a:lnTo>
                    <a:pt x="13758" y="32297"/>
                  </a:lnTo>
                  <a:lnTo>
                    <a:pt x="14166" y="32362"/>
                  </a:lnTo>
                  <a:lnTo>
                    <a:pt x="14574" y="32394"/>
                  </a:lnTo>
                  <a:lnTo>
                    <a:pt x="14982" y="32443"/>
                  </a:lnTo>
                  <a:lnTo>
                    <a:pt x="15406" y="32460"/>
                  </a:lnTo>
                  <a:lnTo>
                    <a:pt x="15814" y="32476"/>
                  </a:lnTo>
                  <a:lnTo>
                    <a:pt x="16238" y="32492"/>
                  </a:lnTo>
                  <a:lnTo>
                    <a:pt x="16663" y="32476"/>
                  </a:lnTo>
                  <a:lnTo>
                    <a:pt x="17071" y="32460"/>
                  </a:lnTo>
                  <a:lnTo>
                    <a:pt x="17495" y="32443"/>
                  </a:lnTo>
                  <a:lnTo>
                    <a:pt x="17903" y="32394"/>
                  </a:lnTo>
                  <a:lnTo>
                    <a:pt x="18311" y="32362"/>
                  </a:lnTo>
                  <a:lnTo>
                    <a:pt x="18719" y="32297"/>
                  </a:lnTo>
                  <a:lnTo>
                    <a:pt x="19111" y="32231"/>
                  </a:lnTo>
                  <a:lnTo>
                    <a:pt x="19519" y="32150"/>
                  </a:lnTo>
                  <a:lnTo>
                    <a:pt x="19910" y="32068"/>
                  </a:lnTo>
                  <a:lnTo>
                    <a:pt x="20302" y="31970"/>
                  </a:lnTo>
                  <a:lnTo>
                    <a:pt x="20694" y="31872"/>
                  </a:lnTo>
                  <a:lnTo>
                    <a:pt x="21069" y="31758"/>
                  </a:lnTo>
                  <a:lnTo>
                    <a:pt x="21444" y="31627"/>
                  </a:lnTo>
                  <a:lnTo>
                    <a:pt x="21820" y="31497"/>
                  </a:lnTo>
                  <a:lnTo>
                    <a:pt x="22570" y="31203"/>
                  </a:lnTo>
                  <a:lnTo>
                    <a:pt x="23288" y="30877"/>
                  </a:lnTo>
                  <a:lnTo>
                    <a:pt x="23990" y="30518"/>
                  </a:lnTo>
                  <a:lnTo>
                    <a:pt x="24659" y="30142"/>
                  </a:lnTo>
                  <a:lnTo>
                    <a:pt x="25328" y="29718"/>
                  </a:lnTo>
                  <a:lnTo>
                    <a:pt x="25965" y="29261"/>
                  </a:lnTo>
                  <a:lnTo>
                    <a:pt x="26568" y="28772"/>
                  </a:lnTo>
                  <a:lnTo>
                    <a:pt x="27156" y="28266"/>
                  </a:lnTo>
                  <a:lnTo>
                    <a:pt x="27727" y="27727"/>
                  </a:lnTo>
                  <a:lnTo>
                    <a:pt x="28266" y="27156"/>
                  </a:lnTo>
                  <a:lnTo>
                    <a:pt x="28772" y="26568"/>
                  </a:lnTo>
                  <a:lnTo>
                    <a:pt x="29261" y="25965"/>
                  </a:lnTo>
                  <a:lnTo>
                    <a:pt x="29702" y="25328"/>
                  </a:lnTo>
                  <a:lnTo>
                    <a:pt x="30126" y="24659"/>
                  </a:lnTo>
                  <a:lnTo>
                    <a:pt x="30518" y="23990"/>
                  </a:lnTo>
                  <a:lnTo>
                    <a:pt x="30877" y="23288"/>
                  </a:lnTo>
                  <a:lnTo>
                    <a:pt x="31203" y="22570"/>
                  </a:lnTo>
                  <a:lnTo>
                    <a:pt x="31497" y="21820"/>
                  </a:lnTo>
                  <a:lnTo>
                    <a:pt x="31627" y="21444"/>
                  </a:lnTo>
                  <a:lnTo>
                    <a:pt x="31758" y="21069"/>
                  </a:lnTo>
                  <a:lnTo>
                    <a:pt x="31872" y="20694"/>
                  </a:lnTo>
                  <a:lnTo>
                    <a:pt x="31970" y="20302"/>
                  </a:lnTo>
                  <a:lnTo>
                    <a:pt x="32068" y="19910"/>
                  </a:lnTo>
                  <a:lnTo>
                    <a:pt x="32150" y="19519"/>
                  </a:lnTo>
                  <a:lnTo>
                    <a:pt x="32231" y="19111"/>
                  </a:lnTo>
                  <a:lnTo>
                    <a:pt x="32297" y="18719"/>
                  </a:lnTo>
                  <a:lnTo>
                    <a:pt x="32345" y="18311"/>
                  </a:lnTo>
                  <a:lnTo>
                    <a:pt x="32394" y="17903"/>
                  </a:lnTo>
                  <a:lnTo>
                    <a:pt x="32443" y="17495"/>
                  </a:lnTo>
                  <a:lnTo>
                    <a:pt x="32460" y="17071"/>
                  </a:lnTo>
                  <a:lnTo>
                    <a:pt x="32476" y="16663"/>
                  </a:lnTo>
                  <a:lnTo>
                    <a:pt x="32476" y="16238"/>
                  </a:lnTo>
                  <a:lnTo>
                    <a:pt x="32476" y="15830"/>
                  </a:lnTo>
                  <a:lnTo>
                    <a:pt x="32460" y="15406"/>
                  </a:lnTo>
                  <a:lnTo>
                    <a:pt x="32443" y="14998"/>
                  </a:lnTo>
                  <a:lnTo>
                    <a:pt x="32394" y="14574"/>
                  </a:lnTo>
                  <a:lnTo>
                    <a:pt x="32345" y="14166"/>
                  </a:lnTo>
                  <a:lnTo>
                    <a:pt x="32297" y="13774"/>
                  </a:lnTo>
                  <a:lnTo>
                    <a:pt x="32231" y="13366"/>
                  </a:lnTo>
                  <a:lnTo>
                    <a:pt x="32150" y="12975"/>
                  </a:lnTo>
                  <a:lnTo>
                    <a:pt x="32068" y="12567"/>
                  </a:lnTo>
                  <a:lnTo>
                    <a:pt x="31970" y="12175"/>
                  </a:lnTo>
                  <a:lnTo>
                    <a:pt x="31872" y="11800"/>
                  </a:lnTo>
                  <a:lnTo>
                    <a:pt x="31758" y="11408"/>
                  </a:lnTo>
                  <a:lnTo>
                    <a:pt x="31627" y="11033"/>
                  </a:lnTo>
                  <a:lnTo>
                    <a:pt x="31497" y="10657"/>
                  </a:lnTo>
                  <a:lnTo>
                    <a:pt x="31203" y="9923"/>
                  </a:lnTo>
                  <a:lnTo>
                    <a:pt x="30877" y="9205"/>
                  </a:lnTo>
                  <a:lnTo>
                    <a:pt x="30518" y="8503"/>
                  </a:lnTo>
                  <a:lnTo>
                    <a:pt x="30126" y="7818"/>
                  </a:lnTo>
                  <a:lnTo>
                    <a:pt x="29702" y="7165"/>
                  </a:lnTo>
                  <a:lnTo>
                    <a:pt x="29261" y="6529"/>
                  </a:lnTo>
                  <a:lnTo>
                    <a:pt x="28772" y="5908"/>
                  </a:lnTo>
                  <a:lnTo>
                    <a:pt x="28266" y="5321"/>
                  </a:lnTo>
                  <a:lnTo>
                    <a:pt x="27727" y="4750"/>
                  </a:lnTo>
                  <a:lnTo>
                    <a:pt x="27156" y="4211"/>
                  </a:lnTo>
                  <a:lnTo>
                    <a:pt x="26568" y="3705"/>
                  </a:lnTo>
                  <a:lnTo>
                    <a:pt x="25965" y="3232"/>
                  </a:lnTo>
                  <a:lnTo>
                    <a:pt x="25328" y="2775"/>
                  </a:lnTo>
                  <a:lnTo>
                    <a:pt x="24659" y="2351"/>
                  </a:lnTo>
                  <a:lnTo>
                    <a:pt x="23990" y="1959"/>
                  </a:lnTo>
                  <a:lnTo>
                    <a:pt x="23288" y="1600"/>
                  </a:lnTo>
                  <a:lnTo>
                    <a:pt x="22570" y="1274"/>
                  </a:lnTo>
                  <a:lnTo>
                    <a:pt x="21820" y="980"/>
                  </a:lnTo>
                  <a:lnTo>
                    <a:pt x="21444" y="849"/>
                  </a:lnTo>
                  <a:lnTo>
                    <a:pt x="21069" y="735"/>
                  </a:lnTo>
                  <a:lnTo>
                    <a:pt x="20694" y="621"/>
                  </a:lnTo>
                  <a:lnTo>
                    <a:pt x="20302" y="507"/>
                  </a:lnTo>
                  <a:lnTo>
                    <a:pt x="19910" y="409"/>
                  </a:lnTo>
                  <a:lnTo>
                    <a:pt x="19519" y="327"/>
                  </a:lnTo>
                  <a:lnTo>
                    <a:pt x="19111" y="246"/>
                  </a:lnTo>
                  <a:lnTo>
                    <a:pt x="18719" y="180"/>
                  </a:lnTo>
                  <a:lnTo>
                    <a:pt x="18311" y="131"/>
                  </a:lnTo>
                  <a:lnTo>
                    <a:pt x="17903" y="82"/>
                  </a:lnTo>
                  <a:lnTo>
                    <a:pt x="17495" y="50"/>
                  </a:lnTo>
                  <a:lnTo>
                    <a:pt x="17071" y="17"/>
                  </a:lnTo>
                  <a:lnTo>
                    <a:pt x="166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835;p24"/>
            <p:cNvSpPr/>
            <p:nvPr/>
          </p:nvSpPr>
          <p:spPr>
            <a:xfrm>
              <a:off x="3103933" y="2399861"/>
              <a:ext cx="289331" cy="289523"/>
            </a:xfrm>
            <a:custGeom>
              <a:avLst/>
              <a:gdLst/>
              <a:ahLst/>
              <a:cxnLst/>
              <a:rect l="l" t="t" r="r" b="b"/>
              <a:pathLst>
                <a:path w="24121" h="24137" extrusionOk="0">
                  <a:moveTo>
                    <a:pt x="12060" y="1"/>
                  </a:moveTo>
                  <a:lnTo>
                    <a:pt x="11440" y="17"/>
                  </a:lnTo>
                  <a:lnTo>
                    <a:pt x="10820" y="66"/>
                  </a:lnTo>
                  <a:lnTo>
                    <a:pt x="10216" y="131"/>
                  </a:lnTo>
                  <a:lnTo>
                    <a:pt x="9629" y="245"/>
                  </a:lnTo>
                  <a:lnTo>
                    <a:pt x="9041" y="376"/>
                  </a:lnTo>
                  <a:lnTo>
                    <a:pt x="8470" y="539"/>
                  </a:lnTo>
                  <a:lnTo>
                    <a:pt x="7915" y="735"/>
                  </a:lnTo>
                  <a:lnTo>
                    <a:pt x="7360" y="947"/>
                  </a:lnTo>
                  <a:lnTo>
                    <a:pt x="6838" y="1192"/>
                  </a:lnTo>
                  <a:lnTo>
                    <a:pt x="6316" y="1453"/>
                  </a:lnTo>
                  <a:lnTo>
                    <a:pt x="5810" y="1747"/>
                  </a:lnTo>
                  <a:lnTo>
                    <a:pt x="5321" y="2057"/>
                  </a:lnTo>
                  <a:lnTo>
                    <a:pt x="4847" y="2399"/>
                  </a:lnTo>
                  <a:lnTo>
                    <a:pt x="4390" y="2758"/>
                  </a:lnTo>
                  <a:lnTo>
                    <a:pt x="3950" y="3134"/>
                  </a:lnTo>
                  <a:lnTo>
                    <a:pt x="3525" y="3525"/>
                  </a:lnTo>
                  <a:lnTo>
                    <a:pt x="3134" y="3950"/>
                  </a:lnTo>
                  <a:lnTo>
                    <a:pt x="2758" y="4390"/>
                  </a:lnTo>
                  <a:lnTo>
                    <a:pt x="2399" y="4847"/>
                  </a:lnTo>
                  <a:lnTo>
                    <a:pt x="2057" y="5321"/>
                  </a:lnTo>
                  <a:lnTo>
                    <a:pt x="1747" y="5810"/>
                  </a:lnTo>
                  <a:lnTo>
                    <a:pt x="1453" y="6316"/>
                  </a:lnTo>
                  <a:lnTo>
                    <a:pt x="1192" y="6838"/>
                  </a:lnTo>
                  <a:lnTo>
                    <a:pt x="947" y="7360"/>
                  </a:lnTo>
                  <a:lnTo>
                    <a:pt x="735" y="7915"/>
                  </a:lnTo>
                  <a:lnTo>
                    <a:pt x="539" y="8470"/>
                  </a:lnTo>
                  <a:lnTo>
                    <a:pt x="376" y="9041"/>
                  </a:lnTo>
                  <a:lnTo>
                    <a:pt x="245" y="9629"/>
                  </a:lnTo>
                  <a:lnTo>
                    <a:pt x="131" y="10233"/>
                  </a:lnTo>
                  <a:lnTo>
                    <a:pt x="66" y="10836"/>
                  </a:lnTo>
                  <a:lnTo>
                    <a:pt x="17" y="11440"/>
                  </a:lnTo>
                  <a:lnTo>
                    <a:pt x="0" y="12060"/>
                  </a:lnTo>
                  <a:lnTo>
                    <a:pt x="17" y="12681"/>
                  </a:lnTo>
                  <a:lnTo>
                    <a:pt x="66" y="13301"/>
                  </a:lnTo>
                  <a:lnTo>
                    <a:pt x="131" y="13904"/>
                  </a:lnTo>
                  <a:lnTo>
                    <a:pt x="245" y="14492"/>
                  </a:lnTo>
                  <a:lnTo>
                    <a:pt x="376" y="15079"/>
                  </a:lnTo>
                  <a:lnTo>
                    <a:pt x="539" y="15651"/>
                  </a:lnTo>
                  <a:lnTo>
                    <a:pt x="735" y="16206"/>
                  </a:lnTo>
                  <a:lnTo>
                    <a:pt x="947" y="16760"/>
                  </a:lnTo>
                  <a:lnTo>
                    <a:pt x="1192" y="17299"/>
                  </a:lnTo>
                  <a:lnTo>
                    <a:pt x="1453" y="17821"/>
                  </a:lnTo>
                  <a:lnTo>
                    <a:pt x="1747" y="18327"/>
                  </a:lnTo>
                  <a:lnTo>
                    <a:pt x="2057" y="18817"/>
                  </a:lnTo>
                  <a:lnTo>
                    <a:pt x="2399" y="19290"/>
                  </a:lnTo>
                  <a:lnTo>
                    <a:pt x="2758" y="19747"/>
                  </a:lnTo>
                  <a:lnTo>
                    <a:pt x="3134" y="20171"/>
                  </a:lnTo>
                  <a:lnTo>
                    <a:pt x="3525" y="20595"/>
                  </a:lnTo>
                  <a:lnTo>
                    <a:pt x="3950" y="21003"/>
                  </a:lnTo>
                  <a:lnTo>
                    <a:pt x="4390" y="21379"/>
                  </a:lnTo>
                  <a:lnTo>
                    <a:pt x="4847" y="21738"/>
                  </a:lnTo>
                  <a:lnTo>
                    <a:pt x="5321" y="22064"/>
                  </a:lnTo>
                  <a:lnTo>
                    <a:pt x="5810" y="22390"/>
                  </a:lnTo>
                  <a:lnTo>
                    <a:pt x="6316" y="22668"/>
                  </a:lnTo>
                  <a:lnTo>
                    <a:pt x="6838" y="22945"/>
                  </a:lnTo>
                  <a:lnTo>
                    <a:pt x="7360" y="23174"/>
                  </a:lnTo>
                  <a:lnTo>
                    <a:pt x="7915" y="23402"/>
                  </a:lnTo>
                  <a:lnTo>
                    <a:pt x="8470" y="23582"/>
                  </a:lnTo>
                  <a:lnTo>
                    <a:pt x="9041" y="23745"/>
                  </a:lnTo>
                  <a:lnTo>
                    <a:pt x="9629" y="23892"/>
                  </a:lnTo>
                  <a:lnTo>
                    <a:pt x="10216" y="23990"/>
                  </a:lnTo>
                  <a:lnTo>
                    <a:pt x="10820" y="24071"/>
                  </a:lnTo>
                  <a:lnTo>
                    <a:pt x="11440" y="24120"/>
                  </a:lnTo>
                  <a:lnTo>
                    <a:pt x="12060" y="24137"/>
                  </a:lnTo>
                  <a:lnTo>
                    <a:pt x="12681" y="24120"/>
                  </a:lnTo>
                  <a:lnTo>
                    <a:pt x="13301" y="24071"/>
                  </a:lnTo>
                  <a:lnTo>
                    <a:pt x="13904" y="23990"/>
                  </a:lnTo>
                  <a:lnTo>
                    <a:pt x="14492" y="23892"/>
                  </a:lnTo>
                  <a:lnTo>
                    <a:pt x="15079" y="23745"/>
                  </a:lnTo>
                  <a:lnTo>
                    <a:pt x="15651" y="23582"/>
                  </a:lnTo>
                  <a:lnTo>
                    <a:pt x="16205" y="23402"/>
                  </a:lnTo>
                  <a:lnTo>
                    <a:pt x="16760" y="23174"/>
                  </a:lnTo>
                  <a:lnTo>
                    <a:pt x="17299" y="22945"/>
                  </a:lnTo>
                  <a:lnTo>
                    <a:pt x="17805" y="22668"/>
                  </a:lnTo>
                  <a:lnTo>
                    <a:pt x="18311" y="22390"/>
                  </a:lnTo>
                  <a:lnTo>
                    <a:pt x="18800" y="22064"/>
                  </a:lnTo>
                  <a:lnTo>
                    <a:pt x="19273" y="21738"/>
                  </a:lnTo>
                  <a:lnTo>
                    <a:pt x="19730" y="21379"/>
                  </a:lnTo>
                  <a:lnTo>
                    <a:pt x="20171" y="21003"/>
                  </a:lnTo>
                  <a:lnTo>
                    <a:pt x="20595" y="20595"/>
                  </a:lnTo>
                  <a:lnTo>
                    <a:pt x="20987" y="20171"/>
                  </a:lnTo>
                  <a:lnTo>
                    <a:pt x="21379" y="19747"/>
                  </a:lnTo>
                  <a:lnTo>
                    <a:pt x="21738" y="19290"/>
                  </a:lnTo>
                  <a:lnTo>
                    <a:pt x="22064" y="18817"/>
                  </a:lnTo>
                  <a:lnTo>
                    <a:pt x="22374" y="18327"/>
                  </a:lnTo>
                  <a:lnTo>
                    <a:pt x="22668" y="17821"/>
                  </a:lnTo>
                  <a:lnTo>
                    <a:pt x="22945" y="17299"/>
                  </a:lnTo>
                  <a:lnTo>
                    <a:pt x="23174" y="16760"/>
                  </a:lnTo>
                  <a:lnTo>
                    <a:pt x="23402" y="16206"/>
                  </a:lnTo>
                  <a:lnTo>
                    <a:pt x="23582" y="15651"/>
                  </a:lnTo>
                  <a:lnTo>
                    <a:pt x="23745" y="15079"/>
                  </a:lnTo>
                  <a:lnTo>
                    <a:pt x="23876" y="14492"/>
                  </a:lnTo>
                  <a:lnTo>
                    <a:pt x="23990" y="13904"/>
                  </a:lnTo>
                  <a:lnTo>
                    <a:pt x="24071" y="13301"/>
                  </a:lnTo>
                  <a:lnTo>
                    <a:pt x="24104" y="12681"/>
                  </a:lnTo>
                  <a:lnTo>
                    <a:pt x="24120" y="12060"/>
                  </a:lnTo>
                  <a:lnTo>
                    <a:pt x="24104" y="11440"/>
                  </a:lnTo>
                  <a:lnTo>
                    <a:pt x="24071" y="10836"/>
                  </a:lnTo>
                  <a:lnTo>
                    <a:pt x="23990" y="10233"/>
                  </a:lnTo>
                  <a:lnTo>
                    <a:pt x="23876" y="9629"/>
                  </a:lnTo>
                  <a:lnTo>
                    <a:pt x="23745" y="9041"/>
                  </a:lnTo>
                  <a:lnTo>
                    <a:pt x="23582" y="8470"/>
                  </a:lnTo>
                  <a:lnTo>
                    <a:pt x="23402" y="7915"/>
                  </a:lnTo>
                  <a:lnTo>
                    <a:pt x="23174" y="7360"/>
                  </a:lnTo>
                  <a:lnTo>
                    <a:pt x="22945" y="6838"/>
                  </a:lnTo>
                  <a:lnTo>
                    <a:pt x="22668" y="6316"/>
                  </a:lnTo>
                  <a:lnTo>
                    <a:pt x="22374" y="5810"/>
                  </a:lnTo>
                  <a:lnTo>
                    <a:pt x="22064" y="5321"/>
                  </a:lnTo>
                  <a:lnTo>
                    <a:pt x="21738" y="4847"/>
                  </a:lnTo>
                  <a:lnTo>
                    <a:pt x="21379" y="4390"/>
                  </a:lnTo>
                  <a:lnTo>
                    <a:pt x="20987" y="3950"/>
                  </a:lnTo>
                  <a:lnTo>
                    <a:pt x="20595" y="3525"/>
                  </a:lnTo>
                  <a:lnTo>
                    <a:pt x="20171" y="3134"/>
                  </a:lnTo>
                  <a:lnTo>
                    <a:pt x="19730" y="2758"/>
                  </a:lnTo>
                  <a:lnTo>
                    <a:pt x="19273" y="2399"/>
                  </a:lnTo>
                  <a:lnTo>
                    <a:pt x="18800" y="2057"/>
                  </a:lnTo>
                  <a:lnTo>
                    <a:pt x="18311" y="1747"/>
                  </a:lnTo>
                  <a:lnTo>
                    <a:pt x="17805" y="1453"/>
                  </a:lnTo>
                  <a:lnTo>
                    <a:pt x="17299" y="1192"/>
                  </a:lnTo>
                  <a:lnTo>
                    <a:pt x="16760" y="947"/>
                  </a:lnTo>
                  <a:lnTo>
                    <a:pt x="16205" y="735"/>
                  </a:lnTo>
                  <a:lnTo>
                    <a:pt x="15651" y="539"/>
                  </a:lnTo>
                  <a:lnTo>
                    <a:pt x="15079" y="376"/>
                  </a:lnTo>
                  <a:lnTo>
                    <a:pt x="14492" y="245"/>
                  </a:lnTo>
                  <a:lnTo>
                    <a:pt x="13904" y="131"/>
                  </a:lnTo>
                  <a:lnTo>
                    <a:pt x="13301" y="66"/>
                  </a:lnTo>
                  <a:lnTo>
                    <a:pt x="12681" y="17"/>
                  </a:lnTo>
                  <a:lnTo>
                    <a:pt x="1206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836;p24"/>
            <p:cNvSpPr/>
            <p:nvPr/>
          </p:nvSpPr>
          <p:spPr>
            <a:xfrm>
              <a:off x="3192998" y="2455461"/>
              <a:ext cx="126271" cy="165027"/>
            </a:xfrm>
            <a:custGeom>
              <a:avLst/>
              <a:gdLst/>
              <a:ahLst/>
              <a:cxnLst/>
              <a:rect l="l" t="t" r="r" b="b"/>
              <a:pathLst>
                <a:path w="10527" h="13758" extrusionOk="0">
                  <a:moveTo>
                    <a:pt x="4032" y="0"/>
                  </a:moveTo>
                  <a:lnTo>
                    <a:pt x="3803" y="33"/>
                  </a:lnTo>
                  <a:lnTo>
                    <a:pt x="3591" y="65"/>
                  </a:lnTo>
                  <a:lnTo>
                    <a:pt x="3379" y="114"/>
                  </a:lnTo>
                  <a:lnTo>
                    <a:pt x="3167" y="163"/>
                  </a:lnTo>
                  <a:lnTo>
                    <a:pt x="2955" y="229"/>
                  </a:lnTo>
                  <a:lnTo>
                    <a:pt x="2759" y="310"/>
                  </a:lnTo>
                  <a:lnTo>
                    <a:pt x="2563" y="408"/>
                  </a:lnTo>
                  <a:lnTo>
                    <a:pt x="2367" y="506"/>
                  </a:lnTo>
                  <a:lnTo>
                    <a:pt x="2188" y="620"/>
                  </a:lnTo>
                  <a:lnTo>
                    <a:pt x="2008" y="735"/>
                  </a:lnTo>
                  <a:lnTo>
                    <a:pt x="1828" y="865"/>
                  </a:lnTo>
                  <a:lnTo>
                    <a:pt x="1665" y="1012"/>
                  </a:lnTo>
                  <a:lnTo>
                    <a:pt x="1502" y="1159"/>
                  </a:lnTo>
                  <a:lnTo>
                    <a:pt x="1355" y="1306"/>
                  </a:lnTo>
                  <a:lnTo>
                    <a:pt x="1208" y="1469"/>
                  </a:lnTo>
                  <a:lnTo>
                    <a:pt x="1078" y="1648"/>
                  </a:lnTo>
                  <a:lnTo>
                    <a:pt x="947" y="1828"/>
                  </a:lnTo>
                  <a:lnTo>
                    <a:pt x="817" y="2007"/>
                  </a:lnTo>
                  <a:lnTo>
                    <a:pt x="702" y="2187"/>
                  </a:lnTo>
                  <a:lnTo>
                    <a:pt x="490" y="2579"/>
                  </a:lnTo>
                  <a:lnTo>
                    <a:pt x="327" y="3003"/>
                  </a:lnTo>
                  <a:lnTo>
                    <a:pt x="246" y="3215"/>
                  </a:lnTo>
                  <a:lnTo>
                    <a:pt x="180" y="3427"/>
                  </a:lnTo>
                  <a:lnTo>
                    <a:pt x="131" y="3656"/>
                  </a:lnTo>
                  <a:lnTo>
                    <a:pt x="82" y="3868"/>
                  </a:lnTo>
                  <a:lnTo>
                    <a:pt x="50" y="4096"/>
                  </a:lnTo>
                  <a:lnTo>
                    <a:pt x="17" y="4325"/>
                  </a:lnTo>
                  <a:lnTo>
                    <a:pt x="17" y="4553"/>
                  </a:lnTo>
                  <a:lnTo>
                    <a:pt x="1" y="4782"/>
                  </a:lnTo>
                  <a:lnTo>
                    <a:pt x="1" y="13757"/>
                  </a:lnTo>
                  <a:lnTo>
                    <a:pt x="8813" y="13757"/>
                  </a:lnTo>
                  <a:lnTo>
                    <a:pt x="8813" y="9351"/>
                  </a:lnTo>
                  <a:lnTo>
                    <a:pt x="10527" y="9351"/>
                  </a:lnTo>
                  <a:lnTo>
                    <a:pt x="8715" y="4602"/>
                  </a:lnTo>
                  <a:lnTo>
                    <a:pt x="8715" y="4374"/>
                  </a:lnTo>
                  <a:lnTo>
                    <a:pt x="8699" y="4145"/>
                  </a:lnTo>
                  <a:lnTo>
                    <a:pt x="8666" y="3917"/>
                  </a:lnTo>
                  <a:lnTo>
                    <a:pt x="8634" y="3688"/>
                  </a:lnTo>
                  <a:lnTo>
                    <a:pt x="8585" y="3476"/>
                  </a:lnTo>
                  <a:lnTo>
                    <a:pt x="8519" y="3264"/>
                  </a:lnTo>
                  <a:lnTo>
                    <a:pt x="8454" y="3052"/>
                  </a:lnTo>
                  <a:lnTo>
                    <a:pt x="8372" y="2840"/>
                  </a:lnTo>
                  <a:lnTo>
                    <a:pt x="8275" y="2644"/>
                  </a:lnTo>
                  <a:lnTo>
                    <a:pt x="8177" y="2448"/>
                  </a:lnTo>
                  <a:lnTo>
                    <a:pt x="8079" y="2252"/>
                  </a:lnTo>
                  <a:lnTo>
                    <a:pt x="7965" y="2056"/>
                  </a:lnTo>
                  <a:lnTo>
                    <a:pt x="7834" y="1877"/>
                  </a:lnTo>
                  <a:lnTo>
                    <a:pt x="7703" y="1714"/>
                  </a:lnTo>
                  <a:lnTo>
                    <a:pt x="7557" y="1534"/>
                  </a:lnTo>
                  <a:lnTo>
                    <a:pt x="7410" y="1387"/>
                  </a:lnTo>
                  <a:lnTo>
                    <a:pt x="7263" y="1224"/>
                  </a:lnTo>
                  <a:lnTo>
                    <a:pt x="7100" y="1077"/>
                  </a:lnTo>
                  <a:lnTo>
                    <a:pt x="6936" y="947"/>
                  </a:lnTo>
                  <a:lnTo>
                    <a:pt x="6757" y="816"/>
                  </a:lnTo>
                  <a:lnTo>
                    <a:pt x="6577" y="686"/>
                  </a:lnTo>
                  <a:lnTo>
                    <a:pt x="6382" y="571"/>
                  </a:lnTo>
                  <a:lnTo>
                    <a:pt x="6202" y="473"/>
                  </a:lnTo>
                  <a:lnTo>
                    <a:pt x="6006" y="376"/>
                  </a:lnTo>
                  <a:lnTo>
                    <a:pt x="5794" y="294"/>
                  </a:lnTo>
                  <a:lnTo>
                    <a:pt x="5598" y="212"/>
                  </a:lnTo>
                  <a:lnTo>
                    <a:pt x="5386" y="147"/>
                  </a:lnTo>
                  <a:lnTo>
                    <a:pt x="5158" y="98"/>
                  </a:lnTo>
                  <a:lnTo>
                    <a:pt x="4945" y="49"/>
                  </a:lnTo>
                  <a:lnTo>
                    <a:pt x="4717" y="17"/>
                  </a:lnTo>
                  <a:lnTo>
                    <a:pt x="448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837;p24"/>
            <p:cNvSpPr/>
            <p:nvPr/>
          </p:nvSpPr>
          <p:spPr>
            <a:xfrm>
              <a:off x="3192998" y="2455461"/>
              <a:ext cx="126271" cy="165027"/>
            </a:xfrm>
            <a:custGeom>
              <a:avLst/>
              <a:gdLst/>
              <a:ahLst/>
              <a:cxnLst/>
              <a:rect l="l" t="t" r="r" b="b"/>
              <a:pathLst>
                <a:path w="10527" h="13758" fill="none" extrusionOk="0">
                  <a:moveTo>
                    <a:pt x="4260" y="0"/>
                  </a:moveTo>
                  <a:lnTo>
                    <a:pt x="4260" y="0"/>
                  </a:lnTo>
                  <a:lnTo>
                    <a:pt x="4032" y="0"/>
                  </a:lnTo>
                  <a:lnTo>
                    <a:pt x="3803" y="33"/>
                  </a:lnTo>
                  <a:lnTo>
                    <a:pt x="3591" y="65"/>
                  </a:lnTo>
                  <a:lnTo>
                    <a:pt x="3379" y="114"/>
                  </a:lnTo>
                  <a:lnTo>
                    <a:pt x="3167" y="163"/>
                  </a:lnTo>
                  <a:lnTo>
                    <a:pt x="2955" y="229"/>
                  </a:lnTo>
                  <a:lnTo>
                    <a:pt x="2759" y="310"/>
                  </a:lnTo>
                  <a:lnTo>
                    <a:pt x="2563" y="408"/>
                  </a:lnTo>
                  <a:lnTo>
                    <a:pt x="2367" y="506"/>
                  </a:lnTo>
                  <a:lnTo>
                    <a:pt x="2188" y="620"/>
                  </a:lnTo>
                  <a:lnTo>
                    <a:pt x="2008" y="735"/>
                  </a:lnTo>
                  <a:lnTo>
                    <a:pt x="1828" y="865"/>
                  </a:lnTo>
                  <a:lnTo>
                    <a:pt x="1665" y="1012"/>
                  </a:lnTo>
                  <a:lnTo>
                    <a:pt x="1502" y="1159"/>
                  </a:lnTo>
                  <a:lnTo>
                    <a:pt x="1355" y="1306"/>
                  </a:lnTo>
                  <a:lnTo>
                    <a:pt x="1208" y="1469"/>
                  </a:lnTo>
                  <a:lnTo>
                    <a:pt x="1078" y="1648"/>
                  </a:lnTo>
                  <a:lnTo>
                    <a:pt x="947" y="1828"/>
                  </a:lnTo>
                  <a:lnTo>
                    <a:pt x="817" y="2007"/>
                  </a:lnTo>
                  <a:lnTo>
                    <a:pt x="702" y="2187"/>
                  </a:lnTo>
                  <a:lnTo>
                    <a:pt x="490" y="2579"/>
                  </a:lnTo>
                  <a:lnTo>
                    <a:pt x="327" y="3003"/>
                  </a:lnTo>
                  <a:lnTo>
                    <a:pt x="246" y="3215"/>
                  </a:lnTo>
                  <a:lnTo>
                    <a:pt x="180" y="3427"/>
                  </a:lnTo>
                  <a:lnTo>
                    <a:pt x="131" y="3656"/>
                  </a:lnTo>
                  <a:lnTo>
                    <a:pt x="82" y="3868"/>
                  </a:lnTo>
                  <a:lnTo>
                    <a:pt x="50" y="4096"/>
                  </a:lnTo>
                  <a:lnTo>
                    <a:pt x="17" y="4325"/>
                  </a:lnTo>
                  <a:lnTo>
                    <a:pt x="17" y="4553"/>
                  </a:lnTo>
                  <a:lnTo>
                    <a:pt x="1" y="4782"/>
                  </a:lnTo>
                  <a:lnTo>
                    <a:pt x="1" y="13757"/>
                  </a:lnTo>
                  <a:lnTo>
                    <a:pt x="8813" y="13757"/>
                  </a:lnTo>
                  <a:lnTo>
                    <a:pt x="8813" y="9351"/>
                  </a:lnTo>
                  <a:lnTo>
                    <a:pt x="10527" y="9351"/>
                  </a:lnTo>
                  <a:lnTo>
                    <a:pt x="8715" y="4602"/>
                  </a:lnTo>
                  <a:lnTo>
                    <a:pt x="8715" y="4602"/>
                  </a:lnTo>
                  <a:lnTo>
                    <a:pt x="8715" y="4374"/>
                  </a:lnTo>
                  <a:lnTo>
                    <a:pt x="8699" y="4145"/>
                  </a:lnTo>
                  <a:lnTo>
                    <a:pt x="8666" y="3917"/>
                  </a:lnTo>
                  <a:lnTo>
                    <a:pt x="8634" y="3688"/>
                  </a:lnTo>
                  <a:lnTo>
                    <a:pt x="8585" y="3476"/>
                  </a:lnTo>
                  <a:lnTo>
                    <a:pt x="8519" y="3264"/>
                  </a:lnTo>
                  <a:lnTo>
                    <a:pt x="8454" y="3052"/>
                  </a:lnTo>
                  <a:lnTo>
                    <a:pt x="8372" y="2840"/>
                  </a:lnTo>
                  <a:lnTo>
                    <a:pt x="8275" y="2644"/>
                  </a:lnTo>
                  <a:lnTo>
                    <a:pt x="8177" y="2448"/>
                  </a:lnTo>
                  <a:lnTo>
                    <a:pt x="8079" y="2252"/>
                  </a:lnTo>
                  <a:lnTo>
                    <a:pt x="7965" y="2056"/>
                  </a:lnTo>
                  <a:lnTo>
                    <a:pt x="7834" y="1877"/>
                  </a:lnTo>
                  <a:lnTo>
                    <a:pt x="7703" y="1714"/>
                  </a:lnTo>
                  <a:lnTo>
                    <a:pt x="7557" y="1534"/>
                  </a:lnTo>
                  <a:lnTo>
                    <a:pt x="7410" y="1387"/>
                  </a:lnTo>
                  <a:lnTo>
                    <a:pt x="7263" y="1224"/>
                  </a:lnTo>
                  <a:lnTo>
                    <a:pt x="7100" y="1077"/>
                  </a:lnTo>
                  <a:lnTo>
                    <a:pt x="6936" y="947"/>
                  </a:lnTo>
                  <a:lnTo>
                    <a:pt x="6757" y="816"/>
                  </a:lnTo>
                  <a:lnTo>
                    <a:pt x="6577" y="686"/>
                  </a:lnTo>
                  <a:lnTo>
                    <a:pt x="6382" y="571"/>
                  </a:lnTo>
                  <a:lnTo>
                    <a:pt x="6202" y="473"/>
                  </a:lnTo>
                  <a:lnTo>
                    <a:pt x="6006" y="376"/>
                  </a:lnTo>
                  <a:lnTo>
                    <a:pt x="5794" y="294"/>
                  </a:lnTo>
                  <a:lnTo>
                    <a:pt x="5598" y="212"/>
                  </a:lnTo>
                  <a:lnTo>
                    <a:pt x="5386" y="147"/>
                  </a:lnTo>
                  <a:lnTo>
                    <a:pt x="5158" y="98"/>
                  </a:lnTo>
                  <a:lnTo>
                    <a:pt x="4945" y="49"/>
                  </a:lnTo>
                  <a:lnTo>
                    <a:pt x="4717" y="17"/>
                  </a:lnTo>
                  <a:lnTo>
                    <a:pt x="4489" y="0"/>
                  </a:lnTo>
                  <a:lnTo>
                    <a:pt x="4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838;p24"/>
            <p:cNvSpPr/>
            <p:nvPr/>
          </p:nvSpPr>
          <p:spPr>
            <a:xfrm>
              <a:off x="3243703" y="2455461"/>
              <a:ext cx="984" cy="12"/>
            </a:xfrm>
            <a:custGeom>
              <a:avLst/>
              <a:gdLst/>
              <a:ahLst/>
              <a:cxnLst/>
              <a:rect l="l" t="t" r="r" b="b"/>
              <a:pathLst>
                <a:path w="82" h="1" fill="none" extrusionOk="0">
                  <a:moveTo>
                    <a:pt x="8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839;p24"/>
            <p:cNvSpPr/>
            <p:nvPr/>
          </p:nvSpPr>
          <p:spPr>
            <a:xfrm>
              <a:off x="2928537" y="2644162"/>
              <a:ext cx="389550" cy="389754"/>
            </a:xfrm>
            <a:custGeom>
              <a:avLst/>
              <a:gdLst/>
              <a:ahLst/>
              <a:cxnLst/>
              <a:rect l="l" t="t" r="r" b="b"/>
              <a:pathLst>
                <a:path w="32476" h="32493" extrusionOk="0">
                  <a:moveTo>
                    <a:pt x="15814" y="1"/>
                  </a:moveTo>
                  <a:lnTo>
                    <a:pt x="15406" y="17"/>
                  </a:lnTo>
                  <a:lnTo>
                    <a:pt x="14981" y="50"/>
                  </a:lnTo>
                  <a:lnTo>
                    <a:pt x="14574" y="83"/>
                  </a:lnTo>
                  <a:lnTo>
                    <a:pt x="14166" y="131"/>
                  </a:lnTo>
                  <a:lnTo>
                    <a:pt x="13758" y="180"/>
                  </a:lnTo>
                  <a:lnTo>
                    <a:pt x="13366" y="246"/>
                  </a:lnTo>
                  <a:lnTo>
                    <a:pt x="12958" y="327"/>
                  </a:lnTo>
                  <a:lnTo>
                    <a:pt x="12566" y="409"/>
                  </a:lnTo>
                  <a:lnTo>
                    <a:pt x="12175" y="507"/>
                  </a:lnTo>
                  <a:lnTo>
                    <a:pt x="11799" y="621"/>
                  </a:lnTo>
                  <a:lnTo>
                    <a:pt x="11408" y="735"/>
                  </a:lnTo>
                  <a:lnTo>
                    <a:pt x="11032" y="850"/>
                  </a:lnTo>
                  <a:lnTo>
                    <a:pt x="10657" y="980"/>
                  </a:lnTo>
                  <a:lnTo>
                    <a:pt x="9923" y="1274"/>
                  </a:lnTo>
                  <a:lnTo>
                    <a:pt x="9204" y="1600"/>
                  </a:lnTo>
                  <a:lnTo>
                    <a:pt x="8503" y="1959"/>
                  </a:lnTo>
                  <a:lnTo>
                    <a:pt x="7817" y="2351"/>
                  </a:lnTo>
                  <a:lnTo>
                    <a:pt x="7165" y="2775"/>
                  </a:lnTo>
                  <a:lnTo>
                    <a:pt x="6512" y="3232"/>
                  </a:lnTo>
                  <a:lnTo>
                    <a:pt x="5908" y="3705"/>
                  </a:lnTo>
                  <a:lnTo>
                    <a:pt x="5320" y="4211"/>
                  </a:lnTo>
                  <a:lnTo>
                    <a:pt x="4749" y="4750"/>
                  </a:lnTo>
                  <a:lnTo>
                    <a:pt x="4211" y="5321"/>
                  </a:lnTo>
                  <a:lnTo>
                    <a:pt x="3705" y="5908"/>
                  </a:lnTo>
                  <a:lnTo>
                    <a:pt x="3215" y="6529"/>
                  </a:lnTo>
                  <a:lnTo>
                    <a:pt x="2775" y="7165"/>
                  </a:lnTo>
                  <a:lnTo>
                    <a:pt x="2350" y="7818"/>
                  </a:lnTo>
                  <a:lnTo>
                    <a:pt x="1959" y="8503"/>
                  </a:lnTo>
                  <a:lnTo>
                    <a:pt x="1600" y="9205"/>
                  </a:lnTo>
                  <a:lnTo>
                    <a:pt x="1273" y="9923"/>
                  </a:lnTo>
                  <a:lnTo>
                    <a:pt x="980" y="10657"/>
                  </a:lnTo>
                  <a:lnTo>
                    <a:pt x="849" y="11033"/>
                  </a:lnTo>
                  <a:lnTo>
                    <a:pt x="718" y="11408"/>
                  </a:lnTo>
                  <a:lnTo>
                    <a:pt x="604" y="11800"/>
                  </a:lnTo>
                  <a:lnTo>
                    <a:pt x="506" y="12175"/>
                  </a:lnTo>
                  <a:lnTo>
                    <a:pt x="408" y="12567"/>
                  </a:lnTo>
                  <a:lnTo>
                    <a:pt x="327" y="12975"/>
                  </a:lnTo>
                  <a:lnTo>
                    <a:pt x="245" y="13366"/>
                  </a:lnTo>
                  <a:lnTo>
                    <a:pt x="180" y="13774"/>
                  </a:lnTo>
                  <a:lnTo>
                    <a:pt x="131" y="14166"/>
                  </a:lnTo>
                  <a:lnTo>
                    <a:pt x="82" y="14574"/>
                  </a:lnTo>
                  <a:lnTo>
                    <a:pt x="49" y="14998"/>
                  </a:lnTo>
                  <a:lnTo>
                    <a:pt x="17" y="15406"/>
                  </a:lnTo>
                  <a:lnTo>
                    <a:pt x="0" y="15831"/>
                  </a:lnTo>
                  <a:lnTo>
                    <a:pt x="0" y="16239"/>
                  </a:lnTo>
                  <a:lnTo>
                    <a:pt x="0" y="16663"/>
                  </a:lnTo>
                  <a:lnTo>
                    <a:pt x="17" y="17071"/>
                  </a:lnTo>
                  <a:lnTo>
                    <a:pt x="49" y="17495"/>
                  </a:lnTo>
                  <a:lnTo>
                    <a:pt x="82" y="17903"/>
                  </a:lnTo>
                  <a:lnTo>
                    <a:pt x="131" y="18311"/>
                  </a:lnTo>
                  <a:lnTo>
                    <a:pt x="180" y="18719"/>
                  </a:lnTo>
                  <a:lnTo>
                    <a:pt x="245" y="19111"/>
                  </a:lnTo>
                  <a:lnTo>
                    <a:pt x="327" y="19519"/>
                  </a:lnTo>
                  <a:lnTo>
                    <a:pt x="408" y="19910"/>
                  </a:lnTo>
                  <a:lnTo>
                    <a:pt x="506" y="20302"/>
                  </a:lnTo>
                  <a:lnTo>
                    <a:pt x="604" y="20694"/>
                  </a:lnTo>
                  <a:lnTo>
                    <a:pt x="718" y="21069"/>
                  </a:lnTo>
                  <a:lnTo>
                    <a:pt x="849" y="21444"/>
                  </a:lnTo>
                  <a:lnTo>
                    <a:pt x="980" y="21820"/>
                  </a:lnTo>
                  <a:lnTo>
                    <a:pt x="1273" y="22570"/>
                  </a:lnTo>
                  <a:lnTo>
                    <a:pt x="1600" y="23288"/>
                  </a:lnTo>
                  <a:lnTo>
                    <a:pt x="1959" y="23990"/>
                  </a:lnTo>
                  <a:lnTo>
                    <a:pt x="2350" y="24659"/>
                  </a:lnTo>
                  <a:lnTo>
                    <a:pt x="2775" y="25328"/>
                  </a:lnTo>
                  <a:lnTo>
                    <a:pt x="3215" y="25965"/>
                  </a:lnTo>
                  <a:lnTo>
                    <a:pt x="3705" y="26569"/>
                  </a:lnTo>
                  <a:lnTo>
                    <a:pt x="4211" y="27156"/>
                  </a:lnTo>
                  <a:lnTo>
                    <a:pt x="4749" y="27727"/>
                  </a:lnTo>
                  <a:lnTo>
                    <a:pt x="5320" y="28266"/>
                  </a:lnTo>
                  <a:lnTo>
                    <a:pt x="5908" y="28772"/>
                  </a:lnTo>
                  <a:lnTo>
                    <a:pt x="6512" y="29261"/>
                  </a:lnTo>
                  <a:lnTo>
                    <a:pt x="7165" y="29718"/>
                  </a:lnTo>
                  <a:lnTo>
                    <a:pt x="7817" y="30142"/>
                  </a:lnTo>
                  <a:lnTo>
                    <a:pt x="8503" y="30518"/>
                  </a:lnTo>
                  <a:lnTo>
                    <a:pt x="9204" y="30877"/>
                  </a:lnTo>
                  <a:lnTo>
                    <a:pt x="9923" y="31203"/>
                  </a:lnTo>
                  <a:lnTo>
                    <a:pt x="10657" y="31497"/>
                  </a:lnTo>
                  <a:lnTo>
                    <a:pt x="11032" y="31628"/>
                  </a:lnTo>
                  <a:lnTo>
                    <a:pt x="11408" y="31758"/>
                  </a:lnTo>
                  <a:lnTo>
                    <a:pt x="11799" y="31872"/>
                  </a:lnTo>
                  <a:lnTo>
                    <a:pt x="12175" y="31970"/>
                  </a:lnTo>
                  <a:lnTo>
                    <a:pt x="12566" y="32068"/>
                  </a:lnTo>
                  <a:lnTo>
                    <a:pt x="12958" y="32150"/>
                  </a:lnTo>
                  <a:lnTo>
                    <a:pt x="13366" y="32231"/>
                  </a:lnTo>
                  <a:lnTo>
                    <a:pt x="13758" y="32297"/>
                  </a:lnTo>
                  <a:lnTo>
                    <a:pt x="14166" y="32362"/>
                  </a:lnTo>
                  <a:lnTo>
                    <a:pt x="14574" y="32395"/>
                  </a:lnTo>
                  <a:lnTo>
                    <a:pt x="14981" y="32443"/>
                  </a:lnTo>
                  <a:lnTo>
                    <a:pt x="15406" y="32460"/>
                  </a:lnTo>
                  <a:lnTo>
                    <a:pt x="15814" y="32476"/>
                  </a:lnTo>
                  <a:lnTo>
                    <a:pt x="16238" y="32492"/>
                  </a:lnTo>
                  <a:lnTo>
                    <a:pt x="16662" y="32476"/>
                  </a:lnTo>
                  <a:lnTo>
                    <a:pt x="17070" y="32460"/>
                  </a:lnTo>
                  <a:lnTo>
                    <a:pt x="17495" y="32443"/>
                  </a:lnTo>
                  <a:lnTo>
                    <a:pt x="17903" y="32395"/>
                  </a:lnTo>
                  <a:lnTo>
                    <a:pt x="18311" y="32362"/>
                  </a:lnTo>
                  <a:lnTo>
                    <a:pt x="18719" y="32297"/>
                  </a:lnTo>
                  <a:lnTo>
                    <a:pt x="19110" y="32231"/>
                  </a:lnTo>
                  <a:lnTo>
                    <a:pt x="19518" y="32150"/>
                  </a:lnTo>
                  <a:lnTo>
                    <a:pt x="19910" y="32068"/>
                  </a:lnTo>
                  <a:lnTo>
                    <a:pt x="20302" y="31970"/>
                  </a:lnTo>
                  <a:lnTo>
                    <a:pt x="20693" y="31872"/>
                  </a:lnTo>
                  <a:lnTo>
                    <a:pt x="21069" y="31758"/>
                  </a:lnTo>
                  <a:lnTo>
                    <a:pt x="21444" y="31628"/>
                  </a:lnTo>
                  <a:lnTo>
                    <a:pt x="21819" y="31497"/>
                  </a:lnTo>
                  <a:lnTo>
                    <a:pt x="22570" y="31203"/>
                  </a:lnTo>
                  <a:lnTo>
                    <a:pt x="23288" y="30877"/>
                  </a:lnTo>
                  <a:lnTo>
                    <a:pt x="23990" y="30518"/>
                  </a:lnTo>
                  <a:lnTo>
                    <a:pt x="24659" y="30142"/>
                  </a:lnTo>
                  <a:lnTo>
                    <a:pt x="25328" y="29718"/>
                  </a:lnTo>
                  <a:lnTo>
                    <a:pt x="25964" y="29261"/>
                  </a:lnTo>
                  <a:lnTo>
                    <a:pt x="26568" y="28772"/>
                  </a:lnTo>
                  <a:lnTo>
                    <a:pt x="27156" y="28266"/>
                  </a:lnTo>
                  <a:lnTo>
                    <a:pt x="27727" y="27727"/>
                  </a:lnTo>
                  <a:lnTo>
                    <a:pt x="28265" y="27156"/>
                  </a:lnTo>
                  <a:lnTo>
                    <a:pt x="28771" y="26569"/>
                  </a:lnTo>
                  <a:lnTo>
                    <a:pt x="29261" y="25965"/>
                  </a:lnTo>
                  <a:lnTo>
                    <a:pt x="29701" y="25328"/>
                  </a:lnTo>
                  <a:lnTo>
                    <a:pt x="30126" y="24659"/>
                  </a:lnTo>
                  <a:lnTo>
                    <a:pt x="30517" y="23990"/>
                  </a:lnTo>
                  <a:lnTo>
                    <a:pt x="30876" y="23288"/>
                  </a:lnTo>
                  <a:lnTo>
                    <a:pt x="31203" y="22570"/>
                  </a:lnTo>
                  <a:lnTo>
                    <a:pt x="31497" y="21820"/>
                  </a:lnTo>
                  <a:lnTo>
                    <a:pt x="31627" y="21444"/>
                  </a:lnTo>
                  <a:lnTo>
                    <a:pt x="31758" y="21069"/>
                  </a:lnTo>
                  <a:lnTo>
                    <a:pt x="31872" y="20694"/>
                  </a:lnTo>
                  <a:lnTo>
                    <a:pt x="31970" y="20302"/>
                  </a:lnTo>
                  <a:lnTo>
                    <a:pt x="32068" y="19910"/>
                  </a:lnTo>
                  <a:lnTo>
                    <a:pt x="32149" y="19519"/>
                  </a:lnTo>
                  <a:lnTo>
                    <a:pt x="32231" y="19111"/>
                  </a:lnTo>
                  <a:lnTo>
                    <a:pt x="32296" y="18719"/>
                  </a:lnTo>
                  <a:lnTo>
                    <a:pt x="32345" y="18311"/>
                  </a:lnTo>
                  <a:lnTo>
                    <a:pt x="32394" y="17903"/>
                  </a:lnTo>
                  <a:lnTo>
                    <a:pt x="32443" y="17495"/>
                  </a:lnTo>
                  <a:lnTo>
                    <a:pt x="32459" y="17071"/>
                  </a:lnTo>
                  <a:lnTo>
                    <a:pt x="32476" y="16663"/>
                  </a:lnTo>
                  <a:lnTo>
                    <a:pt x="32476" y="16239"/>
                  </a:lnTo>
                  <a:lnTo>
                    <a:pt x="32476" y="15831"/>
                  </a:lnTo>
                  <a:lnTo>
                    <a:pt x="32459" y="15406"/>
                  </a:lnTo>
                  <a:lnTo>
                    <a:pt x="32443" y="14998"/>
                  </a:lnTo>
                  <a:lnTo>
                    <a:pt x="32394" y="14574"/>
                  </a:lnTo>
                  <a:lnTo>
                    <a:pt x="32345" y="14166"/>
                  </a:lnTo>
                  <a:lnTo>
                    <a:pt x="32296" y="13774"/>
                  </a:lnTo>
                  <a:lnTo>
                    <a:pt x="32231" y="13366"/>
                  </a:lnTo>
                  <a:lnTo>
                    <a:pt x="32149" y="12975"/>
                  </a:lnTo>
                  <a:lnTo>
                    <a:pt x="32068" y="12567"/>
                  </a:lnTo>
                  <a:lnTo>
                    <a:pt x="31970" y="12175"/>
                  </a:lnTo>
                  <a:lnTo>
                    <a:pt x="31872" y="11800"/>
                  </a:lnTo>
                  <a:lnTo>
                    <a:pt x="31758" y="11408"/>
                  </a:lnTo>
                  <a:lnTo>
                    <a:pt x="31627" y="11033"/>
                  </a:lnTo>
                  <a:lnTo>
                    <a:pt x="31497" y="10657"/>
                  </a:lnTo>
                  <a:lnTo>
                    <a:pt x="31203" y="9923"/>
                  </a:lnTo>
                  <a:lnTo>
                    <a:pt x="30876" y="9205"/>
                  </a:lnTo>
                  <a:lnTo>
                    <a:pt x="30517" y="8503"/>
                  </a:lnTo>
                  <a:lnTo>
                    <a:pt x="30126" y="7818"/>
                  </a:lnTo>
                  <a:lnTo>
                    <a:pt x="29701" y="7165"/>
                  </a:lnTo>
                  <a:lnTo>
                    <a:pt x="29261" y="6529"/>
                  </a:lnTo>
                  <a:lnTo>
                    <a:pt x="28771" y="5908"/>
                  </a:lnTo>
                  <a:lnTo>
                    <a:pt x="28265" y="5321"/>
                  </a:lnTo>
                  <a:lnTo>
                    <a:pt x="27727" y="4750"/>
                  </a:lnTo>
                  <a:lnTo>
                    <a:pt x="27156" y="4211"/>
                  </a:lnTo>
                  <a:lnTo>
                    <a:pt x="26568" y="3705"/>
                  </a:lnTo>
                  <a:lnTo>
                    <a:pt x="25964" y="3232"/>
                  </a:lnTo>
                  <a:lnTo>
                    <a:pt x="25328" y="2775"/>
                  </a:lnTo>
                  <a:lnTo>
                    <a:pt x="24659" y="2351"/>
                  </a:lnTo>
                  <a:lnTo>
                    <a:pt x="23990" y="1959"/>
                  </a:lnTo>
                  <a:lnTo>
                    <a:pt x="23288" y="1600"/>
                  </a:lnTo>
                  <a:lnTo>
                    <a:pt x="22570" y="1274"/>
                  </a:lnTo>
                  <a:lnTo>
                    <a:pt x="21819" y="980"/>
                  </a:lnTo>
                  <a:lnTo>
                    <a:pt x="21444" y="850"/>
                  </a:lnTo>
                  <a:lnTo>
                    <a:pt x="21069" y="735"/>
                  </a:lnTo>
                  <a:lnTo>
                    <a:pt x="20693" y="621"/>
                  </a:lnTo>
                  <a:lnTo>
                    <a:pt x="20302" y="507"/>
                  </a:lnTo>
                  <a:lnTo>
                    <a:pt x="19910" y="409"/>
                  </a:lnTo>
                  <a:lnTo>
                    <a:pt x="19518" y="327"/>
                  </a:lnTo>
                  <a:lnTo>
                    <a:pt x="19110" y="246"/>
                  </a:lnTo>
                  <a:lnTo>
                    <a:pt x="18719" y="180"/>
                  </a:lnTo>
                  <a:lnTo>
                    <a:pt x="18311" y="131"/>
                  </a:lnTo>
                  <a:lnTo>
                    <a:pt x="17903" y="83"/>
                  </a:lnTo>
                  <a:lnTo>
                    <a:pt x="17495" y="50"/>
                  </a:lnTo>
                  <a:lnTo>
                    <a:pt x="17070" y="17"/>
                  </a:lnTo>
                  <a:lnTo>
                    <a:pt x="16662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840;p24"/>
            <p:cNvSpPr/>
            <p:nvPr/>
          </p:nvSpPr>
          <p:spPr>
            <a:xfrm>
              <a:off x="2978653" y="2694280"/>
              <a:ext cx="289319" cy="289523"/>
            </a:xfrm>
            <a:custGeom>
              <a:avLst/>
              <a:gdLst/>
              <a:ahLst/>
              <a:cxnLst/>
              <a:rect l="l" t="t" r="r" b="b"/>
              <a:pathLst>
                <a:path w="24120" h="24137" extrusionOk="0">
                  <a:moveTo>
                    <a:pt x="12060" y="1"/>
                  </a:moveTo>
                  <a:lnTo>
                    <a:pt x="11440" y="17"/>
                  </a:lnTo>
                  <a:lnTo>
                    <a:pt x="10820" y="66"/>
                  </a:lnTo>
                  <a:lnTo>
                    <a:pt x="10216" y="131"/>
                  </a:lnTo>
                  <a:lnTo>
                    <a:pt x="9628" y="245"/>
                  </a:lnTo>
                  <a:lnTo>
                    <a:pt x="9041" y="376"/>
                  </a:lnTo>
                  <a:lnTo>
                    <a:pt x="8470" y="539"/>
                  </a:lnTo>
                  <a:lnTo>
                    <a:pt x="7915" y="735"/>
                  </a:lnTo>
                  <a:lnTo>
                    <a:pt x="7360" y="947"/>
                  </a:lnTo>
                  <a:lnTo>
                    <a:pt x="6838" y="1192"/>
                  </a:lnTo>
                  <a:lnTo>
                    <a:pt x="6316" y="1453"/>
                  </a:lnTo>
                  <a:lnTo>
                    <a:pt x="5810" y="1747"/>
                  </a:lnTo>
                  <a:lnTo>
                    <a:pt x="5320" y="2057"/>
                  </a:lnTo>
                  <a:lnTo>
                    <a:pt x="4847" y="2400"/>
                  </a:lnTo>
                  <a:lnTo>
                    <a:pt x="4390" y="2759"/>
                  </a:lnTo>
                  <a:lnTo>
                    <a:pt x="3949" y="3134"/>
                  </a:lnTo>
                  <a:lnTo>
                    <a:pt x="3525" y="3526"/>
                  </a:lnTo>
                  <a:lnTo>
                    <a:pt x="3133" y="3950"/>
                  </a:lnTo>
                  <a:lnTo>
                    <a:pt x="2758" y="4390"/>
                  </a:lnTo>
                  <a:lnTo>
                    <a:pt x="2399" y="4847"/>
                  </a:lnTo>
                  <a:lnTo>
                    <a:pt x="2056" y="5321"/>
                  </a:lnTo>
                  <a:lnTo>
                    <a:pt x="1746" y="5810"/>
                  </a:lnTo>
                  <a:lnTo>
                    <a:pt x="1453" y="6316"/>
                  </a:lnTo>
                  <a:lnTo>
                    <a:pt x="1191" y="6838"/>
                  </a:lnTo>
                  <a:lnTo>
                    <a:pt x="947" y="7361"/>
                  </a:lnTo>
                  <a:lnTo>
                    <a:pt x="735" y="7915"/>
                  </a:lnTo>
                  <a:lnTo>
                    <a:pt x="539" y="8470"/>
                  </a:lnTo>
                  <a:lnTo>
                    <a:pt x="375" y="9041"/>
                  </a:lnTo>
                  <a:lnTo>
                    <a:pt x="245" y="9629"/>
                  </a:lnTo>
                  <a:lnTo>
                    <a:pt x="131" y="10233"/>
                  </a:lnTo>
                  <a:lnTo>
                    <a:pt x="65" y="10837"/>
                  </a:lnTo>
                  <a:lnTo>
                    <a:pt x="16" y="11440"/>
                  </a:lnTo>
                  <a:lnTo>
                    <a:pt x="0" y="12061"/>
                  </a:lnTo>
                  <a:lnTo>
                    <a:pt x="16" y="12681"/>
                  </a:lnTo>
                  <a:lnTo>
                    <a:pt x="65" y="13301"/>
                  </a:lnTo>
                  <a:lnTo>
                    <a:pt x="131" y="13905"/>
                  </a:lnTo>
                  <a:lnTo>
                    <a:pt x="245" y="14492"/>
                  </a:lnTo>
                  <a:lnTo>
                    <a:pt x="375" y="15080"/>
                  </a:lnTo>
                  <a:lnTo>
                    <a:pt x="539" y="15651"/>
                  </a:lnTo>
                  <a:lnTo>
                    <a:pt x="735" y="16206"/>
                  </a:lnTo>
                  <a:lnTo>
                    <a:pt x="947" y="16760"/>
                  </a:lnTo>
                  <a:lnTo>
                    <a:pt x="1191" y="17299"/>
                  </a:lnTo>
                  <a:lnTo>
                    <a:pt x="1453" y="17821"/>
                  </a:lnTo>
                  <a:lnTo>
                    <a:pt x="1746" y="18327"/>
                  </a:lnTo>
                  <a:lnTo>
                    <a:pt x="2056" y="18817"/>
                  </a:lnTo>
                  <a:lnTo>
                    <a:pt x="2399" y="19290"/>
                  </a:lnTo>
                  <a:lnTo>
                    <a:pt x="2758" y="19747"/>
                  </a:lnTo>
                  <a:lnTo>
                    <a:pt x="3133" y="20171"/>
                  </a:lnTo>
                  <a:lnTo>
                    <a:pt x="3525" y="20595"/>
                  </a:lnTo>
                  <a:lnTo>
                    <a:pt x="3949" y="21003"/>
                  </a:lnTo>
                  <a:lnTo>
                    <a:pt x="4390" y="21379"/>
                  </a:lnTo>
                  <a:lnTo>
                    <a:pt x="4847" y="21738"/>
                  </a:lnTo>
                  <a:lnTo>
                    <a:pt x="5320" y="22064"/>
                  </a:lnTo>
                  <a:lnTo>
                    <a:pt x="5810" y="22391"/>
                  </a:lnTo>
                  <a:lnTo>
                    <a:pt x="6316" y="22668"/>
                  </a:lnTo>
                  <a:lnTo>
                    <a:pt x="6838" y="22945"/>
                  </a:lnTo>
                  <a:lnTo>
                    <a:pt x="7360" y="23174"/>
                  </a:lnTo>
                  <a:lnTo>
                    <a:pt x="7915" y="23402"/>
                  </a:lnTo>
                  <a:lnTo>
                    <a:pt x="8470" y="23582"/>
                  </a:lnTo>
                  <a:lnTo>
                    <a:pt x="9041" y="23745"/>
                  </a:lnTo>
                  <a:lnTo>
                    <a:pt x="9628" y="23892"/>
                  </a:lnTo>
                  <a:lnTo>
                    <a:pt x="10216" y="23990"/>
                  </a:lnTo>
                  <a:lnTo>
                    <a:pt x="10820" y="24071"/>
                  </a:lnTo>
                  <a:lnTo>
                    <a:pt x="11440" y="24120"/>
                  </a:lnTo>
                  <a:lnTo>
                    <a:pt x="12060" y="24137"/>
                  </a:lnTo>
                  <a:lnTo>
                    <a:pt x="12680" y="24120"/>
                  </a:lnTo>
                  <a:lnTo>
                    <a:pt x="13300" y="24071"/>
                  </a:lnTo>
                  <a:lnTo>
                    <a:pt x="13904" y="23990"/>
                  </a:lnTo>
                  <a:lnTo>
                    <a:pt x="14492" y="23892"/>
                  </a:lnTo>
                  <a:lnTo>
                    <a:pt x="15079" y="23745"/>
                  </a:lnTo>
                  <a:lnTo>
                    <a:pt x="15650" y="23582"/>
                  </a:lnTo>
                  <a:lnTo>
                    <a:pt x="16205" y="23402"/>
                  </a:lnTo>
                  <a:lnTo>
                    <a:pt x="16760" y="23174"/>
                  </a:lnTo>
                  <a:lnTo>
                    <a:pt x="17299" y="22945"/>
                  </a:lnTo>
                  <a:lnTo>
                    <a:pt x="17804" y="22668"/>
                  </a:lnTo>
                  <a:lnTo>
                    <a:pt x="18310" y="22391"/>
                  </a:lnTo>
                  <a:lnTo>
                    <a:pt x="18800" y="22064"/>
                  </a:lnTo>
                  <a:lnTo>
                    <a:pt x="19273" y="21738"/>
                  </a:lnTo>
                  <a:lnTo>
                    <a:pt x="19730" y="21379"/>
                  </a:lnTo>
                  <a:lnTo>
                    <a:pt x="20171" y="21003"/>
                  </a:lnTo>
                  <a:lnTo>
                    <a:pt x="20595" y="20595"/>
                  </a:lnTo>
                  <a:lnTo>
                    <a:pt x="20987" y="20171"/>
                  </a:lnTo>
                  <a:lnTo>
                    <a:pt x="21378" y="19747"/>
                  </a:lnTo>
                  <a:lnTo>
                    <a:pt x="21737" y="19290"/>
                  </a:lnTo>
                  <a:lnTo>
                    <a:pt x="22064" y="18817"/>
                  </a:lnTo>
                  <a:lnTo>
                    <a:pt x="22374" y="18327"/>
                  </a:lnTo>
                  <a:lnTo>
                    <a:pt x="22668" y="17821"/>
                  </a:lnTo>
                  <a:lnTo>
                    <a:pt x="22945" y="17299"/>
                  </a:lnTo>
                  <a:lnTo>
                    <a:pt x="23173" y="16760"/>
                  </a:lnTo>
                  <a:lnTo>
                    <a:pt x="23402" y="16206"/>
                  </a:lnTo>
                  <a:lnTo>
                    <a:pt x="23581" y="15651"/>
                  </a:lnTo>
                  <a:lnTo>
                    <a:pt x="23745" y="15080"/>
                  </a:lnTo>
                  <a:lnTo>
                    <a:pt x="23875" y="14492"/>
                  </a:lnTo>
                  <a:lnTo>
                    <a:pt x="23989" y="13905"/>
                  </a:lnTo>
                  <a:lnTo>
                    <a:pt x="24071" y="13301"/>
                  </a:lnTo>
                  <a:lnTo>
                    <a:pt x="24104" y="12681"/>
                  </a:lnTo>
                  <a:lnTo>
                    <a:pt x="24120" y="12061"/>
                  </a:lnTo>
                  <a:lnTo>
                    <a:pt x="24104" y="11440"/>
                  </a:lnTo>
                  <a:lnTo>
                    <a:pt x="24071" y="10837"/>
                  </a:lnTo>
                  <a:lnTo>
                    <a:pt x="23989" y="10233"/>
                  </a:lnTo>
                  <a:lnTo>
                    <a:pt x="23875" y="9629"/>
                  </a:lnTo>
                  <a:lnTo>
                    <a:pt x="23745" y="9041"/>
                  </a:lnTo>
                  <a:lnTo>
                    <a:pt x="23581" y="8470"/>
                  </a:lnTo>
                  <a:lnTo>
                    <a:pt x="23402" y="7915"/>
                  </a:lnTo>
                  <a:lnTo>
                    <a:pt x="23173" y="7361"/>
                  </a:lnTo>
                  <a:lnTo>
                    <a:pt x="22945" y="6838"/>
                  </a:lnTo>
                  <a:lnTo>
                    <a:pt x="22668" y="6316"/>
                  </a:lnTo>
                  <a:lnTo>
                    <a:pt x="22374" y="5810"/>
                  </a:lnTo>
                  <a:lnTo>
                    <a:pt x="22064" y="5321"/>
                  </a:lnTo>
                  <a:lnTo>
                    <a:pt x="21737" y="4847"/>
                  </a:lnTo>
                  <a:lnTo>
                    <a:pt x="21378" y="4390"/>
                  </a:lnTo>
                  <a:lnTo>
                    <a:pt x="20987" y="3950"/>
                  </a:lnTo>
                  <a:lnTo>
                    <a:pt x="20595" y="3526"/>
                  </a:lnTo>
                  <a:lnTo>
                    <a:pt x="20171" y="3134"/>
                  </a:lnTo>
                  <a:lnTo>
                    <a:pt x="19730" y="2759"/>
                  </a:lnTo>
                  <a:lnTo>
                    <a:pt x="19273" y="2400"/>
                  </a:lnTo>
                  <a:lnTo>
                    <a:pt x="18800" y="2057"/>
                  </a:lnTo>
                  <a:lnTo>
                    <a:pt x="18310" y="1747"/>
                  </a:lnTo>
                  <a:lnTo>
                    <a:pt x="17804" y="1453"/>
                  </a:lnTo>
                  <a:lnTo>
                    <a:pt x="17299" y="1192"/>
                  </a:lnTo>
                  <a:lnTo>
                    <a:pt x="16760" y="947"/>
                  </a:lnTo>
                  <a:lnTo>
                    <a:pt x="16205" y="735"/>
                  </a:lnTo>
                  <a:lnTo>
                    <a:pt x="15650" y="539"/>
                  </a:lnTo>
                  <a:lnTo>
                    <a:pt x="15079" y="376"/>
                  </a:lnTo>
                  <a:lnTo>
                    <a:pt x="14492" y="245"/>
                  </a:lnTo>
                  <a:lnTo>
                    <a:pt x="13904" y="131"/>
                  </a:lnTo>
                  <a:lnTo>
                    <a:pt x="13300" y="66"/>
                  </a:lnTo>
                  <a:lnTo>
                    <a:pt x="12680" y="17"/>
                  </a:lnTo>
                  <a:lnTo>
                    <a:pt x="1206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841;p24"/>
            <p:cNvSpPr/>
            <p:nvPr/>
          </p:nvSpPr>
          <p:spPr>
            <a:xfrm>
              <a:off x="2978653" y="2694280"/>
              <a:ext cx="289319" cy="289523"/>
            </a:xfrm>
            <a:custGeom>
              <a:avLst/>
              <a:gdLst/>
              <a:ahLst/>
              <a:cxnLst/>
              <a:rect l="l" t="t" r="r" b="b"/>
              <a:pathLst>
                <a:path w="24120" h="24137" fill="none" extrusionOk="0">
                  <a:moveTo>
                    <a:pt x="24120" y="12061"/>
                  </a:moveTo>
                  <a:lnTo>
                    <a:pt x="24120" y="12061"/>
                  </a:lnTo>
                  <a:lnTo>
                    <a:pt x="24104" y="12681"/>
                  </a:lnTo>
                  <a:lnTo>
                    <a:pt x="24071" y="13301"/>
                  </a:lnTo>
                  <a:lnTo>
                    <a:pt x="23989" y="13905"/>
                  </a:lnTo>
                  <a:lnTo>
                    <a:pt x="23875" y="14492"/>
                  </a:lnTo>
                  <a:lnTo>
                    <a:pt x="23745" y="15080"/>
                  </a:lnTo>
                  <a:lnTo>
                    <a:pt x="23581" y="15651"/>
                  </a:lnTo>
                  <a:lnTo>
                    <a:pt x="23402" y="16206"/>
                  </a:lnTo>
                  <a:lnTo>
                    <a:pt x="23173" y="16760"/>
                  </a:lnTo>
                  <a:lnTo>
                    <a:pt x="22945" y="17299"/>
                  </a:lnTo>
                  <a:lnTo>
                    <a:pt x="22668" y="17821"/>
                  </a:lnTo>
                  <a:lnTo>
                    <a:pt x="22374" y="18327"/>
                  </a:lnTo>
                  <a:lnTo>
                    <a:pt x="22064" y="18817"/>
                  </a:lnTo>
                  <a:lnTo>
                    <a:pt x="21737" y="19290"/>
                  </a:lnTo>
                  <a:lnTo>
                    <a:pt x="21378" y="19747"/>
                  </a:lnTo>
                  <a:lnTo>
                    <a:pt x="20987" y="20171"/>
                  </a:lnTo>
                  <a:lnTo>
                    <a:pt x="20595" y="20595"/>
                  </a:lnTo>
                  <a:lnTo>
                    <a:pt x="20171" y="21003"/>
                  </a:lnTo>
                  <a:lnTo>
                    <a:pt x="19730" y="21379"/>
                  </a:lnTo>
                  <a:lnTo>
                    <a:pt x="19273" y="21738"/>
                  </a:lnTo>
                  <a:lnTo>
                    <a:pt x="18800" y="22064"/>
                  </a:lnTo>
                  <a:lnTo>
                    <a:pt x="18310" y="22391"/>
                  </a:lnTo>
                  <a:lnTo>
                    <a:pt x="17804" y="22668"/>
                  </a:lnTo>
                  <a:lnTo>
                    <a:pt x="17299" y="22945"/>
                  </a:lnTo>
                  <a:lnTo>
                    <a:pt x="16760" y="23174"/>
                  </a:lnTo>
                  <a:lnTo>
                    <a:pt x="16205" y="23402"/>
                  </a:lnTo>
                  <a:lnTo>
                    <a:pt x="15650" y="23582"/>
                  </a:lnTo>
                  <a:lnTo>
                    <a:pt x="15079" y="23745"/>
                  </a:lnTo>
                  <a:lnTo>
                    <a:pt x="14492" y="23892"/>
                  </a:lnTo>
                  <a:lnTo>
                    <a:pt x="13904" y="23990"/>
                  </a:lnTo>
                  <a:lnTo>
                    <a:pt x="13300" y="24071"/>
                  </a:lnTo>
                  <a:lnTo>
                    <a:pt x="12680" y="24120"/>
                  </a:lnTo>
                  <a:lnTo>
                    <a:pt x="12060" y="24137"/>
                  </a:lnTo>
                  <a:lnTo>
                    <a:pt x="12060" y="24137"/>
                  </a:lnTo>
                  <a:lnTo>
                    <a:pt x="11440" y="24120"/>
                  </a:lnTo>
                  <a:lnTo>
                    <a:pt x="10820" y="24071"/>
                  </a:lnTo>
                  <a:lnTo>
                    <a:pt x="10216" y="23990"/>
                  </a:lnTo>
                  <a:lnTo>
                    <a:pt x="9628" y="23892"/>
                  </a:lnTo>
                  <a:lnTo>
                    <a:pt x="9041" y="23745"/>
                  </a:lnTo>
                  <a:lnTo>
                    <a:pt x="8470" y="23582"/>
                  </a:lnTo>
                  <a:lnTo>
                    <a:pt x="7915" y="23402"/>
                  </a:lnTo>
                  <a:lnTo>
                    <a:pt x="7360" y="23174"/>
                  </a:lnTo>
                  <a:lnTo>
                    <a:pt x="6838" y="22945"/>
                  </a:lnTo>
                  <a:lnTo>
                    <a:pt x="6316" y="22668"/>
                  </a:lnTo>
                  <a:lnTo>
                    <a:pt x="5810" y="22391"/>
                  </a:lnTo>
                  <a:lnTo>
                    <a:pt x="5320" y="22064"/>
                  </a:lnTo>
                  <a:lnTo>
                    <a:pt x="4847" y="21738"/>
                  </a:lnTo>
                  <a:lnTo>
                    <a:pt x="4390" y="21379"/>
                  </a:lnTo>
                  <a:lnTo>
                    <a:pt x="3949" y="21003"/>
                  </a:lnTo>
                  <a:lnTo>
                    <a:pt x="3525" y="20595"/>
                  </a:lnTo>
                  <a:lnTo>
                    <a:pt x="3133" y="20171"/>
                  </a:lnTo>
                  <a:lnTo>
                    <a:pt x="2758" y="19747"/>
                  </a:lnTo>
                  <a:lnTo>
                    <a:pt x="2399" y="19290"/>
                  </a:lnTo>
                  <a:lnTo>
                    <a:pt x="2056" y="18817"/>
                  </a:lnTo>
                  <a:lnTo>
                    <a:pt x="1746" y="18327"/>
                  </a:lnTo>
                  <a:lnTo>
                    <a:pt x="1453" y="17821"/>
                  </a:lnTo>
                  <a:lnTo>
                    <a:pt x="1191" y="17299"/>
                  </a:lnTo>
                  <a:lnTo>
                    <a:pt x="947" y="16760"/>
                  </a:lnTo>
                  <a:lnTo>
                    <a:pt x="735" y="16206"/>
                  </a:lnTo>
                  <a:lnTo>
                    <a:pt x="539" y="15651"/>
                  </a:lnTo>
                  <a:lnTo>
                    <a:pt x="375" y="15080"/>
                  </a:lnTo>
                  <a:lnTo>
                    <a:pt x="245" y="14492"/>
                  </a:lnTo>
                  <a:lnTo>
                    <a:pt x="131" y="13905"/>
                  </a:lnTo>
                  <a:lnTo>
                    <a:pt x="65" y="13301"/>
                  </a:lnTo>
                  <a:lnTo>
                    <a:pt x="16" y="12681"/>
                  </a:lnTo>
                  <a:lnTo>
                    <a:pt x="0" y="12061"/>
                  </a:lnTo>
                  <a:lnTo>
                    <a:pt x="0" y="12061"/>
                  </a:lnTo>
                  <a:lnTo>
                    <a:pt x="16" y="11440"/>
                  </a:lnTo>
                  <a:lnTo>
                    <a:pt x="65" y="10837"/>
                  </a:lnTo>
                  <a:lnTo>
                    <a:pt x="131" y="10233"/>
                  </a:lnTo>
                  <a:lnTo>
                    <a:pt x="245" y="9629"/>
                  </a:lnTo>
                  <a:lnTo>
                    <a:pt x="375" y="9041"/>
                  </a:lnTo>
                  <a:lnTo>
                    <a:pt x="539" y="8470"/>
                  </a:lnTo>
                  <a:lnTo>
                    <a:pt x="735" y="7915"/>
                  </a:lnTo>
                  <a:lnTo>
                    <a:pt x="947" y="7361"/>
                  </a:lnTo>
                  <a:lnTo>
                    <a:pt x="1191" y="6838"/>
                  </a:lnTo>
                  <a:lnTo>
                    <a:pt x="1453" y="6316"/>
                  </a:lnTo>
                  <a:lnTo>
                    <a:pt x="1746" y="5810"/>
                  </a:lnTo>
                  <a:lnTo>
                    <a:pt x="2056" y="5321"/>
                  </a:lnTo>
                  <a:lnTo>
                    <a:pt x="2399" y="4847"/>
                  </a:lnTo>
                  <a:lnTo>
                    <a:pt x="2758" y="4390"/>
                  </a:lnTo>
                  <a:lnTo>
                    <a:pt x="3133" y="3950"/>
                  </a:lnTo>
                  <a:lnTo>
                    <a:pt x="3525" y="3526"/>
                  </a:lnTo>
                  <a:lnTo>
                    <a:pt x="3949" y="3134"/>
                  </a:lnTo>
                  <a:lnTo>
                    <a:pt x="4390" y="2759"/>
                  </a:lnTo>
                  <a:lnTo>
                    <a:pt x="4847" y="2400"/>
                  </a:lnTo>
                  <a:lnTo>
                    <a:pt x="5320" y="2057"/>
                  </a:lnTo>
                  <a:lnTo>
                    <a:pt x="5810" y="1747"/>
                  </a:lnTo>
                  <a:lnTo>
                    <a:pt x="6316" y="1453"/>
                  </a:lnTo>
                  <a:lnTo>
                    <a:pt x="6838" y="1192"/>
                  </a:lnTo>
                  <a:lnTo>
                    <a:pt x="7360" y="947"/>
                  </a:lnTo>
                  <a:lnTo>
                    <a:pt x="7915" y="735"/>
                  </a:lnTo>
                  <a:lnTo>
                    <a:pt x="8470" y="539"/>
                  </a:lnTo>
                  <a:lnTo>
                    <a:pt x="9041" y="376"/>
                  </a:lnTo>
                  <a:lnTo>
                    <a:pt x="9628" y="245"/>
                  </a:lnTo>
                  <a:lnTo>
                    <a:pt x="10216" y="131"/>
                  </a:lnTo>
                  <a:lnTo>
                    <a:pt x="10820" y="66"/>
                  </a:lnTo>
                  <a:lnTo>
                    <a:pt x="11440" y="17"/>
                  </a:lnTo>
                  <a:lnTo>
                    <a:pt x="12060" y="1"/>
                  </a:lnTo>
                  <a:lnTo>
                    <a:pt x="12060" y="1"/>
                  </a:lnTo>
                  <a:lnTo>
                    <a:pt x="12680" y="17"/>
                  </a:lnTo>
                  <a:lnTo>
                    <a:pt x="13300" y="66"/>
                  </a:lnTo>
                  <a:lnTo>
                    <a:pt x="13904" y="131"/>
                  </a:lnTo>
                  <a:lnTo>
                    <a:pt x="14492" y="245"/>
                  </a:lnTo>
                  <a:lnTo>
                    <a:pt x="15079" y="376"/>
                  </a:lnTo>
                  <a:lnTo>
                    <a:pt x="15650" y="539"/>
                  </a:lnTo>
                  <a:lnTo>
                    <a:pt x="16205" y="735"/>
                  </a:lnTo>
                  <a:lnTo>
                    <a:pt x="16760" y="947"/>
                  </a:lnTo>
                  <a:lnTo>
                    <a:pt x="17299" y="1192"/>
                  </a:lnTo>
                  <a:lnTo>
                    <a:pt x="17804" y="1453"/>
                  </a:lnTo>
                  <a:lnTo>
                    <a:pt x="18310" y="1747"/>
                  </a:lnTo>
                  <a:lnTo>
                    <a:pt x="18800" y="2057"/>
                  </a:lnTo>
                  <a:lnTo>
                    <a:pt x="19273" y="2400"/>
                  </a:lnTo>
                  <a:lnTo>
                    <a:pt x="19730" y="2759"/>
                  </a:lnTo>
                  <a:lnTo>
                    <a:pt x="20171" y="3134"/>
                  </a:lnTo>
                  <a:lnTo>
                    <a:pt x="20595" y="3526"/>
                  </a:lnTo>
                  <a:lnTo>
                    <a:pt x="20987" y="3950"/>
                  </a:lnTo>
                  <a:lnTo>
                    <a:pt x="21378" y="4390"/>
                  </a:lnTo>
                  <a:lnTo>
                    <a:pt x="21737" y="4847"/>
                  </a:lnTo>
                  <a:lnTo>
                    <a:pt x="22064" y="5321"/>
                  </a:lnTo>
                  <a:lnTo>
                    <a:pt x="22374" y="5810"/>
                  </a:lnTo>
                  <a:lnTo>
                    <a:pt x="22668" y="6316"/>
                  </a:lnTo>
                  <a:lnTo>
                    <a:pt x="22945" y="6838"/>
                  </a:lnTo>
                  <a:lnTo>
                    <a:pt x="23173" y="7361"/>
                  </a:lnTo>
                  <a:lnTo>
                    <a:pt x="23402" y="7915"/>
                  </a:lnTo>
                  <a:lnTo>
                    <a:pt x="23581" y="8470"/>
                  </a:lnTo>
                  <a:lnTo>
                    <a:pt x="23745" y="9041"/>
                  </a:lnTo>
                  <a:lnTo>
                    <a:pt x="23875" y="9629"/>
                  </a:lnTo>
                  <a:lnTo>
                    <a:pt x="23989" y="10233"/>
                  </a:lnTo>
                  <a:lnTo>
                    <a:pt x="24071" y="10837"/>
                  </a:lnTo>
                  <a:lnTo>
                    <a:pt x="24104" y="11440"/>
                  </a:lnTo>
                  <a:lnTo>
                    <a:pt x="24120" y="120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842;p24"/>
            <p:cNvSpPr/>
            <p:nvPr/>
          </p:nvSpPr>
          <p:spPr>
            <a:xfrm>
              <a:off x="3067719" y="2749879"/>
              <a:ext cx="105712" cy="157590"/>
            </a:xfrm>
            <a:custGeom>
              <a:avLst/>
              <a:gdLst/>
              <a:ahLst/>
              <a:cxnLst/>
              <a:rect l="l" t="t" r="r" b="b"/>
              <a:pathLst>
                <a:path w="8813" h="13138" extrusionOk="0">
                  <a:moveTo>
                    <a:pt x="4031" y="0"/>
                  </a:moveTo>
                  <a:lnTo>
                    <a:pt x="3803" y="33"/>
                  </a:lnTo>
                  <a:lnTo>
                    <a:pt x="3591" y="66"/>
                  </a:lnTo>
                  <a:lnTo>
                    <a:pt x="3378" y="115"/>
                  </a:lnTo>
                  <a:lnTo>
                    <a:pt x="3166" y="163"/>
                  </a:lnTo>
                  <a:lnTo>
                    <a:pt x="2954" y="229"/>
                  </a:lnTo>
                  <a:lnTo>
                    <a:pt x="2758" y="310"/>
                  </a:lnTo>
                  <a:lnTo>
                    <a:pt x="2563" y="408"/>
                  </a:lnTo>
                  <a:lnTo>
                    <a:pt x="2367" y="506"/>
                  </a:lnTo>
                  <a:lnTo>
                    <a:pt x="2187" y="620"/>
                  </a:lnTo>
                  <a:lnTo>
                    <a:pt x="2008" y="735"/>
                  </a:lnTo>
                  <a:lnTo>
                    <a:pt x="1828" y="865"/>
                  </a:lnTo>
                  <a:lnTo>
                    <a:pt x="1665" y="1012"/>
                  </a:lnTo>
                  <a:lnTo>
                    <a:pt x="1502" y="1159"/>
                  </a:lnTo>
                  <a:lnTo>
                    <a:pt x="1355" y="1306"/>
                  </a:lnTo>
                  <a:lnTo>
                    <a:pt x="1208" y="1469"/>
                  </a:lnTo>
                  <a:lnTo>
                    <a:pt x="1077" y="1649"/>
                  </a:lnTo>
                  <a:lnTo>
                    <a:pt x="947" y="1828"/>
                  </a:lnTo>
                  <a:lnTo>
                    <a:pt x="816" y="2008"/>
                  </a:lnTo>
                  <a:lnTo>
                    <a:pt x="702" y="2187"/>
                  </a:lnTo>
                  <a:lnTo>
                    <a:pt x="490" y="2579"/>
                  </a:lnTo>
                  <a:lnTo>
                    <a:pt x="327" y="3003"/>
                  </a:lnTo>
                  <a:lnTo>
                    <a:pt x="245" y="3215"/>
                  </a:lnTo>
                  <a:lnTo>
                    <a:pt x="180" y="3427"/>
                  </a:lnTo>
                  <a:lnTo>
                    <a:pt x="131" y="3656"/>
                  </a:lnTo>
                  <a:lnTo>
                    <a:pt x="82" y="3868"/>
                  </a:lnTo>
                  <a:lnTo>
                    <a:pt x="49" y="4096"/>
                  </a:lnTo>
                  <a:lnTo>
                    <a:pt x="17" y="4325"/>
                  </a:lnTo>
                  <a:lnTo>
                    <a:pt x="17" y="4553"/>
                  </a:lnTo>
                  <a:lnTo>
                    <a:pt x="0" y="4782"/>
                  </a:lnTo>
                  <a:lnTo>
                    <a:pt x="0" y="10298"/>
                  </a:lnTo>
                  <a:lnTo>
                    <a:pt x="621" y="10330"/>
                  </a:lnTo>
                  <a:lnTo>
                    <a:pt x="1224" y="10379"/>
                  </a:lnTo>
                  <a:lnTo>
                    <a:pt x="1812" y="10445"/>
                  </a:lnTo>
                  <a:lnTo>
                    <a:pt x="2399" y="10526"/>
                  </a:lnTo>
                  <a:lnTo>
                    <a:pt x="2987" y="10640"/>
                  </a:lnTo>
                  <a:lnTo>
                    <a:pt x="3558" y="10771"/>
                  </a:lnTo>
                  <a:lnTo>
                    <a:pt x="4129" y="10934"/>
                  </a:lnTo>
                  <a:lnTo>
                    <a:pt x="4684" y="11097"/>
                  </a:lnTo>
                  <a:lnTo>
                    <a:pt x="5239" y="11293"/>
                  </a:lnTo>
                  <a:lnTo>
                    <a:pt x="5777" y="11505"/>
                  </a:lnTo>
                  <a:lnTo>
                    <a:pt x="6316" y="11734"/>
                  </a:lnTo>
                  <a:lnTo>
                    <a:pt x="6838" y="11979"/>
                  </a:lnTo>
                  <a:lnTo>
                    <a:pt x="7344" y="12240"/>
                  </a:lnTo>
                  <a:lnTo>
                    <a:pt x="7850" y="12517"/>
                  </a:lnTo>
                  <a:lnTo>
                    <a:pt x="8340" y="12827"/>
                  </a:lnTo>
                  <a:lnTo>
                    <a:pt x="8813" y="13137"/>
                  </a:lnTo>
                  <a:lnTo>
                    <a:pt x="8813" y="11734"/>
                  </a:lnTo>
                  <a:lnTo>
                    <a:pt x="8682" y="11228"/>
                  </a:lnTo>
                  <a:lnTo>
                    <a:pt x="8568" y="10706"/>
                  </a:lnTo>
                  <a:lnTo>
                    <a:pt x="8470" y="10167"/>
                  </a:lnTo>
                  <a:lnTo>
                    <a:pt x="8388" y="9629"/>
                  </a:lnTo>
                  <a:lnTo>
                    <a:pt x="8323" y="9090"/>
                  </a:lnTo>
                  <a:lnTo>
                    <a:pt x="8274" y="8535"/>
                  </a:lnTo>
                  <a:lnTo>
                    <a:pt x="8242" y="7980"/>
                  </a:lnTo>
                  <a:lnTo>
                    <a:pt x="8242" y="7426"/>
                  </a:lnTo>
                  <a:lnTo>
                    <a:pt x="8242" y="6969"/>
                  </a:lnTo>
                  <a:lnTo>
                    <a:pt x="8258" y="6495"/>
                  </a:lnTo>
                  <a:lnTo>
                    <a:pt x="8291" y="6038"/>
                  </a:lnTo>
                  <a:lnTo>
                    <a:pt x="8340" y="5581"/>
                  </a:lnTo>
                  <a:lnTo>
                    <a:pt x="8405" y="5125"/>
                  </a:lnTo>
                  <a:lnTo>
                    <a:pt x="8470" y="4668"/>
                  </a:lnTo>
                  <a:lnTo>
                    <a:pt x="8552" y="4227"/>
                  </a:lnTo>
                  <a:lnTo>
                    <a:pt x="8650" y="3786"/>
                  </a:lnTo>
                  <a:lnTo>
                    <a:pt x="8552" y="3395"/>
                  </a:lnTo>
                  <a:lnTo>
                    <a:pt x="8437" y="3019"/>
                  </a:lnTo>
                  <a:lnTo>
                    <a:pt x="8291" y="2660"/>
                  </a:lnTo>
                  <a:lnTo>
                    <a:pt x="8111" y="2318"/>
                  </a:lnTo>
                  <a:lnTo>
                    <a:pt x="7899" y="1975"/>
                  </a:lnTo>
                  <a:lnTo>
                    <a:pt x="7670" y="1665"/>
                  </a:lnTo>
                  <a:lnTo>
                    <a:pt x="7409" y="1371"/>
                  </a:lnTo>
                  <a:lnTo>
                    <a:pt x="7132" y="1110"/>
                  </a:lnTo>
                  <a:lnTo>
                    <a:pt x="6838" y="865"/>
                  </a:lnTo>
                  <a:lnTo>
                    <a:pt x="6512" y="653"/>
                  </a:lnTo>
                  <a:lnTo>
                    <a:pt x="6169" y="457"/>
                  </a:lnTo>
                  <a:lnTo>
                    <a:pt x="5826" y="294"/>
                  </a:lnTo>
                  <a:lnTo>
                    <a:pt x="5451" y="180"/>
                  </a:lnTo>
                  <a:lnTo>
                    <a:pt x="5059" y="82"/>
                  </a:lnTo>
                  <a:lnTo>
                    <a:pt x="4668" y="17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843;p24"/>
            <p:cNvSpPr/>
            <p:nvPr/>
          </p:nvSpPr>
          <p:spPr>
            <a:xfrm>
              <a:off x="3067719" y="2749879"/>
              <a:ext cx="105712" cy="157590"/>
            </a:xfrm>
            <a:custGeom>
              <a:avLst/>
              <a:gdLst/>
              <a:ahLst/>
              <a:cxnLst/>
              <a:rect l="l" t="t" r="r" b="b"/>
              <a:pathLst>
                <a:path w="8813" h="13138" fill="none" extrusionOk="0">
                  <a:moveTo>
                    <a:pt x="4260" y="0"/>
                  </a:moveTo>
                  <a:lnTo>
                    <a:pt x="4260" y="0"/>
                  </a:lnTo>
                  <a:lnTo>
                    <a:pt x="4031" y="0"/>
                  </a:lnTo>
                  <a:lnTo>
                    <a:pt x="3803" y="33"/>
                  </a:lnTo>
                  <a:lnTo>
                    <a:pt x="3591" y="66"/>
                  </a:lnTo>
                  <a:lnTo>
                    <a:pt x="3378" y="115"/>
                  </a:lnTo>
                  <a:lnTo>
                    <a:pt x="3166" y="163"/>
                  </a:lnTo>
                  <a:lnTo>
                    <a:pt x="2954" y="229"/>
                  </a:lnTo>
                  <a:lnTo>
                    <a:pt x="2758" y="310"/>
                  </a:lnTo>
                  <a:lnTo>
                    <a:pt x="2563" y="408"/>
                  </a:lnTo>
                  <a:lnTo>
                    <a:pt x="2367" y="506"/>
                  </a:lnTo>
                  <a:lnTo>
                    <a:pt x="2187" y="620"/>
                  </a:lnTo>
                  <a:lnTo>
                    <a:pt x="2008" y="735"/>
                  </a:lnTo>
                  <a:lnTo>
                    <a:pt x="1828" y="865"/>
                  </a:lnTo>
                  <a:lnTo>
                    <a:pt x="1665" y="1012"/>
                  </a:lnTo>
                  <a:lnTo>
                    <a:pt x="1502" y="1159"/>
                  </a:lnTo>
                  <a:lnTo>
                    <a:pt x="1355" y="1306"/>
                  </a:lnTo>
                  <a:lnTo>
                    <a:pt x="1208" y="1469"/>
                  </a:lnTo>
                  <a:lnTo>
                    <a:pt x="1077" y="1649"/>
                  </a:lnTo>
                  <a:lnTo>
                    <a:pt x="947" y="1828"/>
                  </a:lnTo>
                  <a:lnTo>
                    <a:pt x="816" y="2008"/>
                  </a:lnTo>
                  <a:lnTo>
                    <a:pt x="702" y="2187"/>
                  </a:lnTo>
                  <a:lnTo>
                    <a:pt x="490" y="2579"/>
                  </a:lnTo>
                  <a:lnTo>
                    <a:pt x="327" y="3003"/>
                  </a:lnTo>
                  <a:lnTo>
                    <a:pt x="245" y="3215"/>
                  </a:lnTo>
                  <a:lnTo>
                    <a:pt x="180" y="3427"/>
                  </a:lnTo>
                  <a:lnTo>
                    <a:pt x="131" y="3656"/>
                  </a:lnTo>
                  <a:lnTo>
                    <a:pt x="82" y="3868"/>
                  </a:lnTo>
                  <a:lnTo>
                    <a:pt x="49" y="4096"/>
                  </a:lnTo>
                  <a:lnTo>
                    <a:pt x="17" y="4325"/>
                  </a:lnTo>
                  <a:lnTo>
                    <a:pt x="17" y="4553"/>
                  </a:lnTo>
                  <a:lnTo>
                    <a:pt x="0" y="4782"/>
                  </a:lnTo>
                  <a:lnTo>
                    <a:pt x="0" y="10298"/>
                  </a:lnTo>
                  <a:lnTo>
                    <a:pt x="0" y="10298"/>
                  </a:lnTo>
                  <a:lnTo>
                    <a:pt x="621" y="10330"/>
                  </a:lnTo>
                  <a:lnTo>
                    <a:pt x="1224" y="10379"/>
                  </a:lnTo>
                  <a:lnTo>
                    <a:pt x="1812" y="10445"/>
                  </a:lnTo>
                  <a:lnTo>
                    <a:pt x="2399" y="10526"/>
                  </a:lnTo>
                  <a:lnTo>
                    <a:pt x="2987" y="10640"/>
                  </a:lnTo>
                  <a:lnTo>
                    <a:pt x="3558" y="10771"/>
                  </a:lnTo>
                  <a:lnTo>
                    <a:pt x="4129" y="10934"/>
                  </a:lnTo>
                  <a:lnTo>
                    <a:pt x="4684" y="11097"/>
                  </a:lnTo>
                  <a:lnTo>
                    <a:pt x="5239" y="11293"/>
                  </a:lnTo>
                  <a:lnTo>
                    <a:pt x="5777" y="11505"/>
                  </a:lnTo>
                  <a:lnTo>
                    <a:pt x="6316" y="11734"/>
                  </a:lnTo>
                  <a:lnTo>
                    <a:pt x="6838" y="11979"/>
                  </a:lnTo>
                  <a:lnTo>
                    <a:pt x="7344" y="12240"/>
                  </a:lnTo>
                  <a:lnTo>
                    <a:pt x="7850" y="12517"/>
                  </a:lnTo>
                  <a:lnTo>
                    <a:pt x="8340" y="12827"/>
                  </a:lnTo>
                  <a:lnTo>
                    <a:pt x="8813" y="13137"/>
                  </a:lnTo>
                  <a:lnTo>
                    <a:pt x="8813" y="11734"/>
                  </a:lnTo>
                  <a:lnTo>
                    <a:pt x="8813" y="11734"/>
                  </a:lnTo>
                  <a:lnTo>
                    <a:pt x="8682" y="11228"/>
                  </a:lnTo>
                  <a:lnTo>
                    <a:pt x="8568" y="10706"/>
                  </a:lnTo>
                  <a:lnTo>
                    <a:pt x="8470" y="10167"/>
                  </a:lnTo>
                  <a:lnTo>
                    <a:pt x="8388" y="9629"/>
                  </a:lnTo>
                  <a:lnTo>
                    <a:pt x="8323" y="9090"/>
                  </a:lnTo>
                  <a:lnTo>
                    <a:pt x="8274" y="8535"/>
                  </a:lnTo>
                  <a:lnTo>
                    <a:pt x="8242" y="7980"/>
                  </a:lnTo>
                  <a:lnTo>
                    <a:pt x="8242" y="7426"/>
                  </a:lnTo>
                  <a:lnTo>
                    <a:pt x="8242" y="7426"/>
                  </a:lnTo>
                  <a:lnTo>
                    <a:pt x="8242" y="6969"/>
                  </a:lnTo>
                  <a:lnTo>
                    <a:pt x="8258" y="6495"/>
                  </a:lnTo>
                  <a:lnTo>
                    <a:pt x="8291" y="6038"/>
                  </a:lnTo>
                  <a:lnTo>
                    <a:pt x="8340" y="5581"/>
                  </a:lnTo>
                  <a:lnTo>
                    <a:pt x="8405" y="5125"/>
                  </a:lnTo>
                  <a:lnTo>
                    <a:pt x="8470" y="4668"/>
                  </a:lnTo>
                  <a:lnTo>
                    <a:pt x="8552" y="4227"/>
                  </a:lnTo>
                  <a:lnTo>
                    <a:pt x="8650" y="3786"/>
                  </a:lnTo>
                  <a:lnTo>
                    <a:pt x="8650" y="3786"/>
                  </a:lnTo>
                  <a:lnTo>
                    <a:pt x="8552" y="3395"/>
                  </a:lnTo>
                  <a:lnTo>
                    <a:pt x="8437" y="3019"/>
                  </a:lnTo>
                  <a:lnTo>
                    <a:pt x="8291" y="2660"/>
                  </a:lnTo>
                  <a:lnTo>
                    <a:pt x="8111" y="2318"/>
                  </a:lnTo>
                  <a:lnTo>
                    <a:pt x="7899" y="1975"/>
                  </a:lnTo>
                  <a:lnTo>
                    <a:pt x="7670" y="1665"/>
                  </a:lnTo>
                  <a:lnTo>
                    <a:pt x="7409" y="1371"/>
                  </a:lnTo>
                  <a:lnTo>
                    <a:pt x="7132" y="1110"/>
                  </a:lnTo>
                  <a:lnTo>
                    <a:pt x="6838" y="865"/>
                  </a:lnTo>
                  <a:lnTo>
                    <a:pt x="6512" y="653"/>
                  </a:lnTo>
                  <a:lnTo>
                    <a:pt x="6169" y="457"/>
                  </a:lnTo>
                  <a:lnTo>
                    <a:pt x="5826" y="294"/>
                  </a:lnTo>
                  <a:lnTo>
                    <a:pt x="5451" y="180"/>
                  </a:lnTo>
                  <a:lnTo>
                    <a:pt x="5059" y="82"/>
                  </a:lnTo>
                  <a:lnTo>
                    <a:pt x="4668" y="17"/>
                  </a:lnTo>
                  <a:lnTo>
                    <a:pt x="4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844;p24"/>
            <p:cNvSpPr/>
            <p:nvPr/>
          </p:nvSpPr>
          <p:spPr>
            <a:xfrm>
              <a:off x="3118423" y="2749879"/>
              <a:ext cx="984" cy="12"/>
            </a:xfrm>
            <a:custGeom>
              <a:avLst/>
              <a:gdLst/>
              <a:ahLst/>
              <a:cxnLst/>
              <a:rect l="l" t="t" r="r" b="b"/>
              <a:pathLst>
                <a:path w="82" h="1" fill="none" extrusionOk="0">
                  <a:moveTo>
                    <a:pt x="8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845;p24"/>
            <p:cNvSpPr/>
            <p:nvPr/>
          </p:nvSpPr>
          <p:spPr>
            <a:xfrm>
              <a:off x="3166573" y="2644162"/>
              <a:ext cx="389550" cy="389754"/>
            </a:xfrm>
            <a:custGeom>
              <a:avLst/>
              <a:gdLst/>
              <a:ahLst/>
              <a:cxnLst/>
              <a:rect l="l" t="t" r="r" b="b"/>
              <a:pathLst>
                <a:path w="32476" h="32493" extrusionOk="0">
                  <a:moveTo>
                    <a:pt x="15814" y="1"/>
                  </a:moveTo>
                  <a:lnTo>
                    <a:pt x="15406" y="17"/>
                  </a:lnTo>
                  <a:lnTo>
                    <a:pt x="14982" y="50"/>
                  </a:lnTo>
                  <a:lnTo>
                    <a:pt x="14574" y="83"/>
                  </a:lnTo>
                  <a:lnTo>
                    <a:pt x="14166" y="131"/>
                  </a:lnTo>
                  <a:lnTo>
                    <a:pt x="13758" y="180"/>
                  </a:lnTo>
                  <a:lnTo>
                    <a:pt x="13366" y="246"/>
                  </a:lnTo>
                  <a:lnTo>
                    <a:pt x="12958" y="327"/>
                  </a:lnTo>
                  <a:lnTo>
                    <a:pt x="12566" y="409"/>
                  </a:lnTo>
                  <a:lnTo>
                    <a:pt x="12175" y="507"/>
                  </a:lnTo>
                  <a:lnTo>
                    <a:pt x="11799" y="621"/>
                  </a:lnTo>
                  <a:lnTo>
                    <a:pt x="11408" y="735"/>
                  </a:lnTo>
                  <a:lnTo>
                    <a:pt x="11032" y="850"/>
                  </a:lnTo>
                  <a:lnTo>
                    <a:pt x="10657" y="980"/>
                  </a:lnTo>
                  <a:lnTo>
                    <a:pt x="9923" y="1274"/>
                  </a:lnTo>
                  <a:lnTo>
                    <a:pt x="9205" y="1600"/>
                  </a:lnTo>
                  <a:lnTo>
                    <a:pt x="8503" y="1959"/>
                  </a:lnTo>
                  <a:lnTo>
                    <a:pt x="7818" y="2351"/>
                  </a:lnTo>
                  <a:lnTo>
                    <a:pt x="7165" y="2775"/>
                  </a:lnTo>
                  <a:lnTo>
                    <a:pt x="6512" y="3232"/>
                  </a:lnTo>
                  <a:lnTo>
                    <a:pt x="5908" y="3705"/>
                  </a:lnTo>
                  <a:lnTo>
                    <a:pt x="5321" y="4211"/>
                  </a:lnTo>
                  <a:lnTo>
                    <a:pt x="4750" y="4750"/>
                  </a:lnTo>
                  <a:lnTo>
                    <a:pt x="4211" y="5321"/>
                  </a:lnTo>
                  <a:lnTo>
                    <a:pt x="3705" y="5908"/>
                  </a:lnTo>
                  <a:lnTo>
                    <a:pt x="3216" y="6529"/>
                  </a:lnTo>
                  <a:lnTo>
                    <a:pt x="2775" y="7165"/>
                  </a:lnTo>
                  <a:lnTo>
                    <a:pt x="2351" y="7818"/>
                  </a:lnTo>
                  <a:lnTo>
                    <a:pt x="1959" y="8503"/>
                  </a:lnTo>
                  <a:lnTo>
                    <a:pt x="1600" y="9205"/>
                  </a:lnTo>
                  <a:lnTo>
                    <a:pt x="1274" y="9923"/>
                  </a:lnTo>
                  <a:lnTo>
                    <a:pt x="980" y="10657"/>
                  </a:lnTo>
                  <a:lnTo>
                    <a:pt x="849" y="11033"/>
                  </a:lnTo>
                  <a:lnTo>
                    <a:pt x="719" y="11408"/>
                  </a:lnTo>
                  <a:lnTo>
                    <a:pt x="604" y="11800"/>
                  </a:lnTo>
                  <a:lnTo>
                    <a:pt x="507" y="12175"/>
                  </a:lnTo>
                  <a:lnTo>
                    <a:pt x="409" y="12567"/>
                  </a:lnTo>
                  <a:lnTo>
                    <a:pt x="327" y="12975"/>
                  </a:lnTo>
                  <a:lnTo>
                    <a:pt x="245" y="13366"/>
                  </a:lnTo>
                  <a:lnTo>
                    <a:pt x="180" y="13774"/>
                  </a:lnTo>
                  <a:lnTo>
                    <a:pt x="131" y="14166"/>
                  </a:lnTo>
                  <a:lnTo>
                    <a:pt x="82" y="14574"/>
                  </a:lnTo>
                  <a:lnTo>
                    <a:pt x="50" y="14998"/>
                  </a:lnTo>
                  <a:lnTo>
                    <a:pt x="17" y="15406"/>
                  </a:lnTo>
                  <a:lnTo>
                    <a:pt x="1" y="15831"/>
                  </a:lnTo>
                  <a:lnTo>
                    <a:pt x="1" y="16239"/>
                  </a:lnTo>
                  <a:lnTo>
                    <a:pt x="1" y="16663"/>
                  </a:lnTo>
                  <a:lnTo>
                    <a:pt x="17" y="17071"/>
                  </a:lnTo>
                  <a:lnTo>
                    <a:pt x="50" y="17495"/>
                  </a:lnTo>
                  <a:lnTo>
                    <a:pt x="82" y="17903"/>
                  </a:lnTo>
                  <a:lnTo>
                    <a:pt x="131" y="18311"/>
                  </a:lnTo>
                  <a:lnTo>
                    <a:pt x="180" y="18719"/>
                  </a:lnTo>
                  <a:lnTo>
                    <a:pt x="245" y="19111"/>
                  </a:lnTo>
                  <a:lnTo>
                    <a:pt x="327" y="19519"/>
                  </a:lnTo>
                  <a:lnTo>
                    <a:pt x="409" y="19910"/>
                  </a:lnTo>
                  <a:lnTo>
                    <a:pt x="507" y="20302"/>
                  </a:lnTo>
                  <a:lnTo>
                    <a:pt x="604" y="20694"/>
                  </a:lnTo>
                  <a:lnTo>
                    <a:pt x="719" y="21069"/>
                  </a:lnTo>
                  <a:lnTo>
                    <a:pt x="849" y="21444"/>
                  </a:lnTo>
                  <a:lnTo>
                    <a:pt x="980" y="21820"/>
                  </a:lnTo>
                  <a:lnTo>
                    <a:pt x="1274" y="22570"/>
                  </a:lnTo>
                  <a:lnTo>
                    <a:pt x="1600" y="23288"/>
                  </a:lnTo>
                  <a:lnTo>
                    <a:pt x="1959" y="23990"/>
                  </a:lnTo>
                  <a:lnTo>
                    <a:pt x="2351" y="24659"/>
                  </a:lnTo>
                  <a:lnTo>
                    <a:pt x="2775" y="25328"/>
                  </a:lnTo>
                  <a:lnTo>
                    <a:pt x="3216" y="25965"/>
                  </a:lnTo>
                  <a:lnTo>
                    <a:pt x="3705" y="26569"/>
                  </a:lnTo>
                  <a:lnTo>
                    <a:pt x="4211" y="27156"/>
                  </a:lnTo>
                  <a:lnTo>
                    <a:pt x="4750" y="27727"/>
                  </a:lnTo>
                  <a:lnTo>
                    <a:pt x="5321" y="28266"/>
                  </a:lnTo>
                  <a:lnTo>
                    <a:pt x="5908" y="28772"/>
                  </a:lnTo>
                  <a:lnTo>
                    <a:pt x="6512" y="29261"/>
                  </a:lnTo>
                  <a:lnTo>
                    <a:pt x="7165" y="29718"/>
                  </a:lnTo>
                  <a:lnTo>
                    <a:pt x="7818" y="30142"/>
                  </a:lnTo>
                  <a:lnTo>
                    <a:pt x="8503" y="30518"/>
                  </a:lnTo>
                  <a:lnTo>
                    <a:pt x="9205" y="30877"/>
                  </a:lnTo>
                  <a:lnTo>
                    <a:pt x="9923" y="31203"/>
                  </a:lnTo>
                  <a:lnTo>
                    <a:pt x="10657" y="31497"/>
                  </a:lnTo>
                  <a:lnTo>
                    <a:pt x="11032" y="31628"/>
                  </a:lnTo>
                  <a:lnTo>
                    <a:pt x="11408" y="31758"/>
                  </a:lnTo>
                  <a:lnTo>
                    <a:pt x="11799" y="31872"/>
                  </a:lnTo>
                  <a:lnTo>
                    <a:pt x="12175" y="31970"/>
                  </a:lnTo>
                  <a:lnTo>
                    <a:pt x="12566" y="32068"/>
                  </a:lnTo>
                  <a:lnTo>
                    <a:pt x="12958" y="32150"/>
                  </a:lnTo>
                  <a:lnTo>
                    <a:pt x="13366" y="32231"/>
                  </a:lnTo>
                  <a:lnTo>
                    <a:pt x="13758" y="32297"/>
                  </a:lnTo>
                  <a:lnTo>
                    <a:pt x="14166" y="32362"/>
                  </a:lnTo>
                  <a:lnTo>
                    <a:pt x="14574" y="32395"/>
                  </a:lnTo>
                  <a:lnTo>
                    <a:pt x="14982" y="32443"/>
                  </a:lnTo>
                  <a:lnTo>
                    <a:pt x="15406" y="32460"/>
                  </a:lnTo>
                  <a:lnTo>
                    <a:pt x="15814" y="32476"/>
                  </a:lnTo>
                  <a:lnTo>
                    <a:pt x="16238" y="32492"/>
                  </a:lnTo>
                  <a:lnTo>
                    <a:pt x="16663" y="32476"/>
                  </a:lnTo>
                  <a:lnTo>
                    <a:pt x="17071" y="32460"/>
                  </a:lnTo>
                  <a:lnTo>
                    <a:pt x="17495" y="32443"/>
                  </a:lnTo>
                  <a:lnTo>
                    <a:pt x="17903" y="32395"/>
                  </a:lnTo>
                  <a:lnTo>
                    <a:pt x="18311" y="32362"/>
                  </a:lnTo>
                  <a:lnTo>
                    <a:pt x="18719" y="32297"/>
                  </a:lnTo>
                  <a:lnTo>
                    <a:pt x="19110" y="32231"/>
                  </a:lnTo>
                  <a:lnTo>
                    <a:pt x="19518" y="32150"/>
                  </a:lnTo>
                  <a:lnTo>
                    <a:pt x="19910" y="32068"/>
                  </a:lnTo>
                  <a:lnTo>
                    <a:pt x="20302" y="31970"/>
                  </a:lnTo>
                  <a:lnTo>
                    <a:pt x="20693" y="31872"/>
                  </a:lnTo>
                  <a:lnTo>
                    <a:pt x="21069" y="31758"/>
                  </a:lnTo>
                  <a:lnTo>
                    <a:pt x="21444" y="31628"/>
                  </a:lnTo>
                  <a:lnTo>
                    <a:pt x="21819" y="31497"/>
                  </a:lnTo>
                  <a:lnTo>
                    <a:pt x="22570" y="31203"/>
                  </a:lnTo>
                  <a:lnTo>
                    <a:pt x="23288" y="30877"/>
                  </a:lnTo>
                  <a:lnTo>
                    <a:pt x="23990" y="30518"/>
                  </a:lnTo>
                  <a:lnTo>
                    <a:pt x="24659" y="30142"/>
                  </a:lnTo>
                  <a:lnTo>
                    <a:pt x="25328" y="29718"/>
                  </a:lnTo>
                  <a:lnTo>
                    <a:pt x="25965" y="29261"/>
                  </a:lnTo>
                  <a:lnTo>
                    <a:pt x="26568" y="28772"/>
                  </a:lnTo>
                  <a:lnTo>
                    <a:pt x="27156" y="28266"/>
                  </a:lnTo>
                  <a:lnTo>
                    <a:pt x="27727" y="27727"/>
                  </a:lnTo>
                  <a:lnTo>
                    <a:pt x="28266" y="27156"/>
                  </a:lnTo>
                  <a:lnTo>
                    <a:pt x="28771" y="26569"/>
                  </a:lnTo>
                  <a:lnTo>
                    <a:pt x="29261" y="25965"/>
                  </a:lnTo>
                  <a:lnTo>
                    <a:pt x="29702" y="25328"/>
                  </a:lnTo>
                  <a:lnTo>
                    <a:pt x="30126" y="24659"/>
                  </a:lnTo>
                  <a:lnTo>
                    <a:pt x="30518" y="23990"/>
                  </a:lnTo>
                  <a:lnTo>
                    <a:pt x="30877" y="23288"/>
                  </a:lnTo>
                  <a:lnTo>
                    <a:pt x="31203" y="22570"/>
                  </a:lnTo>
                  <a:lnTo>
                    <a:pt x="31497" y="21820"/>
                  </a:lnTo>
                  <a:lnTo>
                    <a:pt x="31627" y="21444"/>
                  </a:lnTo>
                  <a:lnTo>
                    <a:pt x="31758" y="21069"/>
                  </a:lnTo>
                  <a:lnTo>
                    <a:pt x="31872" y="20694"/>
                  </a:lnTo>
                  <a:lnTo>
                    <a:pt x="31970" y="20302"/>
                  </a:lnTo>
                  <a:lnTo>
                    <a:pt x="32068" y="19910"/>
                  </a:lnTo>
                  <a:lnTo>
                    <a:pt x="32150" y="19519"/>
                  </a:lnTo>
                  <a:lnTo>
                    <a:pt x="32231" y="19111"/>
                  </a:lnTo>
                  <a:lnTo>
                    <a:pt x="32296" y="18719"/>
                  </a:lnTo>
                  <a:lnTo>
                    <a:pt x="32345" y="18311"/>
                  </a:lnTo>
                  <a:lnTo>
                    <a:pt x="32394" y="17903"/>
                  </a:lnTo>
                  <a:lnTo>
                    <a:pt x="32443" y="17495"/>
                  </a:lnTo>
                  <a:lnTo>
                    <a:pt x="32460" y="17071"/>
                  </a:lnTo>
                  <a:lnTo>
                    <a:pt x="32476" y="16663"/>
                  </a:lnTo>
                  <a:lnTo>
                    <a:pt x="32476" y="16239"/>
                  </a:lnTo>
                  <a:lnTo>
                    <a:pt x="32476" y="15831"/>
                  </a:lnTo>
                  <a:lnTo>
                    <a:pt x="32460" y="15406"/>
                  </a:lnTo>
                  <a:lnTo>
                    <a:pt x="32443" y="14998"/>
                  </a:lnTo>
                  <a:lnTo>
                    <a:pt x="32394" y="14574"/>
                  </a:lnTo>
                  <a:lnTo>
                    <a:pt x="32345" y="14166"/>
                  </a:lnTo>
                  <a:lnTo>
                    <a:pt x="32296" y="13774"/>
                  </a:lnTo>
                  <a:lnTo>
                    <a:pt x="32231" y="13366"/>
                  </a:lnTo>
                  <a:lnTo>
                    <a:pt x="32150" y="12975"/>
                  </a:lnTo>
                  <a:lnTo>
                    <a:pt x="32068" y="12567"/>
                  </a:lnTo>
                  <a:lnTo>
                    <a:pt x="31970" y="12175"/>
                  </a:lnTo>
                  <a:lnTo>
                    <a:pt x="31872" y="11800"/>
                  </a:lnTo>
                  <a:lnTo>
                    <a:pt x="31758" y="11408"/>
                  </a:lnTo>
                  <a:lnTo>
                    <a:pt x="31627" y="11033"/>
                  </a:lnTo>
                  <a:lnTo>
                    <a:pt x="31497" y="10657"/>
                  </a:lnTo>
                  <a:lnTo>
                    <a:pt x="31203" y="9923"/>
                  </a:lnTo>
                  <a:lnTo>
                    <a:pt x="30877" y="9205"/>
                  </a:lnTo>
                  <a:lnTo>
                    <a:pt x="30518" y="8503"/>
                  </a:lnTo>
                  <a:lnTo>
                    <a:pt x="30126" y="7818"/>
                  </a:lnTo>
                  <a:lnTo>
                    <a:pt x="29702" y="7165"/>
                  </a:lnTo>
                  <a:lnTo>
                    <a:pt x="29261" y="6529"/>
                  </a:lnTo>
                  <a:lnTo>
                    <a:pt x="28771" y="5908"/>
                  </a:lnTo>
                  <a:lnTo>
                    <a:pt x="28266" y="5321"/>
                  </a:lnTo>
                  <a:lnTo>
                    <a:pt x="27727" y="4750"/>
                  </a:lnTo>
                  <a:lnTo>
                    <a:pt x="27156" y="4211"/>
                  </a:lnTo>
                  <a:lnTo>
                    <a:pt x="26568" y="3705"/>
                  </a:lnTo>
                  <a:lnTo>
                    <a:pt x="25965" y="3232"/>
                  </a:lnTo>
                  <a:lnTo>
                    <a:pt x="25328" y="2775"/>
                  </a:lnTo>
                  <a:lnTo>
                    <a:pt x="24659" y="2351"/>
                  </a:lnTo>
                  <a:lnTo>
                    <a:pt x="23990" y="1959"/>
                  </a:lnTo>
                  <a:lnTo>
                    <a:pt x="23288" y="1600"/>
                  </a:lnTo>
                  <a:lnTo>
                    <a:pt x="22570" y="1274"/>
                  </a:lnTo>
                  <a:lnTo>
                    <a:pt x="21819" y="980"/>
                  </a:lnTo>
                  <a:lnTo>
                    <a:pt x="21444" y="850"/>
                  </a:lnTo>
                  <a:lnTo>
                    <a:pt x="21069" y="735"/>
                  </a:lnTo>
                  <a:lnTo>
                    <a:pt x="20693" y="621"/>
                  </a:lnTo>
                  <a:lnTo>
                    <a:pt x="20302" y="507"/>
                  </a:lnTo>
                  <a:lnTo>
                    <a:pt x="19910" y="409"/>
                  </a:lnTo>
                  <a:lnTo>
                    <a:pt x="19518" y="327"/>
                  </a:lnTo>
                  <a:lnTo>
                    <a:pt x="19110" y="246"/>
                  </a:lnTo>
                  <a:lnTo>
                    <a:pt x="18719" y="180"/>
                  </a:lnTo>
                  <a:lnTo>
                    <a:pt x="18311" y="131"/>
                  </a:lnTo>
                  <a:lnTo>
                    <a:pt x="17903" y="83"/>
                  </a:lnTo>
                  <a:lnTo>
                    <a:pt x="17495" y="50"/>
                  </a:lnTo>
                  <a:lnTo>
                    <a:pt x="17071" y="17"/>
                  </a:lnTo>
                  <a:lnTo>
                    <a:pt x="1666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846;p24"/>
            <p:cNvSpPr/>
            <p:nvPr/>
          </p:nvSpPr>
          <p:spPr>
            <a:xfrm>
              <a:off x="3216689" y="2694280"/>
              <a:ext cx="289331" cy="289523"/>
            </a:xfrm>
            <a:custGeom>
              <a:avLst/>
              <a:gdLst/>
              <a:ahLst/>
              <a:cxnLst/>
              <a:rect l="l" t="t" r="r" b="b"/>
              <a:pathLst>
                <a:path w="24121" h="24137" extrusionOk="0">
                  <a:moveTo>
                    <a:pt x="12060" y="1"/>
                  </a:moveTo>
                  <a:lnTo>
                    <a:pt x="11440" y="17"/>
                  </a:lnTo>
                  <a:lnTo>
                    <a:pt x="10820" y="66"/>
                  </a:lnTo>
                  <a:lnTo>
                    <a:pt x="10216" y="131"/>
                  </a:lnTo>
                  <a:lnTo>
                    <a:pt x="9629" y="245"/>
                  </a:lnTo>
                  <a:lnTo>
                    <a:pt x="9041" y="376"/>
                  </a:lnTo>
                  <a:lnTo>
                    <a:pt x="8470" y="539"/>
                  </a:lnTo>
                  <a:lnTo>
                    <a:pt x="7915" y="735"/>
                  </a:lnTo>
                  <a:lnTo>
                    <a:pt x="7360" y="947"/>
                  </a:lnTo>
                  <a:lnTo>
                    <a:pt x="6838" y="1192"/>
                  </a:lnTo>
                  <a:lnTo>
                    <a:pt x="6316" y="1453"/>
                  </a:lnTo>
                  <a:lnTo>
                    <a:pt x="5810" y="1747"/>
                  </a:lnTo>
                  <a:lnTo>
                    <a:pt x="5320" y="2057"/>
                  </a:lnTo>
                  <a:lnTo>
                    <a:pt x="4847" y="2400"/>
                  </a:lnTo>
                  <a:lnTo>
                    <a:pt x="4390" y="2759"/>
                  </a:lnTo>
                  <a:lnTo>
                    <a:pt x="3950" y="3134"/>
                  </a:lnTo>
                  <a:lnTo>
                    <a:pt x="3525" y="3526"/>
                  </a:lnTo>
                  <a:lnTo>
                    <a:pt x="3134" y="3950"/>
                  </a:lnTo>
                  <a:lnTo>
                    <a:pt x="2758" y="4390"/>
                  </a:lnTo>
                  <a:lnTo>
                    <a:pt x="2399" y="4847"/>
                  </a:lnTo>
                  <a:lnTo>
                    <a:pt x="2057" y="5321"/>
                  </a:lnTo>
                  <a:lnTo>
                    <a:pt x="1747" y="5810"/>
                  </a:lnTo>
                  <a:lnTo>
                    <a:pt x="1453" y="6316"/>
                  </a:lnTo>
                  <a:lnTo>
                    <a:pt x="1192" y="6838"/>
                  </a:lnTo>
                  <a:lnTo>
                    <a:pt x="947" y="7361"/>
                  </a:lnTo>
                  <a:lnTo>
                    <a:pt x="735" y="7915"/>
                  </a:lnTo>
                  <a:lnTo>
                    <a:pt x="539" y="8470"/>
                  </a:lnTo>
                  <a:lnTo>
                    <a:pt x="376" y="9041"/>
                  </a:lnTo>
                  <a:lnTo>
                    <a:pt x="245" y="9629"/>
                  </a:lnTo>
                  <a:lnTo>
                    <a:pt x="131" y="10233"/>
                  </a:lnTo>
                  <a:lnTo>
                    <a:pt x="66" y="10837"/>
                  </a:lnTo>
                  <a:lnTo>
                    <a:pt x="17" y="11440"/>
                  </a:lnTo>
                  <a:lnTo>
                    <a:pt x="0" y="12061"/>
                  </a:lnTo>
                  <a:lnTo>
                    <a:pt x="17" y="12681"/>
                  </a:lnTo>
                  <a:lnTo>
                    <a:pt x="66" y="13301"/>
                  </a:lnTo>
                  <a:lnTo>
                    <a:pt x="131" y="13905"/>
                  </a:lnTo>
                  <a:lnTo>
                    <a:pt x="245" y="14492"/>
                  </a:lnTo>
                  <a:lnTo>
                    <a:pt x="376" y="15080"/>
                  </a:lnTo>
                  <a:lnTo>
                    <a:pt x="539" y="15651"/>
                  </a:lnTo>
                  <a:lnTo>
                    <a:pt x="735" y="16206"/>
                  </a:lnTo>
                  <a:lnTo>
                    <a:pt x="947" y="16760"/>
                  </a:lnTo>
                  <a:lnTo>
                    <a:pt x="1192" y="17299"/>
                  </a:lnTo>
                  <a:lnTo>
                    <a:pt x="1453" y="17821"/>
                  </a:lnTo>
                  <a:lnTo>
                    <a:pt x="1747" y="18327"/>
                  </a:lnTo>
                  <a:lnTo>
                    <a:pt x="2057" y="18817"/>
                  </a:lnTo>
                  <a:lnTo>
                    <a:pt x="2399" y="19290"/>
                  </a:lnTo>
                  <a:lnTo>
                    <a:pt x="2758" y="19747"/>
                  </a:lnTo>
                  <a:lnTo>
                    <a:pt x="3134" y="20171"/>
                  </a:lnTo>
                  <a:lnTo>
                    <a:pt x="3525" y="20595"/>
                  </a:lnTo>
                  <a:lnTo>
                    <a:pt x="3950" y="21003"/>
                  </a:lnTo>
                  <a:lnTo>
                    <a:pt x="4390" y="21379"/>
                  </a:lnTo>
                  <a:lnTo>
                    <a:pt x="4847" y="21738"/>
                  </a:lnTo>
                  <a:lnTo>
                    <a:pt x="5320" y="22064"/>
                  </a:lnTo>
                  <a:lnTo>
                    <a:pt x="5810" y="22391"/>
                  </a:lnTo>
                  <a:lnTo>
                    <a:pt x="6316" y="22668"/>
                  </a:lnTo>
                  <a:lnTo>
                    <a:pt x="6838" y="22945"/>
                  </a:lnTo>
                  <a:lnTo>
                    <a:pt x="7360" y="23174"/>
                  </a:lnTo>
                  <a:lnTo>
                    <a:pt x="7915" y="23402"/>
                  </a:lnTo>
                  <a:lnTo>
                    <a:pt x="8470" y="23582"/>
                  </a:lnTo>
                  <a:lnTo>
                    <a:pt x="9041" y="23745"/>
                  </a:lnTo>
                  <a:lnTo>
                    <a:pt x="9629" y="23892"/>
                  </a:lnTo>
                  <a:lnTo>
                    <a:pt x="10216" y="23990"/>
                  </a:lnTo>
                  <a:lnTo>
                    <a:pt x="10820" y="24071"/>
                  </a:lnTo>
                  <a:lnTo>
                    <a:pt x="11440" y="24120"/>
                  </a:lnTo>
                  <a:lnTo>
                    <a:pt x="12060" y="24137"/>
                  </a:lnTo>
                  <a:lnTo>
                    <a:pt x="12680" y="24120"/>
                  </a:lnTo>
                  <a:lnTo>
                    <a:pt x="13301" y="24071"/>
                  </a:lnTo>
                  <a:lnTo>
                    <a:pt x="13904" y="23990"/>
                  </a:lnTo>
                  <a:lnTo>
                    <a:pt x="14492" y="23892"/>
                  </a:lnTo>
                  <a:lnTo>
                    <a:pt x="15079" y="23745"/>
                  </a:lnTo>
                  <a:lnTo>
                    <a:pt x="15651" y="23582"/>
                  </a:lnTo>
                  <a:lnTo>
                    <a:pt x="16205" y="23402"/>
                  </a:lnTo>
                  <a:lnTo>
                    <a:pt x="16760" y="23174"/>
                  </a:lnTo>
                  <a:lnTo>
                    <a:pt x="17299" y="22945"/>
                  </a:lnTo>
                  <a:lnTo>
                    <a:pt x="17805" y="22668"/>
                  </a:lnTo>
                  <a:lnTo>
                    <a:pt x="18311" y="22391"/>
                  </a:lnTo>
                  <a:lnTo>
                    <a:pt x="18800" y="22064"/>
                  </a:lnTo>
                  <a:lnTo>
                    <a:pt x="19273" y="21738"/>
                  </a:lnTo>
                  <a:lnTo>
                    <a:pt x="19730" y="21379"/>
                  </a:lnTo>
                  <a:lnTo>
                    <a:pt x="20171" y="21003"/>
                  </a:lnTo>
                  <a:lnTo>
                    <a:pt x="20595" y="20595"/>
                  </a:lnTo>
                  <a:lnTo>
                    <a:pt x="20987" y="20171"/>
                  </a:lnTo>
                  <a:lnTo>
                    <a:pt x="21379" y="19747"/>
                  </a:lnTo>
                  <a:lnTo>
                    <a:pt x="21738" y="19290"/>
                  </a:lnTo>
                  <a:lnTo>
                    <a:pt x="22064" y="18817"/>
                  </a:lnTo>
                  <a:lnTo>
                    <a:pt x="22374" y="18327"/>
                  </a:lnTo>
                  <a:lnTo>
                    <a:pt x="22668" y="17821"/>
                  </a:lnTo>
                  <a:lnTo>
                    <a:pt x="22945" y="17299"/>
                  </a:lnTo>
                  <a:lnTo>
                    <a:pt x="23174" y="16760"/>
                  </a:lnTo>
                  <a:lnTo>
                    <a:pt x="23402" y="16206"/>
                  </a:lnTo>
                  <a:lnTo>
                    <a:pt x="23582" y="15651"/>
                  </a:lnTo>
                  <a:lnTo>
                    <a:pt x="23745" y="15080"/>
                  </a:lnTo>
                  <a:lnTo>
                    <a:pt x="23875" y="14492"/>
                  </a:lnTo>
                  <a:lnTo>
                    <a:pt x="23990" y="13905"/>
                  </a:lnTo>
                  <a:lnTo>
                    <a:pt x="24071" y="13301"/>
                  </a:lnTo>
                  <a:lnTo>
                    <a:pt x="24104" y="12681"/>
                  </a:lnTo>
                  <a:lnTo>
                    <a:pt x="24120" y="12061"/>
                  </a:lnTo>
                  <a:lnTo>
                    <a:pt x="24104" y="11440"/>
                  </a:lnTo>
                  <a:lnTo>
                    <a:pt x="24071" y="10837"/>
                  </a:lnTo>
                  <a:lnTo>
                    <a:pt x="23990" y="10233"/>
                  </a:lnTo>
                  <a:lnTo>
                    <a:pt x="23875" y="9629"/>
                  </a:lnTo>
                  <a:lnTo>
                    <a:pt x="23745" y="9041"/>
                  </a:lnTo>
                  <a:lnTo>
                    <a:pt x="23582" y="8470"/>
                  </a:lnTo>
                  <a:lnTo>
                    <a:pt x="23402" y="7915"/>
                  </a:lnTo>
                  <a:lnTo>
                    <a:pt x="23174" y="7361"/>
                  </a:lnTo>
                  <a:lnTo>
                    <a:pt x="22945" y="6838"/>
                  </a:lnTo>
                  <a:lnTo>
                    <a:pt x="22668" y="6316"/>
                  </a:lnTo>
                  <a:lnTo>
                    <a:pt x="22374" y="5810"/>
                  </a:lnTo>
                  <a:lnTo>
                    <a:pt x="22064" y="5321"/>
                  </a:lnTo>
                  <a:lnTo>
                    <a:pt x="21738" y="4847"/>
                  </a:lnTo>
                  <a:lnTo>
                    <a:pt x="21379" y="4390"/>
                  </a:lnTo>
                  <a:lnTo>
                    <a:pt x="20987" y="3950"/>
                  </a:lnTo>
                  <a:lnTo>
                    <a:pt x="20595" y="3526"/>
                  </a:lnTo>
                  <a:lnTo>
                    <a:pt x="20171" y="3134"/>
                  </a:lnTo>
                  <a:lnTo>
                    <a:pt x="19730" y="2759"/>
                  </a:lnTo>
                  <a:lnTo>
                    <a:pt x="19273" y="2400"/>
                  </a:lnTo>
                  <a:lnTo>
                    <a:pt x="18800" y="2057"/>
                  </a:lnTo>
                  <a:lnTo>
                    <a:pt x="18311" y="1747"/>
                  </a:lnTo>
                  <a:lnTo>
                    <a:pt x="17805" y="1453"/>
                  </a:lnTo>
                  <a:lnTo>
                    <a:pt x="17299" y="1192"/>
                  </a:lnTo>
                  <a:lnTo>
                    <a:pt x="16760" y="947"/>
                  </a:lnTo>
                  <a:lnTo>
                    <a:pt x="16205" y="735"/>
                  </a:lnTo>
                  <a:lnTo>
                    <a:pt x="15651" y="539"/>
                  </a:lnTo>
                  <a:lnTo>
                    <a:pt x="15079" y="376"/>
                  </a:lnTo>
                  <a:lnTo>
                    <a:pt x="14492" y="245"/>
                  </a:lnTo>
                  <a:lnTo>
                    <a:pt x="13904" y="131"/>
                  </a:lnTo>
                  <a:lnTo>
                    <a:pt x="13301" y="66"/>
                  </a:lnTo>
                  <a:lnTo>
                    <a:pt x="12680" y="17"/>
                  </a:lnTo>
                  <a:lnTo>
                    <a:pt x="1206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847;p24"/>
            <p:cNvSpPr/>
            <p:nvPr/>
          </p:nvSpPr>
          <p:spPr>
            <a:xfrm>
              <a:off x="3216689" y="2694280"/>
              <a:ext cx="289331" cy="289523"/>
            </a:xfrm>
            <a:custGeom>
              <a:avLst/>
              <a:gdLst/>
              <a:ahLst/>
              <a:cxnLst/>
              <a:rect l="l" t="t" r="r" b="b"/>
              <a:pathLst>
                <a:path w="24121" h="24137" fill="none" extrusionOk="0">
                  <a:moveTo>
                    <a:pt x="24120" y="12061"/>
                  </a:moveTo>
                  <a:lnTo>
                    <a:pt x="24120" y="12061"/>
                  </a:lnTo>
                  <a:lnTo>
                    <a:pt x="24104" y="12681"/>
                  </a:lnTo>
                  <a:lnTo>
                    <a:pt x="24071" y="13301"/>
                  </a:lnTo>
                  <a:lnTo>
                    <a:pt x="23990" y="13905"/>
                  </a:lnTo>
                  <a:lnTo>
                    <a:pt x="23875" y="14492"/>
                  </a:lnTo>
                  <a:lnTo>
                    <a:pt x="23745" y="15080"/>
                  </a:lnTo>
                  <a:lnTo>
                    <a:pt x="23582" y="15651"/>
                  </a:lnTo>
                  <a:lnTo>
                    <a:pt x="23402" y="16206"/>
                  </a:lnTo>
                  <a:lnTo>
                    <a:pt x="23174" y="16760"/>
                  </a:lnTo>
                  <a:lnTo>
                    <a:pt x="22945" y="17299"/>
                  </a:lnTo>
                  <a:lnTo>
                    <a:pt x="22668" y="17821"/>
                  </a:lnTo>
                  <a:lnTo>
                    <a:pt x="22374" y="18327"/>
                  </a:lnTo>
                  <a:lnTo>
                    <a:pt x="22064" y="18817"/>
                  </a:lnTo>
                  <a:lnTo>
                    <a:pt x="21738" y="19290"/>
                  </a:lnTo>
                  <a:lnTo>
                    <a:pt x="21379" y="19747"/>
                  </a:lnTo>
                  <a:lnTo>
                    <a:pt x="20987" y="20171"/>
                  </a:lnTo>
                  <a:lnTo>
                    <a:pt x="20595" y="20595"/>
                  </a:lnTo>
                  <a:lnTo>
                    <a:pt x="20171" y="21003"/>
                  </a:lnTo>
                  <a:lnTo>
                    <a:pt x="19730" y="21379"/>
                  </a:lnTo>
                  <a:lnTo>
                    <a:pt x="19273" y="21738"/>
                  </a:lnTo>
                  <a:lnTo>
                    <a:pt x="18800" y="22064"/>
                  </a:lnTo>
                  <a:lnTo>
                    <a:pt x="18311" y="22391"/>
                  </a:lnTo>
                  <a:lnTo>
                    <a:pt x="17805" y="22668"/>
                  </a:lnTo>
                  <a:lnTo>
                    <a:pt x="17299" y="22945"/>
                  </a:lnTo>
                  <a:lnTo>
                    <a:pt x="16760" y="23174"/>
                  </a:lnTo>
                  <a:lnTo>
                    <a:pt x="16205" y="23402"/>
                  </a:lnTo>
                  <a:lnTo>
                    <a:pt x="15651" y="23582"/>
                  </a:lnTo>
                  <a:lnTo>
                    <a:pt x="15079" y="23745"/>
                  </a:lnTo>
                  <a:lnTo>
                    <a:pt x="14492" y="23892"/>
                  </a:lnTo>
                  <a:lnTo>
                    <a:pt x="13904" y="23990"/>
                  </a:lnTo>
                  <a:lnTo>
                    <a:pt x="13301" y="24071"/>
                  </a:lnTo>
                  <a:lnTo>
                    <a:pt x="12680" y="24120"/>
                  </a:lnTo>
                  <a:lnTo>
                    <a:pt x="12060" y="24137"/>
                  </a:lnTo>
                  <a:lnTo>
                    <a:pt x="12060" y="24137"/>
                  </a:lnTo>
                  <a:lnTo>
                    <a:pt x="11440" y="24120"/>
                  </a:lnTo>
                  <a:lnTo>
                    <a:pt x="10820" y="24071"/>
                  </a:lnTo>
                  <a:lnTo>
                    <a:pt x="10216" y="23990"/>
                  </a:lnTo>
                  <a:lnTo>
                    <a:pt x="9629" y="23892"/>
                  </a:lnTo>
                  <a:lnTo>
                    <a:pt x="9041" y="23745"/>
                  </a:lnTo>
                  <a:lnTo>
                    <a:pt x="8470" y="23582"/>
                  </a:lnTo>
                  <a:lnTo>
                    <a:pt x="7915" y="23402"/>
                  </a:lnTo>
                  <a:lnTo>
                    <a:pt x="7360" y="23174"/>
                  </a:lnTo>
                  <a:lnTo>
                    <a:pt x="6838" y="22945"/>
                  </a:lnTo>
                  <a:lnTo>
                    <a:pt x="6316" y="22668"/>
                  </a:lnTo>
                  <a:lnTo>
                    <a:pt x="5810" y="22391"/>
                  </a:lnTo>
                  <a:lnTo>
                    <a:pt x="5320" y="22064"/>
                  </a:lnTo>
                  <a:lnTo>
                    <a:pt x="4847" y="21738"/>
                  </a:lnTo>
                  <a:lnTo>
                    <a:pt x="4390" y="21379"/>
                  </a:lnTo>
                  <a:lnTo>
                    <a:pt x="3950" y="21003"/>
                  </a:lnTo>
                  <a:lnTo>
                    <a:pt x="3525" y="20595"/>
                  </a:lnTo>
                  <a:lnTo>
                    <a:pt x="3134" y="20171"/>
                  </a:lnTo>
                  <a:lnTo>
                    <a:pt x="2758" y="19747"/>
                  </a:lnTo>
                  <a:lnTo>
                    <a:pt x="2399" y="19290"/>
                  </a:lnTo>
                  <a:lnTo>
                    <a:pt x="2057" y="18817"/>
                  </a:lnTo>
                  <a:lnTo>
                    <a:pt x="1747" y="18327"/>
                  </a:lnTo>
                  <a:lnTo>
                    <a:pt x="1453" y="17821"/>
                  </a:lnTo>
                  <a:lnTo>
                    <a:pt x="1192" y="17299"/>
                  </a:lnTo>
                  <a:lnTo>
                    <a:pt x="947" y="16760"/>
                  </a:lnTo>
                  <a:lnTo>
                    <a:pt x="735" y="16206"/>
                  </a:lnTo>
                  <a:lnTo>
                    <a:pt x="539" y="15651"/>
                  </a:lnTo>
                  <a:lnTo>
                    <a:pt x="376" y="15080"/>
                  </a:lnTo>
                  <a:lnTo>
                    <a:pt x="245" y="14492"/>
                  </a:lnTo>
                  <a:lnTo>
                    <a:pt x="131" y="13905"/>
                  </a:lnTo>
                  <a:lnTo>
                    <a:pt x="66" y="13301"/>
                  </a:lnTo>
                  <a:lnTo>
                    <a:pt x="17" y="12681"/>
                  </a:lnTo>
                  <a:lnTo>
                    <a:pt x="0" y="12061"/>
                  </a:lnTo>
                  <a:lnTo>
                    <a:pt x="0" y="12061"/>
                  </a:lnTo>
                  <a:lnTo>
                    <a:pt x="17" y="11440"/>
                  </a:lnTo>
                  <a:lnTo>
                    <a:pt x="66" y="10837"/>
                  </a:lnTo>
                  <a:lnTo>
                    <a:pt x="131" y="10233"/>
                  </a:lnTo>
                  <a:lnTo>
                    <a:pt x="245" y="9629"/>
                  </a:lnTo>
                  <a:lnTo>
                    <a:pt x="376" y="9041"/>
                  </a:lnTo>
                  <a:lnTo>
                    <a:pt x="539" y="8470"/>
                  </a:lnTo>
                  <a:lnTo>
                    <a:pt x="735" y="7915"/>
                  </a:lnTo>
                  <a:lnTo>
                    <a:pt x="947" y="7361"/>
                  </a:lnTo>
                  <a:lnTo>
                    <a:pt x="1192" y="6838"/>
                  </a:lnTo>
                  <a:lnTo>
                    <a:pt x="1453" y="6316"/>
                  </a:lnTo>
                  <a:lnTo>
                    <a:pt x="1747" y="5810"/>
                  </a:lnTo>
                  <a:lnTo>
                    <a:pt x="2057" y="5321"/>
                  </a:lnTo>
                  <a:lnTo>
                    <a:pt x="2399" y="4847"/>
                  </a:lnTo>
                  <a:lnTo>
                    <a:pt x="2758" y="4390"/>
                  </a:lnTo>
                  <a:lnTo>
                    <a:pt x="3134" y="3950"/>
                  </a:lnTo>
                  <a:lnTo>
                    <a:pt x="3525" y="3526"/>
                  </a:lnTo>
                  <a:lnTo>
                    <a:pt x="3950" y="3134"/>
                  </a:lnTo>
                  <a:lnTo>
                    <a:pt x="4390" y="2759"/>
                  </a:lnTo>
                  <a:lnTo>
                    <a:pt x="4847" y="2400"/>
                  </a:lnTo>
                  <a:lnTo>
                    <a:pt x="5320" y="2057"/>
                  </a:lnTo>
                  <a:lnTo>
                    <a:pt x="5810" y="1747"/>
                  </a:lnTo>
                  <a:lnTo>
                    <a:pt x="6316" y="1453"/>
                  </a:lnTo>
                  <a:lnTo>
                    <a:pt x="6838" y="1192"/>
                  </a:lnTo>
                  <a:lnTo>
                    <a:pt x="7360" y="947"/>
                  </a:lnTo>
                  <a:lnTo>
                    <a:pt x="7915" y="735"/>
                  </a:lnTo>
                  <a:lnTo>
                    <a:pt x="8470" y="539"/>
                  </a:lnTo>
                  <a:lnTo>
                    <a:pt x="9041" y="376"/>
                  </a:lnTo>
                  <a:lnTo>
                    <a:pt x="9629" y="245"/>
                  </a:lnTo>
                  <a:lnTo>
                    <a:pt x="10216" y="131"/>
                  </a:lnTo>
                  <a:lnTo>
                    <a:pt x="10820" y="66"/>
                  </a:lnTo>
                  <a:lnTo>
                    <a:pt x="11440" y="17"/>
                  </a:lnTo>
                  <a:lnTo>
                    <a:pt x="12060" y="1"/>
                  </a:lnTo>
                  <a:lnTo>
                    <a:pt x="12060" y="1"/>
                  </a:lnTo>
                  <a:lnTo>
                    <a:pt x="12680" y="17"/>
                  </a:lnTo>
                  <a:lnTo>
                    <a:pt x="13301" y="66"/>
                  </a:lnTo>
                  <a:lnTo>
                    <a:pt x="13904" y="131"/>
                  </a:lnTo>
                  <a:lnTo>
                    <a:pt x="14492" y="245"/>
                  </a:lnTo>
                  <a:lnTo>
                    <a:pt x="15079" y="376"/>
                  </a:lnTo>
                  <a:lnTo>
                    <a:pt x="15651" y="539"/>
                  </a:lnTo>
                  <a:lnTo>
                    <a:pt x="16205" y="735"/>
                  </a:lnTo>
                  <a:lnTo>
                    <a:pt x="16760" y="947"/>
                  </a:lnTo>
                  <a:lnTo>
                    <a:pt x="17299" y="1192"/>
                  </a:lnTo>
                  <a:lnTo>
                    <a:pt x="17805" y="1453"/>
                  </a:lnTo>
                  <a:lnTo>
                    <a:pt x="18311" y="1747"/>
                  </a:lnTo>
                  <a:lnTo>
                    <a:pt x="18800" y="2057"/>
                  </a:lnTo>
                  <a:lnTo>
                    <a:pt x="19273" y="2400"/>
                  </a:lnTo>
                  <a:lnTo>
                    <a:pt x="19730" y="2759"/>
                  </a:lnTo>
                  <a:lnTo>
                    <a:pt x="20171" y="3134"/>
                  </a:lnTo>
                  <a:lnTo>
                    <a:pt x="20595" y="3526"/>
                  </a:lnTo>
                  <a:lnTo>
                    <a:pt x="20987" y="3950"/>
                  </a:lnTo>
                  <a:lnTo>
                    <a:pt x="21379" y="4390"/>
                  </a:lnTo>
                  <a:lnTo>
                    <a:pt x="21738" y="4847"/>
                  </a:lnTo>
                  <a:lnTo>
                    <a:pt x="22064" y="5321"/>
                  </a:lnTo>
                  <a:lnTo>
                    <a:pt x="22374" y="5810"/>
                  </a:lnTo>
                  <a:lnTo>
                    <a:pt x="22668" y="6316"/>
                  </a:lnTo>
                  <a:lnTo>
                    <a:pt x="22945" y="6838"/>
                  </a:lnTo>
                  <a:lnTo>
                    <a:pt x="23174" y="7361"/>
                  </a:lnTo>
                  <a:lnTo>
                    <a:pt x="23402" y="7915"/>
                  </a:lnTo>
                  <a:lnTo>
                    <a:pt x="23582" y="8470"/>
                  </a:lnTo>
                  <a:lnTo>
                    <a:pt x="23745" y="9041"/>
                  </a:lnTo>
                  <a:lnTo>
                    <a:pt x="23875" y="9629"/>
                  </a:lnTo>
                  <a:lnTo>
                    <a:pt x="23990" y="10233"/>
                  </a:lnTo>
                  <a:lnTo>
                    <a:pt x="24071" y="10837"/>
                  </a:lnTo>
                  <a:lnTo>
                    <a:pt x="24104" y="11440"/>
                  </a:lnTo>
                  <a:lnTo>
                    <a:pt x="24120" y="120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848;p24"/>
            <p:cNvSpPr/>
            <p:nvPr/>
          </p:nvSpPr>
          <p:spPr>
            <a:xfrm>
              <a:off x="3305755" y="2749879"/>
              <a:ext cx="126271" cy="154256"/>
            </a:xfrm>
            <a:custGeom>
              <a:avLst/>
              <a:gdLst/>
              <a:ahLst/>
              <a:cxnLst/>
              <a:rect l="l" t="t" r="r" b="b"/>
              <a:pathLst>
                <a:path w="10527" h="12860" extrusionOk="0">
                  <a:moveTo>
                    <a:pt x="4031" y="0"/>
                  </a:moveTo>
                  <a:lnTo>
                    <a:pt x="3803" y="33"/>
                  </a:lnTo>
                  <a:lnTo>
                    <a:pt x="3591" y="66"/>
                  </a:lnTo>
                  <a:lnTo>
                    <a:pt x="3379" y="115"/>
                  </a:lnTo>
                  <a:lnTo>
                    <a:pt x="3167" y="163"/>
                  </a:lnTo>
                  <a:lnTo>
                    <a:pt x="2954" y="229"/>
                  </a:lnTo>
                  <a:lnTo>
                    <a:pt x="2759" y="310"/>
                  </a:lnTo>
                  <a:lnTo>
                    <a:pt x="2563" y="408"/>
                  </a:lnTo>
                  <a:lnTo>
                    <a:pt x="2367" y="506"/>
                  </a:lnTo>
                  <a:lnTo>
                    <a:pt x="2187" y="620"/>
                  </a:lnTo>
                  <a:lnTo>
                    <a:pt x="2008" y="735"/>
                  </a:lnTo>
                  <a:lnTo>
                    <a:pt x="1828" y="865"/>
                  </a:lnTo>
                  <a:lnTo>
                    <a:pt x="1665" y="1012"/>
                  </a:lnTo>
                  <a:lnTo>
                    <a:pt x="1502" y="1159"/>
                  </a:lnTo>
                  <a:lnTo>
                    <a:pt x="1355" y="1306"/>
                  </a:lnTo>
                  <a:lnTo>
                    <a:pt x="1208" y="1469"/>
                  </a:lnTo>
                  <a:lnTo>
                    <a:pt x="1078" y="1649"/>
                  </a:lnTo>
                  <a:lnTo>
                    <a:pt x="947" y="1828"/>
                  </a:lnTo>
                  <a:lnTo>
                    <a:pt x="817" y="2008"/>
                  </a:lnTo>
                  <a:lnTo>
                    <a:pt x="702" y="2187"/>
                  </a:lnTo>
                  <a:lnTo>
                    <a:pt x="490" y="2579"/>
                  </a:lnTo>
                  <a:lnTo>
                    <a:pt x="327" y="3003"/>
                  </a:lnTo>
                  <a:lnTo>
                    <a:pt x="245" y="3215"/>
                  </a:lnTo>
                  <a:lnTo>
                    <a:pt x="180" y="3427"/>
                  </a:lnTo>
                  <a:lnTo>
                    <a:pt x="131" y="3656"/>
                  </a:lnTo>
                  <a:lnTo>
                    <a:pt x="82" y="3868"/>
                  </a:lnTo>
                  <a:lnTo>
                    <a:pt x="50" y="4096"/>
                  </a:lnTo>
                  <a:lnTo>
                    <a:pt x="17" y="4325"/>
                  </a:lnTo>
                  <a:lnTo>
                    <a:pt x="17" y="4553"/>
                  </a:lnTo>
                  <a:lnTo>
                    <a:pt x="1" y="4782"/>
                  </a:lnTo>
                  <a:lnTo>
                    <a:pt x="1" y="12860"/>
                  </a:lnTo>
                  <a:lnTo>
                    <a:pt x="490" y="12566"/>
                  </a:lnTo>
                  <a:lnTo>
                    <a:pt x="980" y="12289"/>
                  </a:lnTo>
                  <a:lnTo>
                    <a:pt x="1469" y="12028"/>
                  </a:lnTo>
                  <a:lnTo>
                    <a:pt x="1992" y="11783"/>
                  </a:lnTo>
                  <a:lnTo>
                    <a:pt x="2514" y="11554"/>
                  </a:lnTo>
                  <a:lnTo>
                    <a:pt x="3036" y="11342"/>
                  </a:lnTo>
                  <a:lnTo>
                    <a:pt x="3575" y="11146"/>
                  </a:lnTo>
                  <a:lnTo>
                    <a:pt x="4129" y="10967"/>
                  </a:lnTo>
                  <a:lnTo>
                    <a:pt x="4684" y="10820"/>
                  </a:lnTo>
                  <a:lnTo>
                    <a:pt x="5239" y="10673"/>
                  </a:lnTo>
                  <a:lnTo>
                    <a:pt x="5810" y="10559"/>
                  </a:lnTo>
                  <a:lnTo>
                    <a:pt x="6398" y="10461"/>
                  </a:lnTo>
                  <a:lnTo>
                    <a:pt x="6985" y="10396"/>
                  </a:lnTo>
                  <a:lnTo>
                    <a:pt x="7573" y="10347"/>
                  </a:lnTo>
                  <a:lnTo>
                    <a:pt x="8160" y="10314"/>
                  </a:lnTo>
                  <a:lnTo>
                    <a:pt x="8764" y="10298"/>
                  </a:lnTo>
                  <a:lnTo>
                    <a:pt x="8813" y="10298"/>
                  </a:lnTo>
                  <a:lnTo>
                    <a:pt x="8813" y="9351"/>
                  </a:lnTo>
                  <a:lnTo>
                    <a:pt x="10527" y="9351"/>
                  </a:lnTo>
                  <a:lnTo>
                    <a:pt x="8715" y="4602"/>
                  </a:lnTo>
                  <a:lnTo>
                    <a:pt x="8715" y="4374"/>
                  </a:lnTo>
                  <a:lnTo>
                    <a:pt x="8699" y="4145"/>
                  </a:lnTo>
                  <a:lnTo>
                    <a:pt x="8666" y="3917"/>
                  </a:lnTo>
                  <a:lnTo>
                    <a:pt x="8633" y="3688"/>
                  </a:lnTo>
                  <a:lnTo>
                    <a:pt x="8585" y="3476"/>
                  </a:lnTo>
                  <a:lnTo>
                    <a:pt x="8519" y="3264"/>
                  </a:lnTo>
                  <a:lnTo>
                    <a:pt x="8454" y="3052"/>
                  </a:lnTo>
                  <a:lnTo>
                    <a:pt x="8372" y="2840"/>
                  </a:lnTo>
                  <a:lnTo>
                    <a:pt x="8274" y="2644"/>
                  </a:lnTo>
                  <a:lnTo>
                    <a:pt x="8177" y="2448"/>
                  </a:lnTo>
                  <a:lnTo>
                    <a:pt x="8079" y="2252"/>
                  </a:lnTo>
                  <a:lnTo>
                    <a:pt x="7964" y="2056"/>
                  </a:lnTo>
                  <a:lnTo>
                    <a:pt x="7834" y="1877"/>
                  </a:lnTo>
                  <a:lnTo>
                    <a:pt x="7703" y="1714"/>
                  </a:lnTo>
                  <a:lnTo>
                    <a:pt x="7556" y="1534"/>
                  </a:lnTo>
                  <a:lnTo>
                    <a:pt x="7410" y="1387"/>
                  </a:lnTo>
                  <a:lnTo>
                    <a:pt x="7263" y="1224"/>
                  </a:lnTo>
                  <a:lnTo>
                    <a:pt x="7099" y="1077"/>
                  </a:lnTo>
                  <a:lnTo>
                    <a:pt x="6936" y="947"/>
                  </a:lnTo>
                  <a:lnTo>
                    <a:pt x="6757" y="816"/>
                  </a:lnTo>
                  <a:lnTo>
                    <a:pt x="6577" y="686"/>
                  </a:lnTo>
                  <a:lnTo>
                    <a:pt x="6381" y="571"/>
                  </a:lnTo>
                  <a:lnTo>
                    <a:pt x="6202" y="474"/>
                  </a:lnTo>
                  <a:lnTo>
                    <a:pt x="6006" y="376"/>
                  </a:lnTo>
                  <a:lnTo>
                    <a:pt x="5794" y="294"/>
                  </a:lnTo>
                  <a:lnTo>
                    <a:pt x="5598" y="212"/>
                  </a:lnTo>
                  <a:lnTo>
                    <a:pt x="5386" y="147"/>
                  </a:lnTo>
                  <a:lnTo>
                    <a:pt x="5157" y="98"/>
                  </a:lnTo>
                  <a:lnTo>
                    <a:pt x="4945" y="49"/>
                  </a:lnTo>
                  <a:lnTo>
                    <a:pt x="4717" y="17"/>
                  </a:lnTo>
                  <a:lnTo>
                    <a:pt x="448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849;p24"/>
            <p:cNvSpPr/>
            <p:nvPr/>
          </p:nvSpPr>
          <p:spPr>
            <a:xfrm>
              <a:off x="3305755" y="2749879"/>
              <a:ext cx="126271" cy="154256"/>
            </a:xfrm>
            <a:custGeom>
              <a:avLst/>
              <a:gdLst/>
              <a:ahLst/>
              <a:cxnLst/>
              <a:rect l="l" t="t" r="r" b="b"/>
              <a:pathLst>
                <a:path w="10527" h="12860" fill="none" extrusionOk="0">
                  <a:moveTo>
                    <a:pt x="4260" y="0"/>
                  </a:moveTo>
                  <a:lnTo>
                    <a:pt x="4260" y="0"/>
                  </a:lnTo>
                  <a:lnTo>
                    <a:pt x="4031" y="0"/>
                  </a:lnTo>
                  <a:lnTo>
                    <a:pt x="3803" y="33"/>
                  </a:lnTo>
                  <a:lnTo>
                    <a:pt x="3591" y="66"/>
                  </a:lnTo>
                  <a:lnTo>
                    <a:pt x="3379" y="115"/>
                  </a:lnTo>
                  <a:lnTo>
                    <a:pt x="3167" y="163"/>
                  </a:lnTo>
                  <a:lnTo>
                    <a:pt x="2954" y="229"/>
                  </a:lnTo>
                  <a:lnTo>
                    <a:pt x="2759" y="310"/>
                  </a:lnTo>
                  <a:lnTo>
                    <a:pt x="2563" y="408"/>
                  </a:lnTo>
                  <a:lnTo>
                    <a:pt x="2367" y="506"/>
                  </a:lnTo>
                  <a:lnTo>
                    <a:pt x="2187" y="620"/>
                  </a:lnTo>
                  <a:lnTo>
                    <a:pt x="2008" y="735"/>
                  </a:lnTo>
                  <a:lnTo>
                    <a:pt x="1828" y="865"/>
                  </a:lnTo>
                  <a:lnTo>
                    <a:pt x="1665" y="1012"/>
                  </a:lnTo>
                  <a:lnTo>
                    <a:pt x="1502" y="1159"/>
                  </a:lnTo>
                  <a:lnTo>
                    <a:pt x="1355" y="1306"/>
                  </a:lnTo>
                  <a:lnTo>
                    <a:pt x="1208" y="1469"/>
                  </a:lnTo>
                  <a:lnTo>
                    <a:pt x="1078" y="1649"/>
                  </a:lnTo>
                  <a:lnTo>
                    <a:pt x="947" y="1828"/>
                  </a:lnTo>
                  <a:lnTo>
                    <a:pt x="817" y="2008"/>
                  </a:lnTo>
                  <a:lnTo>
                    <a:pt x="702" y="2187"/>
                  </a:lnTo>
                  <a:lnTo>
                    <a:pt x="490" y="2579"/>
                  </a:lnTo>
                  <a:lnTo>
                    <a:pt x="327" y="3003"/>
                  </a:lnTo>
                  <a:lnTo>
                    <a:pt x="245" y="3215"/>
                  </a:lnTo>
                  <a:lnTo>
                    <a:pt x="180" y="3427"/>
                  </a:lnTo>
                  <a:lnTo>
                    <a:pt x="131" y="3656"/>
                  </a:lnTo>
                  <a:lnTo>
                    <a:pt x="82" y="3868"/>
                  </a:lnTo>
                  <a:lnTo>
                    <a:pt x="50" y="4096"/>
                  </a:lnTo>
                  <a:lnTo>
                    <a:pt x="17" y="4325"/>
                  </a:lnTo>
                  <a:lnTo>
                    <a:pt x="17" y="4553"/>
                  </a:lnTo>
                  <a:lnTo>
                    <a:pt x="1" y="4782"/>
                  </a:lnTo>
                  <a:lnTo>
                    <a:pt x="1" y="12860"/>
                  </a:lnTo>
                  <a:lnTo>
                    <a:pt x="1" y="12860"/>
                  </a:lnTo>
                  <a:lnTo>
                    <a:pt x="490" y="12566"/>
                  </a:lnTo>
                  <a:lnTo>
                    <a:pt x="980" y="12289"/>
                  </a:lnTo>
                  <a:lnTo>
                    <a:pt x="1469" y="12028"/>
                  </a:lnTo>
                  <a:lnTo>
                    <a:pt x="1992" y="11783"/>
                  </a:lnTo>
                  <a:lnTo>
                    <a:pt x="2514" y="11554"/>
                  </a:lnTo>
                  <a:lnTo>
                    <a:pt x="3036" y="11342"/>
                  </a:lnTo>
                  <a:lnTo>
                    <a:pt x="3575" y="11146"/>
                  </a:lnTo>
                  <a:lnTo>
                    <a:pt x="4129" y="10967"/>
                  </a:lnTo>
                  <a:lnTo>
                    <a:pt x="4684" y="10820"/>
                  </a:lnTo>
                  <a:lnTo>
                    <a:pt x="5239" y="10673"/>
                  </a:lnTo>
                  <a:lnTo>
                    <a:pt x="5810" y="10559"/>
                  </a:lnTo>
                  <a:lnTo>
                    <a:pt x="6398" y="10461"/>
                  </a:lnTo>
                  <a:lnTo>
                    <a:pt x="6985" y="10396"/>
                  </a:lnTo>
                  <a:lnTo>
                    <a:pt x="7573" y="10347"/>
                  </a:lnTo>
                  <a:lnTo>
                    <a:pt x="8160" y="10314"/>
                  </a:lnTo>
                  <a:lnTo>
                    <a:pt x="8764" y="10298"/>
                  </a:lnTo>
                  <a:lnTo>
                    <a:pt x="8764" y="10298"/>
                  </a:lnTo>
                  <a:lnTo>
                    <a:pt x="8813" y="10298"/>
                  </a:lnTo>
                  <a:lnTo>
                    <a:pt x="8813" y="9351"/>
                  </a:lnTo>
                  <a:lnTo>
                    <a:pt x="10527" y="9351"/>
                  </a:lnTo>
                  <a:lnTo>
                    <a:pt x="8715" y="4602"/>
                  </a:lnTo>
                  <a:lnTo>
                    <a:pt x="8715" y="4602"/>
                  </a:lnTo>
                  <a:lnTo>
                    <a:pt x="8715" y="4374"/>
                  </a:lnTo>
                  <a:lnTo>
                    <a:pt x="8699" y="4145"/>
                  </a:lnTo>
                  <a:lnTo>
                    <a:pt x="8666" y="3917"/>
                  </a:lnTo>
                  <a:lnTo>
                    <a:pt x="8633" y="3688"/>
                  </a:lnTo>
                  <a:lnTo>
                    <a:pt x="8585" y="3476"/>
                  </a:lnTo>
                  <a:lnTo>
                    <a:pt x="8519" y="3264"/>
                  </a:lnTo>
                  <a:lnTo>
                    <a:pt x="8454" y="3052"/>
                  </a:lnTo>
                  <a:lnTo>
                    <a:pt x="8372" y="2840"/>
                  </a:lnTo>
                  <a:lnTo>
                    <a:pt x="8274" y="2644"/>
                  </a:lnTo>
                  <a:lnTo>
                    <a:pt x="8177" y="2448"/>
                  </a:lnTo>
                  <a:lnTo>
                    <a:pt x="8079" y="2252"/>
                  </a:lnTo>
                  <a:lnTo>
                    <a:pt x="7964" y="2056"/>
                  </a:lnTo>
                  <a:lnTo>
                    <a:pt x="7834" y="1877"/>
                  </a:lnTo>
                  <a:lnTo>
                    <a:pt x="7703" y="1714"/>
                  </a:lnTo>
                  <a:lnTo>
                    <a:pt x="7556" y="1534"/>
                  </a:lnTo>
                  <a:lnTo>
                    <a:pt x="7410" y="1387"/>
                  </a:lnTo>
                  <a:lnTo>
                    <a:pt x="7263" y="1224"/>
                  </a:lnTo>
                  <a:lnTo>
                    <a:pt x="7099" y="1077"/>
                  </a:lnTo>
                  <a:lnTo>
                    <a:pt x="6936" y="947"/>
                  </a:lnTo>
                  <a:lnTo>
                    <a:pt x="6757" y="816"/>
                  </a:lnTo>
                  <a:lnTo>
                    <a:pt x="6577" y="686"/>
                  </a:lnTo>
                  <a:lnTo>
                    <a:pt x="6381" y="571"/>
                  </a:lnTo>
                  <a:lnTo>
                    <a:pt x="6202" y="474"/>
                  </a:lnTo>
                  <a:lnTo>
                    <a:pt x="6006" y="376"/>
                  </a:lnTo>
                  <a:lnTo>
                    <a:pt x="5794" y="294"/>
                  </a:lnTo>
                  <a:lnTo>
                    <a:pt x="5598" y="212"/>
                  </a:lnTo>
                  <a:lnTo>
                    <a:pt x="5386" y="147"/>
                  </a:lnTo>
                  <a:lnTo>
                    <a:pt x="5157" y="98"/>
                  </a:lnTo>
                  <a:lnTo>
                    <a:pt x="4945" y="49"/>
                  </a:lnTo>
                  <a:lnTo>
                    <a:pt x="4717" y="17"/>
                  </a:lnTo>
                  <a:lnTo>
                    <a:pt x="4488" y="0"/>
                  </a:lnTo>
                  <a:lnTo>
                    <a:pt x="4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850;p24"/>
            <p:cNvSpPr/>
            <p:nvPr/>
          </p:nvSpPr>
          <p:spPr>
            <a:xfrm>
              <a:off x="3356459" y="2749879"/>
              <a:ext cx="984" cy="12"/>
            </a:xfrm>
            <a:custGeom>
              <a:avLst/>
              <a:gdLst/>
              <a:ahLst/>
              <a:cxnLst/>
              <a:rect l="l" t="t" r="r" b="b"/>
              <a:pathLst>
                <a:path w="82" h="1" fill="none" extrusionOk="0">
                  <a:moveTo>
                    <a:pt x="8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851;p24"/>
            <p:cNvSpPr/>
            <p:nvPr/>
          </p:nvSpPr>
          <p:spPr>
            <a:xfrm>
              <a:off x="2868440" y="2873397"/>
              <a:ext cx="389754" cy="389754"/>
            </a:xfrm>
            <a:custGeom>
              <a:avLst/>
              <a:gdLst/>
              <a:ahLst/>
              <a:cxnLst/>
              <a:rect l="l" t="t" r="r" b="b"/>
              <a:pathLst>
                <a:path w="32493" h="32493" extrusionOk="0">
                  <a:moveTo>
                    <a:pt x="15830" y="1"/>
                  </a:moveTo>
                  <a:lnTo>
                    <a:pt x="15406" y="17"/>
                  </a:lnTo>
                  <a:lnTo>
                    <a:pt x="14998" y="50"/>
                  </a:lnTo>
                  <a:lnTo>
                    <a:pt x="14590" y="82"/>
                  </a:lnTo>
                  <a:lnTo>
                    <a:pt x="14182" y="131"/>
                  </a:lnTo>
                  <a:lnTo>
                    <a:pt x="13774" y="180"/>
                  </a:lnTo>
                  <a:lnTo>
                    <a:pt x="13366" y="245"/>
                  </a:lnTo>
                  <a:lnTo>
                    <a:pt x="12974" y="327"/>
                  </a:lnTo>
                  <a:lnTo>
                    <a:pt x="12583" y="409"/>
                  </a:lnTo>
                  <a:lnTo>
                    <a:pt x="12191" y="507"/>
                  </a:lnTo>
                  <a:lnTo>
                    <a:pt x="11799" y="621"/>
                  </a:lnTo>
                  <a:lnTo>
                    <a:pt x="11424" y="735"/>
                  </a:lnTo>
                  <a:lnTo>
                    <a:pt x="11032" y="849"/>
                  </a:lnTo>
                  <a:lnTo>
                    <a:pt x="10657" y="980"/>
                  </a:lnTo>
                  <a:lnTo>
                    <a:pt x="9923" y="1274"/>
                  </a:lnTo>
                  <a:lnTo>
                    <a:pt x="9204" y="1600"/>
                  </a:lnTo>
                  <a:lnTo>
                    <a:pt x="8503" y="1959"/>
                  </a:lnTo>
                  <a:lnTo>
                    <a:pt x="7817" y="2351"/>
                  </a:lnTo>
                  <a:lnTo>
                    <a:pt x="7165" y="2775"/>
                  </a:lnTo>
                  <a:lnTo>
                    <a:pt x="6528" y="3232"/>
                  </a:lnTo>
                  <a:lnTo>
                    <a:pt x="5908" y="3705"/>
                  </a:lnTo>
                  <a:lnTo>
                    <a:pt x="5320" y="4227"/>
                  </a:lnTo>
                  <a:lnTo>
                    <a:pt x="4766" y="4750"/>
                  </a:lnTo>
                  <a:lnTo>
                    <a:pt x="4227" y="5321"/>
                  </a:lnTo>
                  <a:lnTo>
                    <a:pt x="3705" y="5908"/>
                  </a:lnTo>
                  <a:lnTo>
                    <a:pt x="3232" y="6528"/>
                  </a:lnTo>
                  <a:lnTo>
                    <a:pt x="2775" y="7165"/>
                  </a:lnTo>
                  <a:lnTo>
                    <a:pt x="2350" y="7818"/>
                  </a:lnTo>
                  <a:lnTo>
                    <a:pt x="1959" y="8503"/>
                  </a:lnTo>
                  <a:lnTo>
                    <a:pt x="1600" y="9205"/>
                  </a:lnTo>
                  <a:lnTo>
                    <a:pt x="1273" y="9923"/>
                  </a:lnTo>
                  <a:lnTo>
                    <a:pt x="996" y="10657"/>
                  </a:lnTo>
                  <a:lnTo>
                    <a:pt x="849" y="11032"/>
                  </a:lnTo>
                  <a:lnTo>
                    <a:pt x="735" y="11408"/>
                  </a:lnTo>
                  <a:lnTo>
                    <a:pt x="621" y="11799"/>
                  </a:lnTo>
                  <a:lnTo>
                    <a:pt x="506" y="12191"/>
                  </a:lnTo>
                  <a:lnTo>
                    <a:pt x="425" y="12583"/>
                  </a:lnTo>
                  <a:lnTo>
                    <a:pt x="327" y="12974"/>
                  </a:lnTo>
                  <a:lnTo>
                    <a:pt x="262" y="13366"/>
                  </a:lnTo>
                  <a:lnTo>
                    <a:pt x="196" y="13774"/>
                  </a:lnTo>
                  <a:lnTo>
                    <a:pt x="131" y="14182"/>
                  </a:lnTo>
                  <a:lnTo>
                    <a:pt x="82" y="14590"/>
                  </a:lnTo>
                  <a:lnTo>
                    <a:pt x="49" y="14998"/>
                  </a:lnTo>
                  <a:lnTo>
                    <a:pt x="17" y="15406"/>
                  </a:lnTo>
                  <a:lnTo>
                    <a:pt x="0" y="15830"/>
                  </a:lnTo>
                  <a:lnTo>
                    <a:pt x="0" y="16238"/>
                  </a:lnTo>
                  <a:lnTo>
                    <a:pt x="0" y="16663"/>
                  </a:lnTo>
                  <a:lnTo>
                    <a:pt x="17" y="17087"/>
                  </a:lnTo>
                  <a:lnTo>
                    <a:pt x="49" y="17495"/>
                  </a:lnTo>
                  <a:lnTo>
                    <a:pt x="82" y="17903"/>
                  </a:lnTo>
                  <a:lnTo>
                    <a:pt x="131" y="18311"/>
                  </a:lnTo>
                  <a:lnTo>
                    <a:pt x="196" y="18719"/>
                  </a:lnTo>
                  <a:lnTo>
                    <a:pt x="262" y="19127"/>
                  </a:lnTo>
                  <a:lnTo>
                    <a:pt x="327" y="19518"/>
                  </a:lnTo>
                  <a:lnTo>
                    <a:pt x="425" y="19910"/>
                  </a:lnTo>
                  <a:lnTo>
                    <a:pt x="506" y="20302"/>
                  </a:lnTo>
                  <a:lnTo>
                    <a:pt x="621" y="20693"/>
                  </a:lnTo>
                  <a:lnTo>
                    <a:pt x="735" y="21069"/>
                  </a:lnTo>
                  <a:lnTo>
                    <a:pt x="849" y="21460"/>
                  </a:lnTo>
                  <a:lnTo>
                    <a:pt x="996" y="21836"/>
                  </a:lnTo>
                  <a:lnTo>
                    <a:pt x="1273" y="22570"/>
                  </a:lnTo>
                  <a:lnTo>
                    <a:pt x="1600" y="23288"/>
                  </a:lnTo>
                  <a:lnTo>
                    <a:pt x="1959" y="23990"/>
                  </a:lnTo>
                  <a:lnTo>
                    <a:pt x="2350" y="24659"/>
                  </a:lnTo>
                  <a:lnTo>
                    <a:pt x="2775" y="25328"/>
                  </a:lnTo>
                  <a:lnTo>
                    <a:pt x="3232" y="25965"/>
                  </a:lnTo>
                  <a:lnTo>
                    <a:pt x="3705" y="26568"/>
                  </a:lnTo>
                  <a:lnTo>
                    <a:pt x="4227" y="27172"/>
                  </a:lnTo>
                  <a:lnTo>
                    <a:pt x="4766" y="27727"/>
                  </a:lnTo>
                  <a:lnTo>
                    <a:pt x="5320" y="28266"/>
                  </a:lnTo>
                  <a:lnTo>
                    <a:pt x="5908" y="28771"/>
                  </a:lnTo>
                  <a:lnTo>
                    <a:pt x="6528" y="29261"/>
                  </a:lnTo>
                  <a:lnTo>
                    <a:pt x="7165" y="29718"/>
                  </a:lnTo>
                  <a:lnTo>
                    <a:pt x="7817" y="30142"/>
                  </a:lnTo>
                  <a:lnTo>
                    <a:pt x="8503" y="30534"/>
                  </a:lnTo>
                  <a:lnTo>
                    <a:pt x="9204" y="30893"/>
                  </a:lnTo>
                  <a:lnTo>
                    <a:pt x="9923" y="31203"/>
                  </a:lnTo>
                  <a:lnTo>
                    <a:pt x="10657" y="31497"/>
                  </a:lnTo>
                  <a:lnTo>
                    <a:pt x="11032" y="31627"/>
                  </a:lnTo>
                  <a:lnTo>
                    <a:pt x="11424" y="31758"/>
                  </a:lnTo>
                  <a:lnTo>
                    <a:pt x="11799" y="31872"/>
                  </a:lnTo>
                  <a:lnTo>
                    <a:pt x="12191" y="31970"/>
                  </a:lnTo>
                  <a:lnTo>
                    <a:pt x="12583" y="32068"/>
                  </a:lnTo>
                  <a:lnTo>
                    <a:pt x="12974" y="32150"/>
                  </a:lnTo>
                  <a:lnTo>
                    <a:pt x="13366" y="32231"/>
                  </a:lnTo>
                  <a:lnTo>
                    <a:pt x="13774" y="32296"/>
                  </a:lnTo>
                  <a:lnTo>
                    <a:pt x="14182" y="32362"/>
                  </a:lnTo>
                  <a:lnTo>
                    <a:pt x="14590" y="32411"/>
                  </a:lnTo>
                  <a:lnTo>
                    <a:pt x="14998" y="32443"/>
                  </a:lnTo>
                  <a:lnTo>
                    <a:pt x="15406" y="32460"/>
                  </a:lnTo>
                  <a:lnTo>
                    <a:pt x="15830" y="32476"/>
                  </a:lnTo>
                  <a:lnTo>
                    <a:pt x="16254" y="32492"/>
                  </a:lnTo>
                  <a:lnTo>
                    <a:pt x="16662" y="32476"/>
                  </a:lnTo>
                  <a:lnTo>
                    <a:pt x="17087" y="32460"/>
                  </a:lnTo>
                  <a:lnTo>
                    <a:pt x="17495" y="32443"/>
                  </a:lnTo>
                  <a:lnTo>
                    <a:pt x="17903" y="32411"/>
                  </a:lnTo>
                  <a:lnTo>
                    <a:pt x="18311" y="32362"/>
                  </a:lnTo>
                  <a:lnTo>
                    <a:pt x="18719" y="32296"/>
                  </a:lnTo>
                  <a:lnTo>
                    <a:pt x="19127" y="32231"/>
                  </a:lnTo>
                  <a:lnTo>
                    <a:pt x="19518" y="32150"/>
                  </a:lnTo>
                  <a:lnTo>
                    <a:pt x="19910" y="32068"/>
                  </a:lnTo>
                  <a:lnTo>
                    <a:pt x="20302" y="31970"/>
                  </a:lnTo>
                  <a:lnTo>
                    <a:pt x="20693" y="31872"/>
                  </a:lnTo>
                  <a:lnTo>
                    <a:pt x="21085" y="31758"/>
                  </a:lnTo>
                  <a:lnTo>
                    <a:pt x="21460" y="31627"/>
                  </a:lnTo>
                  <a:lnTo>
                    <a:pt x="21836" y="31497"/>
                  </a:lnTo>
                  <a:lnTo>
                    <a:pt x="22570" y="31203"/>
                  </a:lnTo>
                  <a:lnTo>
                    <a:pt x="23288" y="30893"/>
                  </a:lnTo>
                  <a:lnTo>
                    <a:pt x="23990" y="30534"/>
                  </a:lnTo>
                  <a:lnTo>
                    <a:pt x="24675" y="30142"/>
                  </a:lnTo>
                  <a:lnTo>
                    <a:pt x="25328" y="29718"/>
                  </a:lnTo>
                  <a:lnTo>
                    <a:pt x="25964" y="29261"/>
                  </a:lnTo>
                  <a:lnTo>
                    <a:pt x="26584" y="28771"/>
                  </a:lnTo>
                  <a:lnTo>
                    <a:pt x="27172" y="28266"/>
                  </a:lnTo>
                  <a:lnTo>
                    <a:pt x="27727" y="27727"/>
                  </a:lnTo>
                  <a:lnTo>
                    <a:pt x="28265" y="27172"/>
                  </a:lnTo>
                  <a:lnTo>
                    <a:pt x="28788" y="26568"/>
                  </a:lnTo>
                  <a:lnTo>
                    <a:pt x="29261" y="25965"/>
                  </a:lnTo>
                  <a:lnTo>
                    <a:pt x="29718" y="25328"/>
                  </a:lnTo>
                  <a:lnTo>
                    <a:pt x="30142" y="24659"/>
                  </a:lnTo>
                  <a:lnTo>
                    <a:pt x="30534" y="23990"/>
                  </a:lnTo>
                  <a:lnTo>
                    <a:pt x="30893" y="23288"/>
                  </a:lnTo>
                  <a:lnTo>
                    <a:pt x="31219" y="22570"/>
                  </a:lnTo>
                  <a:lnTo>
                    <a:pt x="31513" y="21836"/>
                  </a:lnTo>
                  <a:lnTo>
                    <a:pt x="31643" y="21460"/>
                  </a:lnTo>
                  <a:lnTo>
                    <a:pt x="31758" y="21069"/>
                  </a:lnTo>
                  <a:lnTo>
                    <a:pt x="31872" y="20693"/>
                  </a:lnTo>
                  <a:lnTo>
                    <a:pt x="31986" y="20302"/>
                  </a:lnTo>
                  <a:lnTo>
                    <a:pt x="32068" y="19910"/>
                  </a:lnTo>
                  <a:lnTo>
                    <a:pt x="32166" y="19518"/>
                  </a:lnTo>
                  <a:lnTo>
                    <a:pt x="32231" y="19127"/>
                  </a:lnTo>
                  <a:lnTo>
                    <a:pt x="32296" y="18719"/>
                  </a:lnTo>
                  <a:lnTo>
                    <a:pt x="32361" y="18311"/>
                  </a:lnTo>
                  <a:lnTo>
                    <a:pt x="32410" y="17903"/>
                  </a:lnTo>
                  <a:lnTo>
                    <a:pt x="32443" y="17495"/>
                  </a:lnTo>
                  <a:lnTo>
                    <a:pt x="32476" y="17087"/>
                  </a:lnTo>
                  <a:lnTo>
                    <a:pt x="32492" y="16663"/>
                  </a:lnTo>
                  <a:lnTo>
                    <a:pt x="32492" y="16238"/>
                  </a:lnTo>
                  <a:lnTo>
                    <a:pt x="32492" y="15830"/>
                  </a:lnTo>
                  <a:lnTo>
                    <a:pt x="32476" y="15406"/>
                  </a:lnTo>
                  <a:lnTo>
                    <a:pt x="32443" y="14998"/>
                  </a:lnTo>
                  <a:lnTo>
                    <a:pt x="32410" y="14590"/>
                  </a:lnTo>
                  <a:lnTo>
                    <a:pt x="32361" y="14182"/>
                  </a:lnTo>
                  <a:lnTo>
                    <a:pt x="32296" y="13774"/>
                  </a:lnTo>
                  <a:lnTo>
                    <a:pt x="32231" y="13366"/>
                  </a:lnTo>
                  <a:lnTo>
                    <a:pt x="32166" y="12974"/>
                  </a:lnTo>
                  <a:lnTo>
                    <a:pt x="32068" y="12583"/>
                  </a:lnTo>
                  <a:lnTo>
                    <a:pt x="31986" y="12191"/>
                  </a:lnTo>
                  <a:lnTo>
                    <a:pt x="31872" y="11799"/>
                  </a:lnTo>
                  <a:lnTo>
                    <a:pt x="31758" y="11408"/>
                  </a:lnTo>
                  <a:lnTo>
                    <a:pt x="31643" y="11032"/>
                  </a:lnTo>
                  <a:lnTo>
                    <a:pt x="31513" y="10657"/>
                  </a:lnTo>
                  <a:lnTo>
                    <a:pt x="31219" y="9923"/>
                  </a:lnTo>
                  <a:lnTo>
                    <a:pt x="30893" y="9205"/>
                  </a:lnTo>
                  <a:lnTo>
                    <a:pt x="30534" y="8503"/>
                  </a:lnTo>
                  <a:lnTo>
                    <a:pt x="30142" y="7818"/>
                  </a:lnTo>
                  <a:lnTo>
                    <a:pt x="29718" y="7165"/>
                  </a:lnTo>
                  <a:lnTo>
                    <a:pt x="29261" y="6528"/>
                  </a:lnTo>
                  <a:lnTo>
                    <a:pt x="28788" y="5908"/>
                  </a:lnTo>
                  <a:lnTo>
                    <a:pt x="28265" y="5321"/>
                  </a:lnTo>
                  <a:lnTo>
                    <a:pt x="27727" y="4750"/>
                  </a:lnTo>
                  <a:lnTo>
                    <a:pt x="27172" y="4227"/>
                  </a:lnTo>
                  <a:lnTo>
                    <a:pt x="26584" y="3705"/>
                  </a:lnTo>
                  <a:lnTo>
                    <a:pt x="25964" y="3232"/>
                  </a:lnTo>
                  <a:lnTo>
                    <a:pt x="25328" y="2775"/>
                  </a:lnTo>
                  <a:lnTo>
                    <a:pt x="24675" y="2351"/>
                  </a:lnTo>
                  <a:lnTo>
                    <a:pt x="23990" y="1959"/>
                  </a:lnTo>
                  <a:lnTo>
                    <a:pt x="23288" y="1600"/>
                  </a:lnTo>
                  <a:lnTo>
                    <a:pt x="22570" y="1274"/>
                  </a:lnTo>
                  <a:lnTo>
                    <a:pt x="21836" y="980"/>
                  </a:lnTo>
                  <a:lnTo>
                    <a:pt x="21460" y="849"/>
                  </a:lnTo>
                  <a:lnTo>
                    <a:pt x="21085" y="735"/>
                  </a:lnTo>
                  <a:lnTo>
                    <a:pt x="20693" y="621"/>
                  </a:lnTo>
                  <a:lnTo>
                    <a:pt x="20302" y="507"/>
                  </a:lnTo>
                  <a:lnTo>
                    <a:pt x="19910" y="409"/>
                  </a:lnTo>
                  <a:lnTo>
                    <a:pt x="19518" y="327"/>
                  </a:lnTo>
                  <a:lnTo>
                    <a:pt x="19127" y="245"/>
                  </a:lnTo>
                  <a:lnTo>
                    <a:pt x="18719" y="180"/>
                  </a:lnTo>
                  <a:lnTo>
                    <a:pt x="18311" y="131"/>
                  </a:lnTo>
                  <a:lnTo>
                    <a:pt x="17903" y="82"/>
                  </a:lnTo>
                  <a:lnTo>
                    <a:pt x="17495" y="50"/>
                  </a:lnTo>
                  <a:lnTo>
                    <a:pt x="17087" y="17"/>
                  </a:lnTo>
                  <a:lnTo>
                    <a:pt x="1666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852;p24"/>
            <p:cNvSpPr/>
            <p:nvPr/>
          </p:nvSpPr>
          <p:spPr>
            <a:xfrm>
              <a:off x="2868440" y="2873397"/>
              <a:ext cx="389754" cy="389754"/>
            </a:xfrm>
            <a:custGeom>
              <a:avLst/>
              <a:gdLst/>
              <a:ahLst/>
              <a:cxnLst/>
              <a:rect l="l" t="t" r="r" b="b"/>
              <a:pathLst>
                <a:path w="32493" h="32493" fill="none" extrusionOk="0">
                  <a:moveTo>
                    <a:pt x="32492" y="16238"/>
                  </a:moveTo>
                  <a:lnTo>
                    <a:pt x="32492" y="16238"/>
                  </a:lnTo>
                  <a:lnTo>
                    <a:pt x="32492" y="16663"/>
                  </a:lnTo>
                  <a:lnTo>
                    <a:pt x="32476" y="17087"/>
                  </a:lnTo>
                  <a:lnTo>
                    <a:pt x="32443" y="17495"/>
                  </a:lnTo>
                  <a:lnTo>
                    <a:pt x="32410" y="17903"/>
                  </a:lnTo>
                  <a:lnTo>
                    <a:pt x="32361" y="18311"/>
                  </a:lnTo>
                  <a:lnTo>
                    <a:pt x="32296" y="18719"/>
                  </a:lnTo>
                  <a:lnTo>
                    <a:pt x="32231" y="19127"/>
                  </a:lnTo>
                  <a:lnTo>
                    <a:pt x="32166" y="19518"/>
                  </a:lnTo>
                  <a:lnTo>
                    <a:pt x="32068" y="19910"/>
                  </a:lnTo>
                  <a:lnTo>
                    <a:pt x="31986" y="20302"/>
                  </a:lnTo>
                  <a:lnTo>
                    <a:pt x="31872" y="20693"/>
                  </a:lnTo>
                  <a:lnTo>
                    <a:pt x="31758" y="21069"/>
                  </a:lnTo>
                  <a:lnTo>
                    <a:pt x="31643" y="21460"/>
                  </a:lnTo>
                  <a:lnTo>
                    <a:pt x="31513" y="21836"/>
                  </a:lnTo>
                  <a:lnTo>
                    <a:pt x="31219" y="22570"/>
                  </a:lnTo>
                  <a:lnTo>
                    <a:pt x="30893" y="23288"/>
                  </a:lnTo>
                  <a:lnTo>
                    <a:pt x="30534" y="23990"/>
                  </a:lnTo>
                  <a:lnTo>
                    <a:pt x="30142" y="24659"/>
                  </a:lnTo>
                  <a:lnTo>
                    <a:pt x="29718" y="25328"/>
                  </a:lnTo>
                  <a:lnTo>
                    <a:pt x="29261" y="25965"/>
                  </a:lnTo>
                  <a:lnTo>
                    <a:pt x="28788" y="26568"/>
                  </a:lnTo>
                  <a:lnTo>
                    <a:pt x="28265" y="27172"/>
                  </a:lnTo>
                  <a:lnTo>
                    <a:pt x="27727" y="27727"/>
                  </a:lnTo>
                  <a:lnTo>
                    <a:pt x="27172" y="28266"/>
                  </a:lnTo>
                  <a:lnTo>
                    <a:pt x="26584" y="28771"/>
                  </a:lnTo>
                  <a:lnTo>
                    <a:pt x="25964" y="29261"/>
                  </a:lnTo>
                  <a:lnTo>
                    <a:pt x="25328" y="29718"/>
                  </a:lnTo>
                  <a:lnTo>
                    <a:pt x="24675" y="30142"/>
                  </a:lnTo>
                  <a:lnTo>
                    <a:pt x="23990" y="30534"/>
                  </a:lnTo>
                  <a:lnTo>
                    <a:pt x="23288" y="30893"/>
                  </a:lnTo>
                  <a:lnTo>
                    <a:pt x="22570" y="31203"/>
                  </a:lnTo>
                  <a:lnTo>
                    <a:pt x="21836" y="31497"/>
                  </a:lnTo>
                  <a:lnTo>
                    <a:pt x="21460" y="31627"/>
                  </a:lnTo>
                  <a:lnTo>
                    <a:pt x="21085" y="31758"/>
                  </a:lnTo>
                  <a:lnTo>
                    <a:pt x="20693" y="31872"/>
                  </a:lnTo>
                  <a:lnTo>
                    <a:pt x="20302" y="31970"/>
                  </a:lnTo>
                  <a:lnTo>
                    <a:pt x="19910" y="32068"/>
                  </a:lnTo>
                  <a:lnTo>
                    <a:pt x="19518" y="32150"/>
                  </a:lnTo>
                  <a:lnTo>
                    <a:pt x="19127" y="32231"/>
                  </a:lnTo>
                  <a:lnTo>
                    <a:pt x="18719" y="32296"/>
                  </a:lnTo>
                  <a:lnTo>
                    <a:pt x="18311" y="32362"/>
                  </a:lnTo>
                  <a:lnTo>
                    <a:pt x="17903" y="32411"/>
                  </a:lnTo>
                  <a:lnTo>
                    <a:pt x="17495" y="32443"/>
                  </a:lnTo>
                  <a:lnTo>
                    <a:pt x="17087" y="32460"/>
                  </a:lnTo>
                  <a:lnTo>
                    <a:pt x="16662" y="32476"/>
                  </a:lnTo>
                  <a:lnTo>
                    <a:pt x="16254" y="32492"/>
                  </a:lnTo>
                  <a:lnTo>
                    <a:pt x="16254" y="32492"/>
                  </a:lnTo>
                  <a:lnTo>
                    <a:pt x="15830" y="32476"/>
                  </a:lnTo>
                  <a:lnTo>
                    <a:pt x="15406" y="32460"/>
                  </a:lnTo>
                  <a:lnTo>
                    <a:pt x="14998" y="32443"/>
                  </a:lnTo>
                  <a:lnTo>
                    <a:pt x="14590" y="32411"/>
                  </a:lnTo>
                  <a:lnTo>
                    <a:pt x="14182" y="32362"/>
                  </a:lnTo>
                  <a:lnTo>
                    <a:pt x="13774" y="32296"/>
                  </a:lnTo>
                  <a:lnTo>
                    <a:pt x="13366" y="32231"/>
                  </a:lnTo>
                  <a:lnTo>
                    <a:pt x="12974" y="32150"/>
                  </a:lnTo>
                  <a:lnTo>
                    <a:pt x="12583" y="32068"/>
                  </a:lnTo>
                  <a:lnTo>
                    <a:pt x="12191" y="31970"/>
                  </a:lnTo>
                  <a:lnTo>
                    <a:pt x="11799" y="31872"/>
                  </a:lnTo>
                  <a:lnTo>
                    <a:pt x="11424" y="31758"/>
                  </a:lnTo>
                  <a:lnTo>
                    <a:pt x="11032" y="31627"/>
                  </a:lnTo>
                  <a:lnTo>
                    <a:pt x="10657" y="31497"/>
                  </a:lnTo>
                  <a:lnTo>
                    <a:pt x="9923" y="31203"/>
                  </a:lnTo>
                  <a:lnTo>
                    <a:pt x="9204" y="30893"/>
                  </a:lnTo>
                  <a:lnTo>
                    <a:pt x="8503" y="30534"/>
                  </a:lnTo>
                  <a:lnTo>
                    <a:pt x="7817" y="30142"/>
                  </a:lnTo>
                  <a:lnTo>
                    <a:pt x="7165" y="29718"/>
                  </a:lnTo>
                  <a:lnTo>
                    <a:pt x="6528" y="29261"/>
                  </a:lnTo>
                  <a:lnTo>
                    <a:pt x="5908" y="28771"/>
                  </a:lnTo>
                  <a:lnTo>
                    <a:pt x="5320" y="28266"/>
                  </a:lnTo>
                  <a:lnTo>
                    <a:pt x="4766" y="27727"/>
                  </a:lnTo>
                  <a:lnTo>
                    <a:pt x="4227" y="27172"/>
                  </a:lnTo>
                  <a:lnTo>
                    <a:pt x="3705" y="26568"/>
                  </a:lnTo>
                  <a:lnTo>
                    <a:pt x="3232" y="25965"/>
                  </a:lnTo>
                  <a:lnTo>
                    <a:pt x="2775" y="25328"/>
                  </a:lnTo>
                  <a:lnTo>
                    <a:pt x="2350" y="24659"/>
                  </a:lnTo>
                  <a:lnTo>
                    <a:pt x="1959" y="23990"/>
                  </a:lnTo>
                  <a:lnTo>
                    <a:pt x="1600" y="23288"/>
                  </a:lnTo>
                  <a:lnTo>
                    <a:pt x="1273" y="22570"/>
                  </a:lnTo>
                  <a:lnTo>
                    <a:pt x="996" y="21836"/>
                  </a:lnTo>
                  <a:lnTo>
                    <a:pt x="849" y="21460"/>
                  </a:lnTo>
                  <a:lnTo>
                    <a:pt x="735" y="21069"/>
                  </a:lnTo>
                  <a:lnTo>
                    <a:pt x="621" y="20693"/>
                  </a:lnTo>
                  <a:lnTo>
                    <a:pt x="506" y="20302"/>
                  </a:lnTo>
                  <a:lnTo>
                    <a:pt x="425" y="19910"/>
                  </a:lnTo>
                  <a:lnTo>
                    <a:pt x="327" y="19518"/>
                  </a:lnTo>
                  <a:lnTo>
                    <a:pt x="262" y="19127"/>
                  </a:lnTo>
                  <a:lnTo>
                    <a:pt x="196" y="18719"/>
                  </a:lnTo>
                  <a:lnTo>
                    <a:pt x="131" y="18311"/>
                  </a:lnTo>
                  <a:lnTo>
                    <a:pt x="82" y="17903"/>
                  </a:lnTo>
                  <a:lnTo>
                    <a:pt x="49" y="17495"/>
                  </a:lnTo>
                  <a:lnTo>
                    <a:pt x="17" y="17087"/>
                  </a:lnTo>
                  <a:lnTo>
                    <a:pt x="0" y="16663"/>
                  </a:lnTo>
                  <a:lnTo>
                    <a:pt x="0" y="16238"/>
                  </a:lnTo>
                  <a:lnTo>
                    <a:pt x="0" y="16238"/>
                  </a:lnTo>
                  <a:lnTo>
                    <a:pt x="0" y="15830"/>
                  </a:lnTo>
                  <a:lnTo>
                    <a:pt x="17" y="15406"/>
                  </a:lnTo>
                  <a:lnTo>
                    <a:pt x="49" y="14998"/>
                  </a:lnTo>
                  <a:lnTo>
                    <a:pt x="82" y="14590"/>
                  </a:lnTo>
                  <a:lnTo>
                    <a:pt x="131" y="14182"/>
                  </a:lnTo>
                  <a:lnTo>
                    <a:pt x="196" y="13774"/>
                  </a:lnTo>
                  <a:lnTo>
                    <a:pt x="262" y="13366"/>
                  </a:lnTo>
                  <a:lnTo>
                    <a:pt x="327" y="12974"/>
                  </a:lnTo>
                  <a:lnTo>
                    <a:pt x="425" y="12583"/>
                  </a:lnTo>
                  <a:lnTo>
                    <a:pt x="506" y="12191"/>
                  </a:lnTo>
                  <a:lnTo>
                    <a:pt x="621" y="11799"/>
                  </a:lnTo>
                  <a:lnTo>
                    <a:pt x="735" y="11408"/>
                  </a:lnTo>
                  <a:lnTo>
                    <a:pt x="849" y="11032"/>
                  </a:lnTo>
                  <a:lnTo>
                    <a:pt x="996" y="10657"/>
                  </a:lnTo>
                  <a:lnTo>
                    <a:pt x="1273" y="9923"/>
                  </a:lnTo>
                  <a:lnTo>
                    <a:pt x="1600" y="9205"/>
                  </a:lnTo>
                  <a:lnTo>
                    <a:pt x="1959" y="8503"/>
                  </a:lnTo>
                  <a:lnTo>
                    <a:pt x="2350" y="7818"/>
                  </a:lnTo>
                  <a:lnTo>
                    <a:pt x="2775" y="7165"/>
                  </a:lnTo>
                  <a:lnTo>
                    <a:pt x="3232" y="6528"/>
                  </a:lnTo>
                  <a:lnTo>
                    <a:pt x="3705" y="5908"/>
                  </a:lnTo>
                  <a:lnTo>
                    <a:pt x="4227" y="5321"/>
                  </a:lnTo>
                  <a:lnTo>
                    <a:pt x="4766" y="4750"/>
                  </a:lnTo>
                  <a:lnTo>
                    <a:pt x="5320" y="4227"/>
                  </a:lnTo>
                  <a:lnTo>
                    <a:pt x="5908" y="3705"/>
                  </a:lnTo>
                  <a:lnTo>
                    <a:pt x="6528" y="3232"/>
                  </a:lnTo>
                  <a:lnTo>
                    <a:pt x="7165" y="2775"/>
                  </a:lnTo>
                  <a:lnTo>
                    <a:pt x="7817" y="2351"/>
                  </a:lnTo>
                  <a:lnTo>
                    <a:pt x="8503" y="1959"/>
                  </a:lnTo>
                  <a:lnTo>
                    <a:pt x="9204" y="1600"/>
                  </a:lnTo>
                  <a:lnTo>
                    <a:pt x="9923" y="1274"/>
                  </a:lnTo>
                  <a:lnTo>
                    <a:pt x="10657" y="980"/>
                  </a:lnTo>
                  <a:lnTo>
                    <a:pt x="11032" y="849"/>
                  </a:lnTo>
                  <a:lnTo>
                    <a:pt x="11424" y="735"/>
                  </a:lnTo>
                  <a:lnTo>
                    <a:pt x="11799" y="621"/>
                  </a:lnTo>
                  <a:lnTo>
                    <a:pt x="12191" y="507"/>
                  </a:lnTo>
                  <a:lnTo>
                    <a:pt x="12583" y="409"/>
                  </a:lnTo>
                  <a:lnTo>
                    <a:pt x="12974" y="327"/>
                  </a:lnTo>
                  <a:lnTo>
                    <a:pt x="13366" y="245"/>
                  </a:lnTo>
                  <a:lnTo>
                    <a:pt x="13774" y="180"/>
                  </a:lnTo>
                  <a:lnTo>
                    <a:pt x="14182" y="131"/>
                  </a:lnTo>
                  <a:lnTo>
                    <a:pt x="14590" y="82"/>
                  </a:lnTo>
                  <a:lnTo>
                    <a:pt x="14998" y="50"/>
                  </a:lnTo>
                  <a:lnTo>
                    <a:pt x="15406" y="17"/>
                  </a:lnTo>
                  <a:lnTo>
                    <a:pt x="15830" y="1"/>
                  </a:lnTo>
                  <a:lnTo>
                    <a:pt x="16254" y="1"/>
                  </a:lnTo>
                  <a:lnTo>
                    <a:pt x="16254" y="1"/>
                  </a:lnTo>
                  <a:lnTo>
                    <a:pt x="16662" y="1"/>
                  </a:lnTo>
                  <a:lnTo>
                    <a:pt x="17087" y="17"/>
                  </a:lnTo>
                  <a:lnTo>
                    <a:pt x="17495" y="50"/>
                  </a:lnTo>
                  <a:lnTo>
                    <a:pt x="17903" y="82"/>
                  </a:lnTo>
                  <a:lnTo>
                    <a:pt x="18311" y="131"/>
                  </a:lnTo>
                  <a:lnTo>
                    <a:pt x="18719" y="180"/>
                  </a:lnTo>
                  <a:lnTo>
                    <a:pt x="19127" y="245"/>
                  </a:lnTo>
                  <a:lnTo>
                    <a:pt x="19518" y="327"/>
                  </a:lnTo>
                  <a:lnTo>
                    <a:pt x="19910" y="409"/>
                  </a:lnTo>
                  <a:lnTo>
                    <a:pt x="20302" y="507"/>
                  </a:lnTo>
                  <a:lnTo>
                    <a:pt x="20693" y="621"/>
                  </a:lnTo>
                  <a:lnTo>
                    <a:pt x="21085" y="735"/>
                  </a:lnTo>
                  <a:lnTo>
                    <a:pt x="21460" y="849"/>
                  </a:lnTo>
                  <a:lnTo>
                    <a:pt x="21836" y="980"/>
                  </a:lnTo>
                  <a:lnTo>
                    <a:pt x="22570" y="1274"/>
                  </a:lnTo>
                  <a:lnTo>
                    <a:pt x="23288" y="1600"/>
                  </a:lnTo>
                  <a:lnTo>
                    <a:pt x="23990" y="1959"/>
                  </a:lnTo>
                  <a:lnTo>
                    <a:pt x="24675" y="2351"/>
                  </a:lnTo>
                  <a:lnTo>
                    <a:pt x="25328" y="2775"/>
                  </a:lnTo>
                  <a:lnTo>
                    <a:pt x="25964" y="3232"/>
                  </a:lnTo>
                  <a:lnTo>
                    <a:pt x="26584" y="3705"/>
                  </a:lnTo>
                  <a:lnTo>
                    <a:pt x="27172" y="4227"/>
                  </a:lnTo>
                  <a:lnTo>
                    <a:pt x="27727" y="4750"/>
                  </a:lnTo>
                  <a:lnTo>
                    <a:pt x="28265" y="5321"/>
                  </a:lnTo>
                  <a:lnTo>
                    <a:pt x="28788" y="5908"/>
                  </a:lnTo>
                  <a:lnTo>
                    <a:pt x="29261" y="6528"/>
                  </a:lnTo>
                  <a:lnTo>
                    <a:pt x="29718" y="7165"/>
                  </a:lnTo>
                  <a:lnTo>
                    <a:pt x="30142" y="7818"/>
                  </a:lnTo>
                  <a:lnTo>
                    <a:pt x="30534" y="8503"/>
                  </a:lnTo>
                  <a:lnTo>
                    <a:pt x="30893" y="9205"/>
                  </a:lnTo>
                  <a:lnTo>
                    <a:pt x="31219" y="9923"/>
                  </a:lnTo>
                  <a:lnTo>
                    <a:pt x="31513" y="10657"/>
                  </a:lnTo>
                  <a:lnTo>
                    <a:pt x="31643" y="11032"/>
                  </a:lnTo>
                  <a:lnTo>
                    <a:pt x="31758" y="11408"/>
                  </a:lnTo>
                  <a:lnTo>
                    <a:pt x="31872" y="11799"/>
                  </a:lnTo>
                  <a:lnTo>
                    <a:pt x="31986" y="12191"/>
                  </a:lnTo>
                  <a:lnTo>
                    <a:pt x="32068" y="12583"/>
                  </a:lnTo>
                  <a:lnTo>
                    <a:pt x="32166" y="12974"/>
                  </a:lnTo>
                  <a:lnTo>
                    <a:pt x="32231" y="13366"/>
                  </a:lnTo>
                  <a:lnTo>
                    <a:pt x="32296" y="13774"/>
                  </a:lnTo>
                  <a:lnTo>
                    <a:pt x="32361" y="14182"/>
                  </a:lnTo>
                  <a:lnTo>
                    <a:pt x="32410" y="14590"/>
                  </a:lnTo>
                  <a:lnTo>
                    <a:pt x="32443" y="14998"/>
                  </a:lnTo>
                  <a:lnTo>
                    <a:pt x="32476" y="15406"/>
                  </a:lnTo>
                  <a:lnTo>
                    <a:pt x="32492" y="15830"/>
                  </a:lnTo>
                  <a:lnTo>
                    <a:pt x="32492" y="16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853;p24"/>
            <p:cNvSpPr/>
            <p:nvPr/>
          </p:nvSpPr>
          <p:spPr>
            <a:xfrm>
              <a:off x="2918557" y="2923514"/>
              <a:ext cx="289523" cy="289523"/>
            </a:xfrm>
            <a:custGeom>
              <a:avLst/>
              <a:gdLst/>
              <a:ahLst/>
              <a:cxnLst/>
              <a:rect l="l" t="t" r="r" b="b"/>
              <a:pathLst>
                <a:path w="24137" h="24137" extrusionOk="0">
                  <a:moveTo>
                    <a:pt x="12076" y="0"/>
                  </a:moveTo>
                  <a:lnTo>
                    <a:pt x="11440" y="17"/>
                  </a:lnTo>
                  <a:lnTo>
                    <a:pt x="10836" y="66"/>
                  </a:lnTo>
                  <a:lnTo>
                    <a:pt x="10232" y="131"/>
                  </a:lnTo>
                  <a:lnTo>
                    <a:pt x="9645" y="245"/>
                  </a:lnTo>
                  <a:lnTo>
                    <a:pt x="9057" y="376"/>
                  </a:lnTo>
                  <a:lnTo>
                    <a:pt x="8486" y="539"/>
                  </a:lnTo>
                  <a:lnTo>
                    <a:pt x="7915" y="735"/>
                  </a:lnTo>
                  <a:lnTo>
                    <a:pt x="7376" y="947"/>
                  </a:lnTo>
                  <a:lnTo>
                    <a:pt x="6838" y="1192"/>
                  </a:lnTo>
                  <a:lnTo>
                    <a:pt x="6316" y="1453"/>
                  </a:lnTo>
                  <a:lnTo>
                    <a:pt x="5810" y="1747"/>
                  </a:lnTo>
                  <a:lnTo>
                    <a:pt x="5320" y="2057"/>
                  </a:lnTo>
                  <a:lnTo>
                    <a:pt x="4847" y="2399"/>
                  </a:lnTo>
                  <a:lnTo>
                    <a:pt x="4390" y="2758"/>
                  </a:lnTo>
                  <a:lnTo>
                    <a:pt x="3949" y="3134"/>
                  </a:lnTo>
                  <a:lnTo>
                    <a:pt x="3541" y="3542"/>
                  </a:lnTo>
                  <a:lnTo>
                    <a:pt x="3133" y="3950"/>
                  </a:lnTo>
                  <a:lnTo>
                    <a:pt x="2758" y="4390"/>
                  </a:lnTo>
                  <a:lnTo>
                    <a:pt x="2399" y="4847"/>
                  </a:lnTo>
                  <a:lnTo>
                    <a:pt x="2056" y="5320"/>
                  </a:lnTo>
                  <a:lnTo>
                    <a:pt x="1746" y="5810"/>
                  </a:lnTo>
                  <a:lnTo>
                    <a:pt x="1453" y="6316"/>
                  </a:lnTo>
                  <a:lnTo>
                    <a:pt x="1191" y="6838"/>
                  </a:lnTo>
                  <a:lnTo>
                    <a:pt x="947" y="7377"/>
                  </a:lnTo>
                  <a:lnTo>
                    <a:pt x="735" y="7915"/>
                  </a:lnTo>
                  <a:lnTo>
                    <a:pt x="539" y="8470"/>
                  </a:lnTo>
                  <a:lnTo>
                    <a:pt x="375" y="9058"/>
                  </a:lnTo>
                  <a:lnTo>
                    <a:pt x="245" y="9629"/>
                  </a:lnTo>
                  <a:lnTo>
                    <a:pt x="147" y="10233"/>
                  </a:lnTo>
                  <a:lnTo>
                    <a:pt x="65" y="10836"/>
                  </a:lnTo>
                  <a:lnTo>
                    <a:pt x="16" y="11440"/>
                  </a:lnTo>
                  <a:lnTo>
                    <a:pt x="0" y="12060"/>
                  </a:lnTo>
                  <a:lnTo>
                    <a:pt x="16" y="12680"/>
                  </a:lnTo>
                  <a:lnTo>
                    <a:pt x="65" y="13301"/>
                  </a:lnTo>
                  <a:lnTo>
                    <a:pt x="147" y="13904"/>
                  </a:lnTo>
                  <a:lnTo>
                    <a:pt x="245" y="14492"/>
                  </a:lnTo>
                  <a:lnTo>
                    <a:pt x="375" y="15079"/>
                  </a:lnTo>
                  <a:lnTo>
                    <a:pt x="539" y="15651"/>
                  </a:lnTo>
                  <a:lnTo>
                    <a:pt x="735" y="16222"/>
                  </a:lnTo>
                  <a:lnTo>
                    <a:pt x="947" y="16760"/>
                  </a:lnTo>
                  <a:lnTo>
                    <a:pt x="1191" y="17299"/>
                  </a:lnTo>
                  <a:lnTo>
                    <a:pt x="1453" y="17821"/>
                  </a:lnTo>
                  <a:lnTo>
                    <a:pt x="1746" y="18327"/>
                  </a:lnTo>
                  <a:lnTo>
                    <a:pt x="2056" y="18816"/>
                  </a:lnTo>
                  <a:lnTo>
                    <a:pt x="2399" y="19290"/>
                  </a:lnTo>
                  <a:lnTo>
                    <a:pt x="2758" y="19747"/>
                  </a:lnTo>
                  <a:lnTo>
                    <a:pt x="3133" y="20171"/>
                  </a:lnTo>
                  <a:lnTo>
                    <a:pt x="3541" y="20595"/>
                  </a:lnTo>
                  <a:lnTo>
                    <a:pt x="3949" y="21003"/>
                  </a:lnTo>
                  <a:lnTo>
                    <a:pt x="4390" y="21379"/>
                  </a:lnTo>
                  <a:lnTo>
                    <a:pt x="4847" y="21738"/>
                  </a:lnTo>
                  <a:lnTo>
                    <a:pt x="5320" y="22064"/>
                  </a:lnTo>
                  <a:lnTo>
                    <a:pt x="5810" y="22390"/>
                  </a:lnTo>
                  <a:lnTo>
                    <a:pt x="6316" y="22668"/>
                  </a:lnTo>
                  <a:lnTo>
                    <a:pt x="6838" y="22945"/>
                  </a:lnTo>
                  <a:lnTo>
                    <a:pt x="7376" y="23190"/>
                  </a:lnTo>
                  <a:lnTo>
                    <a:pt x="7915" y="23402"/>
                  </a:lnTo>
                  <a:lnTo>
                    <a:pt x="8486" y="23582"/>
                  </a:lnTo>
                  <a:lnTo>
                    <a:pt x="9057" y="23745"/>
                  </a:lnTo>
                  <a:lnTo>
                    <a:pt x="9645" y="23892"/>
                  </a:lnTo>
                  <a:lnTo>
                    <a:pt x="10232" y="23990"/>
                  </a:lnTo>
                  <a:lnTo>
                    <a:pt x="10836" y="24071"/>
                  </a:lnTo>
                  <a:lnTo>
                    <a:pt x="11440" y="24120"/>
                  </a:lnTo>
                  <a:lnTo>
                    <a:pt x="12076" y="24137"/>
                  </a:lnTo>
                  <a:lnTo>
                    <a:pt x="12697" y="24120"/>
                  </a:lnTo>
                  <a:lnTo>
                    <a:pt x="13300" y="24071"/>
                  </a:lnTo>
                  <a:lnTo>
                    <a:pt x="13904" y="23990"/>
                  </a:lnTo>
                  <a:lnTo>
                    <a:pt x="14508" y="23892"/>
                  </a:lnTo>
                  <a:lnTo>
                    <a:pt x="15079" y="23745"/>
                  </a:lnTo>
                  <a:lnTo>
                    <a:pt x="15650" y="23582"/>
                  </a:lnTo>
                  <a:lnTo>
                    <a:pt x="16221" y="23402"/>
                  </a:lnTo>
                  <a:lnTo>
                    <a:pt x="16760" y="23190"/>
                  </a:lnTo>
                  <a:lnTo>
                    <a:pt x="17299" y="22945"/>
                  </a:lnTo>
                  <a:lnTo>
                    <a:pt x="17821" y="22668"/>
                  </a:lnTo>
                  <a:lnTo>
                    <a:pt x="18327" y="22390"/>
                  </a:lnTo>
                  <a:lnTo>
                    <a:pt x="18816" y="22064"/>
                  </a:lnTo>
                  <a:lnTo>
                    <a:pt x="19289" y="21738"/>
                  </a:lnTo>
                  <a:lnTo>
                    <a:pt x="19746" y="21379"/>
                  </a:lnTo>
                  <a:lnTo>
                    <a:pt x="20187" y="21003"/>
                  </a:lnTo>
                  <a:lnTo>
                    <a:pt x="20595" y="20595"/>
                  </a:lnTo>
                  <a:lnTo>
                    <a:pt x="21003" y="20171"/>
                  </a:lnTo>
                  <a:lnTo>
                    <a:pt x="21378" y="19747"/>
                  </a:lnTo>
                  <a:lnTo>
                    <a:pt x="21737" y="19290"/>
                  </a:lnTo>
                  <a:lnTo>
                    <a:pt x="22080" y="18816"/>
                  </a:lnTo>
                  <a:lnTo>
                    <a:pt x="22390" y="18327"/>
                  </a:lnTo>
                  <a:lnTo>
                    <a:pt x="22684" y="17821"/>
                  </a:lnTo>
                  <a:lnTo>
                    <a:pt x="22945" y="17299"/>
                  </a:lnTo>
                  <a:lnTo>
                    <a:pt x="23190" y="16760"/>
                  </a:lnTo>
                  <a:lnTo>
                    <a:pt x="23402" y="16222"/>
                  </a:lnTo>
                  <a:lnTo>
                    <a:pt x="23598" y="15651"/>
                  </a:lnTo>
                  <a:lnTo>
                    <a:pt x="23761" y="15079"/>
                  </a:lnTo>
                  <a:lnTo>
                    <a:pt x="23892" y="14492"/>
                  </a:lnTo>
                  <a:lnTo>
                    <a:pt x="23989" y="13904"/>
                  </a:lnTo>
                  <a:lnTo>
                    <a:pt x="24071" y="13301"/>
                  </a:lnTo>
                  <a:lnTo>
                    <a:pt x="24120" y="12680"/>
                  </a:lnTo>
                  <a:lnTo>
                    <a:pt x="24136" y="12060"/>
                  </a:lnTo>
                  <a:lnTo>
                    <a:pt x="24120" y="11440"/>
                  </a:lnTo>
                  <a:lnTo>
                    <a:pt x="24071" y="10836"/>
                  </a:lnTo>
                  <a:lnTo>
                    <a:pt x="23989" y="10233"/>
                  </a:lnTo>
                  <a:lnTo>
                    <a:pt x="23892" y="9629"/>
                  </a:lnTo>
                  <a:lnTo>
                    <a:pt x="23761" y="9058"/>
                  </a:lnTo>
                  <a:lnTo>
                    <a:pt x="23598" y="8470"/>
                  </a:lnTo>
                  <a:lnTo>
                    <a:pt x="23402" y="7915"/>
                  </a:lnTo>
                  <a:lnTo>
                    <a:pt x="23190" y="7377"/>
                  </a:lnTo>
                  <a:lnTo>
                    <a:pt x="22945" y="6838"/>
                  </a:lnTo>
                  <a:lnTo>
                    <a:pt x="22684" y="6316"/>
                  </a:lnTo>
                  <a:lnTo>
                    <a:pt x="22390" y="5810"/>
                  </a:lnTo>
                  <a:lnTo>
                    <a:pt x="22080" y="5320"/>
                  </a:lnTo>
                  <a:lnTo>
                    <a:pt x="21737" y="4847"/>
                  </a:lnTo>
                  <a:lnTo>
                    <a:pt x="21378" y="4390"/>
                  </a:lnTo>
                  <a:lnTo>
                    <a:pt x="21003" y="3950"/>
                  </a:lnTo>
                  <a:lnTo>
                    <a:pt x="20595" y="3542"/>
                  </a:lnTo>
                  <a:lnTo>
                    <a:pt x="20187" y="3134"/>
                  </a:lnTo>
                  <a:lnTo>
                    <a:pt x="19746" y="2758"/>
                  </a:lnTo>
                  <a:lnTo>
                    <a:pt x="19289" y="2399"/>
                  </a:lnTo>
                  <a:lnTo>
                    <a:pt x="18816" y="2057"/>
                  </a:lnTo>
                  <a:lnTo>
                    <a:pt x="18327" y="1747"/>
                  </a:lnTo>
                  <a:lnTo>
                    <a:pt x="17821" y="1453"/>
                  </a:lnTo>
                  <a:lnTo>
                    <a:pt x="17299" y="1192"/>
                  </a:lnTo>
                  <a:lnTo>
                    <a:pt x="16760" y="947"/>
                  </a:lnTo>
                  <a:lnTo>
                    <a:pt x="16221" y="735"/>
                  </a:lnTo>
                  <a:lnTo>
                    <a:pt x="15650" y="539"/>
                  </a:lnTo>
                  <a:lnTo>
                    <a:pt x="15079" y="376"/>
                  </a:lnTo>
                  <a:lnTo>
                    <a:pt x="14508" y="245"/>
                  </a:lnTo>
                  <a:lnTo>
                    <a:pt x="13904" y="131"/>
                  </a:lnTo>
                  <a:lnTo>
                    <a:pt x="13300" y="66"/>
                  </a:lnTo>
                  <a:lnTo>
                    <a:pt x="12697" y="17"/>
                  </a:lnTo>
                  <a:lnTo>
                    <a:pt x="1207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854;p24"/>
            <p:cNvSpPr/>
            <p:nvPr/>
          </p:nvSpPr>
          <p:spPr>
            <a:xfrm>
              <a:off x="2918557" y="2923514"/>
              <a:ext cx="289523" cy="289523"/>
            </a:xfrm>
            <a:custGeom>
              <a:avLst/>
              <a:gdLst/>
              <a:ahLst/>
              <a:cxnLst/>
              <a:rect l="l" t="t" r="r" b="b"/>
              <a:pathLst>
                <a:path w="24137" h="24137" fill="none" extrusionOk="0">
                  <a:moveTo>
                    <a:pt x="24136" y="12060"/>
                  </a:moveTo>
                  <a:lnTo>
                    <a:pt x="24136" y="12060"/>
                  </a:lnTo>
                  <a:lnTo>
                    <a:pt x="24120" y="12680"/>
                  </a:lnTo>
                  <a:lnTo>
                    <a:pt x="24071" y="13301"/>
                  </a:lnTo>
                  <a:lnTo>
                    <a:pt x="23989" y="13904"/>
                  </a:lnTo>
                  <a:lnTo>
                    <a:pt x="23892" y="14492"/>
                  </a:lnTo>
                  <a:lnTo>
                    <a:pt x="23761" y="15079"/>
                  </a:lnTo>
                  <a:lnTo>
                    <a:pt x="23598" y="15651"/>
                  </a:lnTo>
                  <a:lnTo>
                    <a:pt x="23402" y="16222"/>
                  </a:lnTo>
                  <a:lnTo>
                    <a:pt x="23190" y="16760"/>
                  </a:lnTo>
                  <a:lnTo>
                    <a:pt x="22945" y="17299"/>
                  </a:lnTo>
                  <a:lnTo>
                    <a:pt x="22684" y="17821"/>
                  </a:lnTo>
                  <a:lnTo>
                    <a:pt x="22390" y="18327"/>
                  </a:lnTo>
                  <a:lnTo>
                    <a:pt x="22080" y="18816"/>
                  </a:lnTo>
                  <a:lnTo>
                    <a:pt x="21737" y="19290"/>
                  </a:lnTo>
                  <a:lnTo>
                    <a:pt x="21378" y="19747"/>
                  </a:lnTo>
                  <a:lnTo>
                    <a:pt x="21003" y="20171"/>
                  </a:lnTo>
                  <a:lnTo>
                    <a:pt x="20595" y="20595"/>
                  </a:lnTo>
                  <a:lnTo>
                    <a:pt x="20187" y="21003"/>
                  </a:lnTo>
                  <a:lnTo>
                    <a:pt x="19746" y="21379"/>
                  </a:lnTo>
                  <a:lnTo>
                    <a:pt x="19289" y="21738"/>
                  </a:lnTo>
                  <a:lnTo>
                    <a:pt x="18816" y="22064"/>
                  </a:lnTo>
                  <a:lnTo>
                    <a:pt x="18327" y="22390"/>
                  </a:lnTo>
                  <a:lnTo>
                    <a:pt x="17821" y="22668"/>
                  </a:lnTo>
                  <a:lnTo>
                    <a:pt x="17299" y="22945"/>
                  </a:lnTo>
                  <a:lnTo>
                    <a:pt x="16760" y="23190"/>
                  </a:lnTo>
                  <a:lnTo>
                    <a:pt x="16221" y="23402"/>
                  </a:lnTo>
                  <a:lnTo>
                    <a:pt x="15650" y="23582"/>
                  </a:lnTo>
                  <a:lnTo>
                    <a:pt x="15079" y="23745"/>
                  </a:lnTo>
                  <a:lnTo>
                    <a:pt x="14508" y="23892"/>
                  </a:lnTo>
                  <a:lnTo>
                    <a:pt x="13904" y="23990"/>
                  </a:lnTo>
                  <a:lnTo>
                    <a:pt x="13300" y="24071"/>
                  </a:lnTo>
                  <a:lnTo>
                    <a:pt x="12697" y="24120"/>
                  </a:lnTo>
                  <a:lnTo>
                    <a:pt x="12076" y="24137"/>
                  </a:lnTo>
                  <a:lnTo>
                    <a:pt x="12076" y="24137"/>
                  </a:lnTo>
                  <a:lnTo>
                    <a:pt x="11440" y="24120"/>
                  </a:lnTo>
                  <a:lnTo>
                    <a:pt x="10836" y="24071"/>
                  </a:lnTo>
                  <a:lnTo>
                    <a:pt x="10232" y="23990"/>
                  </a:lnTo>
                  <a:lnTo>
                    <a:pt x="9645" y="23892"/>
                  </a:lnTo>
                  <a:lnTo>
                    <a:pt x="9057" y="23745"/>
                  </a:lnTo>
                  <a:lnTo>
                    <a:pt x="8486" y="23582"/>
                  </a:lnTo>
                  <a:lnTo>
                    <a:pt x="7915" y="23402"/>
                  </a:lnTo>
                  <a:lnTo>
                    <a:pt x="7376" y="23190"/>
                  </a:lnTo>
                  <a:lnTo>
                    <a:pt x="6838" y="22945"/>
                  </a:lnTo>
                  <a:lnTo>
                    <a:pt x="6316" y="22668"/>
                  </a:lnTo>
                  <a:lnTo>
                    <a:pt x="5810" y="22390"/>
                  </a:lnTo>
                  <a:lnTo>
                    <a:pt x="5320" y="22064"/>
                  </a:lnTo>
                  <a:lnTo>
                    <a:pt x="4847" y="21738"/>
                  </a:lnTo>
                  <a:lnTo>
                    <a:pt x="4390" y="21379"/>
                  </a:lnTo>
                  <a:lnTo>
                    <a:pt x="3949" y="21003"/>
                  </a:lnTo>
                  <a:lnTo>
                    <a:pt x="3541" y="20595"/>
                  </a:lnTo>
                  <a:lnTo>
                    <a:pt x="3133" y="20171"/>
                  </a:lnTo>
                  <a:lnTo>
                    <a:pt x="2758" y="19747"/>
                  </a:lnTo>
                  <a:lnTo>
                    <a:pt x="2399" y="19290"/>
                  </a:lnTo>
                  <a:lnTo>
                    <a:pt x="2056" y="18816"/>
                  </a:lnTo>
                  <a:lnTo>
                    <a:pt x="1746" y="18327"/>
                  </a:lnTo>
                  <a:lnTo>
                    <a:pt x="1453" y="17821"/>
                  </a:lnTo>
                  <a:lnTo>
                    <a:pt x="1191" y="17299"/>
                  </a:lnTo>
                  <a:lnTo>
                    <a:pt x="947" y="16760"/>
                  </a:lnTo>
                  <a:lnTo>
                    <a:pt x="735" y="16222"/>
                  </a:lnTo>
                  <a:lnTo>
                    <a:pt x="539" y="15651"/>
                  </a:lnTo>
                  <a:lnTo>
                    <a:pt x="375" y="15079"/>
                  </a:lnTo>
                  <a:lnTo>
                    <a:pt x="245" y="14492"/>
                  </a:lnTo>
                  <a:lnTo>
                    <a:pt x="147" y="13904"/>
                  </a:lnTo>
                  <a:lnTo>
                    <a:pt x="65" y="13301"/>
                  </a:lnTo>
                  <a:lnTo>
                    <a:pt x="16" y="12680"/>
                  </a:lnTo>
                  <a:lnTo>
                    <a:pt x="0" y="12060"/>
                  </a:lnTo>
                  <a:lnTo>
                    <a:pt x="0" y="12060"/>
                  </a:lnTo>
                  <a:lnTo>
                    <a:pt x="16" y="11440"/>
                  </a:lnTo>
                  <a:lnTo>
                    <a:pt x="65" y="10836"/>
                  </a:lnTo>
                  <a:lnTo>
                    <a:pt x="147" y="10233"/>
                  </a:lnTo>
                  <a:lnTo>
                    <a:pt x="245" y="9629"/>
                  </a:lnTo>
                  <a:lnTo>
                    <a:pt x="375" y="9058"/>
                  </a:lnTo>
                  <a:lnTo>
                    <a:pt x="539" y="8470"/>
                  </a:lnTo>
                  <a:lnTo>
                    <a:pt x="735" y="7915"/>
                  </a:lnTo>
                  <a:lnTo>
                    <a:pt x="947" y="7377"/>
                  </a:lnTo>
                  <a:lnTo>
                    <a:pt x="1191" y="6838"/>
                  </a:lnTo>
                  <a:lnTo>
                    <a:pt x="1453" y="6316"/>
                  </a:lnTo>
                  <a:lnTo>
                    <a:pt x="1746" y="5810"/>
                  </a:lnTo>
                  <a:lnTo>
                    <a:pt x="2056" y="5320"/>
                  </a:lnTo>
                  <a:lnTo>
                    <a:pt x="2399" y="4847"/>
                  </a:lnTo>
                  <a:lnTo>
                    <a:pt x="2758" y="4390"/>
                  </a:lnTo>
                  <a:lnTo>
                    <a:pt x="3133" y="3950"/>
                  </a:lnTo>
                  <a:lnTo>
                    <a:pt x="3541" y="3542"/>
                  </a:lnTo>
                  <a:lnTo>
                    <a:pt x="3949" y="3134"/>
                  </a:lnTo>
                  <a:lnTo>
                    <a:pt x="4390" y="2758"/>
                  </a:lnTo>
                  <a:lnTo>
                    <a:pt x="4847" y="2399"/>
                  </a:lnTo>
                  <a:lnTo>
                    <a:pt x="5320" y="2057"/>
                  </a:lnTo>
                  <a:lnTo>
                    <a:pt x="5810" y="1747"/>
                  </a:lnTo>
                  <a:lnTo>
                    <a:pt x="6316" y="1453"/>
                  </a:lnTo>
                  <a:lnTo>
                    <a:pt x="6838" y="1192"/>
                  </a:lnTo>
                  <a:lnTo>
                    <a:pt x="7376" y="947"/>
                  </a:lnTo>
                  <a:lnTo>
                    <a:pt x="7915" y="735"/>
                  </a:lnTo>
                  <a:lnTo>
                    <a:pt x="8486" y="539"/>
                  </a:lnTo>
                  <a:lnTo>
                    <a:pt x="9057" y="376"/>
                  </a:lnTo>
                  <a:lnTo>
                    <a:pt x="9645" y="245"/>
                  </a:lnTo>
                  <a:lnTo>
                    <a:pt x="10232" y="131"/>
                  </a:lnTo>
                  <a:lnTo>
                    <a:pt x="10836" y="66"/>
                  </a:lnTo>
                  <a:lnTo>
                    <a:pt x="11440" y="17"/>
                  </a:lnTo>
                  <a:lnTo>
                    <a:pt x="12076" y="0"/>
                  </a:lnTo>
                  <a:lnTo>
                    <a:pt x="12076" y="0"/>
                  </a:lnTo>
                  <a:lnTo>
                    <a:pt x="12697" y="17"/>
                  </a:lnTo>
                  <a:lnTo>
                    <a:pt x="13300" y="66"/>
                  </a:lnTo>
                  <a:lnTo>
                    <a:pt x="13904" y="131"/>
                  </a:lnTo>
                  <a:lnTo>
                    <a:pt x="14508" y="245"/>
                  </a:lnTo>
                  <a:lnTo>
                    <a:pt x="15079" y="376"/>
                  </a:lnTo>
                  <a:lnTo>
                    <a:pt x="15650" y="539"/>
                  </a:lnTo>
                  <a:lnTo>
                    <a:pt x="16221" y="735"/>
                  </a:lnTo>
                  <a:lnTo>
                    <a:pt x="16760" y="947"/>
                  </a:lnTo>
                  <a:lnTo>
                    <a:pt x="17299" y="1192"/>
                  </a:lnTo>
                  <a:lnTo>
                    <a:pt x="17821" y="1453"/>
                  </a:lnTo>
                  <a:lnTo>
                    <a:pt x="18327" y="1747"/>
                  </a:lnTo>
                  <a:lnTo>
                    <a:pt x="18816" y="2057"/>
                  </a:lnTo>
                  <a:lnTo>
                    <a:pt x="19289" y="2399"/>
                  </a:lnTo>
                  <a:lnTo>
                    <a:pt x="19746" y="2758"/>
                  </a:lnTo>
                  <a:lnTo>
                    <a:pt x="20187" y="3134"/>
                  </a:lnTo>
                  <a:lnTo>
                    <a:pt x="20595" y="3542"/>
                  </a:lnTo>
                  <a:lnTo>
                    <a:pt x="21003" y="3950"/>
                  </a:lnTo>
                  <a:lnTo>
                    <a:pt x="21378" y="4390"/>
                  </a:lnTo>
                  <a:lnTo>
                    <a:pt x="21737" y="4847"/>
                  </a:lnTo>
                  <a:lnTo>
                    <a:pt x="22080" y="5320"/>
                  </a:lnTo>
                  <a:lnTo>
                    <a:pt x="22390" y="5810"/>
                  </a:lnTo>
                  <a:lnTo>
                    <a:pt x="22684" y="6316"/>
                  </a:lnTo>
                  <a:lnTo>
                    <a:pt x="22945" y="6838"/>
                  </a:lnTo>
                  <a:lnTo>
                    <a:pt x="23190" y="7377"/>
                  </a:lnTo>
                  <a:lnTo>
                    <a:pt x="23402" y="7915"/>
                  </a:lnTo>
                  <a:lnTo>
                    <a:pt x="23598" y="8470"/>
                  </a:lnTo>
                  <a:lnTo>
                    <a:pt x="23761" y="9058"/>
                  </a:lnTo>
                  <a:lnTo>
                    <a:pt x="23892" y="9629"/>
                  </a:lnTo>
                  <a:lnTo>
                    <a:pt x="23989" y="10233"/>
                  </a:lnTo>
                  <a:lnTo>
                    <a:pt x="24071" y="10836"/>
                  </a:lnTo>
                  <a:lnTo>
                    <a:pt x="24120" y="11440"/>
                  </a:lnTo>
                  <a:lnTo>
                    <a:pt x="24136" y="12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855;p24"/>
            <p:cNvSpPr/>
            <p:nvPr/>
          </p:nvSpPr>
          <p:spPr>
            <a:xfrm>
              <a:off x="3007814" y="2979113"/>
              <a:ext cx="126079" cy="165027"/>
            </a:xfrm>
            <a:custGeom>
              <a:avLst/>
              <a:gdLst/>
              <a:ahLst/>
              <a:cxnLst/>
              <a:rect l="l" t="t" r="r" b="b"/>
              <a:pathLst>
                <a:path w="10511" h="13758" extrusionOk="0">
                  <a:moveTo>
                    <a:pt x="4032" y="0"/>
                  </a:moveTo>
                  <a:lnTo>
                    <a:pt x="3803" y="33"/>
                  </a:lnTo>
                  <a:lnTo>
                    <a:pt x="3575" y="65"/>
                  </a:lnTo>
                  <a:lnTo>
                    <a:pt x="3362" y="114"/>
                  </a:lnTo>
                  <a:lnTo>
                    <a:pt x="3150" y="163"/>
                  </a:lnTo>
                  <a:lnTo>
                    <a:pt x="2938" y="229"/>
                  </a:lnTo>
                  <a:lnTo>
                    <a:pt x="2742" y="310"/>
                  </a:lnTo>
                  <a:lnTo>
                    <a:pt x="2547" y="408"/>
                  </a:lnTo>
                  <a:lnTo>
                    <a:pt x="2351" y="506"/>
                  </a:lnTo>
                  <a:lnTo>
                    <a:pt x="2171" y="620"/>
                  </a:lnTo>
                  <a:lnTo>
                    <a:pt x="1992" y="734"/>
                  </a:lnTo>
                  <a:lnTo>
                    <a:pt x="1828" y="865"/>
                  </a:lnTo>
                  <a:lnTo>
                    <a:pt x="1649" y="1012"/>
                  </a:lnTo>
                  <a:lnTo>
                    <a:pt x="1502" y="1159"/>
                  </a:lnTo>
                  <a:lnTo>
                    <a:pt x="1339" y="1306"/>
                  </a:lnTo>
                  <a:lnTo>
                    <a:pt x="1192" y="1469"/>
                  </a:lnTo>
                  <a:lnTo>
                    <a:pt x="1061" y="1648"/>
                  </a:lnTo>
                  <a:lnTo>
                    <a:pt x="931" y="1828"/>
                  </a:lnTo>
                  <a:lnTo>
                    <a:pt x="800" y="2007"/>
                  </a:lnTo>
                  <a:lnTo>
                    <a:pt x="686" y="2187"/>
                  </a:lnTo>
                  <a:lnTo>
                    <a:pt x="490" y="2595"/>
                  </a:lnTo>
                  <a:lnTo>
                    <a:pt x="311" y="3003"/>
                  </a:lnTo>
                  <a:lnTo>
                    <a:pt x="245" y="3215"/>
                  </a:lnTo>
                  <a:lnTo>
                    <a:pt x="180" y="3427"/>
                  </a:lnTo>
                  <a:lnTo>
                    <a:pt x="115" y="3656"/>
                  </a:lnTo>
                  <a:lnTo>
                    <a:pt x="82" y="3868"/>
                  </a:lnTo>
                  <a:lnTo>
                    <a:pt x="50" y="4096"/>
                  </a:lnTo>
                  <a:lnTo>
                    <a:pt x="17" y="4325"/>
                  </a:lnTo>
                  <a:lnTo>
                    <a:pt x="1" y="4553"/>
                  </a:lnTo>
                  <a:lnTo>
                    <a:pt x="1" y="4798"/>
                  </a:lnTo>
                  <a:lnTo>
                    <a:pt x="1" y="13757"/>
                  </a:lnTo>
                  <a:lnTo>
                    <a:pt x="8813" y="13757"/>
                  </a:lnTo>
                  <a:lnTo>
                    <a:pt x="8813" y="9351"/>
                  </a:lnTo>
                  <a:lnTo>
                    <a:pt x="10510" y="9351"/>
                  </a:lnTo>
                  <a:lnTo>
                    <a:pt x="8715" y="4602"/>
                  </a:lnTo>
                  <a:lnTo>
                    <a:pt x="8699" y="4374"/>
                  </a:lnTo>
                  <a:lnTo>
                    <a:pt x="8683" y="4145"/>
                  </a:lnTo>
                  <a:lnTo>
                    <a:pt x="8666" y="3917"/>
                  </a:lnTo>
                  <a:lnTo>
                    <a:pt x="8617" y="3705"/>
                  </a:lnTo>
                  <a:lnTo>
                    <a:pt x="8568" y="3476"/>
                  </a:lnTo>
                  <a:lnTo>
                    <a:pt x="8503" y="3264"/>
                  </a:lnTo>
                  <a:lnTo>
                    <a:pt x="8438" y="3052"/>
                  </a:lnTo>
                  <a:lnTo>
                    <a:pt x="8356" y="2840"/>
                  </a:lnTo>
                  <a:lnTo>
                    <a:pt x="8275" y="2644"/>
                  </a:lnTo>
                  <a:lnTo>
                    <a:pt x="8177" y="2448"/>
                  </a:lnTo>
                  <a:lnTo>
                    <a:pt x="8062" y="2252"/>
                  </a:lnTo>
                  <a:lnTo>
                    <a:pt x="7948" y="2073"/>
                  </a:lnTo>
                  <a:lnTo>
                    <a:pt x="7834" y="1893"/>
                  </a:lnTo>
                  <a:lnTo>
                    <a:pt x="7687" y="1714"/>
                  </a:lnTo>
                  <a:lnTo>
                    <a:pt x="7557" y="1550"/>
                  </a:lnTo>
                  <a:lnTo>
                    <a:pt x="7410" y="1387"/>
                  </a:lnTo>
                  <a:lnTo>
                    <a:pt x="7246" y="1224"/>
                  </a:lnTo>
                  <a:lnTo>
                    <a:pt x="7083" y="1077"/>
                  </a:lnTo>
                  <a:lnTo>
                    <a:pt x="6920" y="947"/>
                  </a:lnTo>
                  <a:lnTo>
                    <a:pt x="6741" y="816"/>
                  </a:lnTo>
                  <a:lnTo>
                    <a:pt x="6561" y="685"/>
                  </a:lnTo>
                  <a:lnTo>
                    <a:pt x="6382" y="571"/>
                  </a:lnTo>
                  <a:lnTo>
                    <a:pt x="6186" y="473"/>
                  </a:lnTo>
                  <a:lnTo>
                    <a:pt x="5990" y="375"/>
                  </a:lnTo>
                  <a:lnTo>
                    <a:pt x="5794" y="294"/>
                  </a:lnTo>
                  <a:lnTo>
                    <a:pt x="5582" y="212"/>
                  </a:lnTo>
                  <a:lnTo>
                    <a:pt x="5370" y="147"/>
                  </a:lnTo>
                  <a:lnTo>
                    <a:pt x="5158" y="98"/>
                  </a:lnTo>
                  <a:lnTo>
                    <a:pt x="4929" y="49"/>
                  </a:lnTo>
                  <a:lnTo>
                    <a:pt x="4717" y="33"/>
                  </a:lnTo>
                  <a:lnTo>
                    <a:pt x="448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856;p24"/>
            <p:cNvSpPr/>
            <p:nvPr/>
          </p:nvSpPr>
          <p:spPr>
            <a:xfrm>
              <a:off x="3058326" y="2979113"/>
              <a:ext cx="984" cy="12"/>
            </a:xfrm>
            <a:custGeom>
              <a:avLst/>
              <a:gdLst/>
              <a:ahLst/>
              <a:cxnLst/>
              <a:rect l="l" t="t" r="r" b="b"/>
              <a:pathLst>
                <a:path w="82" h="1" fill="none" extrusionOk="0">
                  <a:moveTo>
                    <a:pt x="8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857;p24"/>
            <p:cNvSpPr/>
            <p:nvPr/>
          </p:nvSpPr>
          <p:spPr>
            <a:xfrm>
              <a:off x="3216101" y="2873397"/>
              <a:ext cx="389742" cy="389754"/>
            </a:xfrm>
            <a:custGeom>
              <a:avLst/>
              <a:gdLst/>
              <a:ahLst/>
              <a:cxnLst/>
              <a:rect l="l" t="t" r="r" b="b"/>
              <a:pathLst>
                <a:path w="32492" h="32493" extrusionOk="0">
                  <a:moveTo>
                    <a:pt x="15830" y="1"/>
                  </a:moveTo>
                  <a:lnTo>
                    <a:pt x="15406" y="17"/>
                  </a:lnTo>
                  <a:lnTo>
                    <a:pt x="14998" y="50"/>
                  </a:lnTo>
                  <a:lnTo>
                    <a:pt x="14573" y="82"/>
                  </a:lnTo>
                  <a:lnTo>
                    <a:pt x="14166" y="131"/>
                  </a:lnTo>
                  <a:lnTo>
                    <a:pt x="13774" y="180"/>
                  </a:lnTo>
                  <a:lnTo>
                    <a:pt x="13366" y="245"/>
                  </a:lnTo>
                  <a:lnTo>
                    <a:pt x="12974" y="327"/>
                  </a:lnTo>
                  <a:lnTo>
                    <a:pt x="12566" y="409"/>
                  </a:lnTo>
                  <a:lnTo>
                    <a:pt x="12175" y="507"/>
                  </a:lnTo>
                  <a:lnTo>
                    <a:pt x="11799" y="621"/>
                  </a:lnTo>
                  <a:lnTo>
                    <a:pt x="11408" y="735"/>
                  </a:lnTo>
                  <a:lnTo>
                    <a:pt x="11032" y="849"/>
                  </a:lnTo>
                  <a:lnTo>
                    <a:pt x="10657" y="980"/>
                  </a:lnTo>
                  <a:lnTo>
                    <a:pt x="9922" y="1274"/>
                  </a:lnTo>
                  <a:lnTo>
                    <a:pt x="9204" y="1600"/>
                  </a:lnTo>
                  <a:lnTo>
                    <a:pt x="8503" y="1959"/>
                  </a:lnTo>
                  <a:lnTo>
                    <a:pt x="7817" y="2351"/>
                  </a:lnTo>
                  <a:lnTo>
                    <a:pt x="7165" y="2775"/>
                  </a:lnTo>
                  <a:lnTo>
                    <a:pt x="6528" y="3232"/>
                  </a:lnTo>
                  <a:lnTo>
                    <a:pt x="5908" y="3705"/>
                  </a:lnTo>
                  <a:lnTo>
                    <a:pt x="5320" y="4227"/>
                  </a:lnTo>
                  <a:lnTo>
                    <a:pt x="4749" y="4750"/>
                  </a:lnTo>
                  <a:lnTo>
                    <a:pt x="4211" y="5321"/>
                  </a:lnTo>
                  <a:lnTo>
                    <a:pt x="3705" y="5908"/>
                  </a:lnTo>
                  <a:lnTo>
                    <a:pt x="3232" y="6528"/>
                  </a:lnTo>
                  <a:lnTo>
                    <a:pt x="2775" y="7165"/>
                  </a:lnTo>
                  <a:lnTo>
                    <a:pt x="2350" y="7818"/>
                  </a:lnTo>
                  <a:lnTo>
                    <a:pt x="1959" y="8503"/>
                  </a:lnTo>
                  <a:lnTo>
                    <a:pt x="1600" y="9205"/>
                  </a:lnTo>
                  <a:lnTo>
                    <a:pt x="1273" y="9923"/>
                  </a:lnTo>
                  <a:lnTo>
                    <a:pt x="980" y="10657"/>
                  </a:lnTo>
                  <a:lnTo>
                    <a:pt x="849" y="11032"/>
                  </a:lnTo>
                  <a:lnTo>
                    <a:pt x="735" y="11408"/>
                  </a:lnTo>
                  <a:lnTo>
                    <a:pt x="621" y="11799"/>
                  </a:lnTo>
                  <a:lnTo>
                    <a:pt x="506" y="12191"/>
                  </a:lnTo>
                  <a:lnTo>
                    <a:pt x="408" y="12583"/>
                  </a:lnTo>
                  <a:lnTo>
                    <a:pt x="327" y="12974"/>
                  </a:lnTo>
                  <a:lnTo>
                    <a:pt x="245" y="13366"/>
                  </a:lnTo>
                  <a:lnTo>
                    <a:pt x="180" y="13774"/>
                  </a:lnTo>
                  <a:lnTo>
                    <a:pt x="131" y="14182"/>
                  </a:lnTo>
                  <a:lnTo>
                    <a:pt x="82" y="14590"/>
                  </a:lnTo>
                  <a:lnTo>
                    <a:pt x="49" y="14998"/>
                  </a:lnTo>
                  <a:lnTo>
                    <a:pt x="17" y="15406"/>
                  </a:lnTo>
                  <a:lnTo>
                    <a:pt x="0" y="15830"/>
                  </a:lnTo>
                  <a:lnTo>
                    <a:pt x="0" y="16238"/>
                  </a:lnTo>
                  <a:lnTo>
                    <a:pt x="0" y="16663"/>
                  </a:lnTo>
                  <a:lnTo>
                    <a:pt x="17" y="17087"/>
                  </a:lnTo>
                  <a:lnTo>
                    <a:pt x="49" y="17495"/>
                  </a:lnTo>
                  <a:lnTo>
                    <a:pt x="82" y="17903"/>
                  </a:lnTo>
                  <a:lnTo>
                    <a:pt x="131" y="18311"/>
                  </a:lnTo>
                  <a:lnTo>
                    <a:pt x="180" y="18719"/>
                  </a:lnTo>
                  <a:lnTo>
                    <a:pt x="245" y="19127"/>
                  </a:lnTo>
                  <a:lnTo>
                    <a:pt x="327" y="19518"/>
                  </a:lnTo>
                  <a:lnTo>
                    <a:pt x="408" y="19910"/>
                  </a:lnTo>
                  <a:lnTo>
                    <a:pt x="506" y="20302"/>
                  </a:lnTo>
                  <a:lnTo>
                    <a:pt x="621" y="20693"/>
                  </a:lnTo>
                  <a:lnTo>
                    <a:pt x="735" y="21069"/>
                  </a:lnTo>
                  <a:lnTo>
                    <a:pt x="849" y="21460"/>
                  </a:lnTo>
                  <a:lnTo>
                    <a:pt x="980" y="21836"/>
                  </a:lnTo>
                  <a:lnTo>
                    <a:pt x="1273" y="22570"/>
                  </a:lnTo>
                  <a:lnTo>
                    <a:pt x="1600" y="23288"/>
                  </a:lnTo>
                  <a:lnTo>
                    <a:pt x="1959" y="23990"/>
                  </a:lnTo>
                  <a:lnTo>
                    <a:pt x="2350" y="24659"/>
                  </a:lnTo>
                  <a:lnTo>
                    <a:pt x="2775" y="25328"/>
                  </a:lnTo>
                  <a:lnTo>
                    <a:pt x="3232" y="25965"/>
                  </a:lnTo>
                  <a:lnTo>
                    <a:pt x="3705" y="26568"/>
                  </a:lnTo>
                  <a:lnTo>
                    <a:pt x="4211" y="27172"/>
                  </a:lnTo>
                  <a:lnTo>
                    <a:pt x="4749" y="27727"/>
                  </a:lnTo>
                  <a:lnTo>
                    <a:pt x="5320" y="28266"/>
                  </a:lnTo>
                  <a:lnTo>
                    <a:pt x="5908" y="28771"/>
                  </a:lnTo>
                  <a:lnTo>
                    <a:pt x="6528" y="29261"/>
                  </a:lnTo>
                  <a:lnTo>
                    <a:pt x="7165" y="29718"/>
                  </a:lnTo>
                  <a:lnTo>
                    <a:pt x="7817" y="30142"/>
                  </a:lnTo>
                  <a:lnTo>
                    <a:pt x="8503" y="30534"/>
                  </a:lnTo>
                  <a:lnTo>
                    <a:pt x="9204" y="30893"/>
                  </a:lnTo>
                  <a:lnTo>
                    <a:pt x="9922" y="31203"/>
                  </a:lnTo>
                  <a:lnTo>
                    <a:pt x="10657" y="31497"/>
                  </a:lnTo>
                  <a:lnTo>
                    <a:pt x="11032" y="31627"/>
                  </a:lnTo>
                  <a:lnTo>
                    <a:pt x="11408" y="31758"/>
                  </a:lnTo>
                  <a:lnTo>
                    <a:pt x="11799" y="31872"/>
                  </a:lnTo>
                  <a:lnTo>
                    <a:pt x="12175" y="31970"/>
                  </a:lnTo>
                  <a:lnTo>
                    <a:pt x="12566" y="32068"/>
                  </a:lnTo>
                  <a:lnTo>
                    <a:pt x="12974" y="32150"/>
                  </a:lnTo>
                  <a:lnTo>
                    <a:pt x="13366" y="32231"/>
                  </a:lnTo>
                  <a:lnTo>
                    <a:pt x="13774" y="32296"/>
                  </a:lnTo>
                  <a:lnTo>
                    <a:pt x="14166" y="32362"/>
                  </a:lnTo>
                  <a:lnTo>
                    <a:pt x="14573" y="32411"/>
                  </a:lnTo>
                  <a:lnTo>
                    <a:pt x="14998" y="32443"/>
                  </a:lnTo>
                  <a:lnTo>
                    <a:pt x="15406" y="32460"/>
                  </a:lnTo>
                  <a:lnTo>
                    <a:pt x="15830" y="32476"/>
                  </a:lnTo>
                  <a:lnTo>
                    <a:pt x="16238" y="32492"/>
                  </a:lnTo>
                  <a:lnTo>
                    <a:pt x="16662" y="32476"/>
                  </a:lnTo>
                  <a:lnTo>
                    <a:pt x="17070" y="32460"/>
                  </a:lnTo>
                  <a:lnTo>
                    <a:pt x="17495" y="32443"/>
                  </a:lnTo>
                  <a:lnTo>
                    <a:pt x="17903" y="32411"/>
                  </a:lnTo>
                  <a:lnTo>
                    <a:pt x="18311" y="32362"/>
                  </a:lnTo>
                  <a:lnTo>
                    <a:pt x="18719" y="32296"/>
                  </a:lnTo>
                  <a:lnTo>
                    <a:pt x="19110" y="32231"/>
                  </a:lnTo>
                  <a:lnTo>
                    <a:pt x="19518" y="32150"/>
                  </a:lnTo>
                  <a:lnTo>
                    <a:pt x="19910" y="32068"/>
                  </a:lnTo>
                  <a:lnTo>
                    <a:pt x="20302" y="31970"/>
                  </a:lnTo>
                  <a:lnTo>
                    <a:pt x="20693" y="31872"/>
                  </a:lnTo>
                  <a:lnTo>
                    <a:pt x="21069" y="31758"/>
                  </a:lnTo>
                  <a:lnTo>
                    <a:pt x="21444" y="31627"/>
                  </a:lnTo>
                  <a:lnTo>
                    <a:pt x="21819" y="31497"/>
                  </a:lnTo>
                  <a:lnTo>
                    <a:pt x="22570" y="31203"/>
                  </a:lnTo>
                  <a:lnTo>
                    <a:pt x="23288" y="30893"/>
                  </a:lnTo>
                  <a:lnTo>
                    <a:pt x="23990" y="30534"/>
                  </a:lnTo>
                  <a:lnTo>
                    <a:pt x="24659" y="30142"/>
                  </a:lnTo>
                  <a:lnTo>
                    <a:pt x="25328" y="29718"/>
                  </a:lnTo>
                  <a:lnTo>
                    <a:pt x="25964" y="29261"/>
                  </a:lnTo>
                  <a:lnTo>
                    <a:pt x="26568" y="28771"/>
                  </a:lnTo>
                  <a:lnTo>
                    <a:pt x="27172" y="28266"/>
                  </a:lnTo>
                  <a:lnTo>
                    <a:pt x="27727" y="27727"/>
                  </a:lnTo>
                  <a:lnTo>
                    <a:pt x="28265" y="27172"/>
                  </a:lnTo>
                  <a:lnTo>
                    <a:pt x="28771" y="26568"/>
                  </a:lnTo>
                  <a:lnTo>
                    <a:pt x="29261" y="25965"/>
                  </a:lnTo>
                  <a:lnTo>
                    <a:pt x="29718" y="25328"/>
                  </a:lnTo>
                  <a:lnTo>
                    <a:pt x="30142" y="24659"/>
                  </a:lnTo>
                  <a:lnTo>
                    <a:pt x="30517" y="23990"/>
                  </a:lnTo>
                  <a:lnTo>
                    <a:pt x="30876" y="23288"/>
                  </a:lnTo>
                  <a:lnTo>
                    <a:pt x="31203" y="22570"/>
                  </a:lnTo>
                  <a:lnTo>
                    <a:pt x="31497" y="21836"/>
                  </a:lnTo>
                  <a:lnTo>
                    <a:pt x="31627" y="21460"/>
                  </a:lnTo>
                  <a:lnTo>
                    <a:pt x="31758" y="21069"/>
                  </a:lnTo>
                  <a:lnTo>
                    <a:pt x="31872" y="20693"/>
                  </a:lnTo>
                  <a:lnTo>
                    <a:pt x="31970" y="20302"/>
                  </a:lnTo>
                  <a:lnTo>
                    <a:pt x="32068" y="19910"/>
                  </a:lnTo>
                  <a:lnTo>
                    <a:pt x="32149" y="19518"/>
                  </a:lnTo>
                  <a:lnTo>
                    <a:pt x="32231" y="19127"/>
                  </a:lnTo>
                  <a:lnTo>
                    <a:pt x="32296" y="18719"/>
                  </a:lnTo>
                  <a:lnTo>
                    <a:pt x="32361" y="18311"/>
                  </a:lnTo>
                  <a:lnTo>
                    <a:pt x="32394" y="17903"/>
                  </a:lnTo>
                  <a:lnTo>
                    <a:pt x="32443" y="17495"/>
                  </a:lnTo>
                  <a:lnTo>
                    <a:pt x="32459" y="17087"/>
                  </a:lnTo>
                  <a:lnTo>
                    <a:pt x="32476" y="16663"/>
                  </a:lnTo>
                  <a:lnTo>
                    <a:pt x="32492" y="16238"/>
                  </a:lnTo>
                  <a:lnTo>
                    <a:pt x="32476" y="15830"/>
                  </a:lnTo>
                  <a:lnTo>
                    <a:pt x="32459" y="15406"/>
                  </a:lnTo>
                  <a:lnTo>
                    <a:pt x="32443" y="14998"/>
                  </a:lnTo>
                  <a:lnTo>
                    <a:pt x="32394" y="14590"/>
                  </a:lnTo>
                  <a:lnTo>
                    <a:pt x="32361" y="14182"/>
                  </a:lnTo>
                  <a:lnTo>
                    <a:pt x="32296" y="13774"/>
                  </a:lnTo>
                  <a:lnTo>
                    <a:pt x="32231" y="13366"/>
                  </a:lnTo>
                  <a:lnTo>
                    <a:pt x="32149" y="12974"/>
                  </a:lnTo>
                  <a:lnTo>
                    <a:pt x="32068" y="12583"/>
                  </a:lnTo>
                  <a:lnTo>
                    <a:pt x="31970" y="12191"/>
                  </a:lnTo>
                  <a:lnTo>
                    <a:pt x="31872" y="11799"/>
                  </a:lnTo>
                  <a:lnTo>
                    <a:pt x="31758" y="11408"/>
                  </a:lnTo>
                  <a:lnTo>
                    <a:pt x="31627" y="11032"/>
                  </a:lnTo>
                  <a:lnTo>
                    <a:pt x="31497" y="10657"/>
                  </a:lnTo>
                  <a:lnTo>
                    <a:pt x="31203" y="9923"/>
                  </a:lnTo>
                  <a:lnTo>
                    <a:pt x="30876" y="9205"/>
                  </a:lnTo>
                  <a:lnTo>
                    <a:pt x="30517" y="8503"/>
                  </a:lnTo>
                  <a:lnTo>
                    <a:pt x="30142" y="7818"/>
                  </a:lnTo>
                  <a:lnTo>
                    <a:pt x="29718" y="7165"/>
                  </a:lnTo>
                  <a:lnTo>
                    <a:pt x="29261" y="6528"/>
                  </a:lnTo>
                  <a:lnTo>
                    <a:pt x="28771" y="5908"/>
                  </a:lnTo>
                  <a:lnTo>
                    <a:pt x="28265" y="5321"/>
                  </a:lnTo>
                  <a:lnTo>
                    <a:pt x="27727" y="4750"/>
                  </a:lnTo>
                  <a:lnTo>
                    <a:pt x="27172" y="4227"/>
                  </a:lnTo>
                  <a:lnTo>
                    <a:pt x="26568" y="3705"/>
                  </a:lnTo>
                  <a:lnTo>
                    <a:pt x="25964" y="3232"/>
                  </a:lnTo>
                  <a:lnTo>
                    <a:pt x="25328" y="2775"/>
                  </a:lnTo>
                  <a:lnTo>
                    <a:pt x="24659" y="2351"/>
                  </a:lnTo>
                  <a:lnTo>
                    <a:pt x="23990" y="1959"/>
                  </a:lnTo>
                  <a:lnTo>
                    <a:pt x="23288" y="1600"/>
                  </a:lnTo>
                  <a:lnTo>
                    <a:pt x="22570" y="1274"/>
                  </a:lnTo>
                  <a:lnTo>
                    <a:pt x="21819" y="980"/>
                  </a:lnTo>
                  <a:lnTo>
                    <a:pt x="21444" y="849"/>
                  </a:lnTo>
                  <a:lnTo>
                    <a:pt x="21069" y="735"/>
                  </a:lnTo>
                  <a:lnTo>
                    <a:pt x="20693" y="621"/>
                  </a:lnTo>
                  <a:lnTo>
                    <a:pt x="20302" y="507"/>
                  </a:lnTo>
                  <a:lnTo>
                    <a:pt x="19910" y="409"/>
                  </a:lnTo>
                  <a:lnTo>
                    <a:pt x="19518" y="327"/>
                  </a:lnTo>
                  <a:lnTo>
                    <a:pt x="19110" y="245"/>
                  </a:lnTo>
                  <a:lnTo>
                    <a:pt x="18719" y="180"/>
                  </a:lnTo>
                  <a:lnTo>
                    <a:pt x="18311" y="131"/>
                  </a:lnTo>
                  <a:lnTo>
                    <a:pt x="17903" y="82"/>
                  </a:lnTo>
                  <a:lnTo>
                    <a:pt x="17495" y="50"/>
                  </a:lnTo>
                  <a:lnTo>
                    <a:pt x="17070" y="17"/>
                  </a:lnTo>
                  <a:lnTo>
                    <a:pt x="16662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858;p24"/>
            <p:cNvSpPr/>
            <p:nvPr/>
          </p:nvSpPr>
          <p:spPr>
            <a:xfrm>
              <a:off x="3266218" y="2923514"/>
              <a:ext cx="289523" cy="289523"/>
            </a:xfrm>
            <a:custGeom>
              <a:avLst/>
              <a:gdLst/>
              <a:ahLst/>
              <a:cxnLst/>
              <a:rect l="l" t="t" r="r" b="b"/>
              <a:pathLst>
                <a:path w="24137" h="24137" extrusionOk="0">
                  <a:moveTo>
                    <a:pt x="12060" y="0"/>
                  </a:moveTo>
                  <a:lnTo>
                    <a:pt x="11440" y="17"/>
                  </a:lnTo>
                  <a:lnTo>
                    <a:pt x="10836" y="66"/>
                  </a:lnTo>
                  <a:lnTo>
                    <a:pt x="10232" y="131"/>
                  </a:lnTo>
                  <a:lnTo>
                    <a:pt x="9628" y="245"/>
                  </a:lnTo>
                  <a:lnTo>
                    <a:pt x="9041" y="376"/>
                  </a:lnTo>
                  <a:lnTo>
                    <a:pt x="8470" y="539"/>
                  </a:lnTo>
                  <a:lnTo>
                    <a:pt x="7915" y="735"/>
                  </a:lnTo>
                  <a:lnTo>
                    <a:pt x="7360" y="947"/>
                  </a:lnTo>
                  <a:lnTo>
                    <a:pt x="6838" y="1192"/>
                  </a:lnTo>
                  <a:lnTo>
                    <a:pt x="6316" y="1453"/>
                  </a:lnTo>
                  <a:lnTo>
                    <a:pt x="5810" y="1747"/>
                  </a:lnTo>
                  <a:lnTo>
                    <a:pt x="5320" y="2057"/>
                  </a:lnTo>
                  <a:lnTo>
                    <a:pt x="4847" y="2399"/>
                  </a:lnTo>
                  <a:lnTo>
                    <a:pt x="4390" y="2758"/>
                  </a:lnTo>
                  <a:lnTo>
                    <a:pt x="3949" y="3134"/>
                  </a:lnTo>
                  <a:lnTo>
                    <a:pt x="3525" y="3542"/>
                  </a:lnTo>
                  <a:lnTo>
                    <a:pt x="3133" y="3950"/>
                  </a:lnTo>
                  <a:lnTo>
                    <a:pt x="2758" y="4390"/>
                  </a:lnTo>
                  <a:lnTo>
                    <a:pt x="2399" y="4847"/>
                  </a:lnTo>
                  <a:lnTo>
                    <a:pt x="2056" y="5320"/>
                  </a:lnTo>
                  <a:lnTo>
                    <a:pt x="1746" y="5810"/>
                  </a:lnTo>
                  <a:lnTo>
                    <a:pt x="1453" y="6316"/>
                  </a:lnTo>
                  <a:lnTo>
                    <a:pt x="1191" y="6838"/>
                  </a:lnTo>
                  <a:lnTo>
                    <a:pt x="947" y="7377"/>
                  </a:lnTo>
                  <a:lnTo>
                    <a:pt x="734" y="7915"/>
                  </a:lnTo>
                  <a:lnTo>
                    <a:pt x="539" y="8470"/>
                  </a:lnTo>
                  <a:lnTo>
                    <a:pt x="375" y="9058"/>
                  </a:lnTo>
                  <a:lnTo>
                    <a:pt x="245" y="9629"/>
                  </a:lnTo>
                  <a:lnTo>
                    <a:pt x="131" y="10233"/>
                  </a:lnTo>
                  <a:lnTo>
                    <a:pt x="65" y="10836"/>
                  </a:lnTo>
                  <a:lnTo>
                    <a:pt x="16" y="11440"/>
                  </a:lnTo>
                  <a:lnTo>
                    <a:pt x="0" y="12060"/>
                  </a:lnTo>
                  <a:lnTo>
                    <a:pt x="16" y="12680"/>
                  </a:lnTo>
                  <a:lnTo>
                    <a:pt x="65" y="13301"/>
                  </a:lnTo>
                  <a:lnTo>
                    <a:pt x="131" y="13904"/>
                  </a:lnTo>
                  <a:lnTo>
                    <a:pt x="245" y="14492"/>
                  </a:lnTo>
                  <a:lnTo>
                    <a:pt x="375" y="15079"/>
                  </a:lnTo>
                  <a:lnTo>
                    <a:pt x="539" y="15651"/>
                  </a:lnTo>
                  <a:lnTo>
                    <a:pt x="734" y="16222"/>
                  </a:lnTo>
                  <a:lnTo>
                    <a:pt x="947" y="16760"/>
                  </a:lnTo>
                  <a:lnTo>
                    <a:pt x="1191" y="17299"/>
                  </a:lnTo>
                  <a:lnTo>
                    <a:pt x="1453" y="17821"/>
                  </a:lnTo>
                  <a:lnTo>
                    <a:pt x="1746" y="18327"/>
                  </a:lnTo>
                  <a:lnTo>
                    <a:pt x="2056" y="18816"/>
                  </a:lnTo>
                  <a:lnTo>
                    <a:pt x="2399" y="19290"/>
                  </a:lnTo>
                  <a:lnTo>
                    <a:pt x="2758" y="19747"/>
                  </a:lnTo>
                  <a:lnTo>
                    <a:pt x="3133" y="20171"/>
                  </a:lnTo>
                  <a:lnTo>
                    <a:pt x="3525" y="20595"/>
                  </a:lnTo>
                  <a:lnTo>
                    <a:pt x="3949" y="21003"/>
                  </a:lnTo>
                  <a:lnTo>
                    <a:pt x="4390" y="21379"/>
                  </a:lnTo>
                  <a:lnTo>
                    <a:pt x="4847" y="21738"/>
                  </a:lnTo>
                  <a:lnTo>
                    <a:pt x="5320" y="22064"/>
                  </a:lnTo>
                  <a:lnTo>
                    <a:pt x="5810" y="22390"/>
                  </a:lnTo>
                  <a:lnTo>
                    <a:pt x="6316" y="22668"/>
                  </a:lnTo>
                  <a:lnTo>
                    <a:pt x="6838" y="22945"/>
                  </a:lnTo>
                  <a:lnTo>
                    <a:pt x="7360" y="23190"/>
                  </a:lnTo>
                  <a:lnTo>
                    <a:pt x="7915" y="23402"/>
                  </a:lnTo>
                  <a:lnTo>
                    <a:pt x="8470" y="23582"/>
                  </a:lnTo>
                  <a:lnTo>
                    <a:pt x="9041" y="23745"/>
                  </a:lnTo>
                  <a:lnTo>
                    <a:pt x="9628" y="23892"/>
                  </a:lnTo>
                  <a:lnTo>
                    <a:pt x="10232" y="23990"/>
                  </a:lnTo>
                  <a:lnTo>
                    <a:pt x="10836" y="24071"/>
                  </a:lnTo>
                  <a:lnTo>
                    <a:pt x="11440" y="24120"/>
                  </a:lnTo>
                  <a:lnTo>
                    <a:pt x="12060" y="24137"/>
                  </a:lnTo>
                  <a:lnTo>
                    <a:pt x="12680" y="24120"/>
                  </a:lnTo>
                  <a:lnTo>
                    <a:pt x="13300" y="24071"/>
                  </a:lnTo>
                  <a:lnTo>
                    <a:pt x="13904" y="23990"/>
                  </a:lnTo>
                  <a:lnTo>
                    <a:pt x="14492" y="23892"/>
                  </a:lnTo>
                  <a:lnTo>
                    <a:pt x="15079" y="23745"/>
                  </a:lnTo>
                  <a:lnTo>
                    <a:pt x="15650" y="23582"/>
                  </a:lnTo>
                  <a:lnTo>
                    <a:pt x="16205" y="23402"/>
                  </a:lnTo>
                  <a:lnTo>
                    <a:pt x="16760" y="23190"/>
                  </a:lnTo>
                  <a:lnTo>
                    <a:pt x="17299" y="22945"/>
                  </a:lnTo>
                  <a:lnTo>
                    <a:pt x="17821" y="22668"/>
                  </a:lnTo>
                  <a:lnTo>
                    <a:pt x="18327" y="22390"/>
                  </a:lnTo>
                  <a:lnTo>
                    <a:pt x="18816" y="22064"/>
                  </a:lnTo>
                  <a:lnTo>
                    <a:pt x="19289" y="21738"/>
                  </a:lnTo>
                  <a:lnTo>
                    <a:pt x="19746" y="21379"/>
                  </a:lnTo>
                  <a:lnTo>
                    <a:pt x="20171" y="21003"/>
                  </a:lnTo>
                  <a:lnTo>
                    <a:pt x="20595" y="20595"/>
                  </a:lnTo>
                  <a:lnTo>
                    <a:pt x="21003" y="20171"/>
                  </a:lnTo>
                  <a:lnTo>
                    <a:pt x="21378" y="19747"/>
                  </a:lnTo>
                  <a:lnTo>
                    <a:pt x="21737" y="19290"/>
                  </a:lnTo>
                  <a:lnTo>
                    <a:pt x="22064" y="18816"/>
                  </a:lnTo>
                  <a:lnTo>
                    <a:pt x="22390" y="18327"/>
                  </a:lnTo>
                  <a:lnTo>
                    <a:pt x="22668" y="17821"/>
                  </a:lnTo>
                  <a:lnTo>
                    <a:pt x="22945" y="17299"/>
                  </a:lnTo>
                  <a:lnTo>
                    <a:pt x="23173" y="16760"/>
                  </a:lnTo>
                  <a:lnTo>
                    <a:pt x="23402" y="16222"/>
                  </a:lnTo>
                  <a:lnTo>
                    <a:pt x="23581" y="15651"/>
                  </a:lnTo>
                  <a:lnTo>
                    <a:pt x="23745" y="15079"/>
                  </a:lnTo>
                  <a:lnTo>
                    <a:pt x="23891" y="14492"/>
                  </a:lnTo>
                  <a:lnTo>
                    <a:pt x="23989" y="13904"/>
                  </a:lnTo>
                  <a:lnTo>
                    <a:pt x="24071" y="13301"/>
                  </a:lnTo>
                  <a:lnTo>
                    <a:pt x="24120" y="12680"/>
                  </a:lnTo>
                  <a:lnTo>
                    <a:pt x="24136" y="12060"/>
                  </a:lnTo>
                  <a:lnTo>
                    <a:pt x="24120" y="11440"/>
                  </a:lnTo>
                  <a:lnTo>
                    <a:pt x="24071" y="10836"/>
                  </a:lnTo>
                  <a:lnTo>
                    <a:pt x="23989" y="10233"/>
                  </a:lnTo>
                  <a:lnTo>
                    <a:pt x="23891" y="9629"/>
                  </a:lnTo>
                  <a:lnTo>
                    <a:pt x="23745" y="9058"/>
                  </a:lnTo>
                  <a:lnTo>
                    <a:pt x="23581" y="8470"/>
                  </a:lnTo>
                  <a:lnTo>
                    <a:pt x="23402" y="7915"/>
                  </a:lnTo>
                  <a:lnTo>
                    <a:pt x="23173" y="7377"/>
                  </a:lnTo>
                  <a:lnTo>
                    <a:pt x="22945" y="6838"/>
                  </a:lnTo>
                  <a:lnTo>
                    <a:pt x="22668" y="6316"/>
                  </a:lnTo>
                  <a:lnTo>
                    <a:pt x="22390" y="5810"/>
                  </a:lnTo>
                  <a:lnTo>
                    <a:pt x="22064" y="5320"/>
                  </a:lnTo>
                  <a:lnTo>
                    <a:pt x="21737" y="4847"/>
                  </a:lnTo>
                  <a:lnTo>
                    <a:pt x="21378" y="4390"/>
                  </a:lnTo>
                  <a:lnTo>
                    <a:pt x="21003" y="3950"/>
                  </a:lnTo>
                  <a:lnTo>
                    <a:pt x="20595" y="3542"/>
                  </a:lnTo>
                  <a:lnTo>
                    <a:pt x="20171" y="3134"/>
                  </a:lnTo>
                  <a:lnTo>
                    <a:pt x="19746" y="2758"/>
                  </a:lnTo>
                  <a:lnTo>
                    <a:pt x="19289" y="2399"/>
                  </a:lnTo>
                  <a:lnTo>
                    <a:pt x="18816" y="2057"/>
                  </a:lnTo>
                  <a:lnTo>
                    <a:pt x="18327" y="1747"/>
                  </a:lnTo>
                  <a:lnTo>
                    <a:pt x="17821" y="1453"/>
                  </a:lnTo>
                  <a:lnTo>
                    <a:pt x="17299" y="1192"/>
                  </a:lnTo>
                  <a:lnTo>
                    <a:pt x="16760" y="947"/>
                  </a:lnTo>
                  <a:lnTo>
                    <a:pt x="16205" y="735"/>
                  </a:lnTo>
                  <a:lnTo>
                    <a:pt x="15650" y="539"/>
                  </a:lnTo>
                  <a:lnTo>
                    <a:pt x="15079" y="376"/>
                  </a:lnTo>
                  <a:lnTo>
                    <a:pt x="14492" y="245"/>
                  </a:lnTo>
                  <a:lnTo>
                    <a:pt x="13904" y="131"/>
                  </a:lnTo>
                  <a:lnTo>
                    <a:pt x="13300" y="66"/>
                  </a:lnTo>
                  <a:lnTo>
                    <a:pt x="12680" y="17"/>
                  </a:lnTo>
                  <a:lnTo>
                    <a:pt x="1206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859;p24"/>
            <p:cNvSpPr/>
            <p:nvPr/>
          </p:nvSpPr>
          <p:spPr>
            <a:xfrm>
              <a:off x="3266218" y="2923514"/>
              <a:ext cx="289523" cy="289523"/>
            </a:xfrm>
            <a:custGeom>
              <a:avLst/>
              <a:gdLst/>
              <a:ahLst/>
              <a:cxnLst/>
              <a:rect l="l" t="t" r="r" b="b"/>
              <a:pathLst>
                <a:path w="24137" h="24137" fill="none" extrusionOk="0">
                  <a:moveTo>
                    <a:pt x="24136" y="12060"/>
                  </a:moveTo>
                  <a:lnTo>
                    <a:pt x="24136" y="12060"/>
                  </a:lnTo>
                  <a:lnTo>
                    <a:pt x="24120" y="12680"/>
                  </a:lnTo>
                  <a:lnTo>
                    <a:pt x="24071" y="13301"/>
                  </a:lnTo>
                  <a:lnTo>
                    <a:pt x="23989" y="13904"/>
                  </a:lnTo>
                  <a:lnTo>
                    <a:pt x="23891" y="14492"/>
                  </a:lnTo>
                  <a:lnTo>
                    <a:pt x="23745" y="15079"/>
                  </a:lnTo>
                  <a:lnTo>
                    <a:pt x="23581" y="15651"/>
                  </a:lnTo>
                  <a:lnTo>
                    <a:pt x="23402" y="16222"/>
                  </a:lnTo>
                  <a:lnTo>
                    <a:pt x="23173" y="16760"/>
                  </a:lnTo>
                  <a:lnTo>
                    <a:pt x="22945" y="17299"/>
                  </a:lnTo>
                  <a:lnTo>
                    <a:pt x="22668" y="17821"/>
                  </a:lnTo>
                  <a:lnTo>
                    <a:pt x="22390" y="18327"/>
                  </a:lnTo>
                  <a:lnTo>
                    <a:pt x="22064" y="18816"/>
                  </a:lnTo>
                  <a:lnTo>
                    <a:pt x="21737" y="19290"/>
                  </a:lnTo>
                  <a:lnTo>
                    <a:pt x="21378" y="19747"/>
                  </a:lnTo>
                  <a:lnTo>
                    <a:pt x="21003" y="20171"/>
                  </a:lnTo>
                  <a:lnTo>
                    <a:pt x="20595" y="20595"/>
                  </a:lnTo>
                  <a:lnTo>
                    <a:pt x="20171" y="21003"/>
                  </a:lnTo>
                  <a:lnTo>
                    <a:pt x="19746" y="21379"/>
                  </a:lnTo>
                  <a:lnTo>
                    <a:pt x="19289" y="21738"/>
                  </a:lnTo>
                  <a:lnTo>
                    <a:pt x="18816" y="22064"/>
                  </a:lnTo>
                  <a:lnTo>
                    <a:pt x="18327" y="22390"/>
                  </a:lnTo>
                  <a:lnTo>
                    <a:pt x="17821" y="22668"/>
                  </a:lnTo>
                  <a:lnTo>
                    <a:pt x="17299" y="22945"/>
                  </a:lnTo>
                  <a:lnTo>
                    <a:pt x="16760" y="23190"/>
                  </a:lnTo>
                  <a:lnTo>
                    <a:pt x="16205" y="23402"/>
                  </a:lnTo>
                  <a:lnTo>
                    <a:pt x="15650" y="23582"/>
                  </a:lnTo>
                  <a:lnTo>
                    <a:pt x="15079" y="23745"/>
                  </a:lnTo>
                  <a:lnTo>
                    <a:pt x="14492" y="23892"/>
                  </a:lnTo>
                  <a:lnTo>
                    <a:pt x="13904" y="23990"/>
                  </a:lnTo>
                  <a:lnTo>
                    <a:pt x="13300" y="24071"/>
                  </a:lnTo>
                  <a:lnTo>
                    <a:pt x="12680" y="24120"/>
                  </a:lnTo>
                  <a:lnTo>
                    <a:pt x="12060" y="24137"/>
                  </a:lnTo>
                  <a:lnTo>
                    <a:pt x="12060" y="24137"/>
                  </a:lnTo>
                  <a:lnTo>
                    <a:pt x="11440" y="24120"/>
                  </a:lnTo>
                  <a:lnTo>
                    <a:pt x="10836" y="24071"/>
                  </a:lnTo>
                  <a:lnTo>
                    <a:pt x="10232" y="23990"/>
                  </a:lnTo>
                  <a:lnTo>
                    <a:pt x="9628" y="23892"/>
                  </a:lnTo>
                  <a:lnTo>
                    <a:pt x="9041" y="23745"/>
                  </a:lnTo>
                  <a:lnTo>
                    <a:pt x="8470" y="23582"/>
                  </a:lnTo>
                  <a:lnTo>
                    <a:pt x="7915" y="23402"/>
                  </a:lnTo>
                  <a:lnTo>
                    <a:pt x="7360" y="23190"/>
                  </a:lnTo>
                  <a:lnTo>
                    <a:pt x="6838" y="22945"/>
                  </a:lnTo>
                  <a:lnTo>
                    <a:pt x="6316" y="22668"/>
                  </a:lnTo>
                  <a:lnTo>
                    <a:pt x="5810" y="22390"/>
                  </a:lnTo>
                  <a:lnTo>
                    <a:pt x="5320" y="22064"/>
                  </a:lnTo>
                  <a:lnTo>
                    <a:pt x="4847" y="21738"/>
                  </a:lnTo>
                  <a:lnTo>
                    <a:pt x="4390" y="21379"/>
                  </a:lnTo>
                  <a:lnTo>
                    <a:pt x="3949" y="21003"/>
                  </a:lnTo>
                  <a:lnTo>
                    <a:pt x="3525" y="20595"/>
                  </a:lnTo>
                  <a:lnTo>
                    <a:pt x="3133" y="20171"/>
                  </a:lnTo>
                  <a:lnTo>
                    <a:pt x="2758" y="19747"/>
                  </a:lnTo>
                  <a:lnTo>
                    <a:pt x="2399" y="19290"/>
                  </a:lnTo>
                  <a:lnTo>
                    <a:pt x="2056" y="18816"/>
                  </a:lnTo>
                  <a:lnTo>
                    <a:pt x="1746" y="18327"/>
                  </a:lnTo>
                  <a:lnTo>
                    <a:pt x="1453" y="17821"/>
                  </a:lnTo>
                  <a:lnTo>
                    <a:pt x="1191" y="17299"/>
                  </a:lnTo>
                  <a:lnTo>
                    <a:pt x="947" y="16760"/>
                  </a:lnTo>
                  <a:lnTo>
                    <a:pt x="734" y="16222"/>
                  </a:lnTo>
                  <a:lnTo>
                    <a:pt x="539" y="15651"/>
                  </a:lnTo>
                  <a:lnTo>
                    <a:pt x="375" y="15079"/>
                  </a:lnTo>
                  <a:lnTo>
                    <a:pt x="245" y="14492"/>
                  </a:lnTo>
                  <a:lnTo>
                    <a:pt x="131" y="13904"/>
                  </a:lnTo>
                  <a:lnTo>
                    <a:pt x="65" y="13301"/>
                  </a:lnTo>
                  <a:lnTo>
                    <a:pt x="16" y="12680"/>
                  </a:lnTo>
                  <a:lnTo>
                    <a:pt x="0" y="12060"/>
                  </a:lnTo>
                  <a:lnTo>
                    <a:pt x="0" y="12060"/>
                  </a:lnTo>
                  <a:lnTo>
                    <a:pt x="16" y="11440"/>
                  </a:lnTo>
                  <a:lnTo>
                    <a:pt x="65" y="10836"/>
                  </a:lnTo>
                  <a:lnTo>
                    <a:pt x="131" y="10233"/>
                  </a:lnTo>
                  <a:lnTo>
                    <a:pt x="245" y="9629"/>
                  </a:lnTo>
                  <a:lnTo>
                    <a:pt x="375" y="9058"/>
                  </a:lnTo>
                  <a:lnTo>
                    <a:pt x="539" y="8470"/>
                  </a:lnTo>
                  <a:lnTo>
                    <a:pt x="734" y="7915"/>
                  </a:lnTo>
                  <a:lnTo>
                    <a:pt x="947" y="7377"/>
                  </a:lnTo>
                  <a:lnTo>
                    <a:pt x="1191" y="6838"/>
                  </a:lnTo>
                  <a:lnTo>
                    <a:pt x="1453" y="6316"/>
                  </a:lnTo>
                  <a:lnTo>
                    <a:pt x="1746" y="5810"/>
                  </a:lnTo>
                  <a:lnTo>
                    <a:pt x="2056" y="5320"/>
                  </a:lnTo>
                  <a:lnTo>
                    <a:pt x="2399" y="4847"/>
                  </a:lnTo>
                  <a:lnTo>
                    <a:pt x="2758" y="4390"/>
                  </a:lnTo>
                  <a:lnTo>
                    <a:pt x="3133" y="3950"/>
                  </a:lnTo>
                  <a:lnTo>
                    <a:pt x="3525" y="3542"/>
                  </a:lnTo>
                  <a:lnTo>
                    <a:pt x="3949" y="3134"/>
                  </a:lnTo>
                  <a:lnTo>
                    <a:pt x="4390" y="2758"/>
                  </a:lnTo>
                  <a:lnTo>
                    <a:pt x="4847" y="2399"/>
                  </a:lnTo>
                  <a:lnTo>
                    <a:pt x="5320" y="2057"/>
                  </a:lnTo>
                  <a:lnTo>
                    <a:pt x="5810" y="1747"/>
                  </a:lnTo>
                  <a:lnTo>
                    <a:pt x="6316" y="1453"/>
                  </a:lnTo>
                  <a:lnTo>
                    <a:pt x="6838" y="1192"/>
                  </a:lnTo>
                  <a:lnTo>
                    <a:pt x="7360" y="947"/>
                  </a:lnTo>
                  <a:lnTo>
                    <a:pt x="7915" y="735"/>
                  </a:lnTo>
                  <a:lnTo>
                    <a:pt x="8470" y="539"/>
                  </a:lnTo>
                  <a:lnTo>
                    <a:pt x="9041" y="376"/>
                  </a:lnTo>
                  <a:lnTo>
                    <a:pt x="9628" y="245"/>
                  </a:lnTo>
                  <a:lnTo>
                    <a:pt x="10232" y="131"/>
                  </a:lnTo>
                  <a:lnTo>
                    <a:pt x="10836" y="66"/>
                  </a:lnTo>
                  <a:lnTo>
                    <a:pt x="11440" y="17"/>
                  </a:lnTo>
                  <a:lnTo>
                    <a:pt x="12060" y="0"/>
                  </a:lnTo>
                  <a:lnTo>
                    <a:pt x="12060" y="0"/>
                  </a:lnTo>
                  <a:lnTo>
                    <a:pt x="12680" y="17"/>
                  </a:lnTo>
                  <a:lnTo>
                    <a:pt x="13300" y="66"/>
                  </a:lnTo>
                  <a:lnTo>
                    <a:pt x="13904" y="131"/>
                  </a:lnTo>
                  <a:lnTo>
                    <a:pt x="14492" y="245"/>
                  </a:lnTo>
                  <a:lnTo>
                    <a:pt x="15079" y="376"/>
                  </a:lnTo>
                  <a:lnTo>
                    <a:pt x="15650" y="539"/>
                  </a:lnTo>
                  <a:lnTo>
                    <a:pt x="16205" y="735"/>
                  </a:lnTo>
                  <a:lnTo>
                    <a:pt x="16760" y="947"/>
                  </a:lnTo>
                  <a:lnTo>
                    <a:pt x="17299" y="1192"/>
                  </a:lnTo>
                  <a:lnTo>
                    <a:pt x="17821" y="1453"/>
                  </a:lnTo>
                  <a:lnTo>
                    <a:pt x="18327" y="1747"/>
                  </a:lnTo>
                  <a:lnTo>
                    <a:pt x="18816" y="2057"/>
                  </a:lnTo>
                  <a:lnTo>
                    <a:pt x="19289" y="2399"/>
                  </a:lnTo>
                  <a:lnTo>
                    <a:pt x="19746" y="2758"/>
                  </a:lnTo>
                  <a:lnTo>
                    <a:pt x="20171" y="3134"/>
                  </a:lnTo>
                  <a:lnTo>
                    <a:pt x="20595" y="3542"/>
                  </a:lnTo>
                  <a:lnTo>
                    <a:pt x="21003" y="3950"/>
                  </a:lnTo>
                  <a:lnTo>
                    <a:pt x="21378" y="4390"/>
                  </a:lnTo>
                  <a:lnTo>
                    <a:pt x="21737" y="4847"/>
                  </a:lnTo>
                  <a:lnTo>
                    <a:pt x="22064" y="5320"/>
                  </a:lnTo>
                  <a:lnTo>
                    <a:pt x="22390" y="5810"/>
                  </a:lnTo>
                  <a:lnTo>
                    <a:pt x="22668" y="6316"/>
                  </a:lnTo>
                  <a:lnTo>
                    <a:pt x="22945" y="6838"/>
                  </a:lnTo>
                  <a:lnTo>
                    <a:pt x="23173" y="7377"/>
                  </a:lnTo>
                  <a:lnTo>
                    <a:pt x="23402" y="7915"/>
                  </a:lnTo>
                  <a:lnTo>
                    <a:pt x="23581" y="8470"/>
                  </a:lnTo>
                  <a:lnTo>
                    <a:pt x="23745" y="9058"/>
                  </a:lnTo>
                  <a:lnTo>
                    <a:pt x="23891" y="9629"/>
                  </a:lnTo>
                  <a:lnTo>
                    <a:pt x="23989" y="10233"/>
                  </a:lnTo>
                  <a:lnTo>
                    <a:pt x="24071" y="10836"/>
                  </a:lnTo>
                  <a:lnTo>
                    <a:pt x="24120" y="11440"/>
                  </a:lnTo>
                  <a:lnTo>
                    <a:pt x="24136" y="12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860;p24"/>
            <p:cNvSpPr/>
            <p:nvPr/>
          </p:nvSpPr>
          <p:spPr>
            <a:xfrm>
              <a:off x="3355283" y="2979113"/>
              <a:ext cx="126271" cy="165027"/>
            </a:xfrm>
            <a:custGeom>
              <a:avLst/>
              <a:gdLst/>
              <a:ahLst/>
              <a:cxnLst/>
              <a:rect l="l" t="t" r="r" b="b"/>
              <a:pathLst>
                <a:path w="10527" h="13758" extrusionOk="0">
                  <a:moveTo>
                    <a:pt x="4031" y="0"/>
                  </a:moveTo>
                  <a:lnTo>
                    <a:pt x="3819" y="33"/>
                  </a:lnTo>
                  <a:lnTo>
                    <a:pt x="3591" y="65"/>
                  </a:lnTo>
                  <a:lnTo>
                    <a:pt x="3378" y="114"/>
                  </a:lnTo>
                  <a:lnTo>
                    <a:pt x="3166" y="163"/>
                  </a:lnTo>
                  <a:lnTo>
                    <a:pt x="2954" y="229"/>
                  </a:lnTo>
                  <a:lnTo>
                    <a:pt x="2758" y="310"/>
                  </a:lnTo>
                  <a:lnTo>
                    <a:pt x="2563" y="408"/>
                  </a:lnTo>
                  <a:lnTo>
                    <a:pt x="2367" y="506"/>
                  </a:lnTo>
                  <a:lnTo>
                    <a:pt x="2187" y="620"/>
                  </a:lnTo>
                  <a:lnTo>
                    <a:pt x="2008" y="734"/>
                  </a:lnTo>
                  <a:lnTo>
                    <a:pt x="1828" y="865"/>
                  </a:lnTo>
                  <a:lnTo>
                    <a:pt x="1665" y="1012"/>
                  </a:lnTo>
                  <a:lnTo>
                    <a:pt x="1502" y="1159"/>
                  </a:lnTo>
                  <a:lnTo>
                    <a:pt x="1355" y="1306"/>
                  </a:lnTo>
                  <a:lnTo>
                    <a:pt x="1208" y="1469"/>
                  </a:lnTo>
                  <a:lnTo>
                    <a:pt x="1077" y="1648"/>
                  </a:lnTo>
                  <a:lnTo>
                    <a:pt x="947" y="1828"/>
                  </a:lnTo>
                  <a:lnTo>
                    <a:pt x="816" y="2007"/>
                  </a:lnTo>
                  <a:lnTo>
                    <a:pt x="702" y="2187"/>
                  </a:lnTo>
                  <a:lnTo>
                    <a:pt x="490" y="2595"/>
                  </a:lnTo>
                  <a:lnTo>
                    <a:pt x="327" y="3003"/>
                  </a:lnTo>
                  <a:lnTo>
                    <a:pt x="245" y="3215"/>
                  </a:lnTo>
                  <a:lnTo>
                    <a:pt x="196" y="3427"/>
                  </a:lnTo>
                  <a:lnTo>
                    <a:pt x="131" y="3656"/>
                  </a:lnTo>
                  <a:lnTo>
                    <a:pt x="82" y="3868"/>
                  </a:lnTo>
                  <a:lnTo>
                    <a:pt x="49" y="4096"/>
                  </a:lnTo>
                  <a:lnTo>
                    <a:pt x="33" y="4325"/>
                  </a:lnTo>
                  <a:lnTo>
                    <a:pt x="17" y="4553"/>
                  </a:lnTo>
                  <a:lnTo>
                    <a:pt x="0" y="4798"/>
                  </a:lnTo>
                  <a:lnTo>
                    <a:pt x="0" y="13757"/>
                  </a:lnTo>
                  <a:lnTo>
                    <a:pt x="8813" y="13757"/>
                  </a:lnTo>
                  <a:lnTo>
                    <a:pt x="8813" y="9351"/>
                  </a:lnTo>
                  <a:lnTo>
                    <a:pt x="10526" y="9351"/>
                  </a:lnTo>
                  <a:lnTo>
                    <a:pt x="8715" y="4602"/>
                  </a:lnTo>
                  <a:lnTo>
                    <a:pt x="8715" y="4374"/>
                  </a:lnTo>
                  <a:lnTo>
                    <a:pt x="8699" y="4145"/>
                  </a:lnTo>
                  <a:lnTo>
                    <a:pt x="8666" y="3917"/>
                  </a:lnTo>
                  <a:lnTo>
                    <a:pt x="8633" y="3705"/>
                  </a:lnTo>
                  <a:lnTo>
                    <a:pt x="8584" y="3476"/>
                  </a:lnTo>
                  <a:lnTo>
                    <a:pt x="8519" y="3264"/>
                  </a:lnTo>
                  <a:lnTo>
                    <a:pt x="8454" y="3052"/>
                  </a:lnTo>
                  <a:lnTo>
                    <a:pt x="8372" y="2840"/>
                  </a:lnTo>
                  <a:lnTo>
                    <a:pt x="8291" y="2644"/>
                  </a:lnTo>
                  <a:lnTo>
                    <a:pt x="8193" y="2448"/>
                  </a:lnTo>
                  <a:lnTo>
                    <a:pt x="8078" y="2252"/>
                  </a:lnTo>
                  <a:lnTo>
                    <a:pt x="7964" y="2073"/>
                  </a:lnTo>
                  <a:lnTo>
                    <a:pt x="7834" y="1893"/>
                  </a:lnTo>
                  <a:lnTo>
                    <a:pt x="7703" y="1714"/>
                  </a:lnTo>
                  <a:lnTo>
                    <a:pt x="7573" y="1550"/>
                  </a:lnTo>
                  <a:lnTo>
                    <a:pt x="7426" y="1387"/>
                  </a:lnTo>
                  <a:lnTo>
                    <a:pt x="7262" y="1224"/>
                  </a:lnTo>
                  <a:lnTo>
                    <a:pt x="7099" y="1077"/>
                  </a:lnTo>
                  <a:lnTo>
                    <a:pt x="6936" y="947"/>
                  </a:lnTo>
                  <a:lnTo>
                    <a:pt x="6757" y="816"/>
                  </a:lnTo>
                  <a:lnTo>
                    <a:pt x="6577" y="685"/>
                  </a:lnTo>
                  <a:lnTo>
                    <a:pt x="6398" y="571"/>
                  </a:lnTo>
                  <a:lnTo>
                    <a:pt x="6202" y="473"/>
                  </a:lnTo>
                  <a:lnTo>
                    <a:pt x="6006" y="375"/>
                  </a:lnTo>
                  <a:lnTo>
                    <a:pt x="5794" y="294"/>
                  </a:lnTo>
                  <a:lnTo>
                    <a:pt x="5598" y="212"/>
                  </a:lnTo>
                  <a:lnTo>
                    <a:pt x="5386" y="147"/>
                  </a:lnTo>
                  <a:lnTo>
                    <a:pt x="5157" y="98"/>
                  </a:lnTo>
                  <a:lnTo>
                    <a:pt x="4945" y="49"/>
                  </a:lnTo>
                  <a:lnTo>
                    <a:pt x="4717" y="33"/>
                  </a:lnTo>
                  <a:lnTo>
                    <a:pt x="448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861;p24"/>
            <p:cNvSpPr/>
            <p:nvPr/>
          </p:nvSpPr>
          <p:spPr>
            <a:xfrm>
              <a:off x="3355283" y="2979113"/>
              <a:ext cx="126271" cy="165027"/>
            </a:xfrm>
            <a:custGeom>
              <a:avLst/>
              <a:gdLst/>
              <a:ahLst/>
              <a:cxnLst/>
              <a:rect l="l" t="t" r="r" b="b"/>
              <a:pathLst>
                <a:path w="10527" h="13758" fill="none" extrusionOk="0">
                  <a:moveTo>
                    <a:pt x="4260" y="0"/>
                  </a:moveTo>
                  <a:lnTo>
                    <a:pt x="4260" y="0"/>
                  </a:lnTo>
                  <a:lnTo>
                    <a:pt x="4031" y="0"/>
                  </a:lnTo>
                  <a:lnTo>
                    <a:pt x="3819" y="33"/>
                  </a:lnTo>
                  <a:lnTo>
                    <a:pt x="3591" y="65"/>
                  </a:lnTo>
                  <a:lnTo>
                    <a:pt x="3378" y="114"/>
                  </a:lnTo>
                  <a:lnTo>
                    <a:pt x="3166" y="163"/>
                  </a:lnTo>
                  <a:lnTo>
                    <a:pt x="2954" y="229"/>
                  </a:lnTo>
                  <a:lnTo>
                    <a:pt x="2758" y="310"/>
                  </a:lnTo>
                  <a:lnTo>
                    <a:pt x="2563" y="408"/>
                  </a:lnTo>
                  <a:lnTo>
                    <a:pt x="2367" y="506"/>
                  </a:lnTo>
                  <a:lnTo>
                    <a:pt x="2187" y="620"/>
                  </a:lnTo>
                  <a:lnTo>
                    <a:pt x="2008" y="734"/>
                  </a:lnTo>
                  <a:lnTo>
                    <a:pt x="1828" y="865"/>
                  </a:lnTo>
                  <a:lnTo>
                    <a:pt x="1665" y="1012"/>
                  </a:lnTo>
                  <a:lnTo>
                    <a:pt x="1502" y="1159"/>
                  </a:lnTo>
                  <a:lnTo>
                    <a:pt x="1355" y="1306"/>
                  </a:lnTo>
                  <a:lnTo>
                    <a:pt x="1208" y="1469"/>
                  </a:lnTo>
                  <a:lnTo>
                    <a:pt x="1077" y="1648"/>
                  </a:lnTo>
                  <a:lnTo>
                    <a:pt x="947" y="1828"/>
                  </a:lnTo>
                  <a:lnTo>
                    <a:pt x="816" y="2007"/>
                  </a:lnTo>
                  <a:lnTo>
                    <a:pt x="702" y="2187"/>
                  </a:lnTo>
                  <a:lnTo>
                    <a:pt x="490" y="2595"/>
                  </a:lnTo>
                  <a:lnTo>
                    <a:pt x="327" y="3003"/>
                  </a:lnTo>
                  <a:lnTo>
                    <a:pt x="245" y="3215"/>
                  </a:lnTo>
                  <a:lnTo>
                    <a:pt x="196" y="3427"/>
                  </a:lnTo>
                  <a:lnTo>
                    <a:pt x="131" y="3656"/>
                  </a:lnTo>
                  <a:lnTo>
                    <a:pt x="82" y="3868"/>
                  </a:lnTo>
                  <a:lnTo>
                    <a:pt x="49" y="4096"/>
                  </a:lnTo>
                  <a:lnTo>
                    <a:pt x="33" y="4325"/>
                  </a:lnTo>
                  <a:lnTo>
                    <a:pt x="17" y="4553"/>
                  </a:lnTo>
                  <a:lnTo>
                    <a:pt x="0" y="4798"/>
                  </a:lnTo>
                  <a:lnTo>
                    <a:pt x="0" y="13757"/>
                  </a:lnTo>
                  <a:lnTo>
                    <a:pt x="8813" y="13757"/>
                  </a:lnTo>
                  <a:lnTo>
                    <a:pt x="8813" y="9351"/>
                  </a:lnTo>
                  <a:lnTo>
                    <a:pt x="10526" y="9351"/>
                  </a:lnTo>
                  <a:lnTo>
                    <a:pt x="8715" y="4602"/>
                  </a:lnTo>
                  <a:lnTo>
                    <a:pt x="8715" y="4602"/>
                  </a:lnTo>
                  <a:lnTo>
                    <a:pt x="8715" y="4374"/>
                  </a:lnTo>
                  <a:lnTo>
                    <a:pt x="8699" y="4145"/>
                  </a:lnTo>
                  <a:lnTo>
                    <a:pt x="8666" y="3917"/>
                  </a:lnTo>
                  <a:lnTo>
                    <a:pt x="8633" y="3705"/>
                  </a:lnTo>
                  <a:lnTo>
                    <a:pt x="8584" y="3476"/>
                  </a:lnTo>
                  <a:lnTo>
                    <a:pt x="8519" y="3264"/>
                  </a:lnTo>
                  <a:lnTo>
                    <a:pt x="8454" y="3052"/>
                  </a:lnTo>
                  <a:lnTo>
                    <a:pt x="8372" y="2840"/>
                  </a:lnTo>
                  <a:lnTo>
                    <a:pt x="8291" y="2644"/>
                  </a:lnTo>
                  <a:lnTo>
                    <a:pt x="8193" y="2448"/>
                  </a:lnTo>
                  <a:lnTo>
                    <a:pt x="8078" y="2252"/>
                  </a:lnTo>
                  <a:lnTo>
                    <a:pt x="7964" y="2073"/>
                  </a:lnTo>
                  <a:lnTo>
                    <a:pt x="7834" y="1893"/>
                  </a:lnTo>
                  <a:lnTo>
                    <a:pt x="7703" y="1714"/>
                  </a:lnTo>
                  <a:lnTo>
                    <a:pt x="7573" y="1550"/>
                  </a:lnTo>
                  <a:lnTo>
                    <a:pt x="7426" y="1387"/>
                  </a:lnTo>
                  <a:lnTo>
                    <a:pt x="7262" y="1224"/>
                  </a:lnTo>
                  <a:lnTo>
                    <a:pt x="7099" y="1077"/>
                  </a:lnTo>
                  <a:lnTo>
                    <a:pt x="6936" y="947"/>
                  </a:lnTo>
                  <a:lnTo>
                    <a:pt x="6757" y="816"/>
                  </a:lnTo>
                  <a:lnTo>
                    <a:pt x="6577" y="685"/>
                  </a:lnTo>
                  <a:lnTo>
                    <a:pt x="6398" y="571"/>
                  </a:lnTo>
                  <a:lnTo>
                    <a:pt x="6202" y="473"/>
                  </a:lnTo>
                  <a:lnTo>
                    <a:pt x="6006" y="375"/>
                  </a:lnTo>
                  <a:lnTo>
                    <a:pt x="5794" y="294"/>
                  </a:lnTo>
                  <a:lnTo>
                    <a:pt x="5598" y="212"/>
                  </a:lnTo>
                  <a:lnTo>
                    <a:pt x="5386" y="147"/>
                  </a:lnTo>
                  <a:lnTo>
                    <a:pt x="5157" y="98"/>
                  </a:lnTo>
                  <a:lnTo>
                    <a:pt x="4945" y="49"/>
                  </a:lnTo>
                  <a:lnTo>
                    <a:pt x="4717" y="33"/>
                  </a:lnTo>
                  <a:lnTo>
                    <a:pt x="4488" y="0"/>
                  </a:lnTo>
                  <a:lnTo>
                    <a:pt x="4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862;p24"/>
            <p:cNvSpPr/>
            <p:nvPr/>
          </p:nvSpPr>
          <p:spPr>
            <a:xfrm>
              <a:off x="3405988" y="2979113"/>
              <a:ext cx="984" cy="12"/>
            </a:xfrm>
            <a:custGeom>
              <a:avLst/>
              <a:gdLst/>
              <a:ahLst/>
              <a:cxnLst/>
              <a:rect l="l" t="t" r="r" b="b"/>
              <a:pathLst>
                <a:path w="82" h="1" fill="none" extrusionOk="0">
                  <a:moveTo>
                    <a:pt x="8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863;p24"/>
            <p:cNvSpPr/>
            <p:nvPr/>
          </p:nvSpPr>
          <p:spPr>
            <a:xfrm>
              <a:off x="1293594" y="2466221"/>
              <a:ext cx="389742" cy="389754"/>
            </a:xfrm>
            <a:custGeom>
              <a:avLst/>
              <a:gdLst/>
              <a:ahLst/>
              <a:cxnLst/>
              <a:rect l="l" t="t" r="r" b="b"/>
              <a:pathLst>
                <a:path w="32492" h="32493" extrusionOk="0">
                  <a:moveTo>
                    <a:pt x="16238" y="1"/>
                  </a:moveTo>
                  <a:lnTo>
                    <a:pt x="15830" y="17"/>
                  </a:lnTo>
                  <a:lnTo>
                    <a:pt x="15405" y="33"/>
                  </a:lnTo>
                  <a:lnTo>
                    <a:pt x="14997" y="50"/>
                  </a:lnTo>
                  <a:lnTo>
                    <a:pt x="14589" y="82"/>
                  </a:lnTo>
                  <a:lnTo>
                    <a:pt x="14181" y="131"/>
                  </a:lnTo>
                  <a:lnTo>
                    <a:pt x="13774" y="197"/>
                  </a:lnTo>
                  <a:lnTo>
                    <a:pt x="13366" y="262"/>
                  </a:lnTo>
                  <a:lnTo>
                    <a:pt x="12974" y="343"/>
                  </a:lnTo>
                  <a:lnTo>
                    <a:pt x="12582" y="425"/>
                  </a:lnTo>
                  <a:lnTo>
                    <a:pt x="12191" y="523"/>
                  </a:lnTo>
                  <a:lnTo>
                    <a:pt x="11799" y="621"/>
                  </a:lnTo>
                  <a:lnTo>
                    <a:pt x="11407" y="735"/>
                  </a:lnTo>
                  <a:lnTo>
                    <a:pt x="11032" y="866"/>
                  </a:lnTo>
                  <a:lnTo>
                    <a:pt x="10657" y="996"/>
                  </a:lnTo>
                  <a:lnTo>
                    <a:pt x="9922" y="1290"/>
                  </a:lnTo>
                  <a:lnTo>
                    <a:pt x="9204" y="1616"/>
                  </a:lnTo>
                  <a:lnTo>
                    <a:pt x="8502" y="1959"/>
                  </a:lnTo>
                  <a:lnTo>
                    <a:pt x="7817" y="2351"/>
                  </a:lnTo>
                  <a:lnTo>
                    <a:pt x="7164" y="2775"/>
                  </a:lnTo>
                  <a:lnTo>
                    <a:pt x="6528" y="3232"/>
                  </a:lnTo>
                  <a:lnTo>
                    <a:pt x="5908" y="3722"/>
                  </a:lnTo>
                  <a:lnTo>
                    <a:pt x="5320" y="4227"/>
                  </a:lnTo>
                  <a:lnTo>
                    <a:pt x="4749" y="4766"/>
                  </a:lnTo>
                  <a:lnTo>
                    <a:pt x="4227" y="5321"/>
                  </a:lnTo>
                  <a:lnTo>
                    <a:pt x="3705" y="5925"/>
                  </a:lnTo>
                  <a:lnTo>
                    <a:pt x="3231" y="6528"/>
                  </a:lnTo>
                  <a:lnTo>
                    <a:pt x="2774" y="7165"/>
                  </a:lnTo>
                  <a:lnTo>
                    <a:pt x="2350" y="7834"/>
                  </a:lnTo>
                  <a:lnTo>
                    <a:pt x="1958" y="8503"/>
                  </a:lnTo>
                  <a:lnTo>
                    <a:pt x="1599" y="9205"/>
                  </a:lnTo>
                  <a:lnTo>
                    <a:pt x="1273" y="9923"/>
                  </a:lnTo>
                  <a:lnTo>
                    <a:pt x="979" y="10674"/>
                  </a:lnTo>
                  <a:lnTo>
                    <a:pt x="849" y="11049"/>
                  </a:lnTo>
                  <a:lnTo>
                    <a:pt x="734" y="11424"/>
                  </a:lnTo>
                  <a:lnTo>
                    <a:pt x="620" y="11800"/>
                  </a:lnTo>
                  <a:lnTo>
                    <a:pt x="506" y="12191"/>
                  </a:lnTo>
                  <a:lnTo>
                    <a:pt x="408" y="12583"/>
                  </a:lnTo>
                  <a:lnTo>
                    <a:pt x="326" y="12975"/>
                  </a:lnTo>
                  <a:lnTo>
                    <a:pt x="245" y="13382"/>
                  </a:lnTo>
                  <a:lnTo>
                    <a:pt x="180" y="13774"/>
                  </a:lnTo>
                  <a:lnTo>
                    <a:pt x="131" y="14182"/>
                  </a:lnTo>
                  <a:lnTo>
                    <a:pt x="82" y="14590"/>
                  </a:lnTo>
                  <a:lnTo>
                    <a:pt x="49" y="14998"/>
                  </a:lnTo>
                  <a:lnTo>
                    <a:pt x="16" y="15422"/>
                  </a:lnTo>
                  <a:lnTo>
                    <a:pt x="0" y="15830"/>
                  </a:lnTo>
                  <a:lnTo>
                    <a:pt x="0" y="16255"/>
                  </a:lnTo>
                  <a:lnTo>
                    <a:pt x="0" y="16663"/>
                  </a:lnTo>
                  <a:lnTo>
                    <a:pt x="16" y="17087"/>
                  </a:lnTo>
                  <a:lnTo>
                    <a:pt x="49" y="17495"/>
                  </a:lnTo>
                  <a:lnTo>
                    <a:pt x="82" y="17919"/>
                  </a:lnTo>
                  <a:lnTo>
                    <a:pt x="131" y="18327"/>
                  </a:lnTo>
                  <a:lnTo>
                    <a:pt x="180" y="18719"/>
                  </a:lnTo>
                  <a:lnTo>
                    <a:pt x="245" y="19127"/>
                  </a:lnTo>
                  <a:lnTo>
                    <a:pt x="326" y="19519"/>
                  </a:lnTo>
                  <a:lnTo>
                    <a:pt x="408" y="19926"/>
                  </a:lnTo>
                  <a:lnTo>
                    <a:pt x="506" y="20318"/>
                  </a:lnTo>
                  <a:lnTo>
                    <a:pt x="620" y="20693"/>
                  </a:lnTo>
                  <a:lnTo>
                    <a:pt x="734" y="21085"/>
                  </a:lnTo>
                  <a:lnTo>
                    <a:pt x="849" y="21461"/>
                  </a:lnTo>
                  <a:lnTo>
                    <a:pt x="979" y="21836"/>
                  </a:lnTo>
                  <a:lnTo>
                    <a:pt x="1273" y="22570"/>
                  </a:lnTo>
                  <a:lnTo>
                    <a:pt x="1599" y="23288"/>
                  </a:lnTo>
                  <a:lnTo>
                    <a:pt x="1958" y="23990"/>
                  </a:lnTo>
                  <a:lnTo>
                    <a:pt x="2350" y="24675"/>
                  </a:lnTo>
                  <a:lnTo>
                    <a:pt x="2774" y="25328"/>
                  </a:lnTo>
                  <a:lnTo>
                    <a:pt x="3231" y="25965"/>
                  </a:lnTo>
                  <a:lnTo>
                    <a:pt x="3705" y="26585"/>
                  </a:lnTo>
                  <a:lnTo>
                    <a:pt x="4227" y="27172"/>
                  </a:lnTo>
                  <a:lnTo>
                    <a:pt x="4749" y="27743"/>
                  </a:lnTo>
                  <a:lnTo>
                    <a:pt x="5320" y="28282"/>
                  </a:lnTo>
                  <a:lnTo>
                    <a:pt x="5908" y="28788"/>
                  </a:lnTo>
                  <a:lnTo>
                    <a:pt x="6528" y="29261"/>
                  </a:lnTo>
                  <a:lnTo>
                    <a:pt x="7164" y="29718"/>
                  </a:lnTo>
                  <a:lnTo>
                    <a:pt x="7817" y="30142"/>
                  </a:lnTo>
                  <a:lnTo>
                    <a:pt x="8502" y="30534"/>
                  </a:lnTo>
                  <a:lnTo>
                    <a:pt x="9204" y="30893"/>
                  </a:lnTo>
                  <a:lnTo>
                    <a:pt x="9922" y="31219"/>
                  </a:lnTo>
                  <a:lnTo>
                    <a:pt x="10657" y="31513"/>
                  </a:lnTo>
                  <a:lnTo>
                    <a:pt x="11032" y="31644"/>
                  </a:lnTo>
                  <a:lnTo>
                    <a:pt x="11407" y="31758"/>
                  </a:lnTo>
                  <a:lnTo>
                    <a:pt x="11799" y="31872"/>
                  </a:lnTo>
                  <a:lnTo>
                    <a:pt x="12191" y="31986"/>
                  </a:lnTo>
                  <a:lnTo>
                    <a:pt x="12582" y="32084"/>
                  </a:lnTo>
                  <a:lnTo>
                    <a:pt x="12974" y="32166"/>
                  </a:lnTo>
                  <a:lnTo>
                    <a:pt x="13366" y="32248"/>
                  </a:lnTo>
                  <a:lnTo>
                    <a:pt x="13774" y="32313"/>
                  </a:lnTo>
                  <a:lnTo>
                    <a:pt x="14181" y="32362"/>
                  </a:lnTo>
                  <a:lnTo>
                    <a:pt x="14589" y="32411"/>
                  </a:lnTo>
                  <a:lnTo>
                    <a:pt x="14997" y="32443"/>
                  </a:lnTo>
                  <a:lnTo>
                    <a:pt x="15405" y="32476"/>
                  </a:lnTo>
                  <a:lnTo>
                    <a:pt x="15830" y="32492"/>
                  </a:lnTo>
                  <a:lnTo>
                    <a:pt x="16662" y="32492"/>
                  </a:lnTo>
                  <a:lnTo>
                    <a:pt x="17086" y="32476"/>
                  </a:lnTo>
                  <a:lnTo>
                    <a:pt x="17494" y="32443"/>
                  </a:lnTo>
                  <a:lnTo>
                    <a:pt x="17902" y="32411"/>
                  </a:lnTo>
                  <a:lnTo>
                    <a:pt x="18310" y="32362"/>
                  </a:lnTo>
                  <a:lnTo>
                    <a:pt x="18718" y="32313"/>
                  </a:lnTo>
                  <a:lnTo>
                    <a:pt x="19126" y="32248"/>
                  </a:lnTo>
                  <a:lnTo>
                    <a:pt x="19518" y="32166"/>
                  </a:lnTo>
                  <a:lnTo>
                    <a:pt x="19910" y="32084"/>
                  </a:lnTo>
                  <a:lnTo>
                    <a:pt x="20301" y="31986"/>
                  </a:lnTo>
                  <a:lnTo>
                    <a:pt x="20693" y="31872"/>
                  </a:lnTo>
                  <a:lnTo>
                    <a:pt x="21068" y="31758"/>
                  </a:lnTo>
                  <a:lnTo>
                    <a:pt x="21460" y="31644"/>
                  </a:lnTo>
                  <a:lnTo>
                    <a:pt x="21835" y="31513"/>
                  </a:lnTo>
                  <a:lnTo>
                    <a:pt x="22570" y="31219"/>
                  </a:lnTo>
                  <a:lnTo>
                    <a:pt x="23288" y="30893"/>
                  </a:lnTo>
                  <a:lnTo>
                    <a:pt x="23989" y="30534"/>
                  </a:lnTo>
                  <a:lnTo>
                    <a:pt x="24658" y="30142"/>
                  </a:lnTo>
                  <a:lnTo>
                    <a:pt x="25328" y="29718"/>
                  </a:lnTo>
                  <a:lnTo>
                    <a:pt x="25964" y="29261"/>
                  </a:lnTo>
                  <a:lnTo>
                    <a:pt x="26568" y="28788"/>
                  </a:lnTo>
                  <a:lnTo>
                    <a:pt x="27172" y="28282"/>
                  </a:lnTo>
                  <a:lnTo>
                    <a:pt x="27726" y="27743"/>
                  </a:lnTo>
                  <a:lnTo>
                    <a:pt x="28265" y="27172"/>
                  </a:lnTo>
                  <a:lnTo>
                    <a:pt x="28771" y="26585"/>
                  </a:lnTo>
                  <a:lnTo>
                    <a:pt x="29260" y="25965"/>
                  </a:lnTo>
                  <a:lnTo>
                    <a:pt x="29717" y="25328"/>
                  </a:lnTo>
                  <a:lnTo>
                    <a:pt x="30142" y="24675"/>
                  </a:lnTo>
                  <a:lnTo>
                    <a:pt x="30533" y="23990"/>
                  </a:lnTo>
                  <a:lnTo>
                    <a:pt x="30892" y="23288"/>
                  </a:lnTo>
                  <a:lnTo>
                    <a:pt x="31219" y="22570"/>
                  </a:lnTo>
                  <a:lnTo>
                    <a:pt x="31496" y="21836"/>
                  </a:lnTo>
                  <a:lnTo>
                    <a:pt x="31627" y="21461"/>
                  </a:lnTo>
                  <a:lnTo>
                    <a:pt x="31757" y="21085"/>
                  </a:lnTo>
                  <a:lnTo>
                    <a:pt x="31872" y="20693"/>
                  </a:lnTo>
                  <a:lnTo>
                    <a:pt x="31969" y="20318"/>
                  </a:lnTo>
                  <a:lnTo>
                    <a:pt x="32067" y="19926"/>
                  </a:lnTo>
                  <a:lnTo>
                    <a:pt x="32165" y="19519"/>
                  </a:lnTo>
                  <a:lnTo>
                    <a:pt x="32231" y="19127"/>
                  </a:lnTo>
                  <a:lnTo>
                    <a:pt x="32296" y="18719"/>
                  </a:lnTo>
                  <a:lnTo>
                    <a:pt x="32361" y="18327"/>
                  </a:lnTo>
                  <a:lnTo>
                    <a:pt x="32410" y="17919"/>
                  </a:lnTo>
                  <a:lnTo>
                    <a:pt x="32443" y="17495"/>
                  </a:lnTo>
                  <a:lnTo>
                    <a:pt x="32459" y="17087"/>
                  </a:lnTo>
                  <a:lnTo>
                    <a:pt x="32475" y="16663"/>
                  </a:lnTo>
                  <a:lnTo>
                    <a:pt x="32492" y="16255"/>
                  </a:lnTo>
                  <a:lnTo>
                    <a:pt x="32475" y="15830"/>
                  </a:lnTo>
                  <a:lnTo>
                    <a:pt x="32459" y="15422"/>
                  </a:lnTo>
                  <a:lnTo>
                    <a:pt x="32443" y="14998"/>
                  </a:lnTo>
                  <a:lnTo>
                    <a:pt x="32410" y="14590"/>
                  </a:lnTo>
                  <a:lnTo>
                    <a:pt x="32361" y="14182"/>
                  </a:lnTo>
                  <a:lnTo>
                    <a:pt x="32296" y="13774"/>
                  </a:lnTo>
                  <a:lnTo>
                    <a:pt x="32231" y="13382"/>
                  </a:lnTo>
                  <a:lnTo>
                    <a:pt x="32165" y="12975"/>
                  </a:lnTo>
                  <a:lnTo>
                    <a:pt x="32067" y="12583"/>
                  </a:lnTo>
                  <a:lnTo>
                    <a:pt x="31969" y="12191"/>
                  </a:lnTo>
                  <a:lnTo>
                    <a:pt x="31872" y="11800"/>
                  </a:lnTo>
                  <a:lnTo>
                    <a:pt x="31757" y="11424"/>
                  </a:lnTo>
                  <a:lnTo>
                    <a:pt x="31627" y="11049"/>
                  </a:lnTo>
                  <a:lnTo>
                    <a:pt x="31496" y="10674"/>
                  </a:lnTo>
                  <a:lnTo>
                    <a:pt x="31219" y="9923"/>
                  </a:lnTo>
                  <a:lnTo>
                    <a:pt x="30892" y="9205"/>
                  </a:lnTo>
                  <a:lnTo>
                    <a:pt x="30533" y="8503"/>
                  </a:lnTo>
                  <a:lnTo>
                    <a:pt x="30142" y="7834"/>
                  </a:lnTo>
                  <a:lnTo>
                    <a:pt x="29717" y="7165"/>
                  </a:lnTo>
                  <a:lnTo>
                    <a:pt x="29260" y="6528"/>
                  </a:lnTo>
                  <a:lnTo>
                    <a:pt x="28771" y="5925"/>
                  </a:lnTo>
                  <a:lnTo>
                    <a:pt x="28265" y="5321"/>
                  </a:lnTo>
                  <a:lnTo>
                    <a:pt x="27726" y="4766"/>
                  </a:lnTo>
                  <a:lnTo>
                    <a:pt x="27172" y="4227"/>
                  </a:lnTo>
                  <a:lnTo>
                    <a:pt x="26568" y="3722"/>
                  </a:lnTo>
                  <a:lnTo>
                    <a:pt x="25964" y="3232"/>
                  </a:lnTo>
                  <a:lnTo>
                    <a:pt x="25328" y="2775"/>
                  </a:lnTo>
                  <a:lnTo>
                    <a:pt x="24658" y="2351"/>
                  </a:lnTo>
                  <a:lnTo>
                    <a:pt x="23989" y="1959"/>
                  </a:lnTo>
                  <a:lnTo>
                    <a:pt x="23288" y="1616"/>
                  </a:lnTo>
                  <a:lnTo>
                    <a:pt x="22570" y="1290"/>
                  </a:lnTo>
                  <a:lnTo>
                    <a:pt x="21835" y="996"/>
                  </a:lnTo>
                  <a:lnTo>
                    <a:pt x="21460" y="866"/>
                  </a:lnTo>
                  <a:lnTo>
                    <a:pt x="21068" y="735"/>
                  </a:lnTo>
                  <a:lnTo>
                    <a:pt x="20693" y="621"/>
                  </a:lnTo>
                  <a:lnTo>
                    <a:pt x="20301" y="523"/>
                  </a:lnTo>
                  <a:lnTo>
                    <a:pt x="19910" y="425"/>
                  </a:lnTo>
                  <a:lnTo>
                    <a:pt x="19518" y="343"/>
                  </a:lnTo>
                  <a:lnTo>
                    <a:pt x="19126" y="262"/>
                  </a:lnTo>
                  <a:lnTo>
                    <a:pt x="18718" y="197"/>
                  </a:lnTo>
                  <a:lnTo>
                    <a:pt x="18310" y="131"/>
                  </a:lnTo>
                  <a:lnTo>
                    <a:pt x="17902" y="82"/>
                  </a:lnTo>
                  <a:lnTo>
                    <a:pt x="17494" y="50"/>
                  </a:lnTo>
                  <a:lnTo>
                    <a:pt x="17086" y="33"/>
                  </a:lnTo>
                  <a:lnTo>
                    <a:pt x="16662" y="17"/>
                  </a:lnTo>
                  <a:lnTo>
                    <a:pt x="1623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864;p24"/>
            <p:cNvSpPr/>
            <p:nvPr/>
          </p:nvSpPr>
          <p:spPr>
            <a:xfrm>
              <a:off x="1343699" y="2516338"/>
              <a:ext cx="289523" cy="289523"/>
            </a:xfrm>
            <a:custGeom>
              <a:avLst/>
              <a:gdLst/>
              <a:ahLst/>
              <a:cxnLst/>
              <a:rect l="l" t="t" r="r" b="b"/>
              <a:pathLst>
                <a:path w="24137" h="24137" extrusionOk="0">
                  <a:moveTo>
                    <a:pt x="12061" y="0"/>
                  </a:moveTo>
                  <a:lnTo>
                    <a:pt x="11441" y="17"/>
                  </a:lnTo>
                  <a:lnTo>
                    <a:pt x="10837" y="66"/>
                  </a:lnTo>
                  <a:lnTo>
                    <a:pt x="10233" y="147"/>
                  </a:lnTo>
                  <a:lnTo>
                    <a:pt x="9629" y="245"/>
                  </a:lnTo>
                  <a:lnTo>
                    <a:pt x="9058" y="392"/>
                  </a:lnTo>
                  <a:lnTo>
                    <a:pt x="8470" y="555"/>
                  </a:lnTo>
                  <a:lnTo>
                    <a:pt x="7916" y="735"/>
                  </a:lnTo>
                  <a:lnTo>
                    <a:pt x="7377" y="947"/>
                  </a:lnTo>
                  <a:lnTo>
                    <a:pt x="6839" y="1192"/>
                  </a:lnTo>
                  <a:lnTo>
                    <a:pt x="6316" y="1469"/>
                  </a:lnTo>
                  <a:lnTo>
                    <a:pt x="5810" y="1747"/>
                  </a:lnTo>
                  <a:lnTo>
                    <a:pt x="5321" y="2073"/>
                  </a:lnTo>
                  <a:lnTo>
                    <a:pt x="4848" y="2399"/>
                  </a:lnTo>
                  <a:lnTo>
                    <a:pt x="4391" y="2758"/>
                  </a:lnTo>
                  <a:lnTo>
                    <a:pt x="3950" y="3134"/>
                  </a:lnTo>
                  <a:lnTo>
                    <a:pt x="3542" y="3542"/>
                  </a:lnTo>
                  <a:lnTo>
                    <a:pt x="3134" y="3966"/>
                  </a:lnTo>
                  <a:lnTo>
                    <a:pt x="2759" y="4390"/>
                  </a:lnTo>
                  <a:lnTo>
                    <a:pt x="2400" y="4847"/>
                  </a:lnTo>
                  <a:lnTo>
                    <a:pt x="2057" y="5321"/>
                  </a:lnTo>
                  <a:lnTo>
                    <a:pt x="1747" y="5810"/>
                  </a:lnTo>
                  <a:lnTo>
                    <a:pt x="1453" y="6316"/>
                  </a:lnTo>
                  <a:lnTo>
                    <a:pt x="1192" y="6838"/>
                  </a:lnTo>
                  <a:lnTo>
                    <a:pt x="947" y="7377"/>
                  </a:lnTo>
                  <a:lnTo>
                    <a:pt x="735" y="7932"/>
                  </a:lnTo>
                  <a:lnTo>
                    <a:pt x="539" y="8486"/>
                  </a:lnTo>
                  <a:lnTo>
                    <a:pt x="376" y="9058"/>
                  </a:lnTo>
                  <a:lnTo>
                    <a:pt x="246" y="9645"/>
                  </a:lnTo>
                  <a:lnTo>
                    <a:pt x="131" y="10233"/>
                  </a:lnTo>
                  <a:lnTo>
                    <a:pt x="66" y="10836"/>
                  </a:lnTo>
                  <a:lnTo>
                    <a:pt x="17" y="11457"/>
                  </a:lnTo>
                  <a:lnTo>
                    <a:pt x="1" y="12077"/>
                  </a:lnTo>
                  <a:lnTo>
                    <a:pt x="17" y="12697"/>
                  </a:lnTo>
                  <a:lnTo>
                    <a:pt x="66" y="13301"/>
                  </a:lnTo>
                  <a:lnTo>
                    <a:pt x="131" y="13904"/>
                  </a:lnTo>
                  <a:lnTo>
                    <a:pt x="246" y="14508"/>
                  </a:lnTo>
                  <a:lnTo>
                    <a:pt x="376" y="15096"/>
                  </a:lnTo>
                  <a:lnTo>
                    <a:pt x="539" y="15667"/>
                  </a:lnTo>
                  <a:lnTo>
                    <a:pt x="735" y="16222"/>
                  </a:lnTo>
                  <a:lnTo>
                    <a:pt x="947" y="16777"/>
                  </a:lnTo>
                  <a:lnTo>
                    <a:pt x="1192" y="17299"/>
                  </a:lnTo>
                  <a:lnTo>
                    <a:pt x="1453" y="17821"/>
                  </a:lnTo>
                  <a:lnTo>
                    <a:pt x="1747" y="18327"/>
                  </a:lnTo>
                  <a:lnTo>
                    <a:pt x="2057" y="18817"/>
                  </a:lnTo>
                  <a:lnTo>
                    <a:pt x="2400" y="19290"/>
                  </a:lnTo>
                  <a:lnTo>
                    <a:pt x="2759" y="19747"/>
                  </a:lnTo>
                  <a:lnTo>
                    <a:pt x="3134" y="20187"/>
                  </a:lnTo>
                  <a:lnTo>
                    <a:pt x="3542" y="20612"/>
                  </a:lnTo>
                  <a:lnTo>
                    <a:pt x="3950" y="21003"/>
                  </a:lnTo>
                  <a:lnTo>
                    <a:pt x="4391" y="21379"/>
                  </a:lnTo>
                  <a:lnTo>
                    <a:pt x="4848" y="21738"/>
                  </a:lnTo>
                  <a:lnTo>
                    <a:pt x="5321" y="22080"/>
                  </a:lnTo>
                  <a:lnTo>
                    <a:pt x="5810" y="22390"/>
                  </a:lnTo>
                  <a:lnTo>
                    <a:pt x="6316" y="22684"/>
                  </a:lnTo>
                  <a:lnTo>
                    <a:pt x="6839" y="22945"/>
                  </a:lnTo>
                  <a:lnTo>
                    <a:pt x="7377" y="23190"/>
                  </a:lnTo>
                  <a:lnTo>
                    <a:pt x="7916" y="23402"/>
                  </a:lnTo>
                  <a:lnTo>
                    <a:pt x="8470" y="23598"/>
                  </a:lnTo>
                  <a:lnTo>
                    <a:pt x="9058" y="23761"/>
                  </a:lnTo>
                  <a:lnTo>
                    <a:pt x="9629" y="23892"/>
                  </a:lnTo>
                  <a:lnTo>
                    <a:pt x="10233" y="24006"/>
                  </a:lnTo>
                  <a:lnTo>
                    <a:pt x="10837" y="24071"/>
                  </a:lnTo>
                  <a:lnTo>
                    <a:pt x="11441" y="24120"/>
                  </a:lnTo>
                  <a:lnTo>
                    <a:pt x="12061" y="24137"/>
                  </a:lnTo>
                  <a:lnTo>
                    <a:pt x="12681" y="24120"/>
                  </a:lnTo>
                  <a:lnTo>
                    <a:pt x="13301" y="24071"/>
                  </a:lnTo>
                  <a:lnTo>
                    <a:pt x="13905" y="24006"/>
                  </a:lnTo>
                  <a:lnTo>
                    <a:pt x="14492" y="23892"/>
                  </a:lnTo>
                  <a:lnTo>
                    <a:pt x="15080" y="23761"/>
                  </a:lnTo>
                  <a:lnTo>
                    <a:pt x="15651" y="23598"/>
                  </a:lnTo>
                  <a:lnTo>
                    <a:pt x="16222" y="23402"/>
                  </a:lnTo>
                  <a:lnTo>
                    <a:pt x="16761" y="23190"/>
                  </a:lnTo>
                  <a:lnTo>
                    <a:pt x="17299" y="22945"/>
                  </a:lnTo>
                  <a:lnTo>
                    <a:pt x="17821" y="22684"/>
                  </a:lnTo>
                  <a:lnTo>
                    <a:pt x="18327" y="22390"/>
                  </a:lnTo>
                  <a:lnTo>
                    <a:pt x="18817" y="22080"/>
                  </a:lnTo>
                  <a:lnTo>
                    <a:pt x="19290" y="21738"/>
                  </a:lnTo>
                  <a:lnTo>
                    <a:pt x="19747" y="21379"/>
                  </a:lnTo>
                  <a:lnTo>
                    <a:pt x="20171" y="21003"/>
                  </a:lnTo>
                  <a:lnTo>
                    <a:pt x="20596" y="20612"/>
                  </a:lnTo>
                  <a:lnTo>
                    <a:pt x="21004" y="20187"/>
                  </a:lnTo>
                  <a:lnTo>
                    <a:pt x="21379" y="19747"/>
                  </a:lnTo>
                  <a:lnTo>
                    <a:pt x="21738" y="19290"/>
                  </a:lnTo>
                  <a:lnTo>
                    <a:pt x="22064" y="18817"/>
                  </a:lnTo>
                  <a:lnTo>
                    <a:pt x="22391" y="18327"/>
                  </a:lnTo>
                  <a:lnTo>
                    <a:pt x="22668" y="17821"/>
                  </a:lnTo>
                  <a:lnTo>
                    <a:pt x="22946" y="17299"/>
                  </a:lnTo>
                  <a:lnTo>
                    <a:pt x="23190" y="16777"/>
                  </a:lnTo>
                  <a:lnTo>
                    <a:pt x="23403" y="16222"/>
                  </a:lnTo>
                  <a:lnTo>
                    <a:pt x="23582" y="15667"/>
                  </a:lnTo>
                  <a:lnTo>
                    <a:pt x="23745" y="15096"/>
                  </a:lnTo>
                  <a:lnTo>
                    <a:pt x="23892" y="14508"/>
                  </a:lnTo>
                  <a:lnTo>
                    <a:pt x="23990" y="13904"/>
                  </a:lnTo>
                  <a:lnTo>
                    <a:pt x="24072" y="13301"/>
                  </a:lnTo>
                  <a:lnTo>
                    <a:pt x="24121" y="12697"/>
                  </a:lnTo>
                  <a:lnTo>
                    <a:pt x="24137" y="12077"/>
                  </a:lnTo>
                  <a:lnTo>
                    <a:pt x="24121" y="11457"/>
                  </a:lnTo>
                  <a:lnTo>
                    <a:pt x="24072" y="10836"/>
                  </a:lnTo>
                  <a:lnTo>
                    <a:pt x="23990" y="10233"/>
                  </a:lnTo>
                  <a:lnTo>
                    <a:pt x="23892" y="9645"/>
                  </a:lnTo>
                  <a:lnTo>
                    <a:pt x="23745" y="9058"/>
                  </a:lnTo>
                  <a:lnTo>
                    <a:pt x="23582" y="8486"/>
                  </a:lnTo>
                  <a:lnTo>
                    <a:pt x="23403" y="7932"/>
                  </a:lnTo>
                  <a:lnTo>
                    <a:pt x="23190" y="7377"/>
                  </a:lnTo>
                  <a:lnTo>
                    <a:pt x="22946" y="6838"/>
                  </a:lnTo>
                  <a:lnTo>
                    <a:pt x="22668" y="6316"/>
                  </a:lnTo>
                  <a:lnTo>
                    <a:pt x="22391" y="5810"/>
                  </a:lnTo>
                  <a:lnTo>
                    <a:pt x="22064" y="5321"/>
                  </a:lnTo>
                  <a:lnTo>
                    <a:pt x="21738" y="4847"/>
                  </a:lnTo>
                  <a:lnTo>
                    <a:pt x="21379" y="4390"/>
                  </a:lnTo>
                  <a:lnTo>
                    <a:pt x="21004" y="3966"/>
                  </a:lnTo>
                  <a:lnTo>
                    <a:pt x="20596" y="3542"/>
                  </a:lnTo>
                  <a:lnTo>
                    <a:pt x="20171" y="3134"/>
                  </a:lnTo>
                  <a:lnTo>
                    <a:pt x="19747" y="2758"/>
                  </a:lnTo>
                  <a:lnTo>
                    <a:pt x="19290" y="2399"/>
                  </a:lnTo>
                  <a:lnTo>
                    <a:pt x="18817" y="2073"/>
                  </a:lnTo>
                  <a:lnTo>
                    <a:pt x="18327" y="1747"/>
                  </a:lnTo>
                  <a:lnTo>
                    <a:pt x="17821" y="1469"/>
                  </a:lnTo>
                  <a:lnTo>
                    <a:pt x="17299" y="1192"/>
                  </a:lnTo>
                  <a:lnTo>
                    <a:pt x="16761" y="947"/>
                  </a:lnTo>
                  <a:lnTo>
                    <a:pt x="16222" y="735"/>
                  </a:lnTo>
                  <a:lnTo>
                    <a:pt x="15651" y="555"/>
                  </a:lnTo>
                  <a:lnTo>
                    <a:pt x="15080" y="392"/>
                  </a:lnTo>
                  <a:lnTo>
                    <a:pt x="14492" y="245"/>
                  </a:lnTo>
                  <a:lnTo>
                    <a:pt x="13905" y="147"/>
                  </a:lnTo>
                  <a:lnTo>
                    <a:pt x="13301" y="66"/>
                  </a:lnTo>
                  <a:lnTo>
                    <a:pt x="12681" y="17"/>
                  </a:lnTo>
                  <a:lnTo>
                    <a:pt x="1206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865;p24"/>
            <p:cNvSpPr/>
            <p:nvPr/>
          </p:nvSpPr>
          <p:spPr>
            <a:xfrm>
              <a:off x="1432776" y="2571937"/>
              <a:ext cx="126259" cy="165219"/>
            </a:xfrm>
            <a:custGeom>
              <a:avLst/>
              <a:gdLst/>
              <a:ahLst/>
              <a:cxnLst/>
              <a:rect l="l" t="t" r="r" b="b"/>
              <a:pathLst>
                <a:path w="10526" h="13774" extrusionOk="0">
                  <a:moveTo>
                    <a:pt x="4259" y="0"/>
                  </a:moveTo>
                  <a:lnTo>
                    <a:pt x="4031" y="16"/>
                  </a:lnTo>
                  <a:lnTo>
                    <a:pt x="3819" y="33"/>
                  </a:lnTo>
                  <a:lnTo>
                    <a:pt x="3590" y="65"/>
                  </a:lnTo>
                  <a:lnTo>
                    <a:pt x="3378" y="114"/>
                  </a:lnTo>
                  <a:lnTo>
                    <a:pt x="3166" y="180"/>
                  </a:lnTo>
                  <a:lnTo>
                    <a:pt x="2954" y="245"/>
                  </a:lnTo>
                  <a:lnTo>
                    <a:pt x="2758" y="327"/>
                  </a:lnTo>
                  <a:lnTo>
                    <a:pt x="2562" y="408"/>
                  </a:lnTo>
                  <a:lnTo>
                    <a:pt x="2366" y="522"/>
                  </a:lnTo>
                  <a:lnTo>
                    <a:pt x="2187" y="637"/>
                  </a:lnTo>
                  <a:lnTo>
                    <a:pt x="2007" y="751"/>
                  </a:lnTo>
                  <a:lnTo>
                    <a:pt x="1828" y="881"/>
                  </a:lnTo>
                  <a:lnTo>
                    <a:pt x="1665" y="1012"/>
                  </a:lnTo>
                  <a:lnTo>
                    <a:pt x="1518" y="1159"/>
                  </a:lnTo>
                  <a:lnTo>
                    <a:pt x="1355" y="1322"/>
                  </a:lnTo>
                  <a:lnTo>
                    <a:pt x="1208" y="1485"/>
                  </a:lnTo>
                  <a:lnTo>
                    <a:pt x="1077" y="1648"/>
                  </a:lnTo>
                  <a:lnTo>
                    <a:pt x="947" y="1828"/>
                  </a:lnTo>
                  <a:lnTo>
                    <a:pt x="816" y="2007"/>
                  </a:lnTo>
                  <a:lnTo>
                    <a:pt x="702" y="2203"/>
                  </a:lnTo>
                  <a:lnTo>
                    <a:pt x="506" y="2595"/>
                  </a:lnTo>
                  <a:lnTo>
                    <a:pt x="326" y="3003"/>
                  </a:lnTo>
                  <a:lnTo>
                    <a:pt x="261" y="3215"/>
                  </a:lnTo>
                  <a:lnTo>
                    <a:pt x="196" y="3443"/>
                  </a:lnTo>
                  <a:lnTo>
                    <a:pt x="131" y="3656"/>
                  </a:lnTo>
                  <a:lnTo>
                    <a:pt x="98" y="3884"/>
                  </a:lnTo>
                  <a:lnTo>
                    <a:pt x="49" y="4113"/>
                  </a:lnTo>
                  <a:lnTo>
                    <a:pt x="33" y="4341"/>
                  </a:lnTo>
                  <a:lnTo>
                    <a:pt x="16" y="4569"/>
                  </a:lnTo>
                  <a:lnTo>
                    <a:pt x="0" y="4798"/>
                  </a:lnTo>
                  <a:lnTo>
                    <a:pt x="0" y="13774"/>
                  </a:lnTo>
                  <a:lnTo>
                    <a:pt x="8812" y="13774"/>
                  </a:lnTo>
                  <a:lnTo>
                    <a:pt x="8812" y="9367"/>
                  </a:lnTo>
                  <a:lnTo>
                    <a:pt x="10526" y="9367"/>
                  </a:lnTo>
                  <a:lnTo>
                    <a:pt x="8731" y="4618"/>
                  </a:lnTo>
                  <a:lnTo>
                    <a:pt x="8715" y="4374"/>
                  </a:lnTo>
                  <a:lnTo>
                    <a:pt x="8698" y="4145"/>
                  </a:lnTo>
                  <a:lnTo>
                    <a:pt x="8666" y="3933"/>
                  </a:lnTo>
                  <a:lnTo>
                    <a:pt x="8633" y="3705"/>
                  </a:lnTo>
                  <a:lnTo>
                    <a:pt x="8584" y="3492"/>
                  </a:lnTo>
                  <a:lnTo>
                    <a:pt x="8519" y="3264"/>
                  </a:lnTo>
                  <a:lnTo>
                    <a:pt x="8453" y="3052"/>
                  </a:lnTo>
                  <a:lnTo>
                    <a:pt x="8372" y="2856"/>
                  </a:lnTo>
                  <a:lnTo>
                    <a:pt x="8290" y="2644"/>
                  </a:lnTo>
                  <a:lnTo>
                    <a:pt x="8192" y="2448"/>
                  </a:lnTo>
                  <a:lnTo>
                    <a:pt x="8078" y="2252"/>
                  </a:lnTo>
                  <a:lnTo>
                    <a:pt x="7964" y="2073"/>
                  </a:lnTo>
                  <a:lnTo>
                    <a:pt x="7833" y="1893"/>
                  </a:lnTo>
                  <a:lnTo>
                    <a:pt x="7703" y="1714"/>
                  </a:lnTo>
                  <a:lnTo>
                    <a:pt x="7572" y="1550"/>
                  </a:lnTo>
                  <a:lnTo>
                    <a:pt x="7425" y="1387"/>
                  </a:lnTo>
                  <a:lnTo>
                    <a:pt x="7262" y="1240"/>
                  </a:lnTo>
                  <a:lnTo>
                    <a:pt x="7099" y="1094"/>
                  </a:lnTo>
                  <a:lnTo>
                    <a:pt x="6936" y="947"/>
                  </a:lnTo>
                  <a:lnTo>
                    <a:pt x="6756" y="816"/>
                  </a:lnTo>
                  <a:lnTo>
                    <a:pt x="6577" y="702"/>
                  </a:lnTo>
                  <a:lnTo>
                    <a:pt x="6397" y="588"/>
                  </a:lnTo>
                  <a:lnTo>
                    <a:pt x="6201" y="473"/>
                  </a:lnTo>
                  <a:lnTo>
                    <a:pt x="6006" y="392"/>
                  </a:lnTo>
                  <a:lnTo>
                    <a:pt x="5793" y="294"/>
                  </a:lnTo>
                  <a:lnTo>
                    <a:pt x="5598" y="229"/>
                  </a:lnTo>
                  <a:lnTo>
                    <a:pt x="5385" y="163"/>
                  </a:lnTo>
                  <a:lnTo>
                    <a:pt x="5173" y="114"/>
                  </a:lnTo>
                  <a:lnTo>
                    <a:pt x="4945" y="65"/>
                  </a:lnTo>
                  <a:lnTo>
                    <a:pt x="4716" y="33"/>
                  </a:lnTo>
                  <a:lnTo>
                    <a:pt x="4504" y="16"/>
                  </a:lnTo>
                  <a:lnTo>
                    <a:pt x="425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866;p24"/>
            <p:cNvSpPr/>
            <p:nvPr/>
          </p:nvSpPr>
          <p:spPr>
            <a:xfrm>
              <a:off x="1483469" y="2571937"/>
              <a:ext cx="996" cy="12"/>
            </a:xfrm>
            <a:custGeom>
              <a:avLst/>
              <a:gdLst/>
              <a:ahLst/>
              <a:cxnLst/>
              <a:rect l="l" t="t" r="r" b="b"/>
              <a:pathLst>
                <a:path w="83" h="1" fill="none" extrusionOk="0">
                  <a:moveTo>
                    <a:pt x="82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867;p24"/>
            <p:cNvSpPr/>
            <p:nvPr/>
          </p:nvSpPr>
          <p:spPr>
            <a:xfrm>
              <a:off x="2913267" y="2077253"/>
              <a:ext cx="654603" cy="1103444"/>
            </a:xfrm>
            <a:custGeom>
              <a:avLst/>
              <a:gdLst/>
              <a:ahLst/>
              <a:cxnLst/>
              <a:rect l="l" t="t" r="r" b="b"/>
              <a:pathLst>
                <a:path w="54573" h="91992" fill="none" extrusionOk="0">
                  <a:moveTo>
                    <a:pt x="54572" y="91992"/>
                  </a:moveTo>
                  <a:lnTo>
                    <a:pt x="27286" y="0"/>
                  </a:lnTo>
                  <a:lnTo>
                    <a:pt x="1" y="91992"/>
                  </a:lnTo>
                </a:path>
              </a:pathLst>
            </a:custGeom>
            <a:noFill/>
            <a:ln w="159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868;p24"/>
            <p:cNvSpPr/>
            <p:nvPr/>
          </p:nvSpPr>
          <p:spPr>
            <a:xfrm>
              <a:off x="2908768" y="3179763"/>
              <a:ext cx="662820" cy="205354"/>
            </a:xfrm>
            <a:custGeom>
              <a:avLst/>
              <a:gdLst/>
              <a:ahLst/>
              <a:cxnLst/>
              <a:rect l="l" t="t" r="r" b="b"/>
              <a:pathLst>
                <a:path w="55258" h="17120" extrusionOk="0">
                  <a:moveTo>
                    <a:pt x="0" y="0"/>
                  </a:moveTo>
                  <a:lnTo>
                    <a:pt x="16" y="441"/>
                  </a:lnTo>
                  <a:lnTo>
                    <a:pt x="49" y="865"/>
                  </a:lnTo>
                  <a:lnTo>
                    <a:pt x="82" y="1306"/>
                  </a:lnTo>
                  <a:lnTo>
                    <a:pt x="147" y="1730"/>
                  </a:lnTo>
                  <a:lnTo>
                    <a:pt x="229" y="2154"/>
                  </a:lnTo>
                  <a:lnTo>
                    <a:pt x="327" y="2579"/>
                  </a:lnTo>
                  <a:lnTo>
                    <a:pt x="441" y="3003"/>
                  </a:lnTo>
                  <a:lnTo>
                    <a:pt x="571" y="3427"/>
                  </a:lnTo>
                  <a:lnTo>
                    <a:pt x="718" y="3835"/>
                  </a:lnTo>
                  <a:lnTo>
                    <a:pt x="881" y="4243"/>
                  </a:lnTo>
                  <a:lnTo>
                    <a:pt x="1061" y="4651"/>
                  </a:lnTo>
                  <a:lnTo>
                    <a:pt x="1240" y="5059"/>
                  </a:lnTo>
                  <a:lnTo>
                    <a:pt x="1453" y="5451"/>
                  </a:lnTo>
                  <a:lnTo>
                    <a:pt x="1681" y="5843"/>
                  </a:lnTo>
                  <a:lnTo>
                    <a:pt x="1926" y="6234"/>
                  </a:lnTo>
                  <a:lnTo>
                    <a:pt x="2171" y="6626"/>
                  </a:lnTo>
                  <a:lnTo>
                    <a:pt x="2448" y="7001"/>
                  </a:lnTo>
                  <a:lnTo>
                    <a:pt x="2725" y="7377"/>
                  </a:lnTo>
                  <a:lnTo>
                    <a:pt x="3036" y="7752"/>
                  </a:lnTo>
                  <a:lnTo>
                    <a:pt x="3346" y="8111"/>
                  </a:lnTo>
                  <a:lnTo>
                    <a:pt x="3672" y="8470"/>
                  </a:lnTo>
                  <a:lnTo>
                    <a:pt x="3998" y="8829"/>
                  </a:lnTo>
                  <a:lnTo>
                    <a:pt x="4357" y="9188"/>
                  </a:lnTo>
                  <a:lnTo>
                    <a:pt x="4733" y="9531"/>
                  </a:lnTo>
                  <a:lnTo>
                    <a:pt x="5108" y="9873"/>
                  </a:lnTo>
                  <a:lnTo>
                    <a:pt x="5500" y="10200"/>
                  </a:lnTo>
                  <a:lnTo>
                    <a:pt x="5891" y="10526"/>
                  </a:lnTo>
                  <a:lnTo>
                    <a:pt x="6316" y="10853"/>
                  </a:lnTo>
                  <a:lnTo>
                    <a:pt x="6740" y="11163"/>
                  </a:lnTo>
                  <a:lnTo>
                    <a:pt x="7181" y="11473"/>
                  </a:lnTo>
                  <a:lnTo>
                    <a:pt x="7638" y="11766"/>
                  </a:lnTo>
                  <a:lnTo>
                    <a:pt x="8095" y="12060"/>
                  </a:lnTo>
                  <a:lnTo>
                    <a:pt x="8568" y="12354"/>
                  </a:lnTo>
                  <a:lnTo>
                    <a:pt x="9057" y="12631"/>
                  </a:lnTo>
                  <a:lnTo>
                    <a:pt x="9547" y="12909"/>
                  </a:lnTo>
                  <a:lnTo>
                    <a:pt x="10053" y="13170"/>
                  </a:lnTo>
                  <a:lnTo>
                    <a:pt x="10575" y="13431"/>
                  </a:lnTo>
                  <a:lnTo>
                    <a:pt x="11097" y="13692"/>
                  </a:lnTo>
                  <a:lnTo>
                    <a:pt x="11636" y="13937"/>
                  </a:lnTo>
                  <a:lnTo>
                    <a:pt x="12191" y="14165"/>
                  </a:lnTo>
                  <a:lnTo>
                    <a:pt x="12746" y="14394"/>
                  </a:lnTo>
                  <a:lnTo>
                    <a:pt x="13300" y="14622"/>
                  </a:lnTo>
                  <a:lnTo>
                    <a:pt x="13888" y="14834"/>
                  </a:lnTo>
                  <a:lnTo>
                    <a:pt x="14459" y="15030"/>
                  </a:lnTo>
                  <a:lnTo>
                    <a:pt x="15063" y="15226"/>
                  </a:lnTo>
                  <a:lnTo>
                    <a:pt x="15650" y="15406"/>
                  </a:lnTo>
                  <a:lnTo>
                    <a:pt x="16270" y="15585"/>
                  </a:lnTo>
                  <a:lnTo>
                    <a:pt x="16874" y="15748"/>
                  </a:lnTo>
                  <a:lnTo>
                    <a:pt x="17511" y="15911"/>
                  </a:lnTo>
                  <a:lnTo>
                    <a:pt x="18131" y="16058"/>
                  </a:lnTo>
                  <a:lnTo>
                    <a:pt x="18767" y="16205"/>
                  </a:lnTo>
                  <a:lnTo>
                    <a:pt x="19420" y="16336"/>
                  </a:lnTo>
                  <a:lnTo>
                    <a:pt x="20073" y="16450"/>
                  </a:lnTo>
                  <a:lnTo>
                    <a:pt x="20726" y="16564"/>
                  </a:lnTo>
                  <a:lnTo>
                    <a:pt x="21395" y="16678"/>
                  </a:lnTo>
                  <a:lnTo>
                    <a:pt x="22064" y="16760"/>
                  </a:lnTo>
                  <a:lnTo>
                    <a:pt x="22749" y="16842"/>
                  </a:lnTo>
                  <a:lnTo>
                    <a:pt x="23435" y="16907"/>
                  </a:lnTo>
                  <a:lnTo>
                    <a:pt x="24120" y="16972"/>
                  </a:lnTo>
                  <a:lnTo>
                    <a:pt x="24805" y="17021"/>
                  </a:lnTo>
                  <a:lnTo>
                    <a:pt x="25507" y="17070"/>
                  </a:lnTo>
                  <a:lnTo>
                    <a:pt x="26209" y="17086"/>
                  </a:lnTo>
                  <a:lnTo>
                    <a:pt x="26927" y="17103"/>
                  </a:lnTo>
                  <a:lnTo>
                    <a:pt x="27629" y="17119"/>
                  </a:lnTo>
                  <a:lnTo>
                    <a:pt x="28347" y="17103"/>
                  </a:lnTo>
                  <a:lnTo>
                    <a:pt x="29048" y="17086"/>
                  </a:lnTo>
                  <a:lnTo>
                    <a:pt x="29766" y="17070"/>
                  </a:lnTo>
                  <a:lnTo>
                    <a:pt x="30452" y="17021"/>
                  </a:lnTo>
                  <a:lnTo>
                    <a:pt x="31154" y="16972"/>
                  </a:lnTo>
                  <a:lnTo>
                    <a:pt x="31839" y="16907"/>
                  </a:lnTo>
                  <a:lnTo>
                    <a:pt x="32524" y="16842"/>
                  </a:lnTo>
                  <a:lnTo>
                    <a:pt x="33210" y="16760"/>
                  </a:lnTo>
                  <a:lnTo>
                    <a:pt x="33879" y="16678"/>
                  </a:lnTo>
                  <a:lnTo>
                    <a:pt x="34532" y="16564"/>
                  </a:lnTo>
                  <a:lnTo>
                    <a:pt x="35201" y="16450"/>
                  </a:lnTo>
                  <a:lnTo>
                    <a:pt x="35854" y="16336"/>
                  </a:lnTo>
                  <a:lnTo>
                    <a:pt x="36490" y="16205"/>
                  </a:lnTo>
                  <a:lnTo>
                    <a:pt x="37126" y="16058"/>
                  </a:lnTo>
                  <a:lnTo>
                    <a:pt x="37763" y="15911"/>
                  </a:lnTo>
                  <a:lnTo>
                    <a:pt x="38383" y="15748"/>
                  </a:lnTo>
                  <a:lnTo>
                    <a:pt x="39003" y="15585"/>
                  </a:lnTo>
                  <a:lnTo>
                    <a:pt x="39607" y="15406"/>
                  </a:lnTo>
                  <a:lnTo>
                    <a:pt x="40211" y="15226"/>
                  </a:lnTo>
                  <a:lnTo>
                    <a:pt x="40798" y="15030"/>
                  </a:lnTo>
                  <a:lnTo>
                    <a:pt x="41386" y="14834"/>
                  </a:lnTo>
                  <a:lnTo>
                    <a:pt x="41957" y="14622"/>
                  </a:lnTo>
                  <a:lnTo>
                    <a:pt x="42528" y="14394"/>
                  </a:lnTo>
                  <a:lnTo>
                    <a:pt x="43083" y="14165"/>
                  </a:lnTo>
                  <a:lnTo>
                    <a:pt x="43622" y="13937"/>
                  </a:lnTo>
                  <a:lnTo>
                    <a:pt x="44160" y="13692"/>
                  </a:lnTo>
                  <a:lnTo>
                    <a:pt x="44699" y="13431"/>
                  </a:lnTo>
                  <a:lnTo>
                    <a:pt x="45204" y="13170"/>
                  </a:lnTo>
                  <a:lnTo>
                    <a:pt x="45710" y="12909"/>
                  </a:lnTo>
                  <a:lnTo>
                    <a:pt x="46216" y="12631"/>
                  </a:lnTo>
                  <a:lnTo>
                    <a:pt x="46690" y="12354"/>
                  </a:lnTo>
                  <a:lnTo>
                    <a:pt x="47163" y="12060"/>
                  </a:lnTo>
                  <a:lnTo>
                    <a:pt x="47636" y="11766"/>
                  </a:lnTo>
                  <a:lnTo>
                    <a:pt x="48093" y="11473"/>
                  </a:lnTo>
                  <a:lnTo>
                    <a:pt x="48517" y="11163"/>
                  </a:lnTo>
                  <a:lnTo>
                    <a:pt x="48958" y="10853"/>
                  </a:lnTo>
                  <a:lnTo>
                    <a:pt x="49366" y="10526"/>
                  </a:lnTo>
                  <a:lnTo>
                    <a:pt x="49774" y="10200"/>
                  </a:lnTo>
                  <a:lnTo>
                    <a:pt x="50166" y="9873"/>
                  </a:lnTo>
                  <a:lnTo>
                    <a:pt x="50541" y="9531"/>
                  </a:lnTo>
                  <a:lnTo>
                    <a:pt x="50916" y="9188"/>
                  </a:lnTo>
                  <a:lnTo>
                    <a:pt x="51259" y="8829"/>
                  </a:lnTo>
                  <a:lnTo>
                    <a:pt x="51602" y="8470"/>
                  </a:lnTo>
                  <a:lnTo>
                    <a:pt x="51928" y="8111"/>
                  </a:lnTo>
                  <a:lnTo>
                    <a:pt x="52238" y="7752"/>
                  </a:lnTo>
                  <a:lnTo>
                    <a:pt x="52532" y="7377"/>
                  </a:lnTo>
                  <a:lnTo>
                    <a:pt x="52826" y="7001"/>
                  </a:lnTo>
                  <a:lnTo>
                    <a:pt x="53087" y="6626"/>
                  </a:lnTo>
                  <a:lnTo>
                    <a:pt x="53348" y="6234"/>
                  </a:lnTo>
                  <a:lnTo>
                    <a:pt x="53593" y="5843"/>
                  </a:lnTo>
                  <a:lnTo>
                    <a:pt x="53805" y="5451"/>
                  </a:lnTo>
                  <a:lnTo>
                    <a:pt x="54017" y="5059"/>
                  </a:lnTo>
                  <a:lnTo>
                    <a:pt x="54213" y="4651"/>
                  </a:lnTo>
                  <a:lnTo>
                    <a:pt x="54392" y="4243"/>
                  </a:lnTo>
                  <a:lnTo>
                    <a:pt x="54555" y="3835"/>
                  </a:lnTo>
                  <a:lnTo>
                    <a:pt x="54702" y="3427"/>
                  </a:lnTo>
                  <a:lnTo>
                    <a:pt x="54833" y="3003"/>
                  </a:lnTo>
                  <a:lnTo>
                    <a:pt x="54947" y="2579"/>
                  </a:lnTo>
                  <a:lnTo>
                    <a:pt x="55045" y="2154"/>
                  </a:lnTo>
                  <a:lnTo>
                    <a:pt x="55127" y="1730"/>
                  </a:lnTo>
                  <a:lnTo>
                    <a:pt x="55176" y="1306"/>
                  </a:lnTo>
                  <a:lnTo>
                    <a:pt x="55225" y="865"/>
                  </a:lnTo>
                  <a:lnTo>
                    <a:pt x="55257" y="441"/>
                  </a:lnTo>
                  <a:lnTo>
                    <a:pt x="55257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869;p24"/>
            <p:cNvSpPr/>
            <p:nvPr/>
          </p:nvSpPr>
          <p:spPr>
            <a:xfrm>
              <a:off x="1166744" y="1715492"/>
              <a:ext cx="654591" cy="1103648"/>
            </a:xfrm>
            <a:custGeom>
              <a:avLst/>
              <a:gdLst/>
              <a:ahLst/>
              <a:cxnLst/>
              <a:rect l="l" t="t" r="r" b="b"/>
              <a:pathLst>
                <a:path w="54572" h="92009" fill="none" extrusionOk="0">
                  <a:moveTo>
                    <a:pt x="0" y="92008"/>
                  </a:moveTo>
                  <a:lnTo>
                    <a:pt x="27286" y="1"/>
                  </a:lnTo>
                  <a:lnTo>
                    <a:pt x="54572" y="92008"/>
                  </a:lnTo>
                </a:path>
              </a:pathLst>
            </a:custGeom>
            <a:noFill/>
            <a:ln w="159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870;p24"/>
            <p:cNvSpPr/>
            <p:nvPr/>
          </p:nvSpPr>
          <p:spPr>
            <a:xfrm>
              <a:off x="1163025" y="2818001"/>
              <a:ext cx="662616" cy="205354"/>
            </a:xfrm>
            <a:custGeom>
              <a:avLst/>
              <a:gdLst/>
              <a:ahLst/>
              <a:cxnLst/>
              <a:rect l="l" t="t" r="r" b="b"/>
              <a:pathLst>
                <a:path w="55241" h="17120" extrusionOk="0">
                  <a:moveTo>
                    <a:pt x="0" y="0"/>
                  </a:moveTo>
                  <a:lnTo>
                    <a:pt x="0" y="441"/>
                  </a:lnTo>
                  <a:lnTo>
                    <a:pt x="33" y="882"/>
                  </a:lnTo>
                  <a:lnTo>
                    <a:pt x="65" y="1306"/>
                  </a:lnTo>
                  <a:lnTo>
                    <a:pt x="131" y="1730"/>
                  </a:lnTo>
                  <a:lnTo>
                    <a:pt x="212" y="2171"/>
                  </a:lnTo>
                  <a:lnTo>
                    <a:pt x="310" y="2595"/>
                  </a:lnTo>
                  <a:lnTo>
                    <a:pt x="424" y="3003"/>
                  </a:lnTo>
                  <a:lnTo>
                    <a:pt x="555" y="3427"/>
                  </a:lnTo>
                  <a:lnTo>
                    <a:pt x="702" y="3835"/>
                  </a:lnTo>
                  <a:lnTo>
                    <a:pt x="865" y="4243"/>
                  </a:lnTo>
                  <a:lnTo>
                    <a:pt x="1045" y="4651"/>
                  </a:lnTo>
                  <a:lnTo>
                    <a:pt x="1240" y="5059"/>
                  </a:lnTo>
                  <a:lnTo>
                    <a:pt x="1436" y="5451"/>
                  </a:lnTo>
                  <a:lnTo>
                    <a:pt x="1665" y="5859"/>
                  </a:lnTo>
                  <a:lnTo>
                    <a:pt x="1909" y="6234"/>
                  </a:lnTo>
                  <a:lnTo>
                    <a:pt x="2171" y="6626"/>
                  </a:lnTo>
                  <a:lnTo>
                    <a:pt x="2432" y="7001"/>
                  </a:lnTo>
                  <a:lnTo>
                    <a:pt x="2709" y="7377"/>
                  </a:lnTo>
                  <a:lnTo>
                    <a:pt x="3019" y="7752"/>
                  </a:lnTo>
                  <a:lnTo>
                    <a:pt x="3329" y="8127"/>
                  </a:lnTo>
                  <a:lnTo>
                    <a:pt x="3656" y="8486"/>
                  </a:lnTo>
                  <a:lnTo>
                    <a:pt x="3998" y="8845"/>
                  </a:lnTo>
                  <a:lnTo>
                    <a:pt x="4341" y="9188"/>
                  </a:lnTo>
                  <a:lnTo>
                    <a:pt x="4716" y="9531"/>
                  </a:lnTo>
                  <a:lnTo>
                    <a:pt x="5092" y="9873"/>
                  </a:lnTo>
                  <a:lnTo>
                    <a:pt x="5483" y="10200"/>
                  </a:lnTo>
                  <a:lnTo>
                    <a:pt x="5891" y="10526"/>
                  </a:lnTo>
                  <a:lnTo>
                    <a:pt x="6299" y="10853"/>
                  </a:lnTo>
                  <a:lnTo>
                    <a:pt x="6724" y="11163"/>
                  </a:lnTo>
                  <a:lnTo>
                    <a:pt x="7164" y="11473"/>
                  </a:lnTo>
                  <a:lnTo>
                    <a:pt x="7621" y="11783"/>
                  </a:lnTo>
                  <a:lnTo>
                    <a:pt x="8078" y="12077"/>
                  </a:lnTo>
                  <a:lnTo>
                    <a:pt x="8551" y="12354"/>
                  </a:lnTo>
                  <a:lnTo>
                    <a:pt x="9041" y="12648"/>
                  </a:lnTo>
                  <a:lnTo>
                    <a:pt x="9547" y="12909"/>
                  </a:lnTo>
                  <a:lnTo>
                    <a:pt x="10053" y="13186"/>
                  </a:lnTo>
                  <a:lnTo>
                    <a:pt x="10559" y="13447"/>
                  </a:lnTo>
                  <a:lnTo>
                    <a:pt x="11097" y="13692"/>
                  </a:lnTo>
                  <a:lnTo>
                    <a:pt x="11619" y="13937"/>
                  </a:lnTo>
                  <a:lnTo>
                    <a:pt x="12174" y="14165"/>
                  </a:lnTo>
                  <a:lnTo>
                    <a:pt x="12729" y="14394"/>
                  </a:lnTo>
                  <a:lnTo>
                    <a:pt x="13300" y="14622"/>
                  </a:lnTo>
                  <a:lnTo>
                    <a:pt x="13871" y="14835"/>
                  </a:lnTo>
                  <a:lnTo>
                    <a:pt x="14459" y="15030"/>
                  </a:lnTo>
                  <a:lnTo>
                    <a:pt x="15046" y="15226"/>
                  </a:lnTo>
                  <a:lnTo>
                    <a:pt x="15650" y="15422"/>
                  </a:lnTo>
                  <a:lnTo>
                    <a:pt x="16254" y="15602"/>
                  </a:lnTo>
                  <a:lnTo>
                    <a:pt x="16874" y="15765"/>
                  </a:lnTo>
                  <a:lnTo>
                    <a:pt x="17494" y="15928"/>
                  </a:lnTo>
                  <a:lnTo>
                    <a:pt x="18114" y="16075"/>
                  </a:lnTo>
                  <a:lnTo>
                    <a:pt x="18767" y="16205"/>
                  </a:lnTo>
                  <a:lnTo>
                    <a:pt x="19404" y="16336"/>
                  </a:lnTo>
                  <a:lnTo>
                    <a:pt x="20056" y="16466"/>
                  </a:lnTo>
                  <a:lnTo>
                    <a:pt x="20709" y="16581"/>
                  </a:lnTo>
                  <a:lnTo>
                    <a:pt x="21378" y="16679"/>
                  </a:lnTo>
                  <a:lnTo>
                    <a:pt x="22047" y="16777"/>
                  </a:lnTo>
                  <a:lnTo>
                    <a:pt x="22733" y="16858"/>
                  </a:lnTo>
                  <a:lnTo>
                    <a:pt x="23418" y="16923"/>
                  </a:lnTo>
                  <a:lnTo>
                    <a:pt x="24104" y="16989"/>
                  </a:lnTo>
                  <a:lnTo>
                    <a:pt x="24789" y="17038"/>
                  </a:lnTo>
                  <a:lnTo>
                    <a:pt x="25491" y="17070"/>
                  </a:lnTo>
                  <a:lnTo>
                    <a:pt x="26193" y="17103"/>
                  </a:lnTo>
                  <a:lnTo>
                    <a:pt x="26911" y="17119"/>
                  </a:lnTo>
                  <a:lnTo>
                    <a:pt x="28330" y="17119"/>
                  </a:lnTo>
                  <a:lnTo>
                    <a:pt x="29048" y="17103"/>
                  </a:lnTo>
                  <a:lnTo>
                    <a:pt x="29750" y="17070"/>
                  </a:lnTo>
                  <a:lnTo>
                    <a:pt x="30452" y="17038"/>
                  </a:lnTo>
                  <a:lnTo>
                    <a:pt x="31137" y="16989"/>
                  </a:lnTo>
                  <a:lnTo>
                    <a:pt x="31823" y="16923"/>
                  </a:lnTo>
                  <a:lnTo>
                    <a:pt x="32508" y="16858"/>
                  </a:lnTo>
                  <a:lnTo>
                    <a:pt x="33193" y="16777"/>
                  </a:lnTo>
                  <a:lnTo>
                    <a:pt x="33863" y="16679"/>
                  </a:lnTo>
                  <a:lnTo>
                    <a:pt x="34532" y="16581"/>
                  </a:lnTo>
                  <a:lnTo>
                    <a:pt x="35184" y="16466"/>
                  </a:lnTo>
                  <a:lnTo>
                    <a:pt x="35837" y="16336"/>
                  </a:lnTo>
                  <a:lnTo>
                    <a:pt x="36474" y="16205"/>
                  </a:lnTo>
                  <a:lnTo>
                    <a:pt x="37126" y="16075"/>
                  </a:lnTo>
                  <a:lnTo>
                    <a:pt x="37747" y="15928"/>
                  </a:lnTo>
                  <a:lnTo>
                    <a:pt x="38367" y="15765"/>
                  </a:lnTo>
                  <a:lnTo>
                    <a:pt x="38987" y="15602"/>
                  </a:lnTo>
                  <a:lnTo>
                    <a:pt x="39591" y="15422"/>
                  </a:lnTo>
                  <a:lnTo>
                    <a:pt x="40194" y="15226"/>
                  </a:lnTo>
                  <a:lnTo>
                    <a:pt x="40782" y="15030"/>
                  </a:lnTo>
                  <a:lnTo>
                    <a:pt x="41369" y="14835"/>
                  </a:lnTo>
                  <a:lnTo>
                    <a:pt x="41941" y="14622"/>
                  </a:lnTo>
                  <a:lnTo>
                    <a:pt x="42512" y="14394"/>
                  </a:lnTo>
                  <a:lnTo>
                    <a:pt x="43067" y="14165"/>
                  </a:lnTo>
                  <a:lnTo>
                    <a:pt x="43621" y="13937"/>
                  </a:lnTo>
                  <a:lnTo>
                    <a:pt x="44144" y="13692"/>
                  </a:lnTo>
                  <a:lnTo>
                    <a:pt x="44682" y="13447"/>
                  </a:lnTo>
                  <a:lnTo>
                    <a:pt x="45188" y="13186"/>
                  </a:lnTo>
                  <a:lnTo>
                    <a:pt x="45694" y="12909"/>
                  </a:lnTo>
                  <a:lnTo>
                    <a:pt x="46200" y="12648"/>
                  </a:lnTo>
                  <a:lnTo>
                    <a:pt x="46689" y="12354"/>
                  </a:lnTo>
                  <a:lnTo>
                    <a:pt x="47163" y="12077"/>
                  </a:lnTo>
                  <a:lnTo>
                    <a:pt x="47620" y="11783"/>
                  </a:lnTo>
                  <a:lnTo>
                    <a:pt x="48077" y="11473"/>
                  </a:lnTo>
                  <a:lnTo>
                    <a:pt x="48517" y="11163"/>
                  </a:lnTo>
                  <a:lnTo>
                    <a:pt x="48942" y="10853"/>
                  </a:lnTo>
                  <a:lnTo>
                    <a:pt x="49350" y="10526"/>
                  </a:lnTo>
                  <a:lnTo>
                    <a:pt x="49758" y="10200"/>
                  </a:lnTo>
                  <a:lnTo>
                    <a:pt x="50149" y="9873"/>
                  </a:lnTo>
                  <a:lnTo>
                    <a:pt x="50525" y="9531"/>
                  </a:lnTo>
                  <a:lnTo>
                    <a:pt x="50900" y="9188"/>
                  </a:lnTo>
                  <a:lnTo>
                    <a:pt x="51243" y="8845"/>
                  </a:lnTo>
                  <a:lnTo>
                    <a:pt x="51585" y="8486"/>
                  </a:lnTo>
                  <a:lnTo>
                    <a:pt x="51912" y="8127"/>
                  </a:lnTo>
                  <a:lnTo>
                    <a:pt x="52222" y="7752"/>
                  </a:lnTo>
                  <a:lnTo>
                    <a:pt x="52532" y="7377"/>
                  </a:lnTo>
                  <a:lnTo>
                    <a:pt x="52809" y="7001"/>
                  </a:lnTo>
                  <a:lnTo>
                    <a:pt x="53070" y="6626"/>
                  </a:lnTo>
                  <a:lnTo>
                    <a:pt x="53331" y="6234"/>
                  </a:lnTo>
                  <a:lnTo>
                    <a:pt x="53576" y="5859"/>
                  </a:lnTo>
                  <a:lnTo>
                    <a:pt x="53805" y="5451"/>
                  </a:lnTo>
                  <a:lnTo>
                    <a:pt x="54001" y="5059"/>
                  </a:lnTo>
                  <a:lnTo>
                    <a:pt x="54196" y="4651"/>
                  </a:lnTo>
                  <a:lnTo>
                    <a:pt x="54376" y="4243"/>
                  </a:lnTo>
                  <a:lnTo>
                    <a:pt x="54539" y="3835"/>
                  </a:lnTo>
                  <a:lnTo>
                    <a:pt x="54686" y="3427"/>
                  </a:lnTo>
                  <a:lnTo>
                    <a:pt x="54816" y="3003"/>
                  </a:lnTo>
                  <a:lnTo>
                    <a:pt x="54931" y="2595"/>
                  </a:lnTo>
                  <a:lnTo>
                    <a:pt x="55029" y="2171"/>
                  </a:lnTo>
                  <a:lnTo>
                    <a:pt x="55110" y="1730"/>
                  </a:lnTo>
                  <a:lnTo>
                    <a:pt x="55176" y="1306"/>
                  </a:lnTo>
                  <a:lnTo>
                    <a:pt x="55208" y="882"/>
                  </a:lnTo>
                  <a:lnTo>
                    <a:pt x="55241" y="441"/>
                  </a:lnTo>
                  <a:lnTo>
                    <a:pt x="55241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871;p24"/>
            <p:cNvSpPr/>
            <p:nvPr/>
          </p:nvSpPr>
          <p:spPr>
            <a:xfrm>
              <a:off x="2303099" y="1599411"/>
              <a:ext cx="128418" cy="2037951"/>
            </a:xfrm>
            <a:custGeom>
              <a:avLst/>
              <a:gdLst/>
              <a:ahLst/>
              <a:cxnLst/>
              <a:rect l="l" t="t" r="r" b="b"/>
              <a:pathLst>
                <a:path w="10706" h="169900" extrusionOk="0">
                  <a:moveTo>
                    <a:pt x="1926" y="0"/>
                  </a:moveTo>
                  <a:lnTo>
                    <a:pt x="0" y="169900"/>
                  </a:lnTo>
                  <a:lnTo>
                    <a:pt x="10706" y="169900"/>
                  </a:lnTo>
                  <a:lnTo>
                    <a:pt x="878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872;p24"/>
            <p:cNvSpPr/>
            <p:nvPr/>
          </p:nvSpPr>
          <p:spPr>
            <a:xfrm>
              <a:off x="2303099" y="3480839"/>
              <a:ext cx="128418" cy="156607"/>
            </a:xfrm>
            <a:custGeom>
              <a:avLst/>
              <a:gdLst/>
              <a:ahLst/>
              <a:cxnLst/>
              <a:rect l="l" t="t" r="r" b="b"/>
              <a:pathLst>
                <a:path w="10706" h="13056" extrusionOk="0">
                  <a:moveTo>
                    <a:pt x="147" y="0"/>
                  </a:moveTo>
                  <a:lnTo>
                    <a:pt x="0" y="13056"/>
                  </a:lnTo>
                  <a:lnTo>
                    <a:pt x="10706" y="13056"/>
                  </a:lnTo>
                  <a:lnTo>
                    <a:pt x="10559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873;p24"/>
            <p:cNvSpPr/>
            <p:nvPr/>
          </p:nvSpPr>
          <p:spPr>
            <a:xfrm>
              <a:off x="1610128" y="3545039"/>
              <a:ext cx="1514321" cy="128227"/>
            </a:xfrm>
            <a:custGeom>
              <a:avLst/>
              <a:gdLst/>
              <a:ahLst/>
              <a:cxnLst/>
              <a:rect l="l" t="t" r="r" b="b"/>
              <a:pathLst>
                <a:path w="126246" h="10690" extrusionOk="0">
                  <a:moveTo>
                    <a:pt x="7001" y="1"/>
                  </a:moveTo>
                  <a:lnTo>
                    <a:pt x="6626" y="34"/>
                  </a:lnTo>
                  <a:lnTo>
                    <a:pt x="6251" y="82"/>
                  </a:lnTo>
                  <a:lnTo>
                    <a:pt x="5892" y="148"/>
                  </a:lnTo>
                  <a:lnTo>
                    <a:pt x="5533" y="229"/>
                  </a:lnTo>
                  <a:lnTo>
                    <a:pt x="5190" y="327"/>
                  </a:lnTo>
                  <a:lnTo>
                    <a:pt x="4847" y="442"/>
                  </a:lnTo>
                  <a:lnTo>
                    <a:pt x="4504" y="572"/>
                  </a:lnTo>
                  <a:lnTo>
                    <a:pt x="4178" y="719"/>
                  </a:lnTo>
                  <a:lnTo>
                    <a:pt x="3868" y="882"/>
                  </a:lnTo>
                  <a:lnTo>
                    <a:pt x="3558" y="1062"/>
                  </a:lnTo>
                  <a:lnTo>
                    <a:pt x="3248" y="1257"/>
                  </a:lnTo>
                  <a:lnTo>
                    <a:pt x="2970" y="1453"/>
                  </a:lnTo>
                  <a:lnTo>
                    <a:pt x="2693" y="1682"/>
                  </a:lnTo>
                  <a:lnTo>
                    <a:pt x="2416" y="1910"/>
                  </a:lnTo>
                  <a:lnTo>
                    <a:pt x="2171" y="2155"/>
                  </a:lnTo>
                  <a:lnTo>
                    <a:pt x="1926" y="2416"/>
                  </a:lnTo>
                  <a:lnTo>
                    <a:pt x="1681" y="2677"/>
                  </a:lnTo>
                  <a:lnTo>
                    <a:pt x="1469" y="2955"/>
                  </a:lnTo>
                  <a:lnTo>
                    <a:pt x="1257" y="3248"/>
                  </a:lnTo>
                  <a:lnTo>
                    <a:pt x="1077" y="3542"/>
                  </a:lnTo>
                  <a:lnTo>
                    <a:pt x="898" y="3852"/>
                  </a:lnTo>
                  <a:lnTo>
                    <a:pt x="735" y="4179"/>
                  </a:lnTo>
                  <a:lnTo>
                    <a:pt x="588" y="4505"/>
                  </a:lnTo>
                  <a:lnTo>
                    <a:pt x="457" y="4831"/>
                  </a:lnTo>
                  <a:lnTo>
                    <a:pt x="327" y="5174"/>
                  </a:lnTo>
                  <a:lnTo>
                    <a:pt x="229" y="5533"/>
                  </a:lnTo>
                  <a:lnTo>
                    <a:pt x="147" y="5892"/>
                  </a:lnTo>
                  <a:lnTo>
                    <a:pt x="82" y="6251"/>
                  </a:lnTo>
                  <a:lnTo>
                    <a:pt x="33" y="6610"/>
                  </a:lnTo>
                  <a:lnTo>
                    <a:pt x="17" y="6986"/>
                  </a:lnTo>
                  <a:lnTo>
                    <a:pt x="0" y="7377"/>
                  </a:lnTo>
                  <a:lnTo>
                    <a:pt x="0" y="10690"/>
                  </a:lnTo>
                  <a:lnTo>
                    <a:pt x="126246" y="10690"/>
                  </a:lnTo>
                  <a:lnTo>
                    <a:pt x="126246" y="7377"/>
                  </a:lnTo>
                  <a:lnTo>
                    <a:pt x="126230" y="6986"/>
                  </a:lnTo>
                  <a:lnTo>
                    <a:pt x="126197" y="6610"/>
                  </a:lnTo>
                  <a:lnTo>
                    <a:pt x="126148" y="6251"/>
                  </a:lnTo>
                  <a:lnTo>
                    <a:pt x="126099" y="5892"/>
                  </a:lnTo>
                  <a:lnTo>
                    <a:pt x="126001" y="5533"/>
                  </a:lnTo>
                  <a:lnTo>
                    <a:pt x="125903" y="5174"/>
                  </a:lnTo>
                  <a:lnTo>
                    <a:pt x="125789" y="4831"/>
                  </a:lnTo>
                  <a:lnTo>
                    <a:pt x="125658" y="4505"/>
                  </a:lnTo>
                  <a:lnTo>
                    <a:pt x="125512" y="4179"/>
                  </a:lnTo>
                  <a:lnTo>
                    <a:pt x="125348" y="3852"/>
                  </a:lnTo>
                  <a:lnTo>
                    <a:pt x="125169" y="3542"/>
                  </a:lnTo>
                  <a:lnTo>
                    <a:pt x="124989" y="3248"/>
                  </a:lnTo>
                  <a:lnTo>
                    <a:pt x="124777" y="2955"/>
                  </a:lnTo>
                  <a:lnTo>
                    <a:pt x="124565" y="2677"/>
                  </a:lnTo>
                  <a:lnTo>
                    <a:pt x="124320" y="2416"/>
                  </a:lnTo>
                  <a:lnTo>
                    <a:pt x="124076" y="2155"/>
                  </a:lnTo>
                  <a:lnTo>
                    <a:pt x="123831" y="1910"/>
                  </a:lnTo>
                  <a:lnTo>
                    <a:pt x="123553" y="1682"/>
                  </a:lnTo>
                  <a:lnTo>
                    <a:pt x="123276" y="1453"/>
                  </a:lnTo>
                  <a:lnTo>
                    <a:pt x="122982" y="1257"/>
                  </a:lnTo>
                  <a:lnTo>
                    <a:pt x="122688" y="1062"/>
                  </a:lnTo>
                  <a:lnTo>
                    <a:pt x="122378" y="882"/>
                  </a:lnTo>
                  <a:lnTo>
                    <a:pt x="122068" y="719"/>
                  </a:lnTo>
                  <a:lnTo>
                    <a:pt x="121742" y="572"/>
                  </a:lnTo>
                  <a:lnTo>
                    <a:pt x="121399" y="442"/>
                  </a:lnTo>
                  <a:lnTo>
                    <a:pt x="121056" y="327"/>
                  </a:lnTo>
                  <a:lnTo>
                    <a:pt x="120714" y="229"/>
                  </a:lnTo>
                  <a:lnTo>
                    <a:pt x="120355" y="148"/>
                  </a:lnTo>
                  <a:lnTo>
                    <a:pt x="119996" y="82"/>
                  </a:lnTo>
                  <a:lnTo>
                    <a:pt x="119620" y="34"/>
                  </a:lnTo>
                  <a:lnTo>
                    <a:pt x="119245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874;p24"/>
            <p:cNvSpPr/>
            <p:nvPr/>
          </p:nvSpPr>
          <p:spPr>
            <a:xfrm>
              <a:off x="1562554" y="3663087"/>
              <a:ext cx="1609465" cy="51291"/>
            </a:xfrm>
            <a:custGeom>
              <a:avLst/>
              <a:gdLst/>
              <a:ahLst/>
              <a:cxnLst/>
              <a:rect l="l" t="t" r="r" b="b"/>
              <a:pathLst>
                <a:path w="134178" h="4276" extrusionOk="0">
                  <a:moveTo>
                    <a:pt x="1" y="0"/>
                  </a:moveTo>
                  <a:lnTo>
                    <a:pt x="1" y="4276"/>
                  </a:lnTo>
                  <a:lnTo>
                    <a:pt x="134178" y="4276"/>
                  </a:lnTo>
                  <a:lnTo>
                    <a:pt x="13417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875;p24"/>
            <p:cNvSpPr/>
            <p:nvPr/>
          </p:nvSpPr>
          <p:spPr>
            <a:xfrm>
              <a:off x="2295458" y="1525027"/>
              <a:ext cx="143700" cy="143688"/>
            </a:xfrm>
            <a:custGeom>
              <a:avLst/>
              <a:gdLst/>
              <a:ahLst/>
              <a:cxnLst/>
              <a:rect l="l" t="t" r="r" b="b"/>
              <a:pathLst>
                <a:path w="11980" h="11979" extrusionOk="0">
                  <a:moveTo>
                    <a:pt x="5990" y="0"/>
                  </a:moveTo>
                  <a:lnTo>
                    <a:pt x="5680" y="16"/>
                  </a:lnTo>
                  <a:lnTo>
                    <a:pt x="5370" y="33"/>
                  </a:lnTo>
                  <a:lnTo>
                    <a:pt x="5076" y="82"/>
                  </a:lnTo>
                  <a:lnTo>
                    <a:pt x="4783" y="131"/>
                  </a:lnTo>
                  <a:lnTo>
                    <a:pt x="4489" y="196"/>
                  </a:lnTo>
                  <a:lnTo>
                    <a:pt x="4211" y="277"/>
                  </a:lnTo>
                  <a:lnTo>
                    <a:pt x="3934" y="375"/>
                  </a:lnTo>
                  <a:lnTo>
                    <a:pt x="3656" y="473"/>
                  </a:lnTo>
                  <a:lnTo>
                    <a:pt x="3395" y="587"/>
                  </a:lnTo>
                  <a:lnTo>
                    <a:pt x="3134" y="734"/>
                  </a:lnTo>
                  <a:lnTo>
                    <a:pt x="2889" y="865"/>
                  </a:lnTo>
                  <a:lnTo>
                    <a:pt x="2645" y="1028"/>
                  </a:lnTo>
                  <a:lnTo>
                    <a:pt x="2400" y="1191"/>
                  </a:lnTo>
                  <a:lnTo>
                    <a:pt x="2171" y="1371"/>
                  </a:lnTo>
                  <a:lnTo>
                    <a:pt x="1959" y="1567"/>
                  </a:lnTo>
                  <a:lnTo>
                    <a:pt x="1747" y="1762"/>
                  </a:lnTo>
                  <a:lnTo>
                    <a:pt x="1551" y="1975"/>
                  </a:lnTo>
                  <a:lnTo>
                    <a:pt x="1372" y="2187"/>
                  </a:lnTo>
                  <a:lnTo>
                    <a:pt x="1192" y="2415"/>
                  </a:lnTo>
                  <a:lnTo>
                    <a:pt x="1029" y="2644"/>
                  </a:lnTo>
                  <a:lnTo>
                    <a:pt x="866" y="2889"/>
                  </a:lnTo>
                  <a:lnTo>
                    <a:pt x="719" y="3133"/>
                  </a:lnTo>
                  <a:lnTo>
                    <a:pt x="588" y="3394"/>
                  </a:lnTo>
                  <a:lnTo>
                    <a:pt x="474" y="3656"/>
                  </a:lnTo>
                  <a:lnTo>
                    <a:pt x="360" y="3933"/>
                  </a:lnTo>
                  <a:lnTo>
                    <a:pt x="262" y="4210"/>
                  </a:lnTo>
                  <a:lnTo>
                    <a:pt x="180" y="4504"/>
                  </a:lnTo>
                  <a:lnTo>
                    <a:pt x="115" y="4782"/>
                  </a:lnTo>
                  <a:lnTo>
                    <a:pt x="66" y="5075"/>
                  </a:lnTo>
                  <a:lnTo>
                    <a:pt x="34" y="5385"/>
                  </a:lnTo>
                  <a:lnTo>
                    <a:pt x="1" y="5679"/>
                  </a:lnTo>
                  <a:lnTo>
                    <a:pt x="1" y="5989"/>
                  </a:lnTo>
                  <a:lnTo>
                    <a:pt x="1" y="6299"/>
                  </a:lnTo>
                  <a:lnTo>
                    <a:pt x="34" y="6609"/>
                  </a:lnTo>
                  <a:lnTo>
                    <a:pt x="66" y="6903"/>
                  </a:lnTo>
                  <a:lnTo>
                    <a:pt x="115" y="7197"/>
                  </a:lnTo>
                  <a:lnTo>
                    <a:pt x="180" y="7491"/>
                  </a:lnTo>
                  <a:lnTo>
                    <a:pt x="262" y="7784"/>
                  </a:lnTo>
                  <a:lnTo>
                    <a:pt x="360" y="8062"/>
                  </a:lnTo>
                  <a:lnTo>
                    <a:pt x="474" y="8323"/>
                  </a:lnTo>
                  <a:lnTo>
                    <a:pt x="588" y="8600"/>
                  </a:lnTo>
                  <a:lnTo>
                    <a:pt x="719" y="8845"/>
                  </a:lnTo>
                  <a:lnTo>
                    <a:pt x="866" y="9106"/>
                  </a:lnTo>
                  <a:lnTo>
                    <a:pt x="1029" y="9351"/>
                  </a:lnTo>
                  <a:lnTo>
                    <a:pt x="1192" y="9579"/>
                  </a:lnTo>
                  <a:lnTo>
                    <a:pt x="1372" y="9808"/>
                  </a:lnTo>
                  <a:lnTo>
                    <a:pt x="1551" y="10020"/>
                  </a:lnTo>
                  <a:lnTo>
                    <a:pt x="1747" y="10232"/>
                  </a:lnTo>
                  <a:lnTo>
                    <a:pt x="1959" y="10428"/>
                  </a:lnTo>
                  <a:lnTo>
                    <a:pt x="2171" y="10624"/>
                  </a:lnTo>
                  <a:lnTo>
                    <a:pt x="2400" y="10803"/>
                  </a:lnTo>
                  <a:lnTo>
                    <a:pt x="2645" y="10967"/>
                  </a:lnTo>
                  <a:lnTo>
                    <a:pt x="2889" y="11113"/>
                  </a:lnTo>
                  <a:lnTo>
                    <a:pt x="3134" y="11260"/>
                  </a:lnTo>
                  <a:lnTo>
                    <a:pt x="3395" y="11391"/>
                  </a:lnTo>
                  <a:lnTo>
                    <a:pt x="3656" y="11521"/>
                  </a:lnTo>
                  <a:lnTo>
                    <a:pt x="3934" y="11619"/>
                  </a:lnTo>
                  <a:lnTo>
                    <a:pt x="4211" y="11717"/>
                  </a:lnTo>
                  <a:lnTo>
                    <a:pt x="4489" y="11799"/>
                  </a:lnTo>
                  <a:lnTo>
                    <a:pt x="4783" y="11864"/>
                  </a:lnTo>
                  <a:lnTo>
                    <a:pt x="5076" y="11913"/>
                  </a:lnTo>
                  <a:lnTo>
                    <a:pt x="5370" y="11962"/>
                  </a:lnTo>
                  <a:lnTo>
                    <a:pt x="5680" y="11978"/>
                  </a:lnTo>
                  <a:lnTo>
                    <a:pt x="6300" y="11978"/>
                  </a:lnTo>
                  <a:lnTo>
                    <a:pt x="6594" y="11962"/>
                  </a:lnTo>
                  <a:lnTo>
                    <a:pt x="6904" y="11913"/>
                  </a:lnTo>
                  <a:lnTo>
                    <a:pt x="7198" y="11864"/>
                  </a:lnTo>
                  <a:lnTo>
                    <a:pt x="7492" y="11799"/>
                  </a:lnTo>
                  <a:lnTo>
                    <a:pt x="7769" y="11717"/>
                  </a:lnTo>
                  <a:lnTo>
                    <a:pt x="8046" y="11619"/>
                  </a:lnTo>
                  <a:lnTo>
                    <a:pt x="8324" y="11521"/>
                  </a:lnTo>
                  <a:lnTo>
                    <a:pt x="8585" y="11391"/>
                  </a:lnTo>
                  <a:lnTo>
                    <a:pt x="8846" y="11260"/>
                  </a:lnTo>
                  <a:lnTo>
                    <a:pt x="9091" y="11113"/>
                  </a:lnTo>
                  <a:lnTo>
                    <a:pt x="9336" y="10967"/>
                  </a:lnTo>
                  <a:lnTo>
                    <a:pt x="9580" y="10803"/>
                  </a:lnTo>
                  <a:lnTo>
                    <a:pt x="9793" y="10624"/>
                  </a:lnTo>
                  <a:lnTo>
                    <a:pt x="10021" y="10428"/>
                  </a:lnTo>
                  <a:lnTo>
                    <a:pt x="10233" y="10232"/>
                  </a:lnTo>
                  <a:lnTo>
                    <a:pt x="10429" y="10020"/>
                  </a:lnTo>
                  <a:lnTo>
                    <a:pt x="10608" y="9808"/>
                  </a:lnTo>
                  <a:lnTo>
                    <a:pt x="10788" y="9579"/>
                  </a:lnTo>
                  <a:lnTo>
                    <a:pt x="10951" y="9351"/>
                  </a:lnTo>
                  <a:lnTo>
                    <a:pt x="11114" y="9106"/>
                  </a:lnTo>
                  <a:lnTo>
                    <a:pt x="11261" y="8845"/>
                  </a:lnTo>
                  <a:lnTo>
                    <a:pt x="11392" y="8600"/>
                  </a:lnTo>
                  <a:lnTo>
                    <a:pt x="11506" y="8323"/>
                  </a:lnTo>
                  <a:lnTo>
                    <a:pt x="11620" y="8062"/>
                  </a:lnTo>
                  <a:lnTo>
                    <a:pt x="11718" y="7784"/>
                  </a:lnTo>
                  <a:lnTo>
                    <a:pt x="11783" y="7491"/>
                  </a:lnTo>
                  <a:lnTo>
                    <a:pt x="11865" y="7197"/>
                  </a:lnTo>
                  <a:lnTo>
                    <a:pt x="11914" y="6903"/>
                  </a:lnTo>
                  <a:lnTo>
                    <a:pt x="11947" y="6609"/>
                  </a:lnTo>
                  <a:lnTo>
                    <a:pt x="11979" y="6299"/>
                  </a:lnTo>
                  <a:lnTo>
                    <a:pt x="11979" y="5989"/>
                  </a:lnTo>
                  <a:lnTo>
                    <a:pt x="11979" y="5679"/>
                  </a:lnTo>
                  <a:lnTo>
                    <a:pt x="11947" y="5385"/>
                  </a:lnTo>
                  <a:lnTo>
                    <a:pt x="11914" y="5075"/>
                  </a:lnTo>
                  <a:lnTo>
                    <a:pt x="11865" y="4782"/>
                  </a:lnTo>
                  <a:lnTo>
                    <a:pt x="11783" y="4504"/>
                  </a:lnTo>
                  <a:lnTo>
                    <a:pt x="11718" y="4210"/>
                  </a:lnTo>
                  <a:lnTo>
                    <a:pt x="11620" y="3933"/>
                  </a:lnTo>
                  <a:lnTo>
                    <a:pt x="11506" y="3656"/>
                  </a:lnTo>
                  <a:lnTo>
                    <a:pt x="11392" y="3394"/>
                  </a:lnTo>
                  <a:lnTo>
                    <a:pt x="11261" y="3133"/>
                  </a:lnTo>
                  <a:lnTo>
                    <a:pt x="11114" y="2889"/>
                  </a:lnTo>
                  <a:lnTo>
                    <a:pt x="10951" y="2644"/>
                  </a:lnTo>
                  <a:lnTo>
                    <a:pt x="10788" y="2415"/>
                  </a:lnTo>
                  <a:lnTo>
                    <a:pt x="10608" y="2187"/>
                  </a:lnTo>
                  <a:lnTo>
                    <a:pt x="10429" y="1975"/>
                  </a:lnTo>
                  <a:lnTo>
                    <a:pt x="10233" y="1762"/>
                  </a:lnTo>
                  <a:lnTo>
                    <a:pt x="10021" y="1567"/>
                  </a:lnTo>
                  <a:lnTo>
                    <a:pt x="9793" y="1371"/>
                  </a:lnTo>
                  <a:lnTo>
                    <a:pt x="9580" y="1191"/>
                  </a:lnTo>
                  <a:lnTo>
                    <a:pt x="9336" y="1028"/>
                  </a:lnTo>
                  <a:lnTo>
                    <a:pt x="9091" y="865"/>
                  </a:lnTo>
                  <a:lnTo>
                    <a:pt x="8846" y="734"/>
                  </a:lnTo>
                  <a:lnTo>
                    <a:pt x="8585" y="587"/>
                  </a:lnTo>
                  <a:lnTo>
                    <a:pt x="8324" y="473"/>
                  </a:lnTo>
                  <a:lnTo>
                    <a:pt x="8046" y="375"/>
                  </a:lnTo>
                  <a:lnTo>
                    <a:pt x="7769" y="277"/>
                  </a:lnTo>
                  <a:lnTo>
                    <a:pt x="7492" y="196"/>
                  </a:lnTo>
                  <a:lnTo>
                    <a:pt x="7198" y="131"/>
                  </a:lnTo>
                  <a:lnTo>
                    <a:pt x="6904" y="82"/>
                  </a:lnTo>
                  <a:lnTo>
                    <a:pt x="6594" y="33"/>
                  </a:lnTo>
                  <a:lnTo>
                    <a:pt x="6300" y="16"/>
                  </a:lnTo>
                  <a:lnTo>
                    <a:pt x="599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876;p24"/>
            <p:cNvSpPr/>
            <p:nvPr/>
          </p:nvSpPr>
          <p:spPr>
            <a:xfrm>
              <a:off x="1407514" y="1663420"/>
              <a:ext cx="1915230" cy="424599"/>
            </a:xfrm>
            <a:custGeom>
              <a:avLst/>
              <a:gdLst/>
              <a:ahLst/>
              <a:cxnLst/>
              <a:rect l="l" t="t" r="r" b="b"/>
              <a:pathLst>
                <a:path w="159669" h="35398" extrusionOk="0">
                  <a:moveTo>
                    <a:pt x="2073" y="1"/>
                  </a:moveTo>
                  <a:lnTo>
                    <a:pt x="1861" y="33"/>
                  </a:lnTo>
                  <a:lnTo>
                    <a:pt x="1682" y="82"/>
                  </a:lnTo>
                  <a:lnTo>
                    <a:pt x="1486" y="148"/>
                  </a:lnTo>
                  <a:lnTo>
                    <a:pt x="1306" y="229"/>
                  </a:lnTo>
                  <a:lnTo>
                    <a:pt x="1143" y="327"/>
                  </a:lnTo>
                  <a:lnTo>
                    <a:pt x="980" y="458"/>
                  </a:lnTo>
                  <a:lnTo>
                    <a:pt x="849" y="572"/>
                  </a:lnTo>
                  <a:lnTo>
                    <a:pt x="703" y="719"/>
                  </a:lnTo>
                  <a:lnTo>
                    <a:pt x="588" y="882"/>
                  </a:lnTo>
                  <a:lnTo>
                    <a:pt x="490" y="1045"/>
                  </a:lnTo>
                  <a:lnTo>
                    <a:pt x="393" y="1241"/>
                  </a:lnTo>
                  <a:lnTo>
                    <a:pt x="327" y="1420"/>
                  </a:lnTo>
                  <a:lnTo>
                    <a:pt x="278" y="1633"/>
                  </a:lnTo>
                  <a:lnTo>
                    <a:pt x="1" y="2987"/>
                  </a:lnTo>
                  <a:lnTo>
                    <a:pt x="159342" y="35397"/>
                  </a:lnTo>
                  <a:lnTo>
                    <a:pt x="159619" y="34043"/>
                  </a:lnTo>
                  <a:lnTo>
                    <a:pt x="159652" y="33830"/>
                  </a:lnTo>
                  <a:lnTo>
                    <a:pt x="159668" y="33635"/>
                  </a:lnTo>
                  <a:lnTo>
                    <a:pt x="159652" y="33422"/>
                  </a:lnTo>
                  <a:lnTo>
                    <a:pt x="159619" y="33227"/>
                  </a:lnTo>
                  <a:lnTo>
                    <a:pt x="159570" y="33047"/>
                  </a:lnTo>
                  <a:lnTo>
                    <a:pt x="159505" y="32851"/>
                  </a:lnTo>
                  <a:lnTo>
                    <a:pt x="159424" y="32672"/>
                  </a:lnTo>
                  <a:lnTo>
                    <a:pt x="159326" y="32509"/>
                  </a:lnTo>
                  <a:lnTo>
                    <a:pt x="159211" y="32345"/>
                  </a:lnTo>
                  <a:lnTo>
                    <a:pt x="159081" y="32198"/>
                  </a:lnTo>
                  <a:lnTo>
                    <a:pt x="158934" y="32068"/>
                  </a:lnTo>
                  <a:lnTo>
                    <a:pt x="158771" y="31954"/>
                  </a:lnTo>
                  <a:lnTo>
                    <a:pt x="158608" y="31839"/>
                  </a:lnTo>
                  <a:lnTo>
                    <a:pt x="158428" y="31758"/>
                  </a:lnTo>
                  <a:lnTo>
                    <a:pt x="158232" y="31693"/>
                  </a:lnTo>
                  <a:lnTo>
                    <a:pt x="158036" y="31644"/>
                  </a:lnTo>
                  <a:lnTo>
                    <a:pt x="2677" y="33"/>
                  </a:lnTo>
                  <a:lnTo>
                    <a:pt x="2465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2" name="Google Shape;877;p24"/>
            <p:cNvCxnSpPr/>
            <p:nvPr/>
          </p:nvCxnSpPr>
          <p:spPr>
            <a:xfrm>
              <a:off x="1103250" y="3714375"/>
              <a:ext cx="2528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3" name="Google Shape;1160;p27"/>
          <p:cNvSpPr/>
          <p:nvPr/>
        </p:nvSpPr>
        <p:spPr>
          <a:xfrm>
            <a:off x="41562" y="2645466"/>
            <a:ext cx="680700" cy="6807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24" name="Google Shape;1163;p27"/>
          <p:cNvSpPr/>
          <p:nvPr/>
        </p:nvSpPr>
        <p:spPr>
          <a:xfrm>
            <a:off x="208556" y="2800480"/>
            <a:ext cx="369000" cy="369000"/>
          </a:xfrm>
          <a:prstGeom prst="mathNotEqual">
            <a:avLst>
              <a:gd name="adj1" fmla="val 13752"/>
              <a:gd name="adj2" fmla="val 6600000"/>
              <a:gd name="adj3" fmla="val 11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5" name="Google Shape;1731;p34"/>
          <p:cNvGrpSpPr/>
          <p:nvPr/>
        </p:nvGrpSpPr>
        <p:grpSpPr>
          <a:xfrm>
            <a:off x="5670937" y="2537237"/>
            <a:ext cx="1469571" cy="2510776"/>
            <a:chOff x="7152258" y="1438088"/>
            <a:chExt cx="1099074" cy="2998560"/>
          </a:xfrm>
        </p:grpSpPr>
        <p:grpSp>
          <p:nvGrpSpPr>
            <p:cNvPr id="726" name="Google Shape;1732;p34"/>
            <p:cNvGrpSpPr/>
            <p:nvPr/>
          </p:nvGrpSpPr>
          <p:grpSpPr>
            <a:xfrm>
              <a:off x="7334477" y="1570098"/>
              <a:ext cx="734636" cy="1156292"/>
              <a:chOff x="7334471" y="2182205"/>
              <a:chExt cx="1402244" cy="2207085"/>
            </a:xfrm>
          </p:grpSpPr>
          <p:sp>
            <p:nvSpPr>
              <p:cNvPr id="789" name="Google Shape;1733;p34"/>
              <p:cNvSpPr/>
              <p:nvPr/>
            </p:nvSpPr>
            <p:spPr>
              <a:xfrm>
                <a:off x="7496682" y="2575931"/>
                <a:ext cx="535946" cy="925554"/>
              </a:xfrm>
              <a:custGeom>
                <a:avLst/>
                <a:gdLst/>
                <a:ahLst/>
                <a:cxnLst/>
                <a:rect l="l" t="t" r="r" b="b"/>
                <a:pathLst>
                  <a:path w="50885" h="87876" extrusionOk="0">
                    <a:moveTo>
                      <a:pt x="50884" y="1"/>
                    </a:moveTo>
                    <a:lnTo>
                      <a:pt x="17344" y="3492"/>
                    </a:lnTo>
                    <a:lnTo>
                      <a:pt x="17244" y="3663"/>
                    </a:lnTo>
                    <a:lnTo>
                      <a:pt x="16962" y="4136"/>
                    </a:lnTo>
                    <a:lnTo>
                      <a:pt x="16519" y="4900"/>
                    </a:lnTo>
                    <a:lnTo>
                      <a:pt x="16248" y="5383"/>
                    </a:lnTo>
                    <a:lnTo>
                      <a:pt x="15946" y="5926"/>
                    </a:lnTo>
                    <a:lnTo>
                      <a:pt x="15624" y="6540"/>
                    </a:lnTo>
                    <a:lnTo>
                      <a:pt x="15282" y="7204"/>
                    </a:lnTo>
                    <a:lnTo>
                      <a:pt x="14920" y="7928"/>
                    </a:lnTo>
                    <a:lnTo>
                      <a:pt x="14548" y="8703"/>
                    </a:lnTo>
                    <a:lnTo>
                      <a:pt x="14165" y="9518"/>
                    </a:lnTo>
                    <a:lnTo>
                      <a:pt x="13773" y="10393"/>
                    </a:lnTo>
                    <a:lnTo>
                      <a:pt x="13381" y="11308"/>
                    </a:lnTo>
                    <a:lnTo>
                      <a:pt x="12988" y="12264"/>
                    </a:lnTo>
                    <a:lnTo>
                      <a:pt x="12606" y="13260"/>
                    </a:lnTo>
                    <a:lnTo>
                      <a:pt x="12224" y="14286"/>
                    </a:lnTo>
                    <a:lnTo>
                      <a:pt x="11862" y="15353"/>
                    </a:lnTo>
                    <a:lnTo>
                      <a:pt x="11681" y="15896"/>
                    </a:lnTo>
                    <a:lnTo>
                      <a:pt x="11510" y="16439"/>
                    </a:lnTo>
                    <a:lnTo>
                      <a:pt x="11338" y="17002"/>
                    </a:lnTo>
                    <a:lnTo>
                      <a:pt x="11178" y="17566"/>
                    </a:lnTo>
                    <a:lnTo>
                      <a:pt x="11017" y="18129"/>
                    </a:lnTo>
                    <a:lnTo>
                      <a:pt x="10866" y="18703"/>
                    </a:lnTo>
                    <a:lnTo>
                      <a:pt x="10725" y="19286"/>
                    </a:lnTo>
                    <a:lnTo>
                      <a:pt x="10584" y="19870"/>
                    </a:lnTo>
                    <a:lnTo>
                      <a:pt x="10453" y="20463"/>
                    </a:lnTo>
                    <a:lnTo>
                      <a:pt x="10332" y="21057"/>
                    </a:lnTo>
                    <a:lnTo>
                      <a:pt x="10212" y="21650"/>
                    </a:lnTo>
                    <a:lnTo>
                      <a:pt x="10111" y="22254"/>
                    </a:lnTo>
                    <a:lnTo>
                      <a:pt x="10011" y="22857"/>
                    </a:lnTo>
                    <a:lnTo>
                      <a:pt x="9930" y="23471"/>
                    </a:lnTo>
                    <a:lnTo>
                      <a:pt x="9850" y="24075"/>
                    </a:lnTo>
                    <a:lnTo>
                      <a:pt x="9789" y="24688"/>
                    </a:lnTo>
                    <a:lnTo>
                      <a:pt x="9729" y="25302"/>
                    </a:lnTo>
                    <a:lnTo>
                      <a:pt x="9689" y="25916"/>
                    </a:lnTo>
                    <a:lnTo>
                      <a:pt x="9658" y="26539"/>
                    </a:lnTo>
                    <a:lnTo>
                      <a:pt x="9638" y="27153"/>
                    </a:lnTo>
                    <a:lnTo>
                      <a:pt x="9628" y="27777"/>
                    </a:lnTo>
                    <a:lnTo>
                      <a:pt x="9638" y="28390"/>
                    </a:lnTo>
                    <a:lnTo>
                      <a:pt x="9658" y="29014"/>
                    </a:lnTo>
                    <a:lnTo>
                      <a:pt x="9699" y="29628"/>
                    </a:lnTo>
                    <a:lnTo>
                      <a:pt x="9749" y="30241"/>
                    </a:lnTo>
                    <a:lnTo>
                      <a:pt x="9809" y="30855"/>
                    </a:lnTo>
                    <a:lnTo>
                      <a:pt x="9970" y="32072"/>
                    </a:lnTo>
                    <a:lnTo>
                      <a:pt x="10131" y="33249"/>
                    </a:lnTo>
                    <a:lnTo>
                      <a:pt x="10312" y="34406"/>
                    </a:lnTo>
                    <a:lnTo>
                      <a:pt x="10504" y="35523"/>
                    </a:lnTo>
                    <a:lnTo>
                      <a:pt x="10695" y="36619"/>
                    </a:lnTo>
                    <a:lnTo>
                      <a:pt x="10896" y="37686"/>
                    </a:lnTo>
                    <a:lnTo>
                      <a:pt x="11298" y="39748"/>
                    </a:lnTo>
                    <a:lnTo>
                      <a:pt x="11691" y="41710"/>
                    </a:lnTo>
                    <a:lnTo>
                      <a:pt x="11872" y="42655"/>
                    </a:lnTo>
                    <a:lnTo>
                      <a:pt x="12053" y="43581"/>
                    </a:lnTo>
                    <a:lnTo>
                      <a:pt x="12214" y="44486"/>
                    </a:lnTo>
                    <a:lnTo>
                      <a:pt x="12355" y="45372"/>
                    </a:lnTo>
                    <a:lnTo>
                      <a:pt x="12495" y="46247"/>
                    </a:lnTo>
                    <a:lnTo>
                      <a:pt x="12606" y="47092"/>
                    </a:lnTo>
                    <a:lnTo>
                      <a:pt x="12697" y="47937"/>
                    </a:lnTo>
                    <a:lnTo>
                      <a:pt x="12727" y="48349"/>
                    </a:lnTo>
                    <a:lnTo>
                      <a:pt x="12757" y="48752"/>
                    </a:lnTo>
                    <a:lnTo>
                      <a:pt x="12777" y="49164"/>
                    </a:lnTo>
                    <a:lnTo>
                      <a:pt x="12797" y="49567"/>
                    </a:lnTo>
                    <a:lnTo>
                      <a:pt x="12807" y="49959"/>
                    </a:lnTo>
                    <a:lnTo>
                      <a:pt x="12807" y="50361"/>
                    </a:lnTo>
                    <a:lnTo>
                      <a:pt x="12797" y="50754"/>
                    </a:lnTo>
                    <a:lnTo>
                      <a:pt x="12787" y="51146"/>
                    </a:lnTo>
                    <a:lnTo>
                      <a:pt x="12767" y="51528"/>
                    </a:lnTo>
                    <a:lnTo>
                      <a:pt x="12727" y="51921"/>
                    </a:lnTo>
                    <a:lnTo>
                      <a:pt x="12687" y="52303"/>
                    </a:lnTo>
                    <a:lnTo>
                      <a:pt x="12636" y="52685"/>
                    </a:lnTo>
                    <a:lnTo>
                      <a:pt x="12576" y="53057"/>
                    </a:lnTo>
                    <a:lnTo>
                      <a:pt x="12516" y="53440"/>
                    </a:lnTo>
                    <a:lnTo>
                      <a:pt x="12435" y="53812"/>
                    </a:lnTo>
                    <a:lnTo>
                      <a:pt x="12344" y="54184"/>
                    </a:lnTo>
                    <a:lnTo>
                      <a:pt x="12244" y="54556"/>
                    </a:lnTo>
                    <a:lnTo>
                      <a:pt x="12133" y="54929"/>
                    </a:lnTo>
                    <a:lnTo>
                      <a:pt x="12002" y="55301"/>
                    </a:lnTo>
                    <a:lnTo>
                      <a:pt x="11872" y="55663"/>
                    </a:lnTo>
                    <a:lnTo>
                      <a:pt x="11721" y="56035"/>
                    </a:lnTo>
                    <a:lnTo>
                      <a:pt x="11560" y="56397"/>
                    </a:lnTo>
                    <a:lnTo>
                      <a:pt x="11389" y="56760"/>
                    </a:lnTo>
                    <a:lnTo>
                      <a:pt x="11208" y="57122"/>
                    </a:lnTo>
                    <a:lnTo>
                      <a:pt x="11007" y="57494"/>
                    </a:lnTo>
                    <a:lnTo>
                      <a:pt x="10795" y="57856"/>
                    </a:lnTo>
                    <a:lnTo>
                      <a:pt x="10574" y="58218"/>
                    </a:lnTo>
                    <a:lnTo>
                      <a:pt x="10332" y="58580"/>
                    </a:lnTo>
                    <a:lnTo>
                      <a:pt x="10081" y="58943"/>
                    </a:lnTo>
                    <a:lnTo>
                      <a:pt x="9809" y="59305"/>
                    </a:lnTo>
                    <a:lnTo>
                      <a:pt x="9387" y="59878"/>
                    </a:lnTo>
                    <a:lnTo>
                      <a:pt x="8964" y="60462"/>
                    </a:lnTo>
                    <a:lnTo>
                      <a:pt x="8562" y="61045"/>
                    </a:lnTo>
                    <a:lnTo>
                      <a:pt x="8180" y="61639"/>
                    </a:lnTo>
                    <a:lnTo>
                      <a:pt x="7797" y="62232"/>
                    </a:lnTo>
                    <a:lnTo>
                      <a:pt x="7435" y="62826"/>
                    </a:lnTo>
                    <a:lnTo>
                      <a:pt x="7073" y="63429"/>
                    </a:lnTo>
                    <a:lnTo>
                      <a:pt x="6731" y="64033"/>
                    </a:lnTo>
                    <a:lnTo>
                      <a:pt x="6399" y="64637"/>
                    </a:lnTo>
                    <a:lnTo>
                      <a:pt x="6077" y="65250"/>
                    </a:lnTo>
                    <a:lnTo>
                      <a:pt x="5765" y="65854"/>
                    </a:lnTo>
                    <a:lnTo>
                      <a:pt x="5463" y="66467"/>
                    </a:lnTo>
                    <a:lnTo>
                      <a:pt x="5182" y="67081"/>
                    </a:lnTo>
                    <a:lnTo>
                      <a:pt x="4900" y="67695"/>
                    </a:lnTo>
                    <a:lnTo>
                      <a:pt x="4628" y="68308"/>
                    </a:lnTo>
                    <a:lnTo>
                      <a:pt x="4377" y="68912"/>
                    </a:lnTo>
                    <a:lnTo>
                      <a:pt x="4125" y="69526"/>
                    </a:lnTo>
                    <a:lnTo>
                      <a:pt x="3884" y="70129"/>
                    </a:lnTo>
                    <a:lnTo>
                      <a:pt x="3653" y="70733"/>
                    </a:lnTo>
                    <a:lnTo>
                      <a:pt x="3431" y="71337"/>
                    </a:lnTo>
                    <a:lnTo>
                      <a:pt x="3220" y="71930"/>
                    </a:lnTo>
                    <a:lnTo>
                      <a:pt x="3019" y="72534"/>
                    </a:lnTo>
                    <a:lnTo>
                      <a:pt x="2828" y="73117"/>
                    </a:lnTo>
                    <a:lnTo>
                      <a:pt x="2637" y="73701"/>
                    </a:lnTo>
                    <a:lnTo>
                      <a:pt x="2466" y="74284"/>
                    </a:lnTo>
                    <a:lnTo>
                      <a:pt x="2295" y="74858"/>
                    </a:lnTo>
                    <a:lnTo>
                      <a:pt x="1973" y="75994"/>
                    </a:lnTo>
                    <a:lnTo>
                      <a:pt x="1691" y="77091"/>
                    </a:lnTo>
                    <a:lnTo>
                      <a:pt x="1439" y="78167"/>
                    </a:lnTo>
                    <a:lnTo>
                      <a:pt x="1208" y="79203"/>
                    </a:lnTo>
                    <a:lnTo>
                      <a:pt x="997" y="80199"/>
                    </a:lnTo>
                    <a:lnTo>
                      <a:pt x="826" y="81145"/>
                    </a:lnTo>
                    <a:lnTo>
                      <a:pt x="665" y="82050"/>
                    </a:lnTo>
                    <a:lnTo>
                      <a:pt x="524" y="82906"/>
                    </a:lnTo>
                    <a:lnTo>
                      <a:pt x="413" y="83710"/>
                    </a:lnTo>
                    <a:lnTo>
                      <a:pt x="313" y="84455"/>
                    </a:lnTo>
                    <a:lnTo>
                      <a:pt x="232" y="85129"/>
                    </a:lnTo>
                    <a:lnTo>
                      <a:pt x="172" y="85742"/>
                    </a:lnTo>
                    <a:lnTo>
                      <a:pt x="112" y="86286"/>
                    </a:lnTo>
                    <a:lnTo>
                      <a:pt x="41" y="87151"/>
                    </a:lnTo>
                    <a:lnTo>
                      <a:pt x="11" y="87694"/>
                    </a:lnTo>
                    <a:lnTo>
                      <a:pt x="1" y="87875"/>
                    </a:lnTo>
                    <a:lnTo>
                      <a:pt x="50884" y="87875"/>
                    </a:lnTo>
                    <a:lnTo>
                      <a:pt x="50884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1734;p34"/>
              <p:cNvSpPr/>
              <p:nvPr/>
            </p:nvSpPr>
            <p:spPr>
              <a:xfrm>
                <a:off x="7496682" y="2575931"/>
                <a:ext cx="535946" cy="925554"/>
              </a:xfrm>
              <a:custGeom>
                <a:avLst/>
                <a:gdLst/>
                <a:ahLst/>
                <a:cxnLst/>
                <a:rect l="l" t="t" r="r" b="b"/>
                <a:pathLst>
                  <a:path w="50885" h="87876" fill="none" extrusionOk="0">
                    <a:moveTo>
                      <a:pt x="17344" y="3492"/>
                    </a:moveTo>
                    <a:lnTo>
                      <a:pt x="17344" y="3492"/>
                    </a:lnTo>
                    <a:lnTo>
                      <a:pt x="17244" y="3663"/>
                    </a:lnTo>
                    <a:lnTo>
                      <a:pt x="16962" y="4136"/>
                    </a:lnTo>
                    <a:lnTo>
                      <a:pt x="16519" y="4900"/>
                    </a:lnTo>
                    <a:lnTo>
                      <a:pt x="16248" y="5383"/>
                    </a:lnTo>
                    <a:lnTo>
                      <a:pt x="15946" y="5926"/>
                    </a:lnTo>
                    <a:lnTo>
                      <a:pt x="15624" y="6540"/>
                    </a:lnTo>
                    <a:lnTo>
                      <a:pt x="15282" y="7204"/>
                    </a:lnTo>
                    <a:lnTo>
                      <a:pt x="14920" y="7928"/>
                    </a:lnTo>
                    <a:lnTo>
                      <a:pt x="14548" y="8703"/>
                    </a:lnTo>
                    <a:lnTo>
                      <a:pt x="14165" y="9518"/>
                    </a:lnTo>
                    <a:lnTo>
                      <a:pt x="13773" y="10393"/>
                    </a:lnTo>
                    <a:lnTo>
                      <a:pt x="13381" y="11308"/>
                    </a:lnTo>
                    <a:lnTo>
                      <a:pt x="12988" y="12264"/>
                    </a:lnTo>
                    <a:lnTo>
                      <a:pt x="12606" y="13260"/>
                    </a:lnTo>
                    <a:lnTo>
                      <a:pt x="12224" y="14286"/>
                    </a:lnTo>
                    <a:lnTo>
                      <a:pt x="11862" y="15353"/>
                    </a:lnTo>
                    <a:lnTo>
                      <a:pt x="11681" y="15896"/>
                    </a:lnTo>
                    <a:lnTo>
                      <a:pt x="11510" y="16439"/>
                    </a:lnTo>
                    <a:lnTo>
                      <a:pt x="11338" y="17002"/>
                    </a:lnTo>
                    <a:lnTo>
                      <a:pt x="11178" y="17566"/>
                    </a:lnTo>
                    <a:lnTo>
                      <a:pt x="11017" y="18129"/>
                    </a:lnTo>
                    <a:lnTo>
                      <a:pt x="10866" y="18703"/>
                    </a:lnTo>
                    <a:lnTo>
                      <a:pt x="10725" y="19286"/>
                    </a:lnTo>
                    <a:lnTo>
                      <a:pt x="10584" y="19870"/>
                    </a:lnTo>
                    <a:lnTo>
                      <a:pt x="10453" y="20463"/>
                    </a:lnTo>
                    <a:lnTo>
                      <a:pt x="10332" y="21057"/>
                    </a:lnTo>
                    <a:lnTo>
                      <a:pt x="10212" y="21650"/>
                    </a:lnTo>
                    <a:lnTo>
                      <a:pt x="10111" y="22254"/>
                    </a:lnTo>
                    <a:lnTo>
                      <a:pt x="10011" y="22857"/>
                    </a:lnTo>
                    <a:lnTo>
                      <a:pt x="9930" y="23471"/>
                    </a:lnTo>
                    <a:lnTo>
                      <a:pt x="9850" y="24075"/>
                    </a:lnTo>
                    <a:lnTo>
                      <a:pt x="9789" y="24688"/>
                    </a:lnTo>
                    <a:lnTo>
                      <a:pt x="9729" y="25302"/>
                    </a:lnTo>
                    <a:lnTo>
                      <a:pt x="9689" y="25916"/>
                    </a:lnTo>
                    <a:lnTo>
                      <a:pt x="9658" y="26539"/>
                    </a:lnTo>
                    <a:lnTo>
                      <a:pt x="9638" y="27153"/>
                    </a:lnTo>
                    <a:lnTo>
                      <a:pt x="9628" y="27777"/>
                    </a:lnTo>
                    <a:lnTo>
                      <a:pt x="9638" y="28390"/>
                    </a:lnTo>
                    <a:lnTo>
                      <a:pt x="9658" y="29014"/>
                    </a:lnTo>
                    <a:lnTo>
                      <a:pt x="9699" y="29628"/>
                    </a:lnTo>
                    <a:lnTo>
                      <a:pt x="9749" y="30241"/>
                    </a:lnTo>
                    <a:lnTo>
                      <a:pt x="9809" y="30855"/>
                    </a:lnTo>
                    <a:lnTo>
                      <a:pt x="9809" y="30855"/>
                    </a:lnTo>
                    <a:lnTo>
                      <a:pt x="9970" y="32072"/>
                    </a:lnTo>
                    <a:lnTo>
                      <a:pt x="10131" y="33249"/>
                    </a:lnTo>
                    <a:lnTo>
                      <a:pt x="10312" y="34406"/>
                    </a:lnTo>
                    <a:lnTo>
                      <a:pt x="10504" y="35523"/>
                    </a:lnTo>
                    <a:lnTo>
                      <a:pt x="10695" y="36619"/>
                    </a:lnTo>
                    <a:lnTo>
                      <a:pt x="10896" y="37686"/>
                    </a:lnTo>
                    <a:lnTo>
                      <a:pt x="11298" y="39748"/>
                    </a:lnTo>
                    <a:lnTo>
                      <a:pt x="11691" y="41710"/>
                    </a:lnTo>
                    <a:lnTo>
                      <a:pt x="11872" y="42655"/>
                    </a:lnTo>
                    <a:lnTo>
                      <a:pt x="12053" y="43581"/>
                    </a:lnTo>
                    <a:lnTo>
                      <a:pt x="12214" y="44486"/>
                    </a:lnTo>
                    <a:lnTo>
                      <a:pt x="12355" y="45372"/>
                    </a:lnTo>
                    <a:lnTo>
                      <a:pt x="12495" y="46247"/>
                    </a:lnTo>
                    <a:lnTo>
                      <a:pt x="12606" y="47092"/>
                    </a:lnTo>
                    <a:lnTo>
                      <a:pt x="12697" y="47937"/>
                    </a:lnTo>
                    <a:lnTo>
                      <a:pt x="12727" y="48349"/>
                    </a:lnTo>
                    <a:lnTo>
                      <a:pt x="12757" y="48752"/>
                    </a:lnTo>
                    <a:lnTo>
                      <a:pt x="12777" y="49164"/>
                    </a:lnTo>
                    <a:lnTo>
                      <a:pt x="12797" y="49567"/>
                    </a:lnTo>
                    <a:lnTo>
                      <a:pt x="12807" y="49959"/>
                    </a:lnTo>
                    <a:lnTo>
                      <a:pt x="12807" y="50361"/>
                    </a:lnTo>
                    <a:lnTo>
                      <a:pt x="12797" y="50754"/>
                    </a:lnTo>
                    <a:lnTo>
                      <a:pt x="12787" y="51146"/>
                    </a:lnTo>
                    <a:lnTo>
                      <a:pt x="12767" y="51528"/>
                    </a:lnTo>
                    <a:lnTo>
                      <a:pt x="12727" y="51921"/>
                    </a:lnTo>
                    <a:lnTo>
                      <a:pt x="12687" y="52303"/>
                    </a:lnTo>
                    <a:lnTo>
                      <a:pt x="12636" y="52685"/>
                    </a:lnTo>
                    <a:lnTo>
                      <a:pt x="12576" y="53057"/>
                    </a:lnTo>
                    <a:lnTo>
                      <a:pt x="12516" y="53440"/>
                    </a:lnTo>
                    <a:lnTo>
                      <a:pt x="12435" y="53812"/>
                    </a:lnTo>
                    <a:lnTo>
                      <a:pt x="12344" y="54184"/>
                    </a:lnTo>
                    <a:lnTo>
                      <a:pt x="12244" y="54556"/>
                    </a:lnTo>
                    <a:lnTo>
                      <a:pt x="12133" y="54929"/>
                    </a:lnTo>
                    <a:lnTo>
                      <a:pt x="12002" y="55301"/>
                    </a:lnTo>
                    <a:lnTo>
                      <a:pt x="11872" y="55663"/>
                    </a:lnTo>
                    <a:lnTo>
                      <a:pt x="11721" y="56035"/>
                    </a:lnTo>
                    <a:lnTo>
                      <a:pt x="11560" y="56397"/>
                    </a:lnTo>
                    <a:lnTo>
                      <a:pt x="11389" y="56760"/>
                    </a:lnTo>
                    <a:lnTo>
                      <a:pt x="11208" y="57122"/>
                    </a:lnTo>
                    <a:lnTo>
                      <a:pt x="11007" y="57494"/>
                    </a:lnTo>
                    <a:lnTo>
                      <a:pt x="10795" y="57856"/>
                    </a:lnTo>
                    <a:lnTo>
                      <a:pt x="10574" y="58218"/>
                    </a:lnTo>
                    <a:lnTo>
                      <a:pt x="10332" y="58580"/>
                    </a:lnTo>
                    <a:lnTo>
                      <a:pt x="10081" y="58943"/>
                    </a:lnTo>
                    <a:lnTo>
                      <a:pt x="9809" y="59305"/>
                    </a:lnTo>
                    <a:lnTo>
                      <a:pt x="9809" y="59305"/>
                    </a:lnTo>
                    <a:lnTo>
                      <a:pt x="9387" y="59878"/>
                    </a:lnTo>
                    <a:lnTo>
                      <a:pt x="8964" y="60462"/>
                    </a:lnTo>
                    <a:lnTo>
                      <a:pt x="8562" y="61045"/>
                    </a:lnTo>
                    <a:lnTo>
                      <a:pt x="8180" y="61639"/>
                    </a:lnTo>
                    <a:lnTo>
                      <a:pt x="7797" y="62232"/>
                    </a:lnTo>
                    <a:lnTo>
                      <a:pt x="7435" y="62826"/>
                    </a:lnTo>
                    <a:lnTo>
                      <a:pt x="7073" y="63429"/>
                    </a:lnTo>
                    <a:lnTo>
                      <a:pt x="6731" y="64033"/>
                    </a:lnTo>
                    <a:lnTo>
                      <a:pt x="6399" y="64637"/>
                    </a:lnTo>
                    <a:lnTo>
                      <a:pt x="6077" y="65250"/>
                    </a:lnTo>
                    <a:lnTo>
                      <a:pt x="5765" y="65854"/>
                    </a:lnTo>
                    <a:lnTo>
                      <a:pt x="5463" y="66467"/>
                    </a:lnTo>
                    <a:lnTo>
                      <a:pt x="5182" y="67081"/>
                    </a:lnTo>
                    <a:lnTo>
                      <a:pt x="4900" y="67695"/>
                    </a:lnTo>
                    <a:lnTo>
                      <a:pt x="4628" y="68308"/>
                    </a:lnTo>
                    <a:lnTo>
                      <a:pt x="4377" y="68912"/>
                    </a:lnTo>
                    <a:lnTo>
                      <a:pt x="4125" y="69526"/>
                    </a:lnTo>
                    <a:lnTo>
                      <a:pt x="3884" y="70129"/>
                    </a:lnTo>
                    <a:lnTo>
                      <a:pt x="3653" y="70733"/>
                    </a:lnTo>
                    <a:lnTo>
                      <a:pt x="3431" y="71337"/>
                    </a:lnTo>
                    <a:lnTo>
                      <a:pt x="3220" y="71930"/>
                    </a:lnTo>
                    <a:lnTo>
                      <a:pt x="3019" y="72534"/>
                    </a:lnTo>
                    <a:lnTo>
                      <a:pt x="2828" y="73117"/>
                    </a:lnTo>
                    <a:lnTo>
                      <a:pt x="2637" y="73701"/>
                    </a:lnTo>
                    <a:lnTo>
                      <a:pt x="2466" y="74284"/>
                    </a:lnTo>
                    <a:lnTo>
                      <a:pt x="2295" y="74858"/>
                    </a:lnTo>
                    <a:lnTo>
                      <a:pt x="1973" y="75994"/>
                    </a:lnTo>
                    <a:lnTo>
                      <a:pt x="1691" y="77091"/>
                    </a:lnTo>
                    <a:lnTo>
                      <a:pt x="1439" y="78167"/>
                    </a:lnTo>
                    <a:lnTo>
                      <a:pt x="1208" y="79203"/>
                    </a:lnTo>
                    <a:lnTo>
                      <a:pt x="997" y="80199"/>
                    </a:lnTo>
                    <a:lnTo>
                      <a:pt x="826" y="81145"/>
                    </a:lnTo>
                    <a:lnTo>
                      <a:pt x="665" y="82050"/>
                    </a:lnTo>
                    <a:lnTo>
                      <a:pt x="524" y="82906"/>
                    </a:lnTo>
                    <a:lnTo>
                      <a:pt x="413" y="83710"/>
                    </a:lnTo>
                    <a:lnTo>
                      <a:pt x="313" y="84455"/>
                    </a:lnTo>
                    <a:lnTo>
                      <a:pt x="232" y="85129"/>
                    </a:lnTo>
                    <a:lnTo>
                      <a:pt x="172" y="85742"/>
                    </a:lnTo>
                    <a:lnTo>
                      <a:pt x="112" y="86286"/>
                    </a:lnTo>
                    <a:lnTo>
                      <a:pt x="41" y="87151"/>
                    </a:lnTo>
                    <a:lnTo>
                      <a:pt x="11" y="87694"/>
                    </a:lnTo>
                    <a:lnTo>
                      <a:pt x="1" y="87875"/>
                    </a:lnTo>
                    <a:lnTo>
                      <a:pt x="50884" y="87875"/>
                    </a:lnTo>
                    <a:lnTo>
                      <a:pt x="50884" y="1"/>
                    </a:lnTo>
                    <a:lnTo>
                      <a:pt x="17344" y="349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1735;p34"/>
              <p:cNvSpPr/>
              <p:nvPr/>
            </p:nvSpPr>
            <p:spPr>
              <a:xfrm>
                <a:off x="8032618" y="2575931"/>
                <a:ext cx="535936" cy="925554"/>
              </a:xfrm>
              <a:custGeom>
                <a:avLst/>
                <a:gdLst/>
                <a:ahLst/>
                <a:cxnLst/>
                <a:rect l="l" t="t" r="r" b="b"/>
                <a:pathLst>
                  <a:path w="50884" h="87876" extrusionOk="0">
                    <a:moveTo>
                      <a:pt x="0" y="1"/>
                    </a:moveTo>
                    <a:lnTo>
                      <a:pt x="0" y="87875"/>
                    </a:lnTo>
                    <a:lnTo>
                      <a:pt x="50884" y="87875"/>
                    </a:lnTo>
                    <a:lnTo>
                      <a:pt x="50884" y="87694"/>
                    </a:lnTo>
                    <a:lnTo>
                      <a:pt x="50844" y="87151"/>
                    </a:lnTo>
                    <a:lnTo>
                      <a:pt x="50773" y="86286"/>
                    </a:lnTo>
                    <a:lnTo>
                      <a:pt x="50723" y="85742"/>
                    </a:lnTo>
                    <a:lnTo>
                      <a:pt x="50652" y="85129"/>
                    </a:lnTo>
                    <a:lnTo>
                      <a:pt x="50572" y="84455"/>
                    </a:lnTo>
                    <a:lnTo>
                      <a:pt x="50481" y="83710"/>
                    </a:lnTo>
                    <a:lnTo>
                      <a:pt x="50361" y="82906"/>
                    </a:lnTo>
                    <a:lnTo>
                      <a:pt x="50220" y="82050"/>
                    </a:lnTo>
                    <a:lnTo>
                      <a:pt x="50069" y="81145"/>
                    </a:lnTo>
                    <a:lnTo>
                      <a:pt x="49888" y="80199"/>
                    </a:lnTo>
                    <a:lnTo>
                      <a:pt x="49687" y="79203"/>
                    </a:lnTo>
                    <a:lnTo>
                      <a:pt x="49455" y="78167"/>
                    </a:lnTo>
                    <a:lnTo>
                      <a:pt x="49194" y="77091"/>
                    </a:lnTo>
                    <a:lnTo>
                      <a:pt x="48912" y="75994"/>
                    </a:lnTo>
                    <a:lnTo>
                      <a:pt x="48600" y="74858"/>
                    </a:lnTo>
                    <a:lnTo>
                      <a:pt x="48429" y="74284"/>
                    </a:lnTo>
                    <a:lnTo>
                      <a:pt x="48248" y="73701"/>
                    </a:lnTo>
                    <a:lnTo>
                      <a:pt x="48067" y="73117"/>
                    </a:lnTo>
                    <a:lnTo>
                      <a:pt x="47866" y="72534"/>
                    </a:lnTo>
                    <a:lnTo>
                      <a:pt x="47665" y="71930"/>
                    </a:lnTo>
                    <a:lnTo>
                      <a:pt x="47453" y="71337"/>
                    </a:lnTo>
                    <a:lnTo>
                      <a:pt x="47232" y="70733"/>
                    </a:lnTo>
                    <a:lnTo>
                      <a:pt x="47001" y="70129"/>
                    </a:lnTo>
                    <a:lnTo>
                      <a:pt x="46769" y="69526"/>
                    </a:lnTo>
                    <a:lnTo>
                      <a:pt x="46518" y="68912"/>
                    </a:lnTo>
                    <a:lnTo>
                      <a:pt x="46256" y="68308"/>
                    </a:lnTo>
                    <a:lnTo>
                      <a:pt x="45985" y="67695"/>
                    </a:lnTo>
                    <a:lnTo>
                      <a:pt x="45713" y="67081"/>
                    </a:lnTo>
                    <a:lnTo>
                      <a:pt x="45421" y="66467"/>
                    </a:lnTo>
                    <a:lnTo>
                      <a:pt x="45119" y="65854"/>
                    </a:lnTo>
                    <a:lnTo>
                      <a:pt x="44808" y="65250"/>
                    </a:lnTo>
                    <a:lnTo>
                      <a:pt x="44486" y="64637"/>
                    </a:lnTo>
                    <a:lnTo>
                      <a:pt x="44154" y="64033"/>
                    </a:lnTo>
                    <a:lnTo>
                      <a:pt x="43812" y="63429"/>
                    </a:lnTo>
                    <a:lnTo>
                      <a:pt x="43460" y="62826"/>
                    </a:lnTo>
                    <a:lnTo>
                      <a:pt x="43087" y="62232"/>
                    </a:lnTo>
                    <a:lnTo>
                      <a:pt x="42715" y="61639"/>
                    </a:lnTo>
                    <a:lnTo>
                      <a:pt x="42323" y="61045"/>
                    </a:lnTo>
                    <a:lnTo>
                      <a:pt x="41920" y="60462"/>
                    </a:lnTo>
                    <a:lnTo>
                      <a:pt x="41508" y="59878"/>
                    </a:lnTo>
                    <a:lnTo>
                      <a:pt x="41075" y="59305"/>
                    </a:lnTo>
                    <a:lnTo>
                      <a:pt x="40814" y="58943"/>
                    </a:lnTo>
                    <a:lnTo>
                      <a:pt x="40552" y="58580"/>
                    </a:lnTo>
                    <a:lnTo>
                      <a:pt x="40321" y="58218"/>
                    </a:lnTo>
                    <a:lnTo>
                      <a:pt x="40089" y="57856"/>
                    </a:lnTo>
                    <a:lnTo>
                      <a:pt x="39878" y="57494"/>
                    </a:lnTo>
                    <a:lnTo>
                      <a:pt x="39687" y="57122"/>
                    </a:lnTo>
                    <a:lnTo>
                      <a:pt x="39496" y="56760"/>
                    </a:lnTo>
                    <a:lnTo>
                      <a:pt x="39325" y="56397"/>
                    </a:lnTo>
                    <a:lnTo>
                      <a:pt x="39164" y="56035"/>
                    </a:lnTo>
                    <a:lnTo>
                      <a:pt x="39023" y="55663"/>
                    </a:lnTo>
                    <a:lnTo>
                      <a:pt x="38882" y="55301"/>
                    </a:lnTo>
                    <a:lnTo>
                      <a:pt x="38762" y="54929"/>
                    </a:lnTo>
                    <a:lnTo>
                      <a:pt x="38651" y="54556"/>
                    </a:lnTo>
                    <a:lnTo>
                      <a:pt x="38550" y="54184"/>
                    </a:lnTo>
                    <a:lnTo>
                      <a:pt x="38460" y="53812"/>
                    </a:lnTo>
                    <a:lnTo>
                      <a:pt x="38379" y="53440"/>
                    </a:lnTo>
                    <a:lnTo>
                      <a:pt x="38309" y="53057"/>
                    </a:lnTo>
                    <a:lnTo>
                      <a:pt x="38248" y="52685"/>
                    </a:lnTo>
                    <a:lnTo>
                      <a:pt x="38198" y="52303"/>
                    </a:lnTo>
                    <a:lnTo>
                      <a:pt x="38158" y="51921"/>
                    </a:lnTo>
                    <a:lnTo>
                      <a:pt x="38128" y="51528"/>
                    </a:lnTo>
                    <a:lnTo>
                      <a:pt x="38108" y="51146"/>
                    </a:lnTo>
                    <a:lnTo>
                      <a:pt x="38088" y="50754"/>
                    </a:lnTo>
                    <a:lnTo>
                      <a:pt x="38088" y="50361"/>
                    </a:lnTo>
                    <a:lnTo>
                      <a:pt x="38088" y="49959"/>
                    </a:lnTo>
                    <a:lnTo>
                      <a:pt x="38098" y="49567"/>
                    </a:lnTo>
                    <a:lnTo>
                      <a:pt x="38108" y="49164"/>
                    </a:lnTo>
                    <a:lnTo>
                      <a:pt x="38128" y="48752"/>
                    </a:lnTo>
                    <a:lnTo>
                      <a:pt x="38158" y="48349"/>
                    </a:lnTo>
                    <a:lnTo>
                      <a:pt x="38198" y="47937"/>
                    </a:lnTo>
                    <a:lnTo>
                      <a:pt x="38289" y="47092"/>
                    </a:lnTo>
                    <a:lnTo>
                      <a:pt x="38399" y="46247"/>
                    </a:lnTo>
                    <a:lnTo>
                      <a:pt x="38530" y="45372"/>
                    </a:lnTo>
                    <a:lnTo>
                      <a:pt x="38681" y="44486"/>
                    </a:lnTo>
                    <a:lnTo>
                      <a:pt x="38842" y="43581"/>
                    </a:lnTo>
                    <a:lnTo>
                      <a:pt x="39013" y="42655"/>
                    </a:lnTo>
                    <a:lnTo>
                      <a:pt x="39204" y="41710"/>
                    </a:lnTo>
                    <a:lnTo>
                      <a:pt x="39586" y="39748"/>
                    </a:lnTo>
                    <a:lnTo>
                      <a:pt x="39989" y="37686"/>
                    </a:lnTo>
                    <a:lnTo>
                      <a:pt x="40190" y="36619"/>
                    </a:lnTo>
                    <a:lnTo>
                      <a:pt x="40391" y="35523"/>
                    </a:lnTo>
                    <a:lnTo>
                      <a:pt x="40572" y="34406"/>
                    </a:lnTo>
                    <a:lnTo>
                      <a:pt x="40753" y="33249"/>
                    </a:lnTo>
                    <a:lnTo>
                      <a:pt x="40924" y="32072"/>
                    </a:lnTo>
                    <a:lnTo>
                      <a:pt x="41075" y="30855"/>
                    </a:lnTo>
                    <a:lnTo>
                      <a:pt x="41146" y="30241"/>
                    </a:lnTo>
                    <a:lnTo>
                      <a:pt x="41186" y="29618"/>
                    </a:lnTo>
                    <a:lnTo>
                      <a:pt x="41216" y="28984"/>
                    </a:lnTo>
                    <a:lnTo>
                      <a:pt x="41236" y="28350"/>
                    </a:lnTo>
                    <a:lnTo>
                      <a:pt x="41236" y="27716"/>
                    </a:lnTo>
                    <a:lnTo>
                      <a:pt x="41216" y="27072"/>
                    </a:lnTo>
                    <a:lnTo>
                      <a:pt x="41186" y="26419"/>
                    </a:lnTo>
                    <a:lnTo>
                      <a:pt x="41136" y="25775"/>
                    </a:lnTo>
                    <a:lnTo>
                      <a:pt x="41075" y="25121"/>
                    </a:lnTo>
                    <a:lnTo>
                      <a:pt x="41005" y="24457"/>
                    </a:lnTo>
                    <a:lnTo>
                      <a:pt x="40914" y="23803"/>
                    </a:lnTo>
                    <a:lnTo>
                      <a:pt x="40824" y="23149"/>
                    </a:lnTo>
                    <a:lnTo>
                      <a:pt x="40713" y="22485"/>
                    </a:lnTo>
                    <a:lnTo>
                      <a:pt x="40592" y="21821"/>
                    </a:lnTo>
                    <a:lnTo>
                      <a:pt x="40462" y="21167"/>
                    </a:lnTo>
                    <a:lnTo>
                      <a:pt x="40321" y="20513"/>
                    </a:lnTo>
                    <a:lnTo>
                      <a:pt x="40170" y="19849"/>
                    </a:lnTo>
                    <a:lnTo>
                      <a:pt x="40009" y="19195"/>
                    </a:lnTo>
                    <a:lnTo>
                      <a:pt x="39838" y="18542"/>
                    </a:lnTo>
                    <a:lnTo>
                      <a:pt x="39657" y="17898"/>
                    </a:lnTo>
                    <a:lnTo>
                      <a:pt x="39476" y="17254"/>
                    </a:lnTo>
                    <a:lnTo>
                      <a:pt x="39285" y="16610"/>
                    </a:lnTo>
                    <a:lnTo>
                      <a:pt x="39094" y="15966"/>
                    </a:lnTo>
                    <a:lnTo>
                      <a:pt x="38892" y="15332"/>
                    </a:lnTo>
                    <a:lnTo>
                      <a:pt x="38681" y="14709"/>
                    </a:lnTo>
                    <a:lnTo>
                      <a:pt x="38470" y="14085"/>
                    </a:lnTo>
                    <a:lnTo>
                      <a:pt x="38027" y="12868"/>
                    </a:lnTo>
                    <a:lnTo>
                      <a:pt x="37574" y="11671"/>
                    </a:lnTo>
                    <a:lnTo>
                      <a:pt x="37122" y="10514"/>
                    </a:lnTo>
                    <a:lnTo>
                      <a:pt x="36649" y="9397"/>
                    </a:lnTo>
                    <a:lnTo>
                      <a:pt x="36186" y="8321"/>
                    </a:lnTo>
                    <a:lnTo>
                      <a:pt x="35723" y="7295"/>
                    </a:lnTo>
                    <a:lnTo>
                      <a:pt x="35271" y="6309"/>
                    </a:lnTo>
                    <a:lnTo>
                      <a:pt x="34828" y="5383"/>
                    </a:lnTo>
                    <a:lnTo>
                      <a:pt x="34406" y="4518"/>
                    </a:lnTo>
                    <a:lnTo>
                      <a:pt x="34003" y="3723"/>
                    </a:lnTo>
                    <a:lnTo>
                      <a:pt x="33621" y="2979"/>
                    </a:lnTo>
                    <a:lnTo>
                      <a:pt x="33279" y="2315"/>
                    </a:lnTo>
                    <a:lnTo>
                      <a:pt x="32957" y="1731"/>
                    </a:lnTo>
                    <a:lnTo>
                      <a:pt x="32434" y="796"/>
                    </a:lnTo>
                    <a:lnTo>
                      <a:pt x="32102" y="212"/>
                    </a:lnTo>
                    <a:lnTo>
                      <a:pt x="31981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1736;p34"/>
              <p:cNvSpPr/>
              <p:nvPr/>
            </p:nvSpPr>
            <p:spPr>
              <a:xfrm>
                <a:off x="8032618" y="2575931"/>
                <a:ext cx="535936" cy="925554"/>
              </a:xfrm>
              <a:custGeom>
                <a:avLst/>
                <a:gdLst/>
                <a:ahLst/>
                <a:cxnLst/>
                <a:rect l="l" t="t" r="r" b="b"/>
                <a:pathLst>
                  <a:path w="50884" h="87876" fill="none" extrusionOk="0">
                    <a:moveTo>
                      <a:pt x="31981" y="1"/>
                    </a:moveTo>
                    <a:lnTo>
                      <a:pt x="31981" y="1"/>
                    </a:lnTo>
                    <a:lnTo>
                      <a:pt x="32102" y="212"/>
                    </a:lnTo>
                    <a:lnTo>
                      <a:pt x="32434" y="796"/>
                    </a:lnTo>
                    <a:lnTo>
                      <a:pt x="32957" y="1731"/>
                    </a:lnTo>
                    <a:lnTo>
                      <a:pt x="33279" y="2315"/>
                    </a:lnTo>
                    <a:lnTo>
                      <a:pt x="33621" y="2979"/>
                    </a:lnTo>
                    <a:lnTo>
                      <a:pt x="34003" y="3723"/>
                    </a:lnTo>
                    <a:lnTo>
                      <a:pt x="34406" y="4518"/>
                    </a:lnTo>
                    <a:lnTo>
                      <a:pt x="34828" y="5383"/>
                    </a:lnTo>
                    <a:lnTo>
                      <a:pt x="35271" y="6309"/>
                    </a:lnTo>
                    <a:lnTo>
                      <a:pt x="35723" y="7295"/>
                    </a:lnTo>
                    <a:lnTo>
                      <a:pt x="36186" y="8321"/>
                    </a:lnTo>
                    <a:lnTo>
                      <a:pt x="36649" y="9397"/>
                    </a:lnTo>
                    <a:lnTo>
                      <a:pt x="37122" y="10514"/>
                    </a:lnTo>
                    <a:lnTo>
                      <a:pt x="37574" y="11671"/>
                    </a:lnTo>
                    <a:lnTo>
                      <a:pt x="38027" y="12868"/>
                    </a:lnTo>
                    <a:lnTo>
                      <a:pt x="38470" y="14085"/>
                    </a:lnTo>
                    <a:lnTo>
                      <a:pt x="38681" y="14709"/>
                    </a:lnTo>
                    <a:lnTo>
                      <a:pt x="38892" y="15332"/>
                    </a:lnTo>
                    <a:lnTo>
                      <a:pt x="39094" y="15966"/>
                    </a:lnTo>
                    <a:lnTo>
                      <a:pt x="39285" y="16610"/>
                    </a:lnTo>
                    <a:lnTo>
                      <a:pt x="39476" y="17254"/>
                    </a:lnTo>
                    <a:lnTo>
                      <a:pt x="39657" y="17898"/>
                    </a:lnTo>
                    <a:lnTo>
                      <a:pt x="39838" y="18542"/>
                    </a:lnTo>
                    <a:lnTo>
                      <a:pt x="40009" y="19195"/>
                    </a:lnTo>
                    <a:lnTo>
                      <a:pt x="40170" y="19849"/>
                    </a:lnTo>
                    <a:lnTo>
                      <a:pt x="40321" y="20513"/>
                    </a:lnTo>
                    <a:lnTo>
                      <a:pt x="40462" y="21167"/>
                    </a:lnTo>
                    <a:lnTo>
                      <a:pt x="40592" y="21821"/>
                    </a:lnTo>
                    <a:lnTo>
                      <a:pt x="40713" y="22485"/>
                    </a:lnTo>
                    <a:lnTo>
                      <a:pt x="40824" y="23149"/>
                    </a:lnTo>
                    <a:lnTo>
                      <a:pt x="40914" y="23803"/>
                    </a:lnTo>
                    <a:lnTo>
                      <a:pt x="41005" y="24457"/>
                    </a:lnTo>
                    <a:lnTo>
                      <a:pt x="41075" y="25121"/>
                    </a:lnTo>
                    <a:lnTo>
                      <a:pt x="41136" y="25775"/>
                    </a:lnTo>
                    <a:lnTo>
                      <a:pt x="41186" y="26419"/>
                    </a:lnTo>
                    <a:lnTo>
                      <a:pt x="41216" y="27072"/>
                    </a:lnTo>
                    <a:lnTo>
                      <a:pt x="41236" y="27716"/>
                    </a:lnTo>
                    <a:lnTo>
                      <a:pt x="41236" y="28350"/>
                    </a:lnTo>
                    <a:lnTo>
                      <a:pt x="41216" y="28984"/>
                    </a:lnTo>
                    <a:lnTo>
                      <a:pt x="41186" y="29618"/>
                    </a:lnTo>
                    <a:lnTo>
                      <a:pt x="41146" y="30241"/>
                    </a:lnTo>
                    <a:lnTo>
                      <a:pt x="41075" y="30855"/>
                    </a:lnTo>
                    <a:lnTo>
                      <a:pt x="41075" y="30855"/>
                    </a:lnTo>
                    <a:lnTo>
                      <a:pt x="40924" y="32072"/>
                    </a:lnTo>
                    <a:lnTo>
                      <a:pt x="40753" y="33249"/>
                    </a:lnTo>
                    <a:lnTo>
                      <a:pt x="40572" y="34406"/>
                    </a:lnTo>
                    <a:lnTo>
                      <a:pt x="40391" y="35523"/>
                    </a:lnTo>
                    <a:lnTo>
                      <a:pt x="40190" y="36619"/>
                    </a:lnTo>
                    <a:lnTo>
                      <a:pt x="39989" y="37686"/>
                    </a:lnTo>
                    <a:lnTo>
                      <a:pt x="39586" y="39748"/>
                    </a:lnTo>
                    <a:lnTo>
                      <a:pt x="39204" y="41710"/>
                    </a:lnTo>
                    <a:lnTo>
                      <a:pt x="39013" y="42655"/>
                    </a:lnTo>
                    <a:lnTo>
                      <a:pt x="38842" y="43581"/>
                    </a:lnTo>
                    <a:lnTo>
                      <a:pt x="38681" y="44486"/>
                    </a:lnTo>
                    <a:lnTo>
                      <a:pt x="38530" y="45372"/>
                    </a:lnTo>
                    <a:lnTo>
                      <a:pt x="38399" y="46247"/>
                    </a:lnTo>
                    <a:lnTo>
                      <a:pt x="38289" y="47092"/>
                    </a:lnTo>
                    <a:lnTo>
                      <a:pt x="38198" y="47937"/>
                    </a:lnTo>
                    <a:lnTo>
                      <a:pt x="38158" y="48349"/>
                    </a:lnTo>
                    <a:lnTo>
                      <a:pt x="38128" y="48752"/>
                    </a:lnTo>
                    <a:lnTo>
                      <a:pt x="38108" y="49164"/>
                    </a:lnTo>
                    <a:lnTo>
                      <a:pt x="38098" y="49567"/>
                    </a:lnTo>
                    <a:lnTo>
                      <a:pt x="38088" y="49959"/>
                    </a:lnTo>
                    <a:lnTo>
                      <a:pt x="38088" y="50361"/>
                    </a:lnTo>
                    <a:lnTo>
                      <a:pt x="38088" y="50754"/>
                    </a:lnTo>
                    <a:lnTo>
                      <a:pt x="38108" y="51146"/>
                    </a:lnTo>
                    <a:lnTo>
                      <a:pt x="38128" y="51528"/>
                    </a:lnTo>
                    <a:lnTo>
                      <a:pt x="38158" y="51921"/>
                    </a:lnTo>
                    <a:lnTo>
                      <a:pt x="38198" y="52303"/>
                    </a:lnTo>
                    <a:lnTo>
                      <a:pt x="38248" y="52685"/>
                    </a:lnTo>
                    <a:lnTo>
                      <a:pt x="38309" y="53057"/>
                    </a:lnTo>
                    <a:lnTo>
                      <a:pt x="38379" y="53440"/>
                    </a:lnTo>
                    <a:lnTo>
                      <a:pt x="38460" y="53812"/>
                    </a:lnTo>
                    <a:lnTo>
                      <a:pt x="38550" y="54184"/>
                    </a:lnTo>
                    <a:lnTo>
                      <a:pt x="38651" y="54556"/>
                    </a:lnTo>
                    <a:lnTo>
                      <a:pt x="38762" y="54929"/>
                    </a:lnTo>
                    <a:lnTo>
                      <a:pt x="38882" y="55301"/>
                    </a:lnTo>
                    <a:lnTo>
                      <a:pt x="39023" y="55663"/>
                    </a:lnTo>
                    <a:lnTo>
                      <a:pt x="39164" y="56035"/>
                    </a:lnTo>
                    <a:lnTo>
                      <a:pt x="39325" y="56397"/>
                    </a:lnTo>
                    <a:lnTo>
                      <a:pt x="39496" y="56760"/>
                    </a:lnTo>
                    <a:lnTo>
                      <a:pt x="39687" y="57122"/>
                    </a:lnTo>
                    <a:lnTo>
                      <a:pt x="39878" y="57494"/>
                    </a:lnTo>
                    <a:lnTo>
                      <a:pt x="40089" y="57856"/>
                    </a:lnTo>
                    <a:lnTo>
                      <a:pt x="40321" y="58218"/>
                    </a:lnTo>
                    <a:lnTo>
                      <a:pt x="40552" y="58580"/>
                    </a:lnTo>
                    <a:lnTo>
                      <a:pt x="40814" y="58943"/>
                    </a:lnTo>
                    <a:lnTo>
                      <a:pt x="41075" y="59305"/>
                    </a:lnTo>
                    <a:lnTo>
                      <a:pt x="41075" y="59305"/>
                    </a:lnTo>
                    <a:lnTo>
                      <a:pt x="41508" y="59878"/>
                    </a:lnTo>
                    <a:lnTo>
                      <a:pt x="41920" y="60462"/>
                    </a:lnTo>
                    <a:lnTo>
                      <a:pt x="42323" y="61045"/>
                    </a:lnTo>
                    <a:lnTo>
                      <a:pt x="42715" y="61639"/>
                    </a:lnTo>
                    <a:lnTo>
                      <a:pt x="43087" y="62232"/>
                    </a:lnTo>
                    <a:lnTo>
                      <a:pt x="43460" y="62826"/>
                    </a:lnTo>
                    <a:lnTo>
                      <a:pt x="43812" y="63429"/>
                    </a:lnTo>
                    <a:lnTo>
                      <a:pt x="44154" y="64033"/>
                    </a:lnTo>
                    <a:lnTo>
                      <a:pt x="44486" y="64637"/>
                    </a:lnTo>
                    <a:lnTo>
                      <a:pt x="44808" y="65250"/>
                    </a:lnTo>
                    <a:lnTo>
                      <a:pt x="45119" y="65854"/>
                    </a:lnTo>
                    <a:lnTo>
                      <a:pt x="45421" y="66467"/>
                    </a:lnTo>
                    <a:lnTo>
                      <a:pt x="45713" y="67081"/>
                    </a:lnTo>
                    <a:lnTo>
                      <a:pt x="45985" y="67695"/>
                    </a:lnTo>
                    <a:lnTo>
                      <a:pt x="46256" y="68308"/>
                    </a:lnTo>
                    <a:lnTo>
                      <a:pt x="46518" y="68912"/>
                    </a:lnTo>
                    <a:lnTo>
                      <a:pt x="46769" y="69526"/>
                    </a:lnTo>
                    <a:lnTo>
                      <a:pt x="47001" y="70129"/>
                    </a:lnTo>
                    <a:lnTo>
                      <a:pt x="47232" y="70733"/>
                    </a:lnTo>
                    <a:lnTo>
                      <a:pt x="47453" y="71337"/>
                    </a:lnTo>
                    <a:lnTo>
                      <a:pt x="47665" y="71930"/>
                    </a:lnTo>
                    <a:lnTo>
                      <a:pt x="47866" y="72534"/>
                    </a:lnTo>
                    <a:lnTo>
                      <a:pt x="48067" y="73117"/>
                    </a:lnTo>
                    <a:lnTo>
                      <a:pt x="48248" y="73701"/>
                    </a:lnTo>
                    <a:lnTo>
                      <a:pt x="48429" y="74284"/>
                    </a:lnTo>
                    <a:lnTo>
                      <a:pt x="48600" y="74858"/>
                    </a:lnTo>
                    <a:lnTo>
                      <a:pt x="48912" y="75994"/>
                    </a:lnTo>
                    <a:lnTo>
                      <a:pt x="49194" y="77091"/>
                    </a:lnTo>
                    <a:lnTo>
                      <a:pt x="49455" y="78167"/>
                    </a:lnTo>
                    <a:lnTo>
                      <a:pt x="49687" y="79203"/>
                    </a:lnTo>
                    <a:lnTo>
                      <a:pt x="49888" y="80199"/>
                    </a:lnTo>
                    <a:lnTo>
                      <a:pt x="50069" y="81145"/>
                    </a:lnTo>
                    <a:lnTo>
                      <a:pt x="50220" y="82050"/>
                    </a:lnTo>
                    <a:lnTo>
                      <a:pt x="50361" y="82906"/>
                    </a:lnTo>
                    <a:lnTo>
                      <a:pt x="50481" y="83710"/>
                    </a:lnTo>
                    <a:lnTo>
                      <a:pt x="50572" y="84455"/>
                    </a:lnTo>
                    <a:lnTo>
                      <a:pt x="50652" y="85129"/>
                    </a:lnTo>
                    <a:lnTo>
                      <a:pt x="50723" y="85742"/>
                    </a:lnTo>
                    <a:lnTo>
                      <a:pt x="50773" y="86286"/>
                    </a:lnTo>
                    <a:lnTo>
                      <a:pt x="50844" y="87151"/>
                    </a:lnTo>
                    <a:lnTo>
                      <a:pt x="50884" y="87694"/>
                    </a:lnTo>
                    <a:lnTo>
                      <a:pt x="50884" y="87875"/>
                    </a:lnTo>
                    <a:lnTo>
                      <a:pt x="0" y="87875"/>
                    </a:lnTo>
                    <a:lnTo>
                      <a:pt x="0" y="1"/>
                    </a:lnTo>
                    <a:lnTo>
                      <a:pt x="3198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1737;p34"/>
              <p:cNvSpPr/>
              <p:nvPr/>
            </p:nvSpPr>
            <p:spPr>
              <a:xfrm>
                <a:off x="8283102" y="2915530"/>
                <a:ext cx="41856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5896" extrusionOk="0">
                    <a:moveTo>
                      <a:pt x="1348" y="0"/>
                    </a:moveTo>
                    <a:lnTo>
                      <a:pt x="0" y="5895"/>
                    </a:lnTo>
                    <a:lnTo>
                      <a:pt x="0" y="5895"/>
                    </a:lnTo>
                    <a:lnTo>
                      <a:pt x="161" y="5745"/>
                    </a:lnTo>
                    <a:lnTo>
                      <a:pt x="574" y="5362"/>
                    </a:lnTo>
                    <a:lnTo>
                      <a:pt x="1167" y="4779"/>
                    </a:lnTo>
                    <a:lnTo>
                      <a:pt x="1499" y="4437"/>
                    </a:lnTo>
                    <a:lnTo>
                      <a:pt x="1851" y="4075"/>
                    </a:lnTo>
                    <a:lnTo>
                      <a:pt x="2213" y="3682"/>
                    </a:lnTo>
                    <a:lnTo>
                      <a:pt x="2565" y="3290"/>
                    </a:lnTo>
                    <a:lnTo>
                      <a:pt x="2897" y="2888"/>
                    </a:lnTo>
                    <a:lnTo>
                      <a:pt x="3209" y="2485"/>
                    </a:lnTo>
                    <a:lnTo>
                      <a:pt x="3350" y="2294"/>
                    </a:lnTo>
                    <a:lnTo>
                      <a:pt x="3481" y="2103"/>
                    </a:lnTo>
                    <a:lnTo>
                      <a:pt x="3592" y="1912"/>
                    </a:lnTo>
                    <a:lnTo>
                      <a:pt x="3702" y="1731"/>
                    </a:lnTo>
                    <a:lnTo>
                      <a:pt x="3793" y="1560"/>
                    </a:lnTo>
                    <a:lnTo>
                      <a:pt x="3873" y="1389"/>
                    </a:lnTo>
                    <a:lnTo>
                      <a:pt x="3934" y="1228"/>
                    </a:lnTo>
                    <a:lnTo>
                      <a:pt x="3974" y="1077"/>
                    </a:lnTo>
                    <a:lnTo>
                      <a:pt x="1348" y="0"/>
                    </a:lnTo>
                    <a:close/>
                  </a:path>
                </a:pathLst>
              </a:custGeom>
              <a:solidFill>
                <a:srgbClr val="4F29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1738;p34"/>
              <p:cNvSpPr/>
              <p:nvPr/>
            </p:nvSpPr>
            <p:spPr>
              <a:xfrm>
                <a:off x="7733390" y="2915530"/>
                <a:ext cx="41972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896" extrusionOk="0">
                    <a:moveTo>
                      <a:pt x="2637" y="0"/>
                    </a:moveTo>
                    <a:lnTo>
                      <a:pt x="1" y="1077"/>
                    </a:lnTo>
                    <a:lnTo>
                      <a:pt x="41" y="1228"/>
                    </a:lnTo>
                    <a:lnTo>
                      <a:pt x="112" y="1389"/>
                    </a:lnTo>
                    <a:lnTo>
                      <a:pt x="182" y="1560"/>
                    </a:lnTo>
                    <a:lnTo>
                      <a:pt x="283" y="1731"/>
                    </a:lnTo>
                    <a:lnTo>
                      <a:pt x="383" y="1912"/>
                    </a:lnTo>
                    <a:lnTo>
                      <a:pt x="504" y="2103"/>
                    </a:lnTo>
                    <a:lnTo>
                      <a:pt x="635" y="2294"/>
                    </a:lnTo>
                    <a:lnTo>
                      <a:pt x="776" y="2485"/>
                    </a:lnTo>
                    <a:lnTo>
                      <a:pt x="1087" y="2888"/>
                    </a:lnTo>
                    <a:lnTo>
                      <a:pt x="1419" y="3290"/>
                    </a:lnTo>
                    <a:lnTo>
                      <a:pt x="1771" y="3682"/>
                    </a:lnTo>
                    <a:lnTo>
                      <a:pt x="2134" y="4075"/>
                    </a:lnTo>
                    <a:lnTo>
                      <a:pt x="2486" y="4437"/>
                    </a:lnTo>
                    <a:lnTo>
                      <a:pt x="2818" y="4779"/>
                    </a:lnTo>
                    <a:lnTo>
                      <a:pt x="3411" y="5362"/>
                    </a:lnTo>
                    <a:lnTo>
                      <a:pt x="3824" y="5745"/>
                    </a:lnTo>
                    <a:lnTo>
                      <a:pt x="3985" y="5895"/>
                    </a:lnTo>
                    <a:lnTo>
                      <a:pt x="2637" y="0"/>
                    </a:lnTo>
                    <a:close/>
                  </a:path>
                </a:pathLst>
              </a:custGeom>
              <a:solidFill>
                <a:srgbClr val="4F29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1739;p34"/>
              <p:cNvSpPr/>
              <p:nvPr/>
            </p:nvSpPr>
            <p:spPr>
              <a:xfrm>
                <a:off x="7733390" y="2915530"/>
                <a:ext cx="41972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896" fill="none" extrusionOk="0">
                    <a:moveTo>
                      <a:pt x="3985" y="5895"/>
                    </a:moveTo>
                    <a:lnTo>
                      <a:pt x="3985" y="5895"/>
                    </a:lnTo>
                    <a:lnTo>
                      <a:pt x="3824" y="5745"/>
                    </a:lnTo>
                    <a:lnTo>
                      <a:pt x="3411" y="5362"/>
                    </a:lnTo>
                    <a:lnTo>
                      <a:pt x="2818" y="4779"/>
                    </a:lnTo>
                    <a:lnTo>
                      <a:pt x="2486" y="4437"/>
                    </a:lnTo>
                    <a:lnTo>
                      <a:pt x="2134" y="4075"/>
                    </a:lnTo>
                    <a:lnTo>
                      <a:pt x="1771" y="3682"/>
                    </a:lnTo>
                    <a:lnTo>
                      <a:pt x="1419" y="3290"/>
                    </a:lnTo>
                    <a:lnTo>
                      <a:pt x="1087" y="2888"/>
                    </a:lnTo>
                    <a:lnTo>
                      <a:pt x="776" y="2485"/>
                    </a:lnTo>
                    <a:lnTo>
                      <a:pt x="635" y="2294"/>
                    </a:lnTo>
                    <a:lnTo>
                      <a:pt x="504" y="2103"/>
                    </a:lnTo>
                    <a:lnTo>
                      <a:pt x="383" y="1912"/>
                    </a:lnTo>
                    <a:lnTo>
                      <a:pt x="283" y="1731"/>
                    </a:lnTo>
                    <a:lnTo>
                      <a:pt x="182" y="1560"/>
                    </a:lnTo>
                    <a:lnTo>
                      <a:pt x="112" y="1389"/>
                    </a:lnTo>
                    <a:lnTo>
                      <a:pt x="41" y="1228"/>
                    </a:lnTo>
                    <a:lnTo>
                      <a:pt x="1" y="1077"/>
                    </a:lnTo>
                    <a:lnTo>
                      <a:pt x="2637" y="0"/>
                    </a:lnTo>
                    <a:lnTo>
                      <a:pt x="3985" y="589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1740;p34"/>
              <p:cNvSpPr/>
              <p:nvPr/>
            </p:nvSpPr>
            <p:spPr>
              <a:xfrm>
                <a:off x="7493512" y="3093435"/>
                <a:ext cx="1088081" cy="616035"/>
              </a:xfrm>
              <a:custGeom>
                <a:avLst/>
                <a:gdLst/>
                <a:ahLst/>
                <a:cxnLst/>
                <a:rect l="l" t="t" r="r" b="b"/>
                <a:pathLst>
                  <a:path w="103307" h="58489" extrusionOk="0">
                    <a:moveTo>
                      <a:pt x="40059" y="0"/>
                    </a:moveTo>
                    <a:lnTo>
                      <a:pt x="40079" y="674"/>
                    </a:lnTo>
                    <a:lnTo>
                      <a:pt x="40099" y="1449"/>
                    </a:lnTo>
                    <a:lnTo>
                      <a:pt x="40109" y="2465"/>
                    </a:lnTo>
                    <a:lnTo>
                      <a:pt x="40099" y="3048"/>
                    </a:lnTo>
                    <a:lnTo>
                      <a:pt x="40089" y="3682"/>
                    </a:lnTo>
                    <a:lnTo>
                      <a:pt x="40069" y="4356"/>
                    </a:lnTo>
                    <a:lnTo>
                      <a:pt x="40039" y="5060"/>
                    </a:lnTo>
                    <a:lnTo>
                      <a:pt x="40009" y="5795"/>
                    </a:lnTo>
                    <a:lnTo>
                      <a:pt x="39958" y="6549"/>
                    </a:lnTo>
                    <a:lnTo>
                      <a:pt x="39888" y="7334"/>
                    </a:lnTo>
                    <a:lnTo>
                      <a:pt x="39807" y="8119"/>
                    </a:lnTo>
                    <a:lnTo>
                      <a:pt x="39717" y="8923"/>
                    </a:lnTo>
                    <a:lnTo>
                      <a:pt x="39606" y="9728"/>
                    </a:lnTo>
                    <a:lnTo>
                      <a:pt x="39476" y="10533"/>
                    </a:lnTo>
                    <a:lnTo>
                      <a:pt x="39325" y="11328"/>
                    </a:lnTo>
                    <a:lnTo>
                      <a:pt x="39244" y="11720"/>
                    </a:lnTo>
                    <a:lnTo>
                      <a:pt x="39154" y="12112"/>
                    </a:lnTo>
                    <a:lnTo>
                      <a:pt x="39063" y="12505"/>
                    </a:lnTo>
                    <a:lnTo>
                      <a:pt x="38962" y="12887"/>
                    </a:lnTo>
                    <a:lnTo>
                      <a:pt x="38862" y="13259"/>
                    </a:lnTo>
                    <a:lnTo>
                      <a:pt x="38751" y="13631"/>
                    </a:lnTo>
                    <a:lnTo>
                      <a:pt x="38630" y="13994"/>
                    </a:lnTo>
                    <a:lnTo>
                      <a:pt x="38510" y="14356"/>
                    </a:lnTo>
                    <a:lnTo>
                      <a:pt x="38379" y="14708"/>
                    </a:lnTo>
                    <a:lnTo>
                      <a:pt x="38248" y="15040"/>
                    </a:lnTo>
                    <a:lnTo>
                      <a:pt x="38097" y="15372"/>
                    </a:lnTo>
                    <a:lnTo>
                      <a:pt x="37946" y="15694"/>
                    </a:lnTo>
                    <a:lnTo>
                      <a:pt x="37795" y="16006"/>
                    </a:lnTo>
                    <a:lnTo>
                      <a:pt x="37624" y="16307"/>
                    </a:lnTo>
                    <a:lnTo>
                      <a:pt x="37453" y="16599"/>
                    </a:lnTo>
                    <a:lnTo>
                      <a:pt x="37272" y="16871"/>
                    </a:lnTo>
                    <a:lnTo>
                      <a:pt x="37091" y="17132"/>
                    </a:lnTo>
                    <a:lnTo>
                      <a:pt x="36890" y="17384"/>
                    </a:lnTo>
                    <a:lnTo>
                      <a:pt x="36689" y="17615"/>
                    </a:lnTo>
                    <a:lnTo>
                      <a:pt x="36478" y="17836"/>
                    </a:lnTo>
                    <a:lnTo>
                      <a:pt x="36256" y="18048"/>
                    </a:lnTo>
                    <a:lnTo>
                      <a:pt x="36025" y="18229"/>
                    </a:lnTo>
                    <a:lnTo>
                      <a:pt x="35783" y="18400"/>
                    </a:lnTo>
                    <a:lnTo>
                      <a:pt x="35542" y="18561"/>
                    </a:lnTo>
                    <a:lnTo>
                      <a:pt x="35029" y="18842"/>
                    </a:lnTo>
                    <a:lnTo>
                      <a:pt x="34496" y="19104"/>
                    </a:lnTo>
                    <a:lnTo>
                      <a:pt x="33953" y="19366"/>
                    </a:lnTo>
                    <a:lnTo>
                      <a:pt x="33389" y="19607"/>
                    </a:lnTo>
                    <a:lnTo>
                      <a:pt x="32816" y="19838"/>
                    </a:lnTo>
                    <a:lnTo>
                      <a:pt x="32232" y="20050"/>
                    </a:lnTo>
                    <a:lnTo>
                      <a:pt x="31639" y="20261"/>
                    </a:lnTo>
                    <a:lnTo>
                      <a:pt x="31035" y="20452"/>
                    </a:lnTo>
                    <a:lnTo>
                      <a:pt x="30411" y="20643"/>
                    </a:lnTo>
                    <a:lnTo>
                      <a:pt x="29798" y="20824"/>
                    </a:lnTo>
                    <a:lnTo>
                      <a:pt x="29164" y="20995"/>
                    </a:lnTo>
                    <a:lnTo>
                      <a:pt x="28530" y="21156"/>
                    </a:lnTo>
                    <a:lnTo>
                      <a:pt x="27886" y="21307"/>
                    </a:lnTo>
                    <a:lnTo>
                      <a:pt x="27253" y="21458"/>
                    </a:lnTo>
                    <a:lnTo>
                      <a:pt x="25965" y="21740"/>
                    </a:lnTo>
                    <a:lnTo>
                      <a:pt x="24677" y="22001"/>
                    </a:lnTo>
                    <a:lnTo>
                      <a:pt x="23410" y="22253"/>
                    </a:lnTo>
                    <a:lnTo>
                      <a:pt x="20935" y="22736"/>
                    </a:lnTo>
                    <a:lnTo>
                      <a:pt x="19758" y="22977"/>
                    </a:lnTo>
                    <a:lnTo>
                      <a:pt x="18631" y="23219"/>
                    </a:lnTo>
                    <a:lnTo>
                      <a:pt x="18088" y="23349"/>
                    </a:lnTo>
                    <a:lnTo>
                      <a:pt x="17565" y="23480"/>
                    </a:lnTo>
                    <a:lnTo>
                      <a:pt x="17062" y="23621"/>
                    </a:lnTo>
                    <a:lnTo>
                      <a:pt x="16569" y="23762"/>
                    </a:lnTo>
                    <a:lnTo>
                      <a:pt x="16076" y="23913"/>
                    </a:lnTo>
                    <a:lnTo>
                      <a:pt x="15573" y="24084"/>
                    </a:lnTo>
                    <a:lnTo>
                      <a:pt x="15050" y="24265"/>
                    </a:lnTo>
                    <a:lnTo>
                      <a:pt x="14507" y="24466"/>
                    </a:lnTo>
                    <a:lnTo>
                      <a:pt x="13953" y="24677"/>
                    </a:lnTo>
                    <a:lnTo>
                      <a:pt x="13390" y="24909"/>
                    </a:lnTo>
                    <a:lnTo>
                      <a:pt x="12817" y="25160"/>
                    </a:lnTo>
                    <a:lnTo>
                      <a:pt x="12243" y="25432"/>
                    </a:lnTo>
                    <a:lnTo>
                      <a:pt x="11650" y="25724"/>
                    </a:lnTo>
                    <a:lnTo>
                      <a:pt x="11066" y="26035"/>
                    </a:lnTo>
                    <a:lnTo>
                      <a:pt x="10473" y="26357"/>
                    </a:lnTo>
                    <a:lnTo>
                      <a:pt x="9889" y="26709"/>
                    </a:lnTo>
                    <a:lnTo>
                      <a:pt x="9306" y="27092"/>
                    </a:lnTo>
                    <a:lnTo>
                      <a:pt x="8722" y="27484"/>
                    </a:lnTo>
                    <a:lnTo>
                      <a:pt x="8430" y="27695"/>
                    </a:lnTo>
                    <a:lnTo>
                      <a:pt x="8149" y="27907"/>
                    </a:lnTo>
                    <a:lnTo>
                      <a:pt x="7867" y="28128"/>
                    </a:lnTo>
                    <a:lnTo>
                      <a:pt x="7585" y="28359"/>
                    </a:lnTo>
                    <a:lnTo>
                      <a:pt x="7304" y="28591"/>
                    </a:lnTo>
                    <a:lnTo>
                      <a:pt x="7022" y="28832"/>
                    </a:lnTo>
                    <a:lnTo>
                      <a:pt x="6750" y="29074"/>
                    </a:lnTo>
                    <a:lnTo>
                      <a:pt x="6479" y="29325"/>
                    </a:lnTo>
                    <a:lnTo>
                      <a:pt x="6217" y="29587"/>
                    </a:lnTo>
                    <a:lnTo>
                      <a:pt x="5956" y="29848"/>
                    </a:lnTo>
                    <a:lnTo>
                      <a:pt x="5694" y="30120"/>
                    </a:lnTo>
                    <a:lnTo>
                      <a:pt x="5443" y="30401"/>
                    </a:lnTo>
                    <a:lnTo>
                      <a:pt x="5191" y="30693"/>
                    </a:lnTo>
                    <a:lnTo>
                      <a:pt x="4950" y="30985"/>
                    </a:lnTo>
                    <a:lnTo>
                      <a:pt x="4708" y="31287"/>
                    </a:lnTo>
                    <a:lnTo>
                      <a:pt x="4477" y="31599"/>
                    </a:lnTo>
                    <a:lnTo>
                      <a:pt x="4245" y="31910"/>
                    </a:lnTo>
                    <a:lnTo>
                      <a:pt x="4024" y="32232"/>
                    </a:lnTo>
                    <a:lnTo>
                      <a:pt x="3803" y="32564"/>
                    </a:lnTo>
                    <a:lnTo>
                      <a:pt x="3591" y="32906"/>
                    </a:lnTo>
                    <a:lnTo>
                      <a:pt x="3390" y="33248"/>
                    </a:lnTo>
                    <a:lnTo>
                      <a:pt x="3199" y="33601"/>
                    </a:lnTo>
                    <a:lnTo>
                      <a:pt x="3008" y="33963"/>
                    </a:lnTo>
                    <a:lnTo>
                      <a:pt x="2817" y="34335"/>
                    </a:lnTo>
                    <a:lnTo>
                      <a:pt x="2646" y="34707"/>
                    </a:lnTo>
                    <a:lnTo>
                      <a:pt x="2475" y="35099"/>
                    </a:lnTo>
                    <a:lnTo>
                      <a:pt x="2314" y="35492"/>
                    </a:lnTo>
                    <a:lnTo>
                      <a:pt x="2163" y="35894"/>
                    </a:lnTo>
                    <a:lnTo>
                      <a:pt x="2022" y="36307"/>
                    </a:lnTo>
                    <a:lnTo>
                      <a:pt x="1891" y="36729"/>
                    </a:lnTo>
                    <a:lnTo>
                      <a:pt x="1761" y="37152"/>
                    </a:lnTo>
                    <a:lnTo>
                      <a:pt x="1650" y="37594"/>
                    </a:lnTo>
                    <a:lnTo>
                      <a:pt x="1539" y="38037"/>
                    </a:lnTo>
                    <a:lnTo>
                      <a:pt x="1439" y="38490"/>
                    </a:lnTo>
                    <a:lnTo>
                      <a:pt x="1358" y="38952"/>
                    </a:lnTo>
                    <a:lnTo>
                      <a:pt x="1278" y="39425"/>
                    </a:lnTo>
                    <a:lnTo>
                      <a:pt x="1167" y="40200"/>
                    </a:lnTo>
                    <a:lnTo>
                      <a:pt x="1056" y="40985"/>
                    </a:lnTo>
                    <a:lnTo>
                      <a:pt x="956" y="41779"/>
                    </a:lnTo>
                    <a:lnTo>
                      <a:pt x="865" y="42584"/>
                    </a:lnTo>
                    <a:lnTo>
                      <a:pt x="785" y="43399"/>
                    </a:lnTo>
                    <a:lnTo>
                      <a:pt x="704" y="44214"/>
                    </a:lnTo>
                    <a:lnTo>
                      <a:pt x="553" y="45844"/>
                    </a:lnTo>
                    <a:lnTo>
                      <a:pt x="433" y="47463"/>
                    </a:lnTo>
                    <a:lnTo>
                      <a:pt x="332" y="49043"/>
                    </a:lnTo>
                    <a:lnTo>
                      <a:pt x="242" y="50572"/>
                    </a:lnTo>
                    <a:lnTo>
                      <a:pt x="171" y="52020"/>
                    </a:lnTo>
                    <a:lnTo>
                      <a:pt x="121" y="53368"/>
                    </a:lnTo>
                    <a:lnTo>
                      <a:pt x="81" y="54606"/>
                    </a:lnTo>
                    <a:lnTo>
                      <a:pt x="50" y="55712"/>
                    </a:lnTo>
                    <a:lnTo>
                      <a:pt x="20" y="56658"/>
                    </a:lnTo>
                    <a:lnTo>
                      <a:pt x="0" y="58006"/>
                    </a:lnTo>
                    <a:lnTo>
                      <a:pt x="0" y="58489"/>
                    </a:lnTo>
                    <a:lnTo>
                      <a:pt x="103306" y="58489"/>
                    </a:lnTo>
                    <a:lnTo>
                      <a:pt x="103296" y="58006"/>
                    </a:lnTo>
                    <a:lnTo>
                      <a:pt x="103276" y="56658"/>
                    </a:lnTo>
                    <a:lnTo>
                      <a:pt x="103256" y="55712"/>
                    </a:lnTo>
                    <a:lnTo>
                      <a:pt x="103226" y="54606"/>
                    </a:lnTo>
                    <a:lnTo>
                      <a:pt x="103175" y="53368"/>
                    </a:lnTo>
                    <a:lnTo>
                      <a:pt x="103125" y="52020"/>
                    </a:lnTo>
                    <a:lnTo>
                      <a:pt x="103055" y="50572"/>
                    </a:lnTo>
                    <a:lnTo>
                      <a:pt x="102964" y="49043"/>
                    </a:lnTo>
                    <a:lnTo>
                      <a:pt x="102864" y="47463"/>
                    </a:lnTo>
                    <a:lnTo>
                      <a:pt x="102743" y="45844"/>
                    </a:lnTo>
                    <a:lnTo>
                      <a:pt x="102592" y="44214"/>
                    </a:lnTo>
                    <a:lnTo>
                      <a:pt x="102522" y="43399"/>
                    </a:lnTo>
                    <a:lnTo>
                      <a:pt x="102431" y="42584"/>
                    </a:lnTo>
                    <a:lnTo>
                      <a:pt x="102340" y="41779"/>
                    </a:lnTo>
                    <a:lnTo>
                      <a:pt x="102240" y="40985"/>
                    </a:lnTo>
                    <a:lnTo>
                      <a:pt x="102139" y="40200"/>
                    </a:lnTo>
                    <a:lnTo>
                      <a:pt x="102019" y="39425"/>
                    </a:lnTo>
                    <a:lnTo>
                      <a:pt x="101948" y="38952"/>
                    </a:lnTo>
                    <a:lnTo>
                      <a:pt x="101858" y="38490"/>
                    </a:lnTo>
                    <a:lnTo>
                      <a:pt x="101757" y="38037"/>
                    </a:lnTo>
                    <a:lnTo>
                      <a:pt x="101656" y="37594"/>
                    </a:lnTo>
                    <a:lnTo>
                      <a:pt x="101536" y="37152"/>
                    </a:lnTo>
                    <a:lnTo>
                      <a:pt x="101415" y="36729"/>
                    </a:lnTo>
                    <a:lnTo>
                      <a:pt x="101274" y="36307"/>
                    </a:lnTo>
                    <a:lnTo>
                      <a:pt x="101133" y="35894"/>
                    </a:lnTo>
                    <a:lnTo>
                      <a:pt x="100982" y="35492"/>
                    </a:lnTo>
                    <a:lnTo>
                      <a:pt x="100821" y="35099"/>
                    </a:lnTo>
                    <a:lnTo>
                      <a:pt x="100660" y="34707"/>
                    </a:lnTo>
                    <a:lnTo>
                      <a:pt x="100479" y="34335"/>
                    </a:lnTo>
                    <a:lnTo>
                      <a:pt x="100298" y="33963"/>
                    </a:lnTo>
                    <a:lnTo>
                      <a:pt x="100107" y="33601"/>
                    </a:lnTo>
                    <a:lnTo>
                      <a:pt x="99906" y="33248"/>
                    </a:lnTo>
                    <a:lnTo>
                      <a:pt x="99705" y="32906"/>
                    </a:lnTo>
                    <a:lnTo>
                      <a:pt x="99493" y="32564"/>
                    </a:lnTo>
                    <a:lnTo>
                      <a:pt x="99282" y="32232"/>
                    </a:lnTo>
                    <a:lnTo>
                      <a:pt x="99061" y="31910"/>
                    </a:lnTo>
                    <a:lnTo>
                      <a:pt x="98830" y="31599"/>
                    </a:lnTo>
                    <a:lnTo>
                      <a:pt x="98598" y="31287"/>
                    </a:lnTo>
                    <a:lnTo>
                      <a:pt x="98357" y="30985"/>
                    </a:lnTo>
                    <a:lnTo>
                      <a:pt x="98105" y="30693"/>
                    </a:lnTo>
                    <a:lnTo>
                      <a:pt x="97864" y="30401"/>
                    </a:lnTo>
                    <a:lnTo>
                      <a:pt x="97602" y="30120"/>
                    </a:lnTo>
                    <a:lnTo>
                      <a:pt x="97351" y="29848"/>
                    </a:lnTo>
                    <a:lnTo>
                      <a:pt x="97089" y="29587"/>
                    </a:lnTo>
                    <a:lnTo>
                      <a:pt x="96818" y="29325"/>
                    </a:lnTo>
                    <a:lnTo>
                      <a:pt x="96546" y="29074"/>
                    </a:lnTo>
                    <a:lnTo>
                      <a:pt x="96274" y="28832"/>
                    </a:lnTo>
                    <a:lnTo>
                      <a:pt x="96003" y="28591"/>
                    </a:lnTo>
                    <a:lnTo>
                      <a:pt x="95721" y="28359"/>
                    </a:lnTo>
                    <a:lnTo>
                      <a:pt x="95439" y="28128"/>
                    </a:lnTo>
                    <a:lnTo>
                      <a:pt x="95158" y="27907"/>
                    </a:lnTo>
                    <a:lnTo>
                      <a:pt x="94866" y="27695"/>
                    </a:lnTo>
                    <a:lnTo>
                      <a:pt x="94584" y="27484"/>
                    </a:lnTo>
                    <a:lnTo>
                      <a:pt x="94001" y="27092"/>
                    </a:lnTo>
                    <a:lnTo>
                      <a:pt x="93417" y="26709"/>
                    </a:lnTo>
                    <a:lnTo>
                      <a:pt x="92824" y="26357"/>
                    </a:lnTo>
                    <a:lnTo>
                      <a:pt x="92240" y="26035"/>
                    </a:lnTo>
                    <a:lnTo>
                      <a:pt x="91647" y="25724"/>
                    </a:lnTo>
                    <a:lnTo>
                      <a:pt x="91063" y="25432"/>
                    </a:lnTo>
                    <a:lnTo>
                      <a:pt x="90480" y="25160"/>
                    </a:lnTo>
                    <a:lnTo>
                      <a:pt x="89906" y="24909"/>
                    </a:lnTo>
                    <a:lnTo>
                      <a:pt x="89343" y="24677"/>
                    </a:lnTo>
                    <a:lnTo>
                      <a:pt x="88790" y="24466"/>
                    </a:lnTo>
                    <a:lnTo>
                      <a:pt x="88256" y="24265"/>
                    </a:lnTo>
                    <a:lnTo>
                      <a:pt x="87723" y="24084"/>
                    </a:lnTo>
                    <a:lnTo>
                      <a:pt x="87220" y="23913"/>
                    </a:lnTo>
                    <a:lnTo>
                      <a:pt x="86727" y="23762"/>
                    </a:lnTo>
                    <a:lnTo>
                      <a:pt x="86244" y="23621"/>
                    </a:lnTo>
                    <a:lnTo>
                      <a:pt x="85731" y="23480"/>
                    </a:lnTo>
                    <a:lnTo>
                      <a:pt x="85208" y="23349"/>
                    </a:lnTo>
                    <a:lnTo>
                      <a:pt x="84665" y="23219"/>
                    </a:lnTo>
                    <a:lnTo>
                      <a:pt x="83538" y="22977"/>
                    </a:lnTo>
                    <a:lnTo>
                      <a:pt x="82361" y="22736"/>
                    </a:lnTo>
                    <a:lnTo>
                      <a:pt x="79897" y="22253"/>
                    </a:lnTo>
                    <a:lnTo>
                      <a:pt x="78619" y="22001"/>
                    </a:lnTo>
                    <a:lnTo>
                      <a:pt x="77341" y="21740"/>
                    </a:lnTo>
                    <a:lnTo>
                      <a:pt x="76054" y="21458"/>
                    </a:lnTo>
                    <a:lnTo>
                      <a:pt x="75410" y="21307"/>
                    </a:lnTo>
                    <a:lnTo>
                      <a:pt x="74776" y="21156"/>
                    </a:lnTo>
                    <a:lnTo>
                      <a:pt x="74132" y="20995"/>
                    </a:lnTo>
                    <a:lnTo>
                      <a:pt x="73508" y="20824"/>
                    </a:lnTo>
                    <a:lnTo>
                      <a:pt x="72885" y="20643"/>
                    </a:lnTo>
                    <a:lnTo>
                      <a:pt x="72271" y="20452"/>
                    </a:lnTo>
                    <a:lnTo>
                      <a:pt x="71657" y="20261"/>
                    </a:lnTo>
                    <a:lnTo>
                      <a:pt x="71064" y="20050"/>
                    </a:lnTo>
                    <a:lnTo>
                      <a:pt x="70480" y="19838"/>
                    </a:lnTo>
                    <a:lnTo>
                      <a:pt x="69907" y="19607"/>
                    </a:lnTo>
                    <a:lnTo>
                      <a:pt x="69344" y="19366"/>
                    </a:lnTo>
                    <a:lnTo>
                      <a:pt x="68800" y="19104"/>
                    </a:lnTo>
                    <a:lnTo>
                      <a:pt x="68277" y="18842"/>
                    </a:lnTo>
                    <a:lnTo>
                      <a:pt x="67764" y="18561"/>
                    </a:lnTo>
                    <a:lnTo>
                      <a:pt x="67513" y="18400"/>
                    </a:lnTo>
                    <a:lnTo>
                      <a:pt x="67271" y="18229"/>
                    </a:lnTo>
                    <a:lnTo>
                      <a:pt x="67050" y="18048"/>
                    </a:lnTo>
                    <a:lnTo>
                      <a:pt x="66829" y="17836"/>
                    </a:lnTo>
                    <a:lnTo>
                      <a:pt x="66617" y="17615"/>
                    </a:lnTo>
                    <a:lnTo>
                      <a:pt x="66406" y="17384"/>
                    </a:lnTo>
                    <a:lnTo>
                      <a:pt x="66215" y="17132"/>
                    </a:lnTo>
                    <a:lnTo>
                      <a:pt x="66024" y="16871"/>
                    </a:lnTo>
                    <a:lnTo>
                      <a:pt x="65843" y="16599"/>
                    </a:lnTo>
                    <a:lnTo>
                      <a:pt x="65672" y="16307"/>
                    </a:lnTo>
                    <a:lnTo>
                      <a:pt x="65511" y="16006"/>
                    </a:lnTo>
                    <a:lnTo>
                      <a:pt x="65350" y="15694"/>
                    </a:lnTo>
                    <a:lnTo>
                      <a:pt x="65199" y="15372"/>
                    </a:lnTo>
                    <a:lnTo>
                      <a:pt x="65058" y="15040"/>
                    </a:lnTo>
                    <a:lnTo>
                      <a:pt x="64917" y="14708"/>
                    </a:lnTo>
                    <a:lnTo>
                      <a:pt x="64786" y="14356"/>
                    </a:lnTo>
                    <a:lnTo>
                      <a:pt x="64666" y="13994"/>
                    </a:lnTo>
                    <a:lnTo>
                      <a:pt x="64545" y="13631"/>
                    </a:lnTo>
                    <a:lnTo>
                      <a:pt x="64434" y="13259"/>
                    </a:lnTo>
                    <a:lnTo>
                      <a:pt x="64334" y="12887"/>
                    </a:lnTo>
                    <a:lnTo>
                      <a:pt x="64233" y="12505"/>
                    </a:lnTo>
                    <a:lnTo>
                      <a:pt x="64143" y="12112"/>
                    </a:lnTo>
                    <a:lnTo>
                      <a:pt x="64052" y="11720"/>
                    </a:lnTo>
                    <a:lnTo>
                      <a:pt x="63972" y="11328"/>
                    </a:lnTo>
                    <a:lnTo>
                      <a:pt x="63821" y="10533"/>
                    </a:lnTo>
                    <a:lnTo>
                      <a:pt x="63690" y="9728"/>
                    </a:lnTo>
                    <a:lnTo>
                      <a:pt x="63579" y="8923"/>
                    </a:lnTo>
                    <a:lnTo>
                      <a:pt x="63489" y="8119"/>
                    </a:lnTo>
                    <a:lnTo>
                      <a:pt x="63408" y="7334"/>
                    </a:lnTo>
                    <a:lnTo>
                      <a:pt x="63348" y="6549"/>
                    </a:lnTo>
                    <a:lnTo>
                      <a:pt x="63298" y="5795"/>
                    </a:lnTo>
                    <a:lnTo>
                      <a:pt x="63257" y="5060"/>
                    </a:lnTo>
                    <a:lnTo>
                      <a:pt x="63227" y="4356"/>
                    </a:lnTo>
                    <a:lnTo>
                      <a:pt x="63207" y="3682"/>
                    </a:lnTo>
                    <a:lnTo>
                      <a:pt x="63197" y="3048"/>
                    </a:lnTo>
                    <a:lnTo>
                      <a:pt x="63197" y="2465"/>
                    </a:lnTo>
                    <a:lnTo>
                      <a:pt x="63197" y="1449"/>
                    </a:lnTo>
                    <a:lnTo>
                      <a:pt x="63217" y="674"/>
                    </a:lnTo>
                    <a:lnTo>
                      <a:pt x="63247" y="0"/>
                    </a:lnTo>
                    <a:close/>
                  </a:path>
                </a:pathLst>
              </a:custGeom>
              <a:solidFill>
                <a:srgbClr val="F4C2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1741;p34"/>
              <p:cNvSpPr/>
              <p:nvPr/>
            </p:nvSpPr>
            <p:spPr>
              <a:xfrm>
                <a:off x="7493512" y="3093435"/>
                <a:ext cx="1088081" cy="616035"/>
              </a:xfrm>
              <a:custGeom>
                <a:avLst/>
                <a:gdLst/>
                <a:ahLst/>
                <a:cxnLst/>
                <a:rect l="l" t="t" r="r" b="b"/>
                <a:pathLst>
                  <a:path w="103307" h="58489" fill="none" extrusionOk="0">
                    <a:moveTo>
                      <a:pt x="102019" y="39425"/>
                    </a:moveTo>
                    <a:lnTo>
                      <a:pt x="102019" y="39425"/>
                    </a:lnTo>
                    <a:lnTo>
                      <a:pt x="101948" y="38952"/>
                    </a:lnTo>
                    <a:lnTo>
                      <a:pt x="101858" y="38490"/>
                    </a:lnTo>
                    <a:lnTo>
                      <a:pt x="101757" y="38037"/>
                    </a:lnTo>
                    <a:lnTo>
                      <a:pt x="101656" y="37594"/>
                    </a:lnTo>
                    <a:lnTo>
                      <a:pt x="101536" y="37152"/>
                    </a:lnTo>
                    <a:lnTo>
                      <a:pt x="101415" y="36729"/>
                    </a:lnTo>
                    <a:lnTo>
                      <a:pt x="101274" y="36307"/>
                    </a:lnTo>
                    <a:lnTo>
                      <a:pt x="101133" y="35894"/>
                    </a:lnTo>
                    <a:lnTo>
                      <a:pt x="100982" y="35492"/>
                    </a:lnTo>
                    <a:lnTo>
                      <a:pt x="100821" y="35099"/>
                    </a:lnTo>
                    <a:lnTo>
                      <a:pt x="100660" y="34707"/>
                    </a:lnTo>
                    <a:lnTo>
                      <a:pt x="100479" y="34335"/>
                    </a:lnTo>
                    <a:lnTo>
                      <a:pt x="100298" y="33963"/>
                    </a:lnTo>
                    <a:lnTo>
                      <a:pt x="100107" y="33601"/>
                    </a:lnTo>
                    <a:lnTo>
                      <a:pt x="99906" y="33248"/>
                    </a:lnTo>
                    <a:lnTo>
                      <a:pt x="99705" y="32906"/>
                    </a:lnTo>
                    <a:lnTo>
                      <a:pt x="99493" y="32564"/>
                    </a:lnTo>
                    <a:lnTo>
                      <a:pt x="99282" y="32232"/>
                    </a:lnTo>
                    <a:lnTo>
                      <a:pt x="99061" y="31910"/>
                    </a:lnTo>
                    <a:lnTo>
                      <a:pt x="98830" y="31599"/>
                    </a:lnTo>
                    <a:lnTo>
                      <a:pt x="98598" y="31287"/>
                    </a:lnTo>
                    <a:lnTo>
                      <a:pt x="98357" y="30985"/>
                    </a:lnTo>
                    <a:lnTo>
                      <a:pt x="98105" y="30693"/>
                    </a:lnTo>
                    <a:lnTo>
                      <a:pt x="97864" y="30401"/>
                    </a:lnTo>
                    <a:lnTo>
                      <a:pt x="97602" y="30120"/>
                    </a:lnTo>
                    <a:lnTo>
                      <a:pt x="97351" y="29848"/>
                    </a:lnTo>
                    <a:lnTo>
                      <a:pt x="97089" y="29587"/>
                    </a:lnTo>
                    <a:lnTo>
                      <a:pt x="96818" y="29325"/>
                    </a:lnTo>
                    <a:lnTo>
                      <a:pt x="96546" y="29074"/>
                    </a:lnTo>
                    <a:lnTo>
                      <a:pt x="96274" y="28832"/>
                    </a:lnTo>
                    <a:lnTo>
                      <a:pt x="96003" y="28591"/>
                    </a:lnTo>
                    <a:lnTo>
                      <a:pt x="95721" y="28359"/>
                    </a:lnTo>
                    <a:lnTo>
                      <a:pt x="95439" y="28128"/>
                    </a:lnTo>
                    <a:lnTo>
                      <a:pt x="95158" y="27907"/>
                    </a:lnTo>
                    <a:lnTo>
                      <a:pt x="94866" y="27695"/>
                    </a:lnTo>
                    <a:lnTo>
                      <a:pt x="94584" y="27484"/>
                    </a:lnTo>
                    <a:lnTo>
                      <a:pt x="94001" y="27092"/>
                    </a:lnTo>
                    <a:lnTo>
                      <a:pt x="93417" y="26709"/>
                    </a:lnTo>
                    <a:lnTo>
                      <a:pt x="92824" y="26357"/>
                    </a:lnTo>
                    <a:lnTo>
                      <a:pt x="92240" y="26035"/>
                    </a:lnTo>
                    <a:lnTo>
                      <a:pt x="91647" y="25724"/>
                    </a:lnTo>
                    <a:lnTo>
                      <a:pt x="91063" y="25432"/>
                    </a:lnTo>
                    <a:lnTo>
                      <a:pt x="90480" y="25160"/>
                    </a:lnTo>
                    <a:lnTo>
                      <a:pt x="89906" y="24909"/>
                    </a:lnTo>
                    <a:lnTo>
                      <a:pt x="89343" y="24677"/>
                    </a:lnTo>
                    <a:lnTo>
                      <a:pt x="88790" y="24466"/>
                    </a:lnTo>
                    <a:lnTo>
                      <a:pt x="88256" y="24265"/>
                    </a:lnTo>
                    <a:lnTo>
                      <a:pt x="87723" y="24084"/>
                    </a:lnTo>
                    <a:lnTo>
                      <a:pt x="87220" y="23913"/>
                    </a:lnTo>
                    <a:lnTo>
                      <a:pt x="86727" y="23762"/>
                    </a:lnTo>
                    <a:lnTo>
                      <a:pt x="86727" y="23762"/>
                    </a:lnTo>
                    <a:lnTo>
                      <a:pt x="86244" y="23621"/>
                    </a:lnTo>
                    <a:lnTo>
                      <a:pt x="85731" y="23480"/>
                    </a:lnTo>
                    <a:lnTo>
                      <a:pt x="85208" y="23349"/>
                    </a:lnTo>
                    <a:lnTo>
                      <a:pt x="84665" y="23219"/>
                    </a:lnTo>
                    <a:lnTo>
                      <a:pt x="83538" y="22977"/>
                    </a:lnTo>
                    <a:lnTo>
                      <a:pt x="82361" y="22736"/>
                    </a:lnTo>
                    <a:lnTo>
                      <a:pt x="79897" y="22253"/>
                    </a:lnTo>
                    <a:lnTo>
                      <a:pt x="78619" y="22001"/>
                    </a:lnTo>
                    <a:lnTo>
                      <a:pt x="77341" y="21740"/>
                    </a:lnTo>
                    <a:lnTo>
                      <a:pt x="76054" y="21458"/>
                    </a:lnTo>
                    <a:lnTo>
                      <a:pt x="75410" y="21307"/>
                    </a:lnTo>
                    <a:lnTo>
                      <a:pt x="74776" y="21156"/>
                    </a:lnTo>
                    <a:lnTo>
                      <a:pt x="74132" y="20995"/>
                    </a:lnTo>
                    <a:lnTo>
                      <a:pt x="73508" y="20824"/>
                    </a:lnTo>
                    <a:lnTo>
                      <a:pt x="72885" y="20643"/>
                    </a:lnTo>
                    <a:lnTo>
                      <a:pt x="72271" y="20452"/>
                    </a:lnTo>
                    <a:lnTo>
                      <a:pt x="71657" y="20261"/>
                    </a:lnTo>
                    <a:lnTo>
                      <a:pt x="71064" y="20050"/>
                    </a:lnTo>
                    <a:lnTo>
                      <a:pt x="70480" y="19838"/>
                    </a:lnTo>
                    <a:lnTo>
                      <a:pt x="69907" y="19607"/>
                    </a:lnTo>
                    <a:lnTo>
                      <a:pt x="69344" y="19366"/>
                    </a:lnTo>
                    <a:lnTo>
                      <a:pt x="68800" y="19104"/>
                    </a:lnTo>
                    <a:lnTo>
                      <a:pt x="68277" y="18842"/>
                    </a:lnTo>
                    <a:lnTo>
                      <a:pt x="67764" y="18561"/>
                    </a:lnTo>
                    <a:lnTo>
                      <a:pt x="67764" y="18561"/>
                    </a:lnTo>
                    <a:lnTo>
                      <a:pt x="67513" y="18400"/>
                    </a:lnTo>
                    <a:lnTo>
                      <a:pt x="67271" y="18229"/>
                    </a:lnTo>
                    <a:lnTo>
                      <a:pt x="67050" y="18048"/>
                    </a:lnTo>
                    <a:lnTo>
                      <a:pt x="66829" y="17836"/>
                    </a:lnTo>
                    <a:lnTo>
                      <a:pt x="66617" y="17615"/>
                    </a:lnTo>
                    <a:lnTo>
                      <a:pt x="66406" y="17384"/>
                    </a:lnTo>
                    <a:lnTo>
                      <a:pt x="66215" y="17132"/>
                    </a:lnTo>
                    <a:lnTo>
                      <a:pt x="66024" y="16871"/>
                    </a:lnTo>
                    <a:lnTo>
                      <a:pt x="65843" y="16599"/>
                    </a:lnTo>
                    <a:lnTo>
                      <a:pt x="65672" y="16307"/>
                    </a:lnTo>
                    <a:lnTo>
                      <a:pt x="65511" y="16006"/>
                    </a:lnTo>
                    <a:lnTo>
                      <a:pt x="65350" y="15694"/>
                    </a:lnTo>
                    <a:lnTo>
                      <a:pt x="65199" y="15372"/>
                    </a:lnTo>
                    <a:lnTo>
                      <a:pt x="65058" y="15040"/>
                    </a:lnTo>
                    <a:lnTo>
                      <a:pt x="64917" y="14708"/>
                    </a:lnTo>
                    <a:lnTo>
                      <a:pt x="64786" y="14356"/>
                    </a:lnTo>
                    <a:lnTo>
                      <a:pt x="64666" y="13994"/>
                    </a:lnTo>
                    <a:lnTo>
                      <a:pt x="64545" y="13631"/>
                    </a:lnTo>
                    <a:lnTo>
                      <a:pt x="64434" y="13259"/>
                    </a:lnTo>
                    <a:lnTo>
                      <a:pt x="64334" y="12887"/>
                    </a:lnTo>
                    <a:lnTo>
                      <a:pt x="64233" y="12505"/>
                    </a:lnTo>
                    <a:lnTo>
                      <a:pt x="64143" y="12112"/>
                    </a:lnTo>
                    <a:lnTo>
                      <a:pt x="64052" y="11720"/>
                    </a:lnTo>
                    <a:lnTo>
                      <a:pt x="63972" y="11328"/>
                    </a:lnTo>
                    <a:lnTo>
                      <a:pt x="63821" y="10533"/>
                    </a:lnTo>
                    <a:lnTo>
                      <a:pt x="63690" y="9728"/>
                    </a:lnTo>
                    <a:lnTo>
                      <a:pt x="63579" y="8923"/>
                    </a:lnTo>
                    <a:lnTo>
                      <a:pt x="63489" y="8119"/>
                    </a:lnTo>
                    <a:lnTo>
                      <a:pt x="63408" y="7334"/>
                    </a:lnTo>
                    <a:lnTo>
                      <a:pt x="63348" y="6549"/>
                    </a:lnTo>
                    <a:lnTo>
                      <a:pt x="63298" y="5795"/>
                    </a:lnTo>
                    <a:lnTo>
                      <a:pt x="63257" y="5060"/>
                    </a:lnTo>
                    <a:lnTo>
                      <a:pt x="63227" y="4356"/>
                    </a:lnTo>
                    <a:lnTo>
                      <a:pt x="63207" y="3682"/>
                    </a:lnTo>
                    <a:lnTo>
                      <a:pt x="63197" y="3048"/>
                    </a:lnTo>
                    <a:lnTo>
                      <a:pt x="63197" y="2465"/>
                    </a:lnTo>
                    <a:lnTo>
                      <a:pt x="63197" y="1449"/>
                    </a:lnTo>
                    <a:lnTo>
                      <a:pt x="63217" y="674"/>
                    </a:lnTo>
                    <a:lnTo>
                      <a:pt x="63247" y="0"/>
                    </a:lnTo>
                    <a:lnTo>
                      <a:pt x="51648" y="0"/>
                    </a:lnTo>
                    <a:lnTo>
                      <a:pt x="40059" y="0"/>
                    </a:lnTo>
                    <a:lnTo>
                      <a:pt x="40059" y="0"/>
                    </a:lnTo>
                    <a:lnTo>
                      <a:pt x="40079" y="674"/>
                    </a:lnTo>
                    <a:lnTo>
                      <a:pt x="40099" y="1449"/>
                    </a:lnTo>
                    <a:lnTo>
                      <a:pt x="40109" y="2465"/>
                    </a:lnTo>
                    <a:lnTo>
                      <a:pt x="40099" y="3048"/>
                    </a:lnTo>
                    <a:lnTo>
                      <a:pt x="40089" y="3682"/>
                    </a:lnTo>
                    <a:lnTo>
                      <a:pt x="40069" y="4356"/>
                    </a:lnTo>
                    <a:lnTo>
                      <a:pt x="40039" y="5060"/>
                    </a:lnTo>
                    <a:lnTo>
                      <a:pt x="40009" y="5795"/>
                    </a:lnTo>
                    <a:lnTo>
                      <a:pt x="39958" y="6549"/>
                    </a:lnTo>
                    <a:lnTo>
                      <a:pt x="39888" y="7334"/>
                    </a:lnTo>
                    <a:lnTo>
                      <a:pt x="39807" y="8119"/>
                    </a:lnTo>
                    <a:lnTo>
                      <a:pt x="39717" y="8923"/>
                    </a:lnTo>
                    <a:lnTo>
                      <a:pt x="39606" y="9728"/>
                    </a:lnTo>
                    <a:lnTo>
                      <a:pt x="39476" y="10533"/>
                    </a:lnTo>
                    <a:lnTo>
                      <a:pt x="39325" y="11328"/>
                    </a:lnTo>
                    <a:lnTo>
                      <a:pt x="39244" y="11720"/>
                    </a:lnTo>
                    <a:lnTo>
                      <a:pt x="39154" y="12112"/>
                    </a:lnTo>
                    <a:lnTo>
                      <a:pt x="39063" y="12505"/>
                    </a:lnTo>
                    <a:lnTo>
                      <a:pt x="38962" y="12887"/>
                    </a:lnTo>
                    <a:lnTo>
                      <a:pt x="38862" y="13259"/>
                    </a:lnTo>
                    <a:lnTo>
                      <a:pt x="38751" y="13631"/>
                    </a:lnTo>
                    <a:lnTo>
                      <a:pt x="38630" y="13994"/>
                    </a:lnTo>
                    <a:lnTo>
                      <a:pt x="38510" y="14356"/>
                    </a:lnTo>
                    <a:lnTo>
                      <a:pt x="38379" y="14708"/>
                    </a:lnTo>
                    <a:lnTo>
                      <a:pt x="38248" y="15040"/>
                    </a:lnTo>
                    <a:lnTo>
                      <a:pt x="38097" y="15372"/>
                    </a:lnTo>
                    <a:lnTo>
                      <a:pt x="37946" y="15694"/>
                    </a:lnTo>
                    <a:lnTo>
                      <a:pt x="37795" y="16006"/>
                    </a:lnTo>
                    <a:lnTo>
                      <a:pt x="37624" y="16307"/>
                    </a:lnTo>
                    <a:lnTo>
                      <a:pt x="37453" y="16599"/>
                    </a:lnTo>
                    <a:lnTo>
                      <a:pt x="37272" y="16871"/>
                    </a:lnTo>
                    <a:lnTo>
                      <a:pt x="37091" y="17132"/>
                    </a:lnTo>
                    <a:lnTo>
                      <a:pt x="36890" y="17384"/>
                    </a:lnTo>
                    <a:lnTo>
                      <a:pt x="36689" y="17615"/>
                    </a:lnTo>
                    <a:lnTo>
                      <a:pt x="36478" y="17836"/>
                    </a:lnTo>
                    <a:lnTo>
                      <a:pt x="36256" y="18048"/>
                    </a:lnTo>
                    <a:lnTo>
                      <a:pt x="36025" y="18229"/>
                    </a:lnTo>
                    <a:lnTo>
                      <a:pt x="35783" y="18400"/>
                    </a:lnTo>
                    <a:lnTo>
                      <a:pt x="35542" y="18561"/>
                    </a:lnTo>
                    <a:lnTo>
                      <a:pt x="35542" y="18561"/>
                    </a:lnTo>
                    <a:lnTo>
                      <a:pt x="35029" y="18842"/>
                    </a:lnTo>
                    <a:lnTo>
                      <a:pt x="34496" y="19104"/>
                    </a:lnTo>
                    <a:lnTo>
                      <a:pt x="33953" y="19366"/>
                    </a:lnTo>
                    <a:lnTo>
                      <a:pt x="33389" y="19607"/>
                    </a:lnTo>
                    <a:lnTo>
                      <a:pt x="32816" y="19838"/>
                    </a:lnTo>
                    <a:lnTo>
                      <a:pt x="32232" y="20050"/>
                    </a:lnTo>
                    <a:lnTo>
                      <a:pt x="31639" y="20261"/>
                    </a:lnTo>
                    <a:lnTo>
                      <a:pt x="31035" y="20452"/>
                    </a:lnTo>
                    <a:lnTo>
                      <a:pt x="30411" y="20643"/>
                    </a:lnTo>
                    <a:lnTo>
                      <a:pt x="29798" y="20824"/>
                    </a:lnTo>
                    <a:lnTo>
                      <a:pt x="29164" y="20995"/>
                    </a:lnTo>
                    <a:lnTo>
                      <a:pt x="28530" y="21156"/>
                    </a:lnTo>
                    <a:lnTo>
                      <a:pt x="27886" y="21307"/>
                    </a:lnTo>
                    <a:lnTo>
                      <a:pt x="27253" y="21458"/>
                    </a:lnTo>
                    <a:lnTo>
                      <a:pt x="25965" y="21740"/>
                    </a:lnTo>
                    <a:lnTo>
                      <a:pt x="24677" y="22001"/>
                    </a:lnTo>
                    <a:lnTo>
                      <a:pt x="23410" y="22253"/>
                    </a:lnTo>
                    <a:lnTo>
                      <a:pt x="20935" y="22736"/>
                    </a:lnTo>
                    <a:lnTo>
                      <a:pt x="19758" y="22977"/>
                    </a:lnTo>
                    <a:lnTo>
                      <a:pt x="18631" y="23219"/>
                    </a:lnTo>
                    <a:lnTo>
                      <a:pt x="18088" y="23349"/>
                    </a:lnTo>
                    <a:lnTo>
                      <a:pt x="17565" y="23480"/>
                    </a:lnTo>
                    <a:lnTo>
                      <a:pt x="17062" y="23621"/>
                    </a:lnTo>
                    <a:lnTo>
                      <a:pt x="16569" y="23762"/>
                    </a:lnTo>
                    <a:lnTo>
                      <a:pt x="16569" y="23762"/>
                    </a:lnTo>
                    <a:lnTo>
                      <a:pt x="16076" y="23913"/>
                    </a:lnTo>
                    <a:lnTo>
                      <a:pt x="15573" y="24084"/>
                    </a:lnTo>
                    <a:lnTo>
                      <a:pt x="15050" y="24265"/>
                    </a:lnTo>
                    <a:lnTo>
                      <a:pt x="14507" y="24466"/>
                    </a:lnTo>
                    <a:lnTo>
                      <a:pt x="13953" y="24677"/>
                    </a:lnTo>
                    <a:lnTo>
                      <a:pt x="13390" y="24909"/>
                    </a:lnTo>
                    <a:lnTo>
                      <a:pt x="12817" y="25160"/>
                    </a:lnTo>
                    <a:lnTo>
                      <a:pt x="12243" y="25432"/>
                    </a:lnTo>
                    <a:lnTo>
                      <a:pt x="11650" y="25724"/>
                    </a:lnTo>
                    <a:lnTo>
                      <a:pt x="11066" y="26035"/>
                    </a:lnTo>
                    <a:lnTo>
                      <a:pt x="10473" y="26357"/>
                    </a:lnTo>
                    <a:lnTo>
                      <a:pt x="9889" y="26709"/>
                    </a:lnTo>
                    <a:lnTo>
                      <a:pt x="9306" y="27092"/>
                    </a:lnTo>
                    <a:lnTo>
                      <a:pt x="8722" y="27484"/>
                    </a:lnTo>
                    <a:lnTo>
                      <a:pt x="8430" y="27695"/>
                    </a:lnTo>
                    <a:lnTo>
                      <a:pt x="8149" y="27907"/>
                    </a:lnTo>
                    <a:lnTo>
                      <a:pt x="7867" y="28128"/>
                    </a:lnTo>
                    <a:lnTo>
                      <a:pt x="7585" y="28359"/>
                    </a:lnTo>
                    <a:lnTo>
                      <a:pt x="7304" y="28591"/>
                    </a:lnTo>
                    <a:lnTo>
                      <a:pt x="7022" y="28832"/>
                    </a:lnTo>
                    <a:lnTo>
                      <a:pt x="6750" y="29074"/>
                    </a:lnTo>
                    <a:lnTo>
                      <a:pt x="6479" y="29325"/>
                    </a:lnTo>
                    <a:lnTo>
                      <a:pt x="6217" y="29587"/>
                    </a:lnTo>
                    <a:lnTo>
                      <a:pt x="5956" y="29848"/>
                    </a:lnTo>
                    <a:lnTo>
                      <a:pt x="5694" y="30120"/>
                    </a:lnTo>
                    <a:lnTo>
                      <a:pt x="5443" y="30401"/>
                    </a:lnTo>
                    <a:lnTo>
                      <a:pt x="5191" y="30693"/>
                    </a:lnTo>
                    <a:lnTo>
                      <a:pt x="4950" y="30985"/>
                    </a:lnTo>
                    <a:lnTo>
                      <a:pt x="4708" y="31287"/>
                    </a:lnTo>
                    <a:lnTo>
                      <a:pt x="4477" y="31599"/>
                    </a:lnTo>
                    <a:lnTo>
                      <a:pt x="4245" y="31910"/>
                    </a:lnTo>
                    <a:lnTo>
                      <a:pt x="4024" y="32232"/>
                    </a:lnTo>
                    <a:lnTo>
                      <a:pt x="3803" y="32564"/>
                    </a:lnTo>
                    <a:lnTo>
                      <a:pt x="3591" y="32906"/>
                    </a:lnTo>
                    <a:lnTo>
                      <a:pt x="3390" y="33248"/>
                    </a:lnTo>
                    <a:lnTo>
                      <a:pt x="3199" y="33601"/>
                    </a:lnTo>
                    <a:lnTo>
                      <a:pt x="3008" y="33963"/>
                    </a:lnTo>
                    <a:lnTo>
                      <a:pt x="2817" y="34335"/>
                    </a:lnTo>
                    <a:lnTo>
                      <a:pt x="2646" y="34707"/>
                    </a:lnTo>
                    <a:lnTo>
                      <a:pt x="2475" y="35099"/>
                    </a:lnTo>
                    <a:lnTo>
                      <a:pt x="2314" y="35492"/>
                    </a:lnTo>
                    <a:lnTo>
                      <a:pt x="2163" y="35894"/>
                    </a:lnTo>
                    <a:lnTo>
                      <a:pt x="2022" y="36307"/>
                    </a:lnTo>
                    <a:lnTo>
                      <a:pt x="1891" y="36729"/>
                    </a:lnTo>
                    <a:lnTo>
                      <a:pt x="1761" y="37152"/>
                    </a:lnTo>
                    <a:lnTo>
                      <a:pt x="1650" y="37594"/>
                    </a:lnTo>
                    <a:lnTo>
                      <a:pt x="1539" y="38037"/>
                    </a:lnTo>
                    <a:lnTo>
                      <a:pt x="1439" y="38490"/>
                    </a:lnTo>
                    <a:lnTo>
                      <a:pt x="1358" y="38952"/>
                    </a:lnTo>
                    <a:lnTo>
                      <a:pt x="1278" y="39425"/>
                    </a:lnTo>
                    <a:lnTo>
                      <a:pt x="1278" y="39425"/>
                    </a:lnTo>
                    <a:lnTo>
                      <a:pt x="1167" y="40200"/>
                    </a:lnTo>
                    <a:lnTo>
                      <a:pt x="1056" y="40985"/>
                    </a:lnTo>
                    <a:lnTo>
                      <a:pt x="956" y="41779"/>
                    </a:lnTo>
                    <a:lnTo>
                      <a:pt x="865" y="42584"/>
                    </a:lnTo>
                    <a:lnTo>
                      <a:pt x="785" y="43399"/>
                    </a:lnTo>
                    <a:lnTo>
                      <a:pt x="704" y="44214"/>
                    </a:lnTo>
                    <a:lnTo>
                      <a:pt x="553" y="45844"/>
                    </a:lnTo>
                    <a:lnTo>
                      <a:pt x="433" y="47463"/>
                    </a:lnTo>
                    <a:lnTo>
                      <a:pt x="332" y="49043"/>
                    </a:lnTo>
                    <a:lnTo>
                      <a:pt x="242" y="50572"/>
                    </a:lnTo>
                    <a:lnTo>
                      <a:pt x="171" y="52020"/>
                    </a:lnTo>
                    <a:lnTo>
                      <a:pt x="121" y="53368"/>
                    </a:lnTo>
                    <a:lnTo>
                      <a:pt x="81" y="54606"/>
                    </a:lnTo>
                    <a:lnTo>
                      <a:pt x="50" y="55712"/>
                    </a:lnTo>
                    <a:lnTo>
                      <a:pt x="20" y="56658"/>
                    </a:lnTo>
                    <a:lnTo>
                      <a:pt x="0" y="58006"/>
                    </a:lnTo>
                    <a:lnTo>
                      <a:pt x="0" y="58489"/>
                    </a:lnTo>
                    <a:lnTo>
                      <a:pt x="51648" y="58489"/>
                    </a:lnTo>
                    <a:lnTo>
                      <a:pt x="103306" y="58489"/>
                    </a:lnTo>
                    <a:lnTo>
                      <a:pt x="103306" y="58489"/>
                    </a:lnTo>
                    <a:lnTo>
                      <a:pt x="103296" y="58006"/>
                    </a:lnTo>
                    <a:lnTo>
                      <a:pt x="103276" y="56658"/>
                    </a:lnTo>
                    <a:lnTo>
                      <a:pt x="103256" y="55712"/>
                    </a:lnTo>
                    <a:lnTo>
                      <a:pt x="103226" y="54606"/>
                    </a:lnTo>
                    <a:lnTo>
                      <a:pt x="103175" y="53368"/>
                    </a:lnTo>
                    <a:lnTo>
                      <a:pt x="103125" y="52020"/>
                    </a:lnTo>
                    <a:lnTo>
                      <a:pt x="103055" y="50572"/>
                    </a:lnTo>
                    <a:lnTo>
                      <a:pt x="102964" y="49043"/>
                    </a:lnTo>
                    <a:lnTo>
                      <a:pt x="102864" y="47463"/>
                    </a:lnTo>
                    <a:lnTo>
                      <a:pt x="102743" y="45844"/>
                    </a:lnTo>
                    <a:lnTo>
                      <a:pt x="102592" y="44214"/>
                    </a:lnTo>
                    <a:lnTo>
                      <a:pt x="102522" y="43399"/>
                    </a:lnTo>
                    <a:lnTo>
                      <a:pt x="102431" y="42584"/>
                    </a:lnTo>
                    <a:lnTo>
                      <a:pt x="102340" y="41779"/>
                    </a:lnTo>
                    <a:lnTo>
                      <a:pt x="102240" y="40985"/>
                    </a:lnTo>
                    <a:lnTo>
                      <a:pt x="102139" y="40200"/>
                    </a:lnTo>
                    <a:lnTo>
                      <a:pt x="102019" y="394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1742;p34"/>
              <p:cNvSpPr/>
              <p:nvPr/>
            </p:nvSpPr>
            <p:spPr>
              <a:xfrm>
                <a:off x="7905154" y="3093435"/>
                <a:ext cx="254939" cy="132773"/>
              </a:xfrm>
              <a:custGeom>
                <a:avLst/>
                <a:gdLst/>
                <a:ahLst/>
                <a:cxnLst/>
                <a:rect l="l" t="t" r="r" b="b"/>
                <a:pathLst>
                  <a:path w="24205" h="12606" extrusionOk="0">
                    <a:moveTo>
                      <a:pt x="1016" y="0"/>
                    </a:moveTo>
                    <a:lnTo>
                      <a:pt x="1036" y="312"/>
                    </a:lnTo>
                    <a:lnTo>
                      <a:pt x="1056" y="1187"/>
                    </a:lnTo>
                    <a:lnTo>
                      <a:pt x="1067" y="1811"/>
                    </a:lnTo>
                    <a:lnTo>
                      <a:pt x="1067" y="2525"/>
                    </a:lnTo>
                    <a:lnTo>
                      <a:pt x="1056" y="3330"/>
                    </a:lnTo>
                    <a:lnTo>
                      <a:pt x="1036" y="4215"/>
                    </a:lnTo>
                    <a:lnTo>
                      <a:pt x="996" y="5171"/>
                    </a:lnTo>
                    <a:lnTo>
                      <a:pt x="936" y="6177"/>
                    </a:lnTo>
                    <a:lnTo>
                      <a:pt x="855" y="7213"/>
                    </a:lnTo>
                    <a:lnTo>
                      <a:pt x="805" y="7746"/>
                    </a:lnTo>
                    <a:lnTo>
                      <a:pt x="755" y="8290"/>
                    </a:lnTo>
                    <a:lnTo>
                      <a:pt x="684" y="8823"/>
                    </a:lnTo>
                    <a:lnTo>
                      <a:pt x="614" y="9366"/>
                    </a:lnTo>
                    <a:lnTo>
                      <a:pt x="533" y="9909"/>
                    </a:lnTo>
                    <a:lnTo>
                      <a:pt x="453" y="10452"/>
                    </a:lnTo>
                    <a:lnTo>
                      <a:pt x="352" y="10996"/>
                    </a:lnTo>
                    <a:lnTo>
                      <a:pt x="242" y="11529"/>
                    </a:lnTo>
                    <a:lnTo>
                      <a:pt x="131" y="12062"/>
                    </a:lnTo>
                    <a:lnTo>
                      <a:pt x="0" y="12585"/>
                    </a:lnTo>
                    <a:lnTo>
                      <a:pt x="0" y="12605"/>
                    </a:lnTo>
                    <a:lnTo>
                      <a:pt x="604" y="12485"/>
                    </a:lnTo>
                    <a:lnTo>
                      <a:pt x="1238" y="12354"/>
                    </a:lnTo>
                    <a:lnTo>
                      <a:pt x="1902" y="12203"/>
                    </a:lnTo>
                    <a:lnTo>
                      <a:pt x="2586" y="12032"/>
                    </a:lnTo>
                    <a:lnTo>
                      <a:pt x="3310" y="11861"/>
                    </a:lnTo>
                    <a:lnTo>
                      <a:pt x="4044" y="11670"/>
                    </a:lnTo>
                    <a:lnTo>
                      <a:pt x="4809" y="11458"/>
                    </a:lnTo>
                    <a:lnTo>
                      <a:pt x="5583" y="11237"/>
                    </a:lnTo>
                    <a:lnTo>
                      <a:pt x="6378" y="11006"/>
                    </a:lnTo>
                    <a:lnTo>
                      <a:pt x="7183" y="10764"/>
                    </a:lnTo>
                    <a:lnTo>
                      <a:pt x="8008" y="10513"/>
                    </a:lnTo>
                    <a:lnTo>
                      <a:pt x="8843" y="10241"/>
                    </a:lnTo>
                    <a:lnTo>
                      <a:pt x="9678" y="9970"/>
                    </a:lnTo>
                    <a:lnTo>
                      <a:pt x="10523" y="9678"/>
                    </a:lnTo>
                    <a:lnTo>
                      <a:pt x="11378" y="9376"/>
                    </a:lnTo>
                    <a:lnTo>
                      <a:pt x="12223" y="9074"/>
                    </a:lnTo>
                    <a:lnTo>
                      <a:pt x="13068" y="8752"/>
                    </a:lnTo>
                    <a:lnTo>
                      <a:pt x="13913" y="8420"/>
                    </a:lnTo>
                    <a:lnTo>
                      <a:pt x="14758" y="8088"/>
                    </a:lnTo>
                    <a:lnTo>
                      <a:pt x="15583" y="7746"/>
                    </a:lnTo>
                    <a:lnTo>
                      <a:pt x="16408" y="7394"/>
                    </a:lnTo>
                    <a:lnTo>
                      <a:pt x="17223" y="7032"/>
                    </a:lnTo>
                    <a:lnTo>
                      <a:pt x="18018" y="6670"/>
                    </a:lnTo>
                    <a:lnTo>
                      <a:pt x="18792" y="6288"/>
                    </a:lnTo>
                    <a:lnTo>
                      <a:pt x="19557" y="5915"/>
                    </a:lnTo>
                    <a:lnTo>
                      <a:pt x="20291" y="5523"/>
                    </a:lnTo>
                    <a:lnTo>
                      <a:pt x="21005" y="5131"/>
                    </a:lnTo>
                    <a:lnTo>
                      <a:pt x="21700" y="4738"/>
                    </a:lnTo>
                    <a:lnTo>
                      <a:pt x="22364" y="4336"/>
                    </a:lnTo>
                    <a:lnTo>
                      <a:pt x="22997" y="3934"/>
                    </a:lnTo>
                    <a:lnTo>
                      <a:pt x="23601" y="3521"/>
                    </a:lnTo>
                    <a:lnTo>
                      <a:pt x="24164" y="3109"/>
                    </a:lnTo>
                    <a:lnTo>
                      <a:pt x="24154" y="2445"/>
                    </a:lnTo>
                    <a:lnTo>
                      <a:pt x="24164" y="1851"/>
                    </a:lnTo>
                    <a:lnTo>
                      <a:pt x="24164" y="1811"/>
                    </a:lnTo>
                    <a:lnTo>
                      <a:pt x="24174" y="1338"/>
                    </a:lnTo>
                    <a:lnTo>
                      <a:pt x="24174" y="1248"/>
                    </a:lnTo>
                    <a:lnTo>
                      <a:pt x="24174" y="895"/>
                    </a:lnTo>
                    <a:lnTo>
                      <a:pt x="24174" y="815"/>
                    </a:lnTo>
                    <a:lnTo>
                      <a:pt x="24184" y="664"/>
                    </a:lnTo>
                    <a:lnTo>
                      <a:pt x="24184" y="533"/>
                    </a:lnTo>
                    <a:lnTo>
                      <a:pt x="24184" y="463"/>
                    </a:lnTo>
                    <a:lnTo>
                      <a:pt x="24194" y="252"/>
                    </a:lnTo>
                    <a:lnTo>
                      <a:pt x="24194" y="211"/>
                    </a:lnTo>
                    <a:lnTo>
                      <a:pt x="24205" y="91"/>
                    </a:lnTo>
                    <a:lnTo>
                      <a:pt x="24205" y="0"/>
                    </a:lnTo>
                    <a:close/>
                  </a:path>
                </a:pathLst>
              </a:custGeom>
              <a:solidFill>
                <a:srgbClr val="EDB3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1743;p34"/>
              <p:cNvSpPr/>
              <p:nvPr/>
            </p:nvSpPr>
            <p:spPr>
              <a:xfrm>
                <a:off x="7905154" y="3093435"/>
                <a:ext cx="254939" cy="132773"/>
              </a:xfrm>
              <a:custGeom>
                <a:avLst/>
                <a:gdLst/>
                <a:ahLst/>
                <a:cxnLst/>
                <a:rect l="l" t="t" r="r" b="b"/>
                <a:pathLst>
                  <a:path w="24205" h="12606" fill="none" extrusionOk="0">
                    <a:moveTo>
                      <a:pt x="0" y="12585"/>
                    </a:moveTo>
                    <a:lnTo>
                      <a:pt x="0" y="12585"/>
                    </a:lnTo>
                    <a:lnTo>
                      <a:pt x="0" y="12605"/>
                    </a:lnTo>
                    <a:lnTo>
                      <a:pt x="0" y="12605"/>
                    </a:lnTo>
                    <a:lnTo>
                      <a:pt x="604" y="12485"/>
                    </a:lnTo>
                    <a:lnTo>
                      <a:pt x="1238" y="12354"/>
                    </a:lnTo>
                    <a:lnTo>
                      <a:pt x="1902" y="12203"/>
                    </a:lnTo>
                    <a:lnTo>
                      <a:pt x="2586" y="12032"/>
                    </a:lnTo>
                    <a:lnTo>
                      <a:pt x="3310" y="11861"/>
                    </a:lnTo>
                    <a:lnTo>
                      <a:pt x="4044" y="11670"/>
                    </a:lnTo>
                    <a:lnTo>
                      <a:pt x="4809" y="11458"/>
                    </a:lnTo>
                    <a:lnTo>
                      <a:pt x="5583" y="11237"/>
                    </a:lnTo>
                    <a:lnTo>
                      <a:pt x="6378" y="11006"/>
                    </a:lnTo>
                    <a:lnTo>
                      <a:pt x="7183" y="10764"/>
                    </a:lnTo>
                    <a:lnTo>
                      <a:pt x="8008" y="10513"/>
                    </a:lnTo>
                    <a:lnTo>
                      <a:pt x="8843" y="10241"/>
                    </a:lnTo>
                    <a:lnTo>
                      <a:pt x="9678" y="9970"/>
                    </a:lnTo>
                    <a:lnTo>
                      <a:pt x="10523" y="9678"/>
                    </a:lnTo>
                    <a:lnTo>
                      <a:pt x="11378" y="9376"/>
                    </a:lnTo>
                    <a:lnTo>
                      <a:pt x="12223" y="9074"/>
                    </a:lnTo>
                    <a:lnTo>
                      <a:pt x="13068" y="8752"/>
                    </a:lnTo>
                    <a:lnTo>
                      <a:pt x="13913" y="8420"/>
                    </a:lnTo>
                    <a:lnTo>
                      <a:pt x="14758" y="8088"/>
                    </a:lnTo>
                    <a:lnTo>
                      <a:pt x="15583" y="7746"/>
                    </a:lnTo>
                    <a:lnTo>
                      <a:pt x="16408" y="7394"/>
                    </a:lnTo>
                    <a:lnTo>
                      <a:pt x="17223" y="7032"/>
                    </a:lnTo>
                    <a:lnTo>
                      <a:pt x="18018" y="6670"/>
                    </a:lnTo>
                    <a:lnTo>
                      <a:pt x="18792" y="6288"/>
                    </a:lnTo>
                    <a:lnTo>
                      <a:pt x="19557" y="5915"/>
                    </a:lnTo>
                    <a:lnTo>
                      <a:pt x="20291" y="5523"/>
                    </a:lnTo>
                    <a:lnTo>
                      <a:pt x="21005" y="5131"/>
                    </a:lnTo>
                    <a:lnTo>
                      <a:pt x="21700" y="4738"/>
                    </a:lnTo>
                    <a:lnTo>
                      <a:pt x="22364" y="4336"/>
                    </a:lnTo>
                    <a:lnTo>
                      <a:pt x="22997" y="3934"/>
                    </a:lnTo>
                    <a:lnTo>
                      <a:pt x="23601" y="3521"/>
                    </a:lnTo>
                    <a:lnTo>
                      <a:pt x="24164" y="3109"/>
                    </a:lnTo>
                    <a:lnTo>
                      <a:pt x="24164" y="3109"/>
                    </a:lnTo>
                    <a:lnTo>
                      <a:pt x="24154" y="2445"/>
                    </a:lnTo>
                    <a:lnTo>
                      <a:pt x="24164" y="1851"/>
                    </a:lnTo>
                    <a:lnTo>
                      <a:pt x="24164" y="1851"/>
                    </a:lnTo>
                    <a:lnTo>
                      <a:pt x="24164" y="1811"/>
                    </a:lnTo>
                    <a:lnTo>
                      <a:pt x="24164" y="1811"/>
                    </a:lnTo>
                    <a:lnTo>
                      <a:pt x="24174" y="1338"/>
                    </a:lnTo>
                    <a:lnTo>
                      <a:pt x="24174" y="1338"/>
                    </a:lnTo>
                    <a:lnTo>
                      <a:pt x="24174" y="1248"/>
                    </a:lnTo>
                    <a:lnTo>
                      <a:pt x="24174" y="1248"/>
                    </a:lnTo>
                    <a:lnTo>
                      <a:pt x="24174" y="895"/>
                    </a:lnTo>
                    <a:lnTo>
                      <a:pt x="24174" y="895"/>
                    </a:lnTo>
                    <a:lnTo>
                      <a:pt x="24174" y="815"/>
                    </a:lnTo>
                    <a:lnTo>
                      <a:pt x="24174" y="815"/>
                    </a:lnTo>
                    <a:lnTo>
                      <a:pt x="24184" y="664"/>
                    </a:lnTo>
                    <a:lnTo>
                      <a:pt x="24184" y="533"/>
                    </a:lnTo>
                    <a:lnTo>
                      <a:pt x="24184" y="533"/>
                    </a:lnTo>
                    <a:lnTo>
                      <a:pt x="24184" y="463"/>
                    </a:lnTo>
                    <a:lnTo>
                      <a:pt x="24184" y="463"/>
                    </a:lnTo>
                    <a:lnTo>
                      <a:pt x="24194" y="252"/>
                    </a:lnTo>
                    <a:lnTo>
                      <a:pt x="24194" y="252"/>
                    </a:lnTo>
                    <a:lnTo>
                      <a:pt x="24194" y="211"/>
                    </a:lnTo>
                    <a:lnTo>
                      <a:pt x="24194" y="211"/>
                    </a:lnTo>
                    <a:lnTo>
                      <a:pt x="24205" y="91"/>
                    </a:lnTo>
                    <a:lnTo>
                      <a:pt x="24205" y="91"/>
                    </a:lnTo>
                    <a:lnTo>
                      <a:pt x="24205" y="0"/>
                    </a:lnTo>
                    <a:lnTo>
                      <a:pt x="12615" y="0"/>
                    </a:lnTo>
                    <a:lnTo>
                      <a:pt x="1016" y="0"/>
                    </a:lnTo>
                    <a:lnTo>
                      <a:pt x="1016" y="0"/>
                    </a:lnTo>
                    <a:lnTo>
                      <a:pt x="1036" y="312"/>
                    </a:lnTo>
                    <a:lnTo>
                      <a:pt x="1056" y="1187"/>
                    </a:lnTo>
                    <a:lnTo>
                      <a:pt x="1067" y="1811"/>
                    </a:lnTo>
                    <a:lnTo>
                      <a:pt x="1067" y="2525"/>
                    </a:lnTo>
                    <a:lnTo>
                      <a:pt x="1056" y="3330"/>
                    </a:lnTo>
                    <a:lnTo>
                      <a:pt x="1036" y="4215"/>
                    </a:lnTo>
                    <a:lnTo>
                      <a:pt x="996" y="5171"/>
                    </a:lnTo>
                    <a:lnTo>
                      <a:pt x="936" y="6177"/>
                    </a:lnTo>
                    <a:lnTo>
                      <a:pt x="855" y="7213"/>
                    </a:lnTo>
                    <a:lnTo>
                      <a:pt x="805" y="7746"/>
                    </a:lnTo>
                    <a:lnTo>
                      <a:pt x="755" y="8290"/>
                    </a:lnTo>
                    <a:lnTo>
                      <a:pt x="684" y="8823"/>
                    </a:lnTo>
                    <a:lnTo>
                      <a:pt x="614" y="9366"/>
                    </a:lnTo>
                    <a:lnTo>
                      <a:pt x="533" y="9909"/>
                    </a:lnTo>
                    <a:lnTo>
                      <a:pt x="453" y="10452"/>
                    </a:lnTo>
                    <a:lnTo>
                      <a:pt x="352" y="10996"/>
                    </a:lnTo>
                    <a:lnTo>
                      <a:pt x="242" y="11529"/>
                    </a:lnTo>
                    <a:lnTo>
                      <a:pt x="131" y="12062"/>
                    </a:lnTo>
                    <a:lnTo>
                      <a:pt x="0" y="1258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1744;p34"/>
              <p:cNvSpPr/>
              <p:nvPr/>
            </p:nvSpPr>
            <p:spPr>
              <a:xfrm>
                <a:off x="7646823" y="2225220"/>
                <a:ext cx="764923" cy="937098"/>
              </a:xfrm>
              <a:custGeom>
                <a:avLst/>
                <a:gdLst/>
                <a:ahLst/>
                <a:cxnLst/>
                <a:rect l="l" t="t" r="r" b="b"/>
                <a:pathLst>
                  <a:path w="72625" h="88972" extrusionOk="0">
                    <a:moveTo>
                      <a:pt x="35573" y="0"/>
                    </a:moveTo>
                    <a:lnTo>
                      <a:pt x="34849" y="20"/>
                    </a:lnTo>
                    <a:lnTo>
                      <a:pt x="34134" y="41"/>
                    </a:lnTo>
                    <a:lnTo>
                      <a:pt x="33420" y="81"/>
                    </a:lnTo>
                    <a:lnTo>
                      <a:pt x="32726" y="121"/>
                    </a:lnTo>
                    <a:lnTo>
                      <a:pt x="32042" y="171"/>
                    </a:lnTo>
                    <a:lnTo>
                      <a:pt x="31368" y="242"/>
                    </a:lnTo>
                    <a:lnTo>
                      <a:pt x="30704" y="312"/>
                    </a:lnTo>
                    <a:lnTo>
                      <a:pt x="30050" y="393"/>
                    </a:lnTo>
                    <a:lnTo>
                      <a:pt x="29406" y="483"/>
                    </a:lnTo>
                    <a:lnTo>
                      <a:pt x="28772" y="584"/>
                    </a:lnTo>
                    <a:lnTo>
                      <a:pt x="28149" y="695"/>
                    </a:lnTo>
                    <a:lnTo>
                      <a:pt x="27525" y="815"/>
                    </a:lnTo>
                    <a:lnTo>
                      <a:pt x="26921" y="946"/>
                    </a:lnTo>
                    <a:lnTo>
                      <a:pt x="26318" y="1087"/>
                    </a:lnTo>
                    <a:lnTo>
                      <a:pt x="25734" y="1228"/>
                    </a:lnTo>
                    <a:lnTo>
                      <a:pt x="25151" y="1389"/>
                    </a:lnTo>
                    <a:lnTo>
                      <a:pt x="24577" y="1550"/>
                    </a:lnTo>
                    <a:lnTo>
                      <a:pt x="24014" y="1731"/>
                    </a:lnTo>
                    <a:lnTo>
                      <a:pt x="23461" y="1912"/>
                    </a:lnTo>
                    <a:lnTo>
                      <a:pt x="22918" y="2103"/>
                    </a:lnTo>
                    <a:lnTo>
                      <a:pt x="22374" y="2304"/>
                    </a:lnTo>
                    <a:lnTo>
                      <a:pt x="21851" y="2515"/>
                    </a:lnTo>
                    <a:lnTo>
                      <a:pt x="21328" y="2737"/>
                    </a:lnTo>
                    <a:lnTo>
                      <a:pt x="20815" y="2968"/>
                    </a:lnTo>
                    <a:lnTo>
                      <a:pt x="20312" y="3210"/>
                    </a:lnTo>
                    <a:lnTo>
                      <a:pt x="19809" y="3451"/>
                    </a:lnTo>
                    <a:lnTo>
                      <a:pt x="19326" y="3713"/>
                    </a:lnTo>
                    <a:lnTo>
                      <a:pt x="18843" y="3974"/>
                    </a:lnTo>
                    <a:lnTo>
                      <a:pt x="18370" y="4246"/>
                    </a:lnTo>
                    <a:lnTo>
                      <a:pt x="17908" y="4527"/>
                    </a:lnTo>
                    <a:lnTo>
                      <a:pt x="17445" y="4819"/>
                    </a:lnTo>
                    <a:lnTo>
                      <a:pt x="16992" y="5121"/>
                    </a:lnTo>
                    <a:lnTo>
                      <a:pt x="16550" y="5423"/>
                    </a:lnTo>
                    <a:lnTo>
                      <a:pt x="16117" y="5745"/>
                    </a:lnTo>
                    <a:lnTo>
                      <a:pt x="15684" y="6067"/>
                    </a:lnTo>
                    <a:lnTo>
                      <a:pt x="15262" y="6399"/>
                    </a:lnTo>
                    <a:lnTo>
                      <a:pt x="14849" y="6741"/>
                    </a:lnTo>
                    <a:lnTo>
                      <a:pt x="14437" y="7093"/>
                    </a:lnTo>
                    <a:lnTo>
                      <a:pt x="14035" y="7445"/>
                    </a:lnTo>
                    <a:lnTo>
                      <a:pt x="13642" y="7817"/>
                    </a:lnTo>
                    <a:lnTo>
                      <a:pt x="13250" y="8189"/>
                    </a:lnTo>
                    <a:lnTo>
                      <a:pt x="12868" y="8571"/>
                    </a:lnTo>
                    <a:lnTo>
                      <a:pt x="12485" y="8964"/>
                    </a:lnTo>
                    <a:lnTo>
                      <a:pt x="12123" y="9366"/>
                    </a:lnTo>
                    <a:lnTo>
                      <a:pt x="11751" y="9769"/>
                    </a:lnTo>
                    <a:lnTo>
                      <a:pt x="11399" y="10181"/>
                    </a:lnTo>
                    <a:lnTo>
                      <a:pt x="11047" y="10604"/>
                    </a:lnTo>
                    <a:lnTo>
                      <a:pt x="10695" y="11036"/>
                    </a:lnTo>
                    <a:lnTo>
                      <a:pt x="10353" y="11479"/>
                    </a:lnTo>
                    <a:lnTo>
                      <a:pt x="10021" y="11921"/>
                    </a:lnTo>
                    <a:lnTo>
                      <a:pt x="9689" y="12384"/>
                    </a:lnTo>
                    <a:lnTo>
                      <a:pt x="9367" y="12847"/>
                    </a:lnTo>
                    <a:lnTo>
                      <a:pt x="9045" y="13310"/>
                    </a:lnTo>
                    <a:lnTo>
                      <a:pt x="8733" y="13793"/>
                    </a:lnTo>
                    <a:lnTo>
                      <a:pt x="8421" y="14276"/>
                    </a:lnTo>
                    <a:lnTo>
                      <a:pt x="8119" y="14768"/>
                    </a:lnTo>
                    <a:lnTo>
                      <a:pt x="7828" y="15271"/>
                    </a:lnTo>
                    <a:lnTo>
                      <a:pt x="7526" y="15785"/>
                    </a:lnTo>
                    <a:lnTo>
                      <a:pt x="7244" y="16298"/>
                    </a:lnTo>
                    <a:lnTo>
                      <a:pt x="6952" y="16821"/>
                    </a:lnTo>
                    <a:lnTo>
                      <a:pt x="6671" y="17354"/>
                    </a:lnTo>
                    <a:lnTo>
                      <a:pt x="6399" y="17897"/>
                    </a:lnTo>
                    <a:lnTo>
                      <a:pt x="6127" y="18440"/>
                    </a:lnTo>
                    <a:lnTo>
                      <a:pt x="5886" y="18963"/>
                    </a:lnTo>
                    <a:lnTo>
                      <a:pt x="5655" y="19487"/>
                    </a:lnTo>
                    <a:lnTo>
                      <a:pt x="5443" y="20030"/>
                    </a:lnTo>
                    <a:lnTo>
                      <a:pt x="5242" y="20573"/>
                    </a:lnTo>
                    <a:lnTo>
                      <a:pt x="5051" y="21136"/>
                    </a:lnTo>
                    <a:lnTo>
                      <a:pt x="4880" y="21710"/>
                    </a:lnTo>
                    <a:lnTo>
                      <a:pt x="4709" y="22293"/>
                    </a:lnTo>
                    <a:lnTo>
                      <a:pt x="4568" y="22877"/>
                    </a:lnTo>
                    <a:lnTo>
                      <a:pt x="4427" y="23470"/>
                    </a:lnTo>
                    <a:lnTo>
                      <a:pt x="4297" y="24074"/>
                    </a:lnTo>
                    <a:lnTo>
                      <a:pt x="4186" y="24678"/>
                    </a:lnTo>
                    <a:lnTo>
                      <a:pt x="4075" y="25291"/>
                    </a:lnTo>
                    <a:lnTo>
                      <a:pt x="3985" y="25915"/>
                    </a:lnTo>
                    <a:lnTo>
                      <a:pt x="3894" y="26539"/>
                    </a:lnTo>
                    <a:lnTo>
                      <a:pt x="3824" y="27162"/>
                    </a:lnTo>
                    <a:lnTo>
                      <a:pt x="3763" y="27796"/>
                    </a:lnTo>
                    <a:lnTo>
                      <a:pt x="3703" y="28430"/>
                    </a:lnTo>
                    <a:lnTo>
                      <a:pt x="3663" y="29064"/>
                    </a:lnTo>
                    <a:lnTo>
                      <a:pt x="3622" y="29698"/>
                    </a:lnTo>
                    <a:lnTo>
                      <a:pt x="3592" y="30331"/>
                    </a:lnTo>
                    <a:lnTo>
                      <a:pt x="3572" y="30965"/>
                    </a:lnTo>
                    <a:lnTo>
                      <a:pt x="3552" y="31599"/>
                    </a:lnTo>
                    <a:lnTo>
                      <a:pt x="3542" y="32233"/>
                    </a:lnTo>
                    <a:lnTo>
                      <a:pt x="3542" y="32866"/>
                    </a:lnTo>
                    <a:lnTo>
                      <a:pt x="3552" y="33490"/>
                    </a:lnTo>
                    <a:lnTo>
                      <a:pt x="3562" y="34114"/>
                    </a:lnTo>
                    <a:lnTo>
                      <a:pt x="3612" y="35351"/>
                    </a:lnTo>
                    <a:lnTo>
                      <a:pt x="3673" y="36569"/>
                    </a:lnTo>
                    <a:lnTo>
                      <a:pt x="3753" y="37756"/>
                    </a:lnTo>
                    <a:lnTo>
                      <a:pt x="3854" y="38912"/>
                    </a:lnTo>
                    <a:lnTo>
                      <a:pt x="3965" y="40029"/>
                    </a:lnTo>
                    <a:lnTo>
                      <a:pt x="4085" y="41106"/>
                    </a:lnTo>
                    <a:lnTo>
                      <a:pt x="4206" y="42132"/>
                    </a:lnTo>
                    <a:lnTo>
                      <a:pt x="4347" y="43108"/>
                    </a:lnTo>
                    <a:lnTo>
                      <a:pt x="4478" y="44033"/>
                    </a:lnTo>
                    <a:lnTo>
                      <a:pt x="4618" y="44888"/>
                    </a:lnTo>
                    <a:lnTo>
                      <a:pt x="4749" y="45673"/>
                    </a:lnTo>
                    <a:lnTo>
                      <a:pt x="4870" y="46387"/>
                    </a:lnTo>
                    <a:lnTo>
                      <a:pt x="4991" y="47021"/>
                    </a:lnTo>
                    <a:lnTo>
                      <a:pt x="5192" y="48037"/>
                    </a:lnTo>
                    <a:lnTo>
                      <a:pt x="5333" y="48681"/>
                    </a:lnTo>
                    <a:lnTo>
                      <a:pt x="5383" y="48902"/>
                    </a:lnTo>
                    <a:lnTo>
                      <a:pt x="5383" y="48902"/>
                    </a:lnTo>
                    <a:lnTo>
                      <a:pt x="5051" y="48842"/>
                    </a:lnTo>
                    <a:lnTo>
                      <a:pt x="4729" y="48791"/>
                    </a:lnTo>
                    <a:lnTo>
                      <a:pt x="4427" y="48761"/>
                    </a:lnTo>
                    <a:lnTo>
                      <a:pt x="4125" y="48741"/>
                    </a:lnTo>
                    <a:lnTo>
                      <a:pt x="3844" y="48731"/>
                    </a:lnTo>
                    <a:lnTo>
                      <a:pt x="3572" y="48731"/>
                    </a:lnTo>
                    <a:lnTo>
                      <a:pt x="3321" y="48741"/>
                    </a:lnTo>
                    <a:lnTo>
                      <a:pt x="3069" y="48771"/>
                    </a:lnTo>
                    <a:lnTo>
                      <a:pt x="2838" y="48812"/>
                    </a:lnTo>
                    <a:lnTo>
                      <a:pt x="2606" y="48862"/>
                    </a:lnTo>
                    <a:lnTo>
                      <a:pt x="2395" y="48912"/>
                    </a:lnTo>
                    <a:lnTo>
                      <a:pt x="2184" y="48983"/>
                    </a:lnTo>
                    <a:lnTo>
                      <a:pt x="1993" y="49063"/>
                    </a:lnTo>
                    <a:lnTo>
                      <a:pt x="1812" y="49154"/>
                    </a:lnTo>
                    <a:lnTo>
                      <a:pt x="1631" y="49244"/>
                    </a:lnTo>
                    <a:lnTo>
                      <a:pt x="1470" y="49355"/>
                    </a:lnTo>
                    <a:lnTo>
                      <a:pt x="1319" y="49465"/>
                    </a:lnTo>
                    <a:lnTo>
                      <a:pt x="1168" y="49596"/>
                    </a:lnTo>
                    <a:lnTo>
                      <a:pt x="1037" y="49727"/>
                    </a:lnTo>
                    <a:lnTo>
                      <a:pt x="906" y="49868"/>
                    </a:lnTo>
                    <a:lnTo>
                      <a:pt x="796" y="50009"/>
                    </a:lnTo>
                    <a:lnTo>
                      <a:pt x="685" y="50160"/>
                    </a:lnTo>
                    <a:lnTo>
                      <a:pt x="584" y="50321"/>
                    </a:lnTo>
                    <a:lnTo>
                      <a:pt x="494" y="50492"/>
                    </a:lnTo>
                    <a:lnTo>
                      <a:pt x="413" y="50663"/>
                    </a:lnTo>
                    <a:lnTo>
                      <a:pt x="333" y="50844"/>
                    </a:lnTo>
                    <a:lnTo>
                      <a:pt x="273" y="51025"/>
                    </a:lnTo>
                    <a:lnTo>
                      <a:pt x="212" y="51216"/>
                    </a:lnTo>
                    <a:lnTo>
                      <a:pt x="162" y="51407"/>
                    </a:lnTo>
                    <a:lnTo>
                      <a:pt x="112" y="51608"/>
                    </a:lnTo>
                    <a:lnTo>
                      <a:pt x="81" y="51809"/>
                    </a:lnTo>
                    <a:lnTo>
                      <a:pt x="51" y="52021"/>
                    </a:lnTo>
                    <a:lnTo>
                      <a:pt x="21" y="52232"/>
                    </a:lnTo>
                    <a:lnTo>
                      <a:pt x="11" y="52443"/>
                    </a:lnTo>
                    <a:lnTo>
                      <a:pt x="1" y="52665"/>
                    </a:lnTo>
                    <a:lnTo>
                      <a:pt x="1" y="52886"/>
                    </a:lnTo>
                    <a:lnTo>
                      <a:pt x="11" y="53328"/>
                    </a:lnTo>
                    <a:lnTo>
                      <a:pt x="41" y="53781"/>
                    </a:lnTo>
                    <a:lnTo>
                      <a:pt x="101" y="54244"/>
                    </a:lnTo>
                    <a:lnTo>
                      <a:pt x="182" y="54707"/>
                    </a:lnTo>
                    <a:lnTo>
                      <a:pt x="283" y="55159"/>
                    </a:lnTo>
                    <a:lnTo>
                      <a:pt x="393" y="55622"/>
                    </a:lnTo>
                    <a:lnTo>
                      <a:pt x="524" y="56075"/>
                    </a:lnTo>
                    <a:lnTo>
                      <a:pt x="675" y="56518"/>
                    </a:lnTo>
                    <a:lnTo>
                      <a:pt x="836" y="56950"/>
                    </a:lnTo>
                    <a:lnTo>
                      <a:pt x="1007" y="57373"/>
                    </a:lnTo>
                    <a:lnTo>
                      <a:pt x="1188" y="57785"/>
                    </a:lnTo>
                    <a:lnTo>
                      <a:pt x="1379" y="58167"/>
                    </a:lnTo>
                    <a:lnTo>
                      <a:pt x="1580" y="58540"/>
                    </a:lnTo>
                    <a:lnTo>
                      <a:pt x="1792" y="58882"/>
                    </a:lnTo>
                    <a:lnTo>
                      <a:pt x="2405" y="59878"/>
                    </a:lnTo>
                    <a:lnTo>
                      <a:pt x="2667" y="60300"/>
                    </a:lnTo>
                    <a:lnTo>
                      <a:pt x="2888" y="60682"/>
                    </a:lnTo>
                    <a:lnTo>
                      <a:pt x="3089" y="61045"/>
                    </a:lnTo>
                    <a:lnTo>
                      <a:pt x="3270" y="61376"/>
                    </a:lnTo>
                    <a:lnTo>
                      <a:pt x="3431" y="61698"/>
                    </a:lnTo>
                    <a:lnTo>
                      <a:pt x="3582" y="62020"/>
                    </a:lnTo>
                    <a:lnTo>
                      <a:pt x="3713" y="62342"/>
                    </a:lnTo>
                    <a:lnTo>
                      <a:pt x="3854" y="62674"/>
                    </a:lnTo>
                    <a:lnTo>
                      <a:pt x="3985" y="63036"/>
                    </a:lnTo>
                    <a:lnTo>
                      <a:pt x="4125" y="63419"/>
                    </a:lnTo>
                    <a:lnTo>
                      <a:pt x="4437" y="64294"/>
                    </a:lnTo>
                    <a:lnTo>
                      <a:pt x="4810" y="65390"/>
                    </a:lnTo>
                    <a:lnTo>
                      <a:pt x="4890" y="65602"/>
                    </a:lnTo>
                    <a:lnTo>
                      <a:pt x="4971" y="65803"/>
                    </a:lnTo>
                    <a:lnTo>
                      <a:pt x="5051" y="65994"/>
                    </a:lnTo>
                    <a:lnTo>
                      <a:pt x="5142" y="66175"/>
                    </a:lnTo>
                    <a:lnTo>
                      <a:pt x="5232" y="66346"/>
                    </a:lnTo>
                    <a:lnTo>
                      <a:pt x="5323" y="66497"/>
                    </a:lnTo>
                    <a:lnTo>
                      <a:pt x="5413" y="66648"/>
                    </a:lnTo>
                    <a:lnTo>
                      <a:pt x="5504" y="66789"/>
                    </a:lnTo>
                    <a:lnTo>
                      <a:pt x="5604" y="66920"/>
                    </a:lnTo>
                    <a:lnTo>
                      <a:pt x="5705" y="67040"/>
                    </a:lnTo>
                    <a:lnTo>
                      <a:pt x="5806" y="67151"/>
                    </a:lnTo>
                    <a:lnTo>
                      <a:pt x="5906" y="67252"/>
                    </a:lnTo>
                    <a:lnTo>
                      <a:pt x="6007" y="67352"/>
                    </a:lnTo>
                    <a:lnTo>
                      <a:pt x="6117" y="67433"/>
                    </a:lnTo>
                    <a:lnTo>
                      <a:pt x="6218" y="67513"/>
                    </a:lnTo>
                    <a:lnTo>
                      <a:pt x="6329" y="67584"/>
                    </a:lnTo>
                    <a:lnTo>
                      <a:pt x="6439" y="67644"/>
                    </a:lnTo>
                    <a:lnTo>
                      <a:pt x="6550" y="67704"/>
                    </a:lnTo>
                    <a:lnTo>
                      <a:pt x="6661" y="67744"/>
                    </a:lnTo>
                    <a:lnTo>
                      <a:pt x="6771" y="67795"/>
                    </a:lnTo>
                    <a:lnTo>
                      <a:pt x="6882" y="67825"/>
                    </a:lnTo>
                    <a:lnTo>
                      <a:pt x="6993" y="67855"/>
                    </a:lnTo>
                    <a:lnTo>
                      <a:pt x="7214" y="67895"/>
                    </a:lnTo>
                    <a:lnTo>
                      <a:pt x="7435" y="67915"/>
                    </a:lnTo>
                    <a:lnTo>
                      <a:pt x="7657" y="67915"/>
                    </a:lnTo>
                    <a:lnTo>
                      <a:pt x="7868" y="67895"/>
                    </a:lnTo>
                    <a:lnTo>
                      <a:pt x="8089" y="67855"/>
                    </a:lnTo>
                    <a:lnTo>
                      <a:pt x="8290" y="67805"/>
                    </a:lnTo>
                    <a:lnTo>
                      <a:pt x="8502" y="67744"/>
                    </a:lnTo>
                    <a:lnTo>
                      <a:pt x="8693" y="67684"/>
                    </a:lnTo>
                    <a:lnTo>
                      <a:pt x="8884" y="67604"/>
                    </a:lnTo>
                    <a:lnTo>
                      <a:pt x="9065" y="67523"/>
                    </a:lnTo>
                    <a:lnTo>
                      <a:pt x="9236" y="67433"/>
                    </a:lnTo>
                    <a:lnTo>
                      <a:pt x="9538" y="67262"/>
                    </a:lnTo>
                    <a:lnTo>
                      <a:pt x="9789" y="67091"/>
                    </a:lnTo>
                    <a:lnTo>
                      <a:pt x="9980" y="66960"/>
                    </a:lnTo>
                    <a:lnTo>
                      <a:pt x="10141" y="66829"/>
                    </a:lnTo>
                    <a:lnTo>
                      <a:pt x="10343" y="67372"/>
                    </a:lnTo>
                    <a:lnTo>
                      <a:pt x="10544" y="67895"/>
                    </a:lnTo>
                    <a:lnTo>
                      <a:pt x="10735" y="68398"/>
                    </a:lnTo>
                    <a:lnTo>
                      <a:pt x="10936" y="68881"/>
                    </a:lnTo>
                    <a:lnTo>
                      <a:pt x="11137" y="69334"/>
                    </a:lnTo>
                    <a:lnTo>
                      <a:pt x="11339" y="69787"/>
                    </a:lnTo>
                    <a:lnTo>
                      <a:pt x="11550" y="70209"/>
                    </a:lnTo>
                    <a:lnTo>
                      <a:pt x="11761" y="70632"/>
                    </a:lnTo>
                    <a:lnTo>
                      <a:pt x="11982" y="71034"/>
                    </a:lnTo>
                    <a:lnTo>
                      <a:pt x="12214" y="71436"/>
                    </a:lnTo>
                    <a:lnTo>
                      <a:pt x="12455" y="71829"/>
                    </a:lnTo>
                    <a:lnTo>
                      <a:pt x="12707" y="72211"/>
                    </a:lnTo>
                    <a:lnTo>
                      <a:pt x="12978" y="72603"/>
                    </a:lnTo>
                    <a:lnTo>
                      <a:pt x="13250" y="72986"/>
                    </a:lnTo>
                    <a:lnTo>
                      <a:pt x="13552" y="73368"/>
                    </a:lnTo>
                    <a:lnTo>
                      <a:pt x="13864" y="73760"/>
                    </a:lnTo>
                    <a:lnTo>
                      <a:pt x="14196" y="74153"/>
                    </a:lnTo>
                    <a:lnTo>
                      <a:pt x="14548" y="74555"/>
                    </a:lnTo>
                    <a:lnTo>
                      <a:pt x="14930" y="74978"/>
                    </a:lnTo>
                    <a:lnTo>
                      <a:pt x="15322" y="75400"/>
                    </a:lnTo>
                    <a:lnTo>
                      <a:pt x="15745" y="75833"/>
                    </a:lnTo>
                    <a:lnTo>
                      <a:pt x="16197" y="76295"/>
                    </a:lnTo>
                    <a:lnTo>
                      <a:pt x="16670" y="76768"/>
                    </a:lnTo>
                    <a:lnTo>
                      <a:pt x="17173" y="77251"/>
                    </a:lnTo>
                    <a:lnTo>
                      <a:pt x="18280" y="78307"/>
                    </a:lnTo>
                    <a:lnTo>
                      <a:pt x="19507" y="79464"/>
                    </a:lnTo>
                    <a:lnTo>
                      <a:pt x="20885" y="80742"/>
                    </a:lnTo>
                    <a:lnTo>
                      <a:pt x="22415" y="82150"/>
                    </a:lnTo>
                    <a:lnTo>
                      <a:pt x="23109" y="82784"/>
                    </a:lnTo>
                    <a:lnTo>
                      <a:pt x="23763" y="83368"/>
                    </a:lnTo>
                    <a:lnTo>
                      <a:pt x="24396" y="83921"/>
                    </a:lnTo>
                    <a:lnTo>
                      <a:pt x="25010" y="84424"/>
                    </a:lnTo>
                    <a:lnTo>
                      <a:pt x="25594" y="84907"/>
                    </a:lnTo>
                    <a:lnTo>
                      <a:pt x="26157" y="85349"/>
                    </a:lnTo>
                    <a:lnTo>
                      <a:pt x="26690" y="85752"/>
                    </a:lnTo>
                    <a:lnTo>
                      <a:pt x="27213" y="86134"/>
                    </a:lnTo>
                    <a:lnTo>
                      <a:pt x="27716" y="86476"/>
                    </a:lnTo>
                    <a:lnTo>
                      <a:pt x="28189" y="86798"/>
                    </a:lnTo>
                    <a:lnTo>
                      <a:pt x="28662" y="87080"/>
                    </a:lnTo>
                    <a:lnTo>
                      <a:pt x="29104" y="87341"/>
                    </a:lnTo>
                    <a:lnTo>
                      <a:pt x="29537" y="87583"/>
                    </a:lnTo>
                    <a:lnTo>
                      <a:pt x="29950" y="87794"/>
                    </a:lnTo>
                    <a:lnTo>
                      <a:pt x="30362" y="87985"/>
                    </a:lnTo>
                    <a:lnTo>
                      <a:pt x="30754" y="88156"/>
                    </a:lnTo>
                    <a:lnTo>
                      <a:pt x="31137" y="88297"/>
                    </a:lnTo>
                    <a:lnTo>
                      <a:pt x="31509" y="88428"/>
                    </a:lnTo>
                    <a:lnTo>
                      <a:pt x="31871" y="88539"/>
                    </a:lnTo>
                    <a:lnTo>
                      <a:pt x="32223" y="88639"/>
                    </a:lnTo>
                    <a:lnTo>
                      <a:pt x="32575" y="88720"/>
                    </a:lnTo>
                    <a:lnTo>
                      <a:pt x="32917" y="88780"/>
                    </a:lnTo>
                    <a:lnTo>
                      <a:pt x="33259" y="88840"/>
                    </a:lnTo>
                    <a:lnTo>
                      <a:pt x="33591" y="88881"/>
                    </a:lnTo>
                    <a:lnTo>
                      <a:pt x="33933" y="88911"/>
                    </a:lnTo>
                    <a:lnTo>
                      <a:pt x="34265" y="88931"/>
                    </a:lnTo>
                    <a:lnTo>
                      <a:pt x="34597" y="88951"/>
                    </a:lnTo>
                    <a:lnTo>
                      <a:pt x="34929" y="88961"/>
                    </a:lnTo>
                    <a:lnTo>
                      <a:pt x="35613" y="88971"/>
                    </a:lnTo>
                    <a:lnTo>
                      <a:pt x="37002" y="88971"/>
                    </a:lnTo>
                    <a:lnTo>
                      <a:pt x="37676" y="88961"/>
                    </a:lnTo>
                    <a:lnTo>
                      <a:pt x="38018" y="88951"/>
                    </a:lnTo>
                    <a:lnTo>
                      <a:pt x="38350" y="88931"/>
                    </a:lnTo>
                    <a:lnTo>
                      <a:pt x="38682" y="88911"/>
                    </a:lnTo>
                    <a:lnTo>
                      <a:pt x="39014" y="88881"/>
                    </a:lnTo>
                    <a:lnTo>
                      <a:pt x="39346" y="88840"/>
                    </a:lnTo>
                    <a:lnTo>
                      <a:pt x="39688" y="88780"/>
                    </a:lnTo>
                    <a:lnTo>
                      <a:pt x="40030" y="88720"/>
                    </a:lnTo>
                    <a:lnTo>
                      <a:pt x="40372" y="88639"/>
                    </a:lnTo>
                    <a:lnTo>
                      <a:pt x="40734" y="88539"/>
                    </a:lnTo>
                    <a:lnTo>
                      <a:pt x="41096" y="88428"/>
                    </a:lnTo>
                    <a:lnTo>
                      <a:pt x="41458" y="88297"/>
                    </a:lnTo>
                    <a:lnTo>
                      <a:pt x="41840" y="88156"/>
                    </a:lnTo>
                    <a:lnTo>
                      <a:pt x="42233" y="87985"/>
                    </a:lnTo>
                    <a:lnTo>
                      <a:pt x="42635" y="87794"/>
                    </a:lnTo>
                    <a:lnTo>
                      <a:pt x="43058" y="87583"/>
                    </a:lnTo>
                    <a:lnTo>
                      <a:pt x="43490" y="87341"/>
                    </a:lnTo>
                    <a:lnTo>
                      <a:pt x="43933" y="87080"/>
                    </a:lnTo>
                    <a:lnTo>
                      <a:pt x="44396" y="86798"/>
                    </a:lnTo>
                    <a:lnTo>
                      <a:pt x="44879" y="86476"/>
                    </a:lnTo>
                    <a:lnTo>
                      <a:pt x="45382" y="86134"/>
                    </a:lnTo>
                    <a:lnTo>
                      <a:pt x="45895" y="85752"/>
                    </a:lnTo>
                    <a:lnTo>
                      <a:pt x="46438" y="85349"/>
                    </a:lnTo>
                    <a:lnTo>
                      <a:pt x="47001" y="84907"/>
                    </a:lnTo>
                    <a:lnTo>
                      <a:pt x="47595" y="84424"/>
                    </a:lnTo>
                    <a:lnTo>
                      <a:pt x="48208" y="83921"/>
                    </a:lnTo>
                    <a:lnTo>
                      <a:pt x="48842" y="83368"/>
                    </a:lnTo>
                    <a:lnTo>
                      <a:pt x="49506" y="82784"/>
                    </a:lnTo>
                    <a:lnTo>
                      <a:pt x="50200" y="82150"/>
                    </a:lnTo>
                    <a:lnTo>
                      <a:pt x="51729" y="80742"/>
                    </a:lnTo>
                    <a:lnTo>
                      <a:pt x="53118" y="79474"/>
                    </a:lnTo>
                    <a:lnTo>
                      <a:pt x="54345" y="78318"/>
                    </a:lnTo>
                    <a:lnTo>
                      <a:pt x="55452" y="77271"/>
                    </a:lnTo>
                    <a:lnTo>
                      <a:pt x="55955" y="76778"/>
                    </a:lnTo>
                    <a:lnTo>
                      <a:pt x="56437" y="76306"/>
                    </a:lnTo>
                    <a:lnTo>
                      <a:pt x="56880" y="75853"/>
                    </a:lnTo>
                    <a:lnTo>
                      <a:pt x="57303" y="75410"/>
                    </a:lnTo>
                    <a:lnTo>
                      <a:pt x="57705" y="74988"/>
                    </a:lnTo>
                    <a:lnTo>
                      <a:pt x="58077" y="74575"/>
                    </a:lnTo>
                    <a:lnTo>
                      <a:pt x="58429" y="74173"/>
                    </a:lnTo>
                    <a:lnTo>
                      <a:pt x="58761" y="73770"/>
                    </a:lnTo>
                    <a:lnTo>
                      <a:pt x="59073" y="73378"/>
                    </a:lnTo>
                    <a:lnTo>
                      <a:pt x="59375" y="72996"/>
                    </a:lnTo>
                    <a:lnTo>
                      <a:pt x="59647" y="72614"/>
                    </a:lnTo>
                    <a:lnTo>
                      <a:pt x="59918" y="72221"/>
                    </a:lnTo>
                    <a:lnTo>
                      <a:pt x="60170" y="71839"/>
                    </a:lnTo>
                    <a:lnTo>
                      <a:pt x="60411" y="71447"/>
                    </a:lnTo>
                    <a:lnTo>
                      <a:pt x="60643" y="71044"/>
                    </a:lnTo>
                    <a:lnTo>
                      <a:pt x="60864" y="70632"/>
                    </a:lnTo>
                    <a:lnTo>
                      <a:pt x="61075" y="70219"/>
                    </a:lnTo>
                    <a:lnTo>
                      <a:pt x="61276" y="69787"/>
                    </a:lnTo>
                    <a:lnTo>
                      <a:pt x="61488" y="69344"/>
                    </a:lnTo>
                    <a:lnTo>
                      <a:pt x="61679" y="68881"/>
                    </a:lnTo>
                    <a:lnTo>
                      <a:pt x="61880" y="68398"/>
                    </a:lnTo>
                    <a:lnTo>
                      <a:pt x="62081" y="67895"/>
                    </a:lnTo>
                    <a:lnTo>
                      <a:pt x="62272" y="67372"/>
                    </a:lnTo>
                    <a:lnTo>
                      <a:pt x="62473" y="66829"/>
                    </a:lnTo>
                    <a:lnTo>
                      <a:pt x="62634" y="66960"/>
                    </a:lnTo>
                    <a:lnTo>
                      <a:pt x="62826" y="67091"/>
                    </a:lnTo>
                    <a:lnTo>
                      <a:pt x="63077" y="67262"/>
                    </a:lnTo>
                    <a:lnTo>
                      <a:pt x="63389" y="67433"/>
                    </a:lnTo>
                    <a:lnTo>
                      <a:pt x="63560" y="67523"/>
                    </a:lnTo>
                    <a:lnTo>
                      <a:pt x="63731" y="67604"/>
                    </a:lnTo>
                    <a:lnTo>
                      <a:pt x="63922" y="67684"/>
                    </a:lnTo>
                    <a:lnTo>
                      <a:pt x="64123" y="67744"/>
                    </a:lnTo>
                    <a:lnTo>
                      <a:pt x="64325" y="67805"/>
                    </a:lnTo>
                    <a:lnTo>
                      <a:pt x="64536" y="67855"/>
                    </a:lnTo>
                    <a:lnTo>
                      <a:pt x="64747" y="67895"/>
                    </a:lnTo>
                    <a:lnTo>
                      <a:pt x="64968" y="67915"/>
                    </a:lnTo>
                    <a:lnTo>
                      <a:pt x="65180" y="67915"/>
                    </a:lnTo>
                    <a:lnTo>
                      <a:pt x="65401" y="67895"/>
                    </a:lnTo>
                    <a:lnTo>
                      <a:pt x="65632" y="67855"/>
                    </a:lnTo>
                    <a:lnTo>
                      <a:pt x="65743" y="67825"/>
                    </a:lnTo>
                    <a:lnTo>
                      <a:pt x="65854" y="67795"/>
                    </a:lnTo>
                    <a:lnTo>
                      <a:pt x="65964" y="67744"/>
                    </a:lnTo>
                    <a:lnTo>
                      <a:pt x="66065" y="67704"/>
                    </a:lnTo>
                    <a:lnTo>
                      <a:pt x="66176" y="67644"/>
                    </a:lnTo>
                    <a:lnTo>
                      <a:pt x="66286" y="67584"/>
                    </a:lnTo>
                    <a:lnTo>
                      <a:pt x="66397" y="67513"/>
                    </a:lnTo>
                    <a:lnTo>
                      <a:pt x="66497" y="67433"/>
                    </a:lnTo>
                    <a:lnTo>
                      <a:pt x="66608" y="67352"/>
                    </a:lnTo>
                    <a:lnTo>
                      <a:pt x="66709" y="67252"/>
                    </a:lnTo>
                    <a:lnTo>
                      <a:pt x="66809" y="67151"/>
                    </a:lnTo>
                    <a:lnTo>
                      <a:pt x="66910" y="67040"/>
                    </a:lnTo>
                    <a:lnTo>
                      <a:pt x="67011" y="66920"/>
                    </a:lnTo>
                    <a:lnTo>
                      <a:pt x="67111" y="66789"/>
                    </a:lnTo>
                    <a:lnTo>
                      <a:pt x="67202" y="66648"/>
                    </a:lnTo>
                    <a:lnTo>
                      <a:pt x="67292" y="66497"/>
                    </a:lnTo>
                    <a:lnTo>
                      <a:pt x="67383" y="66346"/>
                    </a:lnTo>
                    <a:lnTo>
                      <a:pt x="67473" y="66175"/>
                    </a:lnTo>
                    <a:lnTo>
                      <a:pt x="67564" y="65994"/>
                    </a:lnTo>
                    <a:lnTo>
                      <a:pt x="67644" y="65803"/>
                    </a:lnTo>
                    <a:lnTo>
                      <a:pt x="67725" y="65602"/>
                    </a:lnTo>
                    <a:lnTo>
                      <a:pt x="67805" y="65390"/>
                    </a:lnTo>
                    <a:lnTo>
                      <a:pt x="68178" y="64294"/>
                    </a:lnTo>
                    <a:lnTo>
                      <a:pt x="68489" y="63419"/>
                    </a:lnTo>
                    <a:lnTo>
                      <a:pt x="68630" y="63036"/>
                    </a:lnTo>
                    <a:lnTo>
                      <a:pt x="68761" y="62674"/>
                    </a:lnTo>
                    <a:lnTo>
                      <a:pt x="68902" y="62342"/>
                    </a:lnTo>
                    <a:lnTo>
                      <a:pt x="69043" y="62020"/>
                    </a:lnTo>
                    <a:lnTo>
                      <a:pt x="69184" y="61698"/>
                    </a:lnTo>
                    <a:lnTo>
                      <a:pt x="69344" y="61376"/>
                    </a:lnTo>
                    <a:lnTo>
                      <a:pt x="69526" y="61045"/>
                    </a:lnTo>
                    <a:lnTo>
                      <a:pt x="69727" y="60682"/>
                    </a:lnTo>
                    <a:lnTo>
                      <a:pt x="69958" y="60300"/>
                    </a:lnTo>
                    <a:lnTo>
                      <a:pt x="70210" y="59878"/>
                    </a:lnTo>
                    <a:lnTo>
                      <a:pt x="70823" y="58882"/>
                    </a:lnTo>
                    <a:lnTo>
                      <a:pt x="71035" y="58540"/>
                    </a:lnTo>
                    <a:lnTo>
                      <a:pt x="71236" y="58167"/>
                    </a:lnTo>
                    <a:lnTo>
                      <a:pt x="71427" y="57785"/>
                    </a:lnTo>
                    <a:lnTo>
                      <a:pt x="71608" y="57373"/>
                    </a:lnTo>
                    <a:lnTo>
                      <a:pt x="71789" y="56950"/>
                    </a:lnTo>
                    <a:lnTo>
                      <a:pt x="71950" y="56518"/>
                    </a:lnTo>
                    <a:lnTo>
                      <a:pt x="72091" y="56075"/>
                    </a:lnTo>
                    <a:lnTo>
                      <a:pt x="72222" y="55622"/>
                    </a:lnTo>
                    <a:lnTo>
                      <a:pt x="72342" y="55159"/>
                    </a:lnTo>
                    <a:lnTo>
                      <a:pt x="72433" y="54707"/>
                    </a:lnTo>
                    <a:lnTo>
                      <a:pt x="72513" y="54244"/>
                    </a:lnTo>
                    <a:lnTo>
                      <a:pt x="72574" y="53781"/>
                    </a:lnTo>
                    <a:lnTo>
                      <a:pt x="72604" y="53328"/>
                    </a:lnTo>
                    <a:lnTo>
                      <a:pt x="72624" y="52886"/>
                    </a:lnTo>
                    <a:lnTo>
                      <a:pt x="72614" y="52665"/>
                    </a:lnTo>
                    <a:lnTo>
                      <a:pt x="72604" y="52443"/>
                    </a:lnTo>
                    <a:lnTo>
                      <a:pt x="72594" y="52232"/>
                    </a:lnTo>
                    <a:lnTo>
                      <a:pt x="72564" y="52021"/>
                    </a:lnTo>
                    <a:lnTo>
                      <a:pt x="72533" y="51809"/>
                    </a:lnTo>
                    <a:lnTo>
                      <a:pt x="72503" y="51608"/>
                    </a:lnTo>
                    <a:lnTo>
                      <a:pt x="72453" y="51407"/>
                    </a:lnTo>
                    <a:lnTo>
                      <a:pt x="72403" y="51216"/>
                    </a:lnTo>
                    <a:lnTo>
                      <a:pt x="72342" y="51025"/>
                    </a:lnTo>
                    <a:lnTo>
                      <a:pt x="72282" y="50844"/>
                    </a:lnTo>
                    <a:lnTo>
                      <a:pt x="72202" y="50663"/>
                    </a:lnTo>
                    <a:lnTo>
                      <a:pt x="72121" y="50492"/>
                    </a:lnTo>
                    <a:lnTo>
                      <a:pt x="72030" y="50321"/>
                    </a:lnTo>
                    <a:lnTo>
                      <a:pt x="71930" y="50160"/>
                    </a:lnTo>
                    <a:lnTo>
                      <a:pt x="71819" y="50009"/>
                    </a:lnTo>
                    <a:lnTo>
                      <a:pt x="71709" y="49868"/>
                    </a:lnTo>
                    <a:lnTo>
                      <a:pt x="71578" y="49727"/>
                    </a:lnTo>
                    <a:lnTo>
                      <a:pt x="71437" y="49596"/>
                    </a:lnTo>
                    <a:lnTo>
                      <a:pt x="71296" y="49465"/>
                    </a:lnTo>
                    <a:lnTo>
                      <a:pt x="71145" y="49355"/>
                    </a:lnTo>
                    <a:lnTo>
                      <a:pt x="70974" y="49244"/>
                    </a:lnTo>
                    <a:lnTo>
                      <a:pt x="70803" y="49154"/>
                    </a:lnTo>
                    <a:lnTo>
                      <a:pt x="70622" y="49063"/>
                    </a:lnTo>
                    <a:lnTo>
                      <a:pt x="70431" y="48983"/>
                    </a:lnTo>
                    <a:lnTo>
                      <a:pt x="70220" y="48912"/>
                    </a:lnTo>
                    <a:lnTo>
                      <a:pt x="70008" y="48862"/>
                    </a:lnTo>
                    <a:lnTo>
                      <a:pt x="69777" y="48812"/>
                    </a:lnTo>
                    <a:lnTo>
                      <a:pt x="69546" y="48771"/>
                    </a:lnTo>
                    <a:lnTo>
                      <a:pt x="69294" y="48741"/>
                    </a:lnTo>
                    <a:lnTo>
                      <a:pt x="69033" y="48731"/>
                    </a:lnTo>
                    <a:lnTo>
                      <a:pt x="68761" y="48731"/>
                    </a:lnTo>
                    <a:lnTo>
                      <a:pt x="68479" y="48741"/>
                    </a:lnTo>
                    <a:lnTo>
                      <a:pt x="68188" y="48761"/>
                    </a:lnTo>
                    <a:lnTo>
                      <a:pt x="67886" y="48791"/>
                    </a:lnTo>
                    <a:lnTo>
                      <a:pt x="67564" y="48842"/>
                    </a:lnTo>
                    <a:lnTo>
                      <a:pt x="67232" y="48902"/>
                    </a:lnTo>
                    <a:lnTo>
                      <a:pt x="67282" y="48681"/>
                    </a:lnTo>
                    <a:lnTo>
                      <a:pt x="67423" y="48037"/>
                    </a:lnTo>
                    <a:lnTo>
                      <a:pt x="67624" y="47021"/>
                    </a:lnTo>
                    <a:lnTo>
                      <a:pt x="67745" y="46387"/>
                    </a:lnTo>
                    <a:lnTo>
                      <a:pt x="67866" y="45673"/>
                    </a:lnTo>
                    <a:lnTo>
                      <a:pt x="67996" y="44888"/>
                    </a:lnTo>
                    <a:lnTo>
                      <a:pt x="68137" y="44033"/>
                    </a:lnTo>
                    <a:lnTo>
                      <a:pt x="68268" y="43108"/>
                    </a:lnTo>
                    <a:lnTo>
                      <a:pt x="68399" y="42132"/>
                    </a:lnTo>
                    <a:lnTo>
                      <a:pt x="68530" y="41106"/>
                    </a:lnTo>
                    <a:lnTo>
                      <a:pt x="68650" y="40029"/>
                    </a:lnTo>
                    <a:lnTo>
                      <a:pt x="68761" y="38912"/>
                    </a:lnTo>
                    <a:lnTo>
                      <a:pt x="68862" y="37756"/>
                    </a:lnTo>
                    <a:lnTo>
                      <a:pt x="68942" y="36569"/>
                    </a:lnTo>
                    <a:lnTo>
                      <a:pt x="69002" y="35351"/>
                    </a:lnTo>
                    <a:lnTo>
                      <a:pt x="69053" y="34114"/>
                    </a:lnTo>
                    <a:lnTo>
                      <a:pt x="69063" y="33490"/>
                    </a:lnTo>
                    <a:lnTo>
                      <a:pt x="69063" y="32866"/>
                    </a:lnTo>
                    <a:lnTo>
                      <a:pt x="69063" y="32233"/>
                    </a:lnTo>
                    <a:lnTo>
                      <a:pt x="69063" y="31599"/>
                    </a:lnTo>
                    <a:lnTo>
                      <a:pt x="69043" y="30965"/>
                    </a:lnTo>
                    <a:lnTo>
                      <a:pt x="69023" y="30331"/>
                    </a:lnTo>
                    <a:lnTo>
                      <a:pt x="68992" y="29698"/>
                    </a:lnTo>
                    <a:lnTo>
                      <a:pt x="68952" y="29064"/>
                    </a:lnTo>
                    <a:lnTo>
                      <a:pt x="68912" y="28430"/>
                    </a:lnTo>
                    <a:lnTo>
                      <a:pt x="68852" y="27796"/>
                    </a:lnTo>
                    <a:lnTo>
                      <a:pt x="68791" y="27162"/>
                    </a:lnTo>
                    <a:lnTo>
                      <a:pt x="68721" y="26539"/>
                    </a:lnTo>
                    <a:lnTo>
                      <a:pt x="68630" y="25915"/>
                    </a:lnTo>
                    <a:lnTo>
                      <a:pt x="68540" y="25291"/>
                    </a:lnTo>
                    <a:lnTo>
                      <a:pt x="68429" y="24678"/>
                    </a:lnTo>
                    <a:lnTo>
                      <a:pt x="68318" y="24074"/>
                    </a:lnTo>
                    <a:lnTo>
                      <a:pt x="68188" y="23470"/>
                    </a:lnTo>
                    <a:lnTo>
                      <a:pt x="68057" y="22877"/>
                    </a:lnTo>
                    <a:lnTo>
                      <a:pt x="67906" y="22293"/>
                    </a:lnTo>
                    <a:lnTo>
                      <a:pt x="67735" y="21710"/>
                    </a:lnTo>
                    <a:lnTo>
                      <a:pt x="67564" y="21136"/>
                    </a:lnTo>
                    <a:lnTo>
                      <a:pt x="67373" y="20573"/>
                    </a:lnTo>
                    <a:lnTo>
                      <a:pt x="67172" y="20030"/>
                    </a:lnTo>
                    <a:lnTo>
                      <a:pt x="66960" y="19487"/>
                    </a:lnTo>
                    <a:lnTo>
                      <a:pt x="66729" y="18963"/>
                    </a:lnTo>
                    <a:lnTo>
                      <a:pt x="66487" y="18440"/>
                    </a:lnTo>
                    <a:lnTo>
                      <a:pt x="66216" y="17897"/>
                    </a:lnTo>
                    <a:lnTo>
                      <a:pt x="65944" y="17354"/>
                    </a:lnTo>
                    <a:lnTo>
                      <a:pt x="65663" y="16821"/>
                    </a:lnTo>
                    <a:lnTo>
                      <a:pt x="65381" y="16298"/>
                    </a:lnTo>
                    <a:lnTo>
                      <a:pt x="65089" y="15785"/>
                    </a:lnTo>
                    <a:lnTo>
                      <a:pt x="64797" y="15271"/>
                    </a:lnTo>
                    <a:lnTo>
                      <a:pt x="64496" y="14768"/>
                    </a:lnTo>
                    <a:lnTo>
                      <a:pt x="64194" y="14276"/>
                    </a:lnTo>
                    <a:lnTo>
                      <a:pt x="63882" y="13793"/>
                    </a:lnTo>
                    <a:lnTo>
                      <a:pt x="63570" y="13310"/>
                    </a:lnTo>
                    <a:lnTo>
                      <a:pt x="63248" y="12847"/>
                    </a:lnTo>
                    <a:lnTo>
                      <a:pt x="62926" y="12384"/>
                    </a:lnTo>
                    <a:lnTo>
                      <a:pt x="62594" y="11921"/>
                    </a:lnTo>
                    <a:lnTo>
                      <a:pt x="62262" y="11479"/>
                    </a:lnTo>
                    <a:lnTo>
                      <a:pt x="61920" y="11036"/>
                    </a:lnTo>
                    <a:lnTo>
                      <a:pt x="61568" y="10604"/>
                    </a:lnTo>
                    <a:lnTo>
                      <a:pt x="61216" y="10181"/>
                    </a:lnTo>
                    <a:lnTo>
                      <a:pt x="60864" y="9769"/>
                    </a:lnTo>
                    <a:lnTo>
                      <a:pt x="60492" y="9366"/>
                    </a:lnTo>
                    <a:lnTo>
                      <a:pt x="60130" y="8964"/>
                    </a:lnTo>
                    <a:lnTo>
                      <a:pt x="59747" y="8571"/>
                    </a:lnTo>
                    <a:lnTo>
                      <a:pt x="59365" y="8189"/>
                    </a:lnTo>
                    <a:lnTo>
                      <a:pt x="58973" y="7817"/>
                    </a:lnTo>
                    <a:lnTo>
                      <a:pt x="58580" y="7445"/>
                    </a:lnTo>
                    <a:lnTo>
                      <a:pt x="58178" y="7093"/>
                    </a:lnTo>
                    <a:lnTo>
                      <a:pt x="57765" y="6741"/>
                    </a:lnTo>
                    <a:lnTo>
                      <a:pt x="57353" y="6399"/>
                    </a:lnTo>
                    <a:lnTo>
                      <a:pt x="56930" y="6067"/>
                    </a:lnTo>
                    <a:lnTo>
                      <a:pt x="56498" y="5745"/>
                    </a:lnTo>
                    <a:lnTo>
                      <a:pt x="56065" y="5423"/>
                    </a:lnTo>
                    <a:lnTo>
                      <a:pt x="55623" y="5121"/>
                    </a:lnTo>
                    <a:lnTo>
                      <a:pt x="55170" y="4819"/>
                    </a:lnTo>
                    <a:lnTo>
                      <a:pt x="54707" y="4527"/>
                    </a:lnTo>
                    <a:lnTo>
                      <a:pt x="54244" y="4246"/>
                    </a:lnTo>
                    <a:lnTo>
                      <a:pt x="53772" y="3974"/>
                    </a:lnTo>
                    <a:lnTo>
                      <a:pt x="53289" y="3713"/>
                    </a:lnTo>
                    <a:lnTo>
                      <a:pt x="52806" y="3451"/>
                    </a:lnTo>
                    <a:lnTo>
                      <a:pt x="52303" y="3210"/>
                    </a:lnTo>
                    <a:lnTo>
                      <a:pt x="51800" y="2968"/>
                    </a:lnTo>
                    <a:lnTo>
                      <a:pt x="51287" y="2737"/>
                    </a:lnTo>
                    <a:lnTo>
                      <a:pt x="50764" y="2515"/>
                    </a:lnTo>
                    <a:lnTo>
                      <a:pt x="50241" y="2304"/>
                    </a:lnTo>
                    <a:lnTo>
                      <a:pt x="49697" y="2103"/>
                    </a:lnTo>
                    <a:lnTo>
                      <a:pt x="49154" y="1912"/>
                    </a:lnTo>
                    <a:lnTo>
                      <a:pt x="48601" y="1731"/>
                    </a:lnTo>
                    <a:lnTo>
                      <a:pt x="48037" y="1550"/>
                    </a:lnTo>
                    <a:lnTo>
                      <a:pt x="47464" y="1389"/>
                    </a:lnTo>
                    <a:lnTo>
                      <a:pt x="46880" y="1228"/>
                    </a:lnTo>
                    <a:lnTo>
                      <a:pt x="46297" y="1087"/>
                    </a:lnTo>
                    <a:lnTo>
                      <a:pt x="45693" y="946"/>
                    </a:lnTo>
                    <a:lnTo>
                      <a:pt x="45090" y="815"/>
                    </a:lnTo>
                    <a:lnTo>
                      <a:pt x="44466" y="695"/>
                    </a:lnTo>
                    <a:lnTo>
                      <a:pt x="43842" y="584"/>
                    </a:lnTo>
                    <a:lnTo>
                      <a:pt x="43209" y="483"/>
                    </a:lnTo>
                    <a:lnTo>
                      <a:pt x="42565" y="393"/>
                    </a:lnTo>
                    <a:lnTo>
                      <a:pt x="41911" y="312"/>
                    </a:lnTo>
                    <a:lnTo>
                      <a:pt x="41237" y="242"/>
                    </a:lnTo>
                    <a:lnTo>
                      <a:pt x="40563" y="171"/>
                    </a:lnTo>
                    <a:lnTo>
                      <a:pt x="39879" y="121"/>
                    </a:lnTo>
                    <a:lnTo>
                      <a:pt x="39185" y="81"/>
                    </a:lnTo>
                    <a:lnTo>
                      <a:pt x="38480" y="41"/>
                    </a:lnTo>
                    <a:lnTo>
                      <a:pt x="37766" y="20"/>
                    </a:lnTo>
                    <a:lnTo>
                      <a:pt x="37042" y="0"/>
                    </a:lnTo>
                    <a:close/>
                  </a:path>
                </a:pathLst>
              </a:custGeom>
              <a:solidFill>
                <a:srgbClr val="F4C2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1745;p34"/>
              <p:cNvSpPr/>
              <p:nvPr/>
            </p:nvSpPr>
            <p:spPr>
              <a:xfrm>
                <a:off x="7646823" y="2225220"/>
                <a:ext cx="764923" cy="937098"/>
              </a:xfrm>
              <a:custGeom>
                <a:avLst/>
                <a:gdLst/>
                <a:ahLst/>
                <a:cxnLst/>
                <a:rect l="l" t="t" r="r" b="b"/>
                <a:pathLst>
                  <a:path w="72625" h="88972" fill="none" extrusionOk="0">
                    <a:moveTo>
                      <a:pt x="67232" y="48902"/>
                    </a:moveTo>
                    <a:lnTo>
                      <a:pt x="67232" y="48902"/>
                    </a:lnTo>
                    <a:lnTo>
                      <a:pt x="67282" y="48681"/>
                    </a:lnTo>
                    <a:lnTo>
                      <a:pt x="67423" y="48037"/>
                    </a:lnTo>
                    <a:lnTo>
                      <a:pt x="67624" y="47021"/>
                    </a:lnTo>
                    <a:lnTo>
                      <a:pt x="67745" y="46387"/>
                    </a:lnTo>
                    <a:lnTo>
                      <a:pt x="67866" y="45673"/>
                    </a:lnTo>
                    <a:lnTo>
                      <a:pt x="67996" y="44888"/>
                    </a:lnTo>
                    <a:lnTo>
                      <a:pt x="68137" y="44033"/>
                    </a:lnTo>
                    <a:lnTo>
                      <a:pt x="68268" y="43108"/>
                    </a:lnTo>
                    <a:lnTo>
                      <a:pt x="68399" y="42132"/>
                    </a:lnTo>
                    <a:lnTo>
                      <a:pt x="68530" y="41106"/>
                    </a:lnTo>
                    <a:lnTo>
                      <a:pt x="68650" y="40029"/>
                    </a:lnTo>
                    <a:lnTo>
                      <a:pt x="68761" y="38912"/>
                    </a:lnTo>
                    <a:lnTo>
                      <a:pt x="68862" y="37756"/>
                    </a:lnTo>
                    <a:lnTo>
                      <a:pt x="68942" y="36569"/>
                    </a:lnTo>
                    <a:lnTo>
                      <a:pt x="69002" y="35351"/>
                    </a:lnTo>
                    <a:lnTo>
                      <a:pt x="69053" y="34114"/>
                    </a:lnTo>
                    <a:lnTo>
                      <a:pt x="69063" y="33490"/>
                    </a:lnTo>
                    <a:lnTo>
                      <a:pt x="69063" y="32866"/>
                    </a:lnTo>
                    <a:lnTo>
                      <a:pt x="69063" y="32233"/>
                    </a:lnTo>
                    <a:lnTo>
                      <a:pt x="69063" y="31599"/>
                    </a:lnTo>
                    <a:lnTo>
                      <a:pt x="69043" y="30965"/>
                    </a:lnTo>
                    <a:lnTo>
                      <a:pt x="69023" y="30331"/>
                    </a:lnTo>
                    <a:lnTo>
                      <a:pt x="68992" y="29698"/>
                    </a:lnTo>
                    <a:lnTo>
                      <a:pt x="68952" y="29064"/>
                    </a:lnTo>
                    <a:lnTo>
                      <a:pt x="68912" y="28430"/>
                    </a:lnTo>
                    <a:lnTo>
                      <a:pt x="68852" y="27796"/>
                    </a:lnTo>
                    <a:lnTo>
                      <a:pt x="68791" y="27162"/>
                    </a:lnTo>
                    <a:lnTo>
                      <a:pt x="68721" y="26539"/>
                    </a:lnTo>
                    <a:lnTo>
                      <a:pt x="68630" y="25915"/>
                    </a:lnTo>
                    <a:lnTo>
                      <a:pt x="68540" y="25291"/>
                    </a:lnTo>
                    <a:lnTo>
                      <a:pt x="68429" y="24678"/>
                    </a:lnTo>
                    <a:lnTo>
                      <a:pt x="68318" y="24074"/>
                    </a:lnTo>
                    <a:lnTo>
                      <a:pt x="68188" y="23470"/>
                    </a:lnTo>
                    <a:lnTo>
                      <a:pt x="68057" y="22877"/>
                    </a:lnTo>
                    <a:lnTo>
                      <a:pt x="67906" y="22293"/>
                    </a:lnTo>
                    <a:lnTo>
                      <a:pt x="67735" y="21710"/>
                    </a:lnTo>
                    <a:lnTo>
                      <a:pt x="67564" y="21136"/>
                    </a:lnTo>
                    <a:lnTo>
                      <a:pt x="67373" y="20573"/>
                    </a:lnTo>
                    <a:lnTo>
                      <a:pt x="67172" y="20030"/>
                    </a:lnTo>
                    <a:lnTo>
                      <a:pt x="66960" y="19487"/>
                    </a:lnTo>
                    <a:lnTo>
                      <a:pt x="66729" y="18963"/>
                    </a:lnTo>
                    <a:lnTo>
                      <a:pt x="66487" y="18440"/>
                    </a:lnTo>
                    <a:lnTo>
                      <a:pt x="66487" y="18440"/>
                    </a:lnTo>
                    <a:lnTo>
                      <a:pt x="66216" y="17897"/>
                    </a:lnTo>
                    <a:lnTo>
                      <a:pt x="65944" y="17354"/>
                    </a:lnTo>
                    <a:lnTo>
                      <a:pt x="65663" y="16821"/>
                    </a:lnTo>
                    <a:lnTo>
                      <a:pt x="65381" y="16298"/>
                    </a:lnTo>
                    <a:lnTo>
                      <a:pt x="65089" y="15785"/>
                    </a:lnTo>
                    <a:lnTo>
                      <a:pt x="64797" y="15271"/>
                    </a:lnTo>
                    <a:lnTo>
                      <a:pt x="64496" y="14768"/>
                    </a:lnTo>
                    <a:lnTo>
                      <a:pt x="64194" y="14276"/>
                    </a:lnTo>
                    <a:lnTo>
                      <a:pt x="63882" y="13793"/>
                    </a:lnTo>
                    <a:lnTo>
                      <a:pt x="63570" y="13310"/>
                    </a:lnTo>
                    <a:lnTo>
                      <a:pt x="63248" y="12847"/>
                    </a:lnTo>
                    <a:lnTo>
                      <a:pt x="62926" y="12384"/>
                    </a:lnTo>
                    <a:lnTo>
                      <a:pt x="62594" y="11921"/>
                    </a:lnTo>
                    <a:lnTo>
                      <a:pt x="62262" y="11479"/>
                    </a:lnTo>
                    <a:lnTo>
                      <a:pt x="61920" y="11036"/>
                    </a:lnTo>
                    <a:lnTo>
                      <a:pt x="61568" y="10604"/>
                    </a:lnTo>
                    <a:lnTo>
                      <a:pt x="61216" y="10181"/>
                    </a:lnTo>
                    <a:lnTo>
                      <a:pt x="60864" y="9769"/>
                    </a:lnTo>
                    <a:lnTo>
                      <a:pt x="60492" y="9366"/>
                    </a:lnTo>
                    <a:lnTo>
                      <a:pt x="60130" y="8964"/>
                    </a:lnTo>
                    <a:lnTo>
                      <a:pt x="59747" y="8571"/>
                    </a:lnTo>
                    <a:lnTo>
                      <a:pt x="59365" y="8189"/>
                    </a:lnTo>
                    <a:lnTo>
                      <a:pt x="58973" y="7817"/>
                    </a:lnTo>
                    <a:lnTo>
                      <a:pt x="58580" y="7445"/>
                    </a:lnTo>
                    <a:lnTo>
                      <a:pt x="58178" y="7093"/>
                    </a:lnTo>
                    <a:lnTo>
                      <a:pt x="57765" y="6741"/>
                    </a:lnTo>
                    <a:lnTo>
                      <a:pt x="57353" y="6399"/>
                    </a:lnTo>
                    <a:lnTo>
                      <a:pt x="56930" y="6067"/>
                    </a:lnTo>
                    <a:lnTo>
                      <a:pt x="56498" y="5745"/>
                    </a:lnTo>
                    <a:lnTo>
                      <a:pt x="56065" y="5423"/>
                    </a:lnTo>
                    <a:lnTo>
                      <a:pt x="55623" y="5121"/>
                    </a:lnTo>
                    <a:lnTo>
                      <a:pt x="55170" y="4819"/>
                    </a:lnTo>
                    <a:lnTo>
                      <a:pt x="54707" y="4527"/>
                    </a:lnTo>
                    <a:lnTo>
                      <a:pt x="54244" y="4246"/>
                    </a:lnTo>
                    <a:lnTo>
                      <a:pt x="53772" y="3974"/>
                    </a:lnTo>
                    <a:lnTo>
                      <a:pt x="53289" y="3713"/>
                    </a:lnTo>
                    <a:lnTo>
                      <a:pt x="52806" y="3451"/>
                    </a:lnTo>
                    <a:lnTo>
                      <a:pt x="52303" y="3210"/>
                    </a:lnTo>
                    <a:lnTo>
                      <a:pt x="51800" y="2968"/>
                    </a:lnTo>
                    <a:lnTo>
                      <a:pt x="51287" y="2737"/>
                    </a:lnTo>
                    <a:lnTo>
                      <a:pt x="50764" y="2515"/>
                    </a:lnTo>
                    <a:lnTo>
                      <a:pt x="50241" y="2304"/>
                    </a:lnTo>
                    <a:lnTo>
                      <a:pt x="49697" y="2103"/>
                    </a:lnTo>
                    <a:lnTo>
                      <a:pt x="49154" y="1912"/>
                    </a:lnTo>
                    <a:lnTo>
                      <a:pt x="48601" y="1731"/>
                    </a:lnTo>
                    <a:lnTo>
                      <a:pt x="48037" y="1550"/>
                    </a:lnTo>
                    <a:lnTo>
                      <a:pt x="47464" y="1389"/>
                    </a:lnTo>
                    <a:lnTo>
                      <a:pt x="46880" y="1228"/>
                    </a:lnTo>
                    <a:lnTo>
                      <a:pt x="46297" y="1087"/>
                    </a:lnTo>
                    <a:lnTo>
                      <a:pt x="45693" y="946"/>
                    </a:lnTo>
                    <a:lnTo>
                      <a:pt x="45090" y="815"/>
                    </a:lnTo>
                    <a:lnTo>
                      <a:pt x="44466" y="695"/>
                    </a:lnTo>
                    <a:lnTo>
                      <a:pt x="43842" y="584"/>
                    </a:lnTo>
                    <a:lnTo>
                      <a:pt x="43209" y="483"/>
                    </a:lnTo>
                    <a:lnTo>
                      <a:pt x="42565" y="393"/>
                    </a:lnTo>
                    <a:lnTo>
                      <a:pt x="41911" y="312"/>
                    </a:lnTo>
                    <a:lnTo>
                      <a:pt x="41237" y="242"/>
                    </a:lnTo>
                    <a:lnTo>
                      <a:pt x="40563" y="171"/>
                    </a:lnTo>
                    <a:lnTo>
                      <a:pt x="39879" y="121"/>
                    </a:lnTo>
                    <a:lnTo>
                      <a:pt x="39185" y="81"/>
                    </a:lnTo>
                    <a:lnTo>
                      <a:pt x="38480" y="41"/>
                    </a:lnTo>
                    <a:lnTo>
                      <a:pt x="37766" y="20"/>
                    </a:lnTo>
                    <a:lnTo>
                      <a:pt x="37042" y="0"/>
                    </a:lnTo>
                    <a:lnTo>
                      <a:pt x="36307" y="0"/>
                    </a:lnTo>
                    <a:lnTo>
                      <a:pt x="36307" y="0"/>
                    </a:lnTo>
                    <a:lnTo>
                      <a:pt x="35573" y="0"/>
                    </a:lnTo>
                    <a:lnTo>
                      <a:pt x="34849" y="20"/>
                    </a:lnTo>
                    <a:lnTo>
                      <a:pt x="34134" y="41"/>
                    </a:lnTo>
                    <a:lnTo>
                      <a:pt x="33420" y="81"/>
                    </a:lnTo>
                    <a:lnTo>
                      <a:pt x="32726" y="121"/>
                    </a:lnTo>
                    <a:lnTo>
                      <a:pt x="32042" y="171"/>
                    </a:lnTo>
                    <a:lnTo>
                      <a:pt x="31368" y="242"/>
                    </a:lnTo>
                    <a:lnTo>
                      <a:pt x="30704" y="312"/>
                    </a:lnTo>
                    <a:lnTo>
                      <a:pt x="30050" y="393"/>
                    </a:lnTo>
                    <a:lnTo>
                      <a:pt x="29406" y="483"/>
                    </a:lnTo>
                    <a:lnTo>
                      <a:pt x="28772" y="584"/>
                    </a:lnTo>
                    <a:lnTo>
                      <a:pt x="28149" y="695"/>
                    </a:lnTo>
                    <a:lnTo>
                      <a:pt x="27525" y="815"/>
                    </a:lnTo>
                    <a:lnTo>
                      <a:pt x="26921" y="946"/>
                    </a:lnTo>
                    <a:lnTo>
                      <a:pt x="26318" y="1087"/>
                    </a:lnTo>
                    <a:lnTo>
                      <a:pt x="25734" y="1228"/>
                    </a:lnTo>
                    <a:lnTo>
                      <a:pt x="25151" y="1389"/>
                    </a:lnTo>
                    <a:lnTo>
                      <a:pt x="24577" y="1550"/>
                    </a:lnTo>
                    <a:lnTo>
                      <a:pt x="24014" y="1731"/>
                    </a:lnTo>
                    <a:lnTo>
                      <a:pt x="23461" y="1912"/>
                    </a:lnTo>
                    <a:lnTo>
                      <a:pt x="22918" y="2103"/>
                    </a:lnTo>
                    <a:lnTo>
                      <a:pt x="22374" y="2304"/>
                    </a:lnTo>
                    <a:lnTo>
                      <a:pt x="21851" y="2515"/>
                    </a:lnTo>
                    <a:lnTo>
                      <a:pt x="21328" y="2737"/>
                    </a:lnTo>
                    <a:lnTo>
                      <a:pt x="20815" y="2968"/>
                    </a:lnTo>
                    <a:lnTo>
                      <a:pt x="20312" y="3210"/>
                    </a:lnTo>
                    <a:lnTo>
                      <a:pt x="19809" y="3451"/>
                    </a:lnTo>
                    <a:lnTo>
                      <a:pt x="19326" y="3713"/>
                    </a:lnTo>
                    <a:lnTo>
                      <a:pt x="18843" y="3974"/>
                    </a:lnTo>
                    <a:lnTo>
                      <a:pt x="18370" y="4246"/>
                    </a:lnTo>
                    <a:lnTo>
                      <a:pt x="17908" y="4527"/>
                    </a:lnTo>
                    <a:lnTo>
                      <a:pt x="17445" y="4819"/>
                    </a:lnTo>
                    <a:lnTo>
                      <a:pt x="16992" y="5121"/>
                    </a:lnTo>
                    <a:lnTo>
                      <a:pt x="16550" y="5423"/>
                    </a:lnTo>
                    <a:lnTo>
                      <a:pt x="16117" y="5745"/>
                    </a:lnTo>
                    <a:lnTo>
                      <a:pt x="15684" y="6067"/>
                    </a:lnTo>
                    <a:lnTo>
                      <a:pt x="15262" y="6399"/>
                    </a:lnTo>
                    <a:lnTo>
                      <a:pt x="14849" y="6741"/>
                    </a:lnTo>
                    <a:lnTo>
                      <a:pt x="14437" y="7093"/>
                    </a:lnTo>
                    <a:lnTo>
                      <a:pt x="14035" y="7445"/>
                    </a:lnTo>
                    <a:lnTo>
                      <a:pt x="13642" y="7817"/>
                    </a:lnTo>
                    <a:lnTo>
                      <a:pt x="13250" y="8189"/>
                    </a:lnTo>
                    <a:lnTo>
                      <a:pt x="12868" y="8571"/>
                    </a:lnTo>
                    <a:lnTo>
                      <a:pt x="12485" y="8964"/>
                    </a:lnTo>
                    <a:lnTo>
                      <a:pt x="12123" y="9366"/>
                    </a:lnTo>
                    <a:lnTo>
                      <a:pt x="11751" y="9769"/>
                    </a:lnTo>
                    <a:lnTo>
                      <a:pt x="11399" y="10181"/>
                    </a:lnTo>
                    <a:lnTo>
                      <a:pt x="11047" y="10604"/>
                    </a:lnTo>
                    <a:lnTo>
                      <a:pt x="10695" y="11036"/>
                    </a:lnTo>
                    <a:lnTo>
                      <a:pt x="10353" y="11479"/>
                    </a:lnTo>
                    <a:lnTo>
                      <a:pt x="10021" y="11921"/>
                    </a:lnTo>
                    <a:lnTo>
                      <a:pt x="9689" y="12384"/>
                    </a:lnTo>
                    <a:lnTo>
                      <a:pt x="9367" y="12847"/>
                    </a:lnTo>
                    <a:lnTo>
                      <a:pt x="9045" y="13310"/>
                    </a:lnTo>
                    <a:lnTo>
                      <a:pt x="8733" y="13793"/>
                    </a:lnTo>
                    <a:lnTo>
                      <a:pt x="8421" y="14276"/>
                    </a:lnTo>
                    <a:lnTo>
                      <a:pt x="8119" y="14768"/>
                    </a:lnTo>
                    <a:lnTo>
                      <a:pt x="7828" y="15271"/>
                    </a:lnTo>
                    <a:lnTo>
                      <a:pt x="7526" y="15785"/>
                    </a:lnTo>
                    <a:lnTo>
                      <a:pt x="7244" y="16298"/>
                    </a:lnTo>
                    <a:lnTo>
                      <a:pt x="6952" y="16821"/>
                    </a:lnTo>
                    <a:lnTo>
                      <a:pt x="6671" y="17354"/>
                    </a:lnTo>
                    <a:lnTo>
                      <a:pt x="6399" y="17897"/>
                    </a:lnTo>
                    <a:lnTo>
                      <a:pt x="6127" y="18440"/>
                    </a:lnTo>
                    <a:lnTo>
                      <a:pt x="6127" y="18440"/>
                    </a:lnTo>
                    <a:lnTo>
                      <a:pt x="5886" y="18963"/>
                    </a:lnTo>
                    <a:lnTo>
                      <a:pt x="5655" y="19487"/>
                    </a:lnTo>
                    <a:lnTo>
                      <a:pt x="5443" y="20030"/>
                    </a:lnTo>
                    <a:lnTo>
                      <a:pt x="5242" y="20573"/>
                    </a:lnTo>
                    <a:lnTo>
                      <a:pt x="5051" y="21136"/>
                    </a:lnTo>
                    <a:lnTo>
                      <a:pt x="4880" y="21710"/>
                    </a:lnTo>
                    <a:lnTo>
                      <a:pt x="4709" y="22293"/>
                    </a:lnTo>
                    <a:lnTo>
                      <a:pt x="4568" y="22877"/>
                    </a:lnTo>
                    <a:lnTo>
                      <a:pt x="4427" y="23470"/>
                    </a:lnTo>
                    <a:lnTo>
                      <a:pt x="4297" y="24074"/>
                    </a:lnTo>
                    <a:lnTo>
                      <a:pt x="4186" y="24678"/>
                    </a:lnTo>
                    <a:lnTo>
                      <a:pt x="4075" y="25291"/>
                    </a:lnTo>
                    <a:lnTo>
                      <a:pt x="3985" y="25915"/>
                    </a:lnTo>
                    <a:lnTo>
                      <a:pt x="3894" y="26539"/>
                    </a:lnTo>
                    <a:lnTo>
                      <a:pt x="3824" y="27162"/>
                    </a:lnTo>
                    <a:lnTo>
                      <a:pt x="3763" y="27796"/>
                    </a:lnTo>
                    <a:lnTo>
                      <a:pt x="3703" y="28430"/>
                    </a:lnTo>
                    <a:lnTo>
                      <a:pt x="3663" y="29064"/>
                    </a:lnTo>
                    <a:lnTo>
                      <a:pt x="3622" y="29698"/>
                    </a:lnTo>
                    <a:lnTo>
                      <a:pt x="3592" y="30331"/>
                    </a:lnTo>
                    <a:lnTo>
                      <a:pt x="3572" y="30965"/>
                    </a:lnTo>
                    <a:lnTo>
                      <a:pt x="3552" y="31599"/>
                    </a:lnTo>
                    <a:lnTo>
                      <a:pt x="3542" y="32233"/>
                    </a:lnTo>
                    <a:lnTo>
                      <a:pt x="3542" y="32866"/>
                    </a:lnTo>
                    <a:lnTo>
                      <a:pt x="3552" y="33490"/>
                    </a:lnTo>
                    <a:lnTo>
                      <a:pt x="3562" y="34114"/>
                    </a:lnTo>
                    <a:lnTo>
                      <a:pt x="3612" y="35351"/>
                    </a:lnTo>
                    <a:lnTo>
                      <a:pt x="3673" y="36569"/>
                    </a:lnTo>
                    <a:lnTo>
                      <a:pt x="3753" y="37756"/>
                    </a:lnTo>
                    <a:lnTo>
                      <a:pt x="3854" y="38912"/>
                    </a:lnTo>
                    <a:lnTo>
                      <a:pt x="3965" y="40029"/>
                    </a:lnTo>
                    <a:lnTo>
                      <a:pt x="4085" y="41106"/>
                    </a:lnTo>
                    <a:lnTo>
                      <a:pt x="4206" y="42132"/>
                    </a:lnTo>
                    <a:lnTo>
                      <a:pt x="4347" y="43108"/>
                    </a:lnTo>
                    <a:lnTo>
                      <a:pt x="4478" y="44033"/>
                    </a:lnTo>
                    <a:lnTo>
                      <a:pt x="4618" y="44888"/>
                    </a:lnTo>
                    <a:lnTo>
                      <a:pt x="4749" y="45673"/>
                    </a:lnTo>
                    <a:lnTo>
                      <a:pt x="4870" y="46387"/>
                    </a:lnTo>
                    <a:lnTo>
                      <a:pt x="4991" y="47021"/>
                    </a:lnTo>
                    <a:lnTo>
                      <a:pt x="5192" y="48037"/>
                    </a:lnTo>
                    <a:lnTo>
                      <a:pt x="5333" y="48681"/>
                    </a:lnTo>
                    <a:lnTo>
                      <a:pt x="5383" y="48902"/>
                    </a:lnTo>
                    <a:lnTo>
                      <a:pt x="5383" y="48902"/>
                    </a:lnTo>
                    <a:lnTo>
                      <a:pt x="5051" y="48842"/>
                    </a:lnTo>
                    <a:lnTo>
                      <a:pt x="4729" y="48791"/>
                    </a:lnTo>
                    <a:lnTo>
                      <a:pt x="4427" y="48761"/>
                    </a:lnTo>
                    <a:lnTo>
                      <a:pt x="4125" y="48741"/>
                    </a:lnTo>
                    <a:lnTo>
                      <a:pt x="3844" y="48731"/>
                    </a:lnTo>
                    <a:lnTo>
                      <a:pt x="3572" y="48731"/>
                    </a:lnTo>
                    <a:lnTo>
                      <a:pt x="3321" y="48741"/>
                    </a:lnTo>
                    <a:lnTo>
                      <a:pt x="3069" y="48771"/>
                    </a:lnTo>
                    <a:lnTo>
                      <a:pt x="2838" y="48812"/>
                    </a:lnTo>
                    <a:lnTo>
                      <a:pt x="2606" y="48862"/>
                    </a:lnTo>
                    <a:lnTo>
                      <a:pt x="2395" y="48912"/>
                    </a:lnTo>
                    <a:lnTo>
                      <a:pt x="2184" y="48983"/>
                    </a:lnTo>
                    <a:lnTo>
                      <a:pt x="1993" y="49063"/>
                    </a:lnTo>
                    <a:lnTo>
                      <a:pt x="1812" y="49154"/>
                    </a:lnTo>
                    <a:lnTo>
                      <a:pt x="1631" y="49244"/>
                    </a:lnTo>
                    <a:lnTo>
                      <a:pt x="1470" y="49355"/>
                    </a:lnTo>
                    <a:lnTo>
                      <a:pt x="1319" y="49465"/>
                    </a:lnTo>
                    <a:lnTo>
                      <a:pt x="1168" y="49596"/>
                    </a:lnTo>
                    <a:lnTo>
                      <a:pt x="1037" y="49727"/>
                    </a:lnTo>
                    <a:lnTo>
                      <a:pt x="906" y="49868"/>
                    </a:lnTo>
                    <a:lnTo>
                      <a:pt x="796" y="50009"/>
                    </a:lnTo>
                    <a:lnTo>
                      <a:pt x="685" y="50160"/>
                    </a:lnTo>
                    <a:lnTo>
                      <a:pt x="584" y="50321"/>
                    </a:lnTo>
                    <a:lnTo>
                      <a:pt x="494" y="50492"/>
                    </a:lnTo>
                    <a:lnTo>
                      <a:pt x="413" y="50663"/>
                    </a:lnTo>
                    <a:lnTo>
                      <a:pt x="333" y="50844"/>
                    </a:lnTo>
                    <a:lnTo>
                      <a:pt x="273" y="51025"/>
                    </a:lnTo>
                    <a:lnTo>
                      <a:pt x="212" y="51216"/>
                    </a:lnTo>
                    <a:lnTo>
                      <a:pt x="162" y="51407"/>
                    </a:lnTo>
                    <a:lnTo>
                      <a:pt x="112" y="51608"/>
                    </a:lnTo>
                    <a:lnTo>
                      <a:pt x="81" y="51809"/>
                    </a:lnTo>
                    <a:lnTo>
                      <a:pt x="51" y="52021"/>
                    </a:lnTo>
                    <a:lnTo>
                      <a:pt x="21" y="52232"/>
                    </a:lnTo>
                    <a:lnTo>
                      <a:pt x="11" y="52443"/>
                    </a:lnTo>
                    <a:lnTo>
                      <a:pt x="1" y="52665"/>
                    </a:lnTo>
                    <a:lnTo>
                      <a:pt x="1" y="52886"/>
                    </a:lnTo>
                    <a:lnTo>
                      <a:pt x="11" y="53328"/>
                    </a:lnTo>
                    <a:lnTo>
                      <a:pt x="41" y="53781"/>
                    </a:lnTo>
                    <a:lnTo>
                      <a:pt x="101" y="54244"/>
                    </a:lnTo>
                    <a:lnTo>
                      <a:pt x="182" y="54707"/>
                    </a:lnTo>
                    <a:lnTo>
                      <a:pt x="283" y="55159"/>
                    </a:lnTo>
                    <a:lnTo>
                      <a:pt x="393" y="55622"/>
                    </a:lnTo>
                    <a:lnTo>
                      <a:pt x="524" y="56075"/>
                    </a:lnTo>
                    <a:lnTo>
                      <a:pt x="675" y="56518"/>
                    </a:lnTo>
                    <a:lnTo>
                      <a:pt x="836" y="56950"/>
                    </a:lnTo>
                    <a:lnTo>
                      <a:pt x="1007" y="57373"/>
                    </a:lnTo>
                    <a:lnTo>
                      <a:pt x="1188" y="57785"/>
                    </a:lnTo>
                    <a:lnTo>
                      <a:pt x="1379" y="58167"/>
                    </a:lnTo>
                    <a:lnTo>
                      <a:pt x="1580" y="58540"/>
                    </a:lnTo>
                    <a:lnTo>
                      <a:pt x="1792" y="58882"/>
                    </a:lnTo>
                    <a:lnTo>
                      <a:pt x="1792" y="58882"/>
                    </a:lnTo>
                    <a:lnTo>
                      <a:pt x="2405" y="59878"/>
                    </a:lnTo>
                    <a:lnTo>
                      <a:pt x="2667" y="60300"/>
                    </a:lnTo>
                    <a:lnTo>
                      <a:pt x="2888" y="60682"/>
                    </a:lnTo>
                    <a:lnTo>
                      <a:pt x="3089" y="61045"/>
                    </a:lnTo>
                    <a:lnTo>
                      <a:pt x="3270" y="61376"/>
                    </a:lnTo>
                    <a:lnTo>
                      <a:pt x="3431" y="61698"/>
                    </a:lnTo>
                    <a:lnTo>
                      <a:pt x="3582" y="62020"/>
                    </a:lnTo>
                    <a:lnTo>
                      <a:pt x="3713" y="62342"/>
                    </a:lnTo>
                    <a:lnTo>
                      <a:pt x="3854" y="62674"/>
                    </a:lnTo>
                    <a:lnTo>
                      <a:pt x="3985" y="63036"/>
                    </a:lnTo>
                    <a:lnTo>
                      <a:pt x="4125" y="63419"/>
                    </a:lnTo>
                    <a:lnTo>
                      <a:pt x="4437" y="64294"/>
                    </a:lnTo>
                    <a:lnTo>
                      <a:pt x="4810" y="65390"/>
                    </a:lnTo>
                    <a:lnTo>
                      <a:pt x="4810" y="65390"/>
                    </a:lnTo>
                    <a:lnTo>
                      <a:pt x="4890" y="65602"/>
                    </a:lnTo>
                    <a:lnTo>
                      <a:pt x="4971" y="65803"/>
                    </a:lnTo>
                    <a:lnTo>
                      <a:pt x="5051" y="65994"/>
                    </a:lnTo>
                    <a:lnTo>
                      <a:pt x="5142" y="66175"/>
                    </a:lnTo>
                    <a:lnTo>
                      <a:pt x="5232" y="66346"/>
                    </a:lnTo>
                    <a:lnTo>
                      <a:pt x="5323" y="66497"/>
                    </a:lnTo>
                    <a:lnTo>
                      <a:pt x="5413" y="66648"/>
                    </a:lnTo>
                    <a:lnTo>
                      <a:pt x="5504" y="66789"/>
                    </a:lnTo>
                    <a:lnTo>
                      <a:pt x="5604" y="66920"/>
                    </a:lnTo>
                    <a:lnTo>
                      <a:pt x="5705" y="67040"/>
                    </a:lnTo>
                    <a:lnTo>
                      <a:pt x="5806" y="67151"/>
                    </a:lnTo>
                    <a:lnTo>
                      <a:pt x="5906" y="67252"/>
                    </a:lnTo>
                    <a:lnTo>
                      <a:pt x="6007" y="67352"/>
                    </a:lnTo>
                    <a:lnTo>
                      <a:pt x="6117" y="67433"/>
                    </a:lnTo>
                    <a:lnTo>
                      <a:pt x="6218" y="67513"/>
                    </a:lnTo>
                    <a:lnTo>
                      <a:pt x="6329" y="67584"/>
                    </a:lnTo>
                    <a:lnTo>
                      <a:pt x="6439" y="67644"/>
                    </a:lnTo>
                    <a:lnTo>
                      <a:pt x="6550" y="67704"/>
                    </a:lnTo>
                    <a:lnTo>
                      <a:pt x="6661" y="67744"/>
                    </a:lnTo>
                    <a:lnTo>
                      <a:pt x="6771" y="67795"/>
                    </a:lnTo>
                    <a:lnTo>
                      <a:pt x="6882" y="67825"/>
                    </a:lnTo>
                    <a:lnTo>
                      <a:pt x="6993" y="67855"/>
                    </a:lnTo>
                    <a:lnTo>
                      <a:pt x="7214" y="67895"/>
                    </a:lnTo>
                    <a:lnTo>
                      <a:pt x="7435" y="67915"/>
                    </a:lnTo>
                    <a:lnTo>
                      <a:pt x="7657" y="67915"/>
                    </a:lnTo>
                    <a:lnTo>
                      <a:pt x="7868" y="67895"/>
                    </a:lnTo>
                    <a:lnTo>
                      <a:pt x="8089" y="67855"/>
                    </a:lnTo>
                    <a:lnTo>
                      <a:pt x="8290" y="67805"/>
                    </a:lnTo>
                    <a:lnTo>
                      <a:pt x="8502" y="67744"/>
                    </a:lnTo>
                    <a:lnTo>
                      <a:pt x="8693" y="67684"/>
                    </a:lnTo>
                    <a:lnTo>
                      <a:pt x="8884" y="67604"/>
                    </a:lnTo>
                    <a:lnTo>
                      <a:pt x="9065" y="67523"/>
                    </a:lnTo>
                    <a:lnTo>
                      <a:pt x="9236" y="67433"/>
                    </a:lnTo>
                    <a:lnTo>
                      <a:pt x="9538" y="67262"/>
                    </a:lnTo>
                    <a:lnTo>
                      <a:pt x="9789" y="67091"/>
                    </a:lnTo>
                    <a:lnTo>
                      <a:pt x="9980" y="66960"/>
                    </a:lnTo>
                    <a:lnTo>
                      <a:pt x="10141" y="66829"/>
                    </a:lnTo>
                    <a:lnTo>
                      <a:pt x="10141" y="66829"/>
                    </a:lnTo>
                    <a:lnTo>
                      <a:pt x="10343" y="67372"/>
                    </a:lnTo>
                    <a:lnTo>
                      <a:pt x="10544" y="67895"/>
                    </a:lnTo>
                    <a:lnTo>
                      <a:pt x="10735" y="68398"/>
                    </a:lnTo>
                    <a:lnTo>
                      <a:pt x="10936" y="68881"/>
                    </a:lnTo>
                    <a:lnTo>
                      <a:pt x="11137" y="69334"/>
                    </a:lnTo>
                    <a:lnTo>
                      <a:pt x="11339" y="69787"/>
                    </a:lnTo>
                    <a:lnTo>
                      <a:pt x="11550" y="70209"/>
                    </a:lnTo>
                    <a:lnTo>
                      <a:pt x="11761" y="70632"/>
                    </a:lnTo>
                    <a:lnTo>
                      <a:pt x="11982" y="71034"/>
                    </a:lnTo>
                    <a:lnTo>
                      <a:pt x="12214" y="71436"/>
                    </a:lnTo>
                    <a:lnTo>
                      <a:pt x="12455" y="71829"/>
                    </a:lnTo>
                    <a:lnTo>
                      <a:pt x="12707" y="72211"/>
                    </a:lnTo>
                    <a:lnTo>
                      <a:pt x="12978" y="72603"/>
                    </a:lnTo>
                    <a:lnTo>
                      <a:pt x="13250" y="72986"/>
                    </a:lnTo>
                    <a:lnTo>
                      <a:pt x="13552" y="73368"/>
                    </a:lnTo>
                    <a:lnTo>
                      <a:pt x="13864" y="73760"/>
                    </a:lnTo>
                    <a:lnTo>
                      <a:pt x="14196" y="74153"/>
                    </a:lnTo>
                    <a:lnTo>
                      <a:pt x="14548" y="74555"/>
                    </a:lnTo>
                    <a:lnTo>
                      <a:pt x="14930" y="74978"/>
                    </a:lnTo>
                    <a:lnTo>
                      <a:pt x="15322" y="75400"/>
                    </a:lnTo>
                    <a:lnTo>
                      <a:pt x="15745" y="75833"/>
                    </a:lnTo>
                    <a:lnTo>
                      <a:pt x="16197" y="76295"/>
                    </a:lnTo>
                    <a:lnTo>
                      <a:pt x="16670" y="76768"/>
                    </a:lnTo>
                    <a:lnTo>
                      <a:pt x="17173" y="77251"/>
                    </a:lnTo>
                    <a:lnTo>
                      <a:pt x="18280" y="78307"/>
                    </a:lnTo>
                    <a:lnTo>
                      <a:pt x="19507" y="79464"/>
                    </a:lnTo>
                    <a:lnTo>
                      <a:pt x="20885" y="80742"/>
                    </a:lnTo>
                    <a:lnTo>
                      <a:pt x="22415" y="82150"/>
                    </a:lnTo>
                    <a:lnTo>
                      <a:pt x="22415" y="82150"/>
                    </a:lnTo>
                    <a:lnTo>
                      <a:pt x="23109" y="82784"/>
                    </a:lnTo>
                    <a:lnTo>
                      <a:pt x="23763" y="83368"/>
                    </a:lnTo>
                    <a:lnTo>
                      <a:pt x="24396" y="83921"/>
                    </a:lnTo>
                    <a:lnTo>
                      <a:pt x="25010" y="84424"/>
                    </a:lnTo>
                    <a:lnTo>
                      <a:pt x="25594" y="84907"/>
                    </a:lnTo>
                    <a:lnTo>
                      <a:pt x="26157" y="85349"/>
                    </a:lnTo>
                    <a:lnTo>
                      <a:pt x="26690" y="85752"/>
                    </a:lnTo>
                    <a:lnTo>
                      <a:pt x="27213" y="86134"/>
                    </a:lnTo>
                    <a:lnTo>
                      <a:pt x="27716" y="86476"/>
                    </a:lnTo>
                    <a:lnTo>
                      <a:pt x="28189" y="86798"/>
                    </a:lnTo>
                    <a:lnTo>
                      <a:pt x="28662" y="87080"/>
                    </a:lnTo>
                    <a:lnTo>
                      <a:pt x="29104" y="87341"/>
                    </a:lnTo>
                    <a:lnTo>
                      <a:pt x="29537" y="87583"/>
                    </a:lnTo>
                    <a:lnTo>
                      <a:pt x="29950" y="87794"/>
                    </a:lnTo>
                    <a:lnTo>
                      <a:pt x="30362" y="87985"/>
                    </a:lnTo>
                    <a:lnTo>
                      <a:pt x="30754" y="88156"/>
                    </a:lnTo>
                    <a:lnTo>
                      <a:pt x="31137" y="88297"/>
                    </a:lnTo>
                    <a:lnTo>
                      <a:pt x="31509" y="88428"/>
                    </a:lnTo>
                    <a:lnTo>
                      <a:pt x="31871" y="88539"/>
                    </a:lnTo>
                    <a:lnTo>
                      <a:pt x="32223" y="88639"/>
                    </a:lnTo>
                    <a:lnTo>
                      <a:pt x="32575" y="88720"/>
                    </a:lnTo>
                    <a:lnTo>
                      <a:pt x="32917" y="88780"/>
                    </a:lnTo>
                    <a:lnTo>
                      <a:pt x="33259" y="88840"/>
                    </a:lnTo>
                    <a:lnTo>
                      <a:pt x="33591" y="88881"/>
                    </a:lnTo>
                    <a:lnTo>
                      <a:pt x="33933" y="88911"/>
                    </a:lnTo>
                    <a:lnTo>
                      <a:pt x="34265" y="88931"/>
                    </a:lnTo>
                    <a:lnTo>
                      <a:pt x="34597" y="88951"/>
                    </a:lnTo>
                    <a:lnTo>
                      <a:pt x="34929" y="88961"/>
                    </a:lnTo>
                    <a:lnTo>
                      <a:pt x="35613" y="88971"/>
                    </a:lnTo>
                    <a:lnTo>
                      <a:pt x="36307" y="88971"/>
                    </a:lnTo>
                    <a:lnTo>
                      <a:pt x="36307" y="88971"/>
                    </a:lnTo>
                    <a:lnTo>
                      <a:pt x="37002" y="88971"/>
                    </a:lnTo>
                    <a:lnTo>
                      <a:pt x="37676" y="88961"/>
                    </a:lnTo>
                    <a:lnTo>
                      <a:pt x="38018" y="88951"/>
                    </a:lnTo>
                    <a:lnTo>
                      <a:pt x="38350" y="88931"/>
                    </a:lnTo>
                    <a:lnTo>
                      <a:pt x="38682" y="88911"/>
                    </a:lnTo>
                    <a:lnTo>
                      <a:pt x="39014" y="88881"/>
                    </a:lnTo>
                    <a:lnTo>
                      <a:pt x="39346" y="88840"/>
                    </a:lnTo>
                    <a:lnTo>
                      <a:pt x="39688" y="88780"/>
                    </a:lnTo>
                    <a:lnTo>
                      <a:pt x="40030" y="88720"/>
                    </a:lnTo>
                    <a:lnTo>
                      <a:pt x="40372" y="88639"/>
                    </a:lnTo>
                    <a:lnTo>
                      <a:pt x="40734" y="88539"/>
                    </a:lnTo>
                    <a:lnTo>
                      <a:pt x="41096" y="88428"/>
                    </a:lnTo>
                    <a:lnTo>
                      <a:pt x="41458" y="88297"/>
                    </a:lnTo>
                    <a:lnTo>
                      <a:pt x="41840" y="88156"/>
                    </a:lnTo>
                    <a:lnTo>
                      <a:pt x="42233" y="87985"/>
                    </a:lnTo>
                    <a:lnTo>
                      <a:pt x="42635" y="87794"/>
                    </a:lnTo>
                    <a:lnTo>
                      <a:pt x="43058" y="87583"/>
                    </a:lnTo>
                    <a:lnTo>
                      <a:pt x="43490" y="87341"/>
                    </a:lnTo>
                    <a:lnTo>
                      <a:pt x="43933" y="87080"/>
                    </a:lnTo>
                    <a:lnTo>
                      <a:pt x="44396" y="86798"/>
                    </a:lnTo>
                    <a:lnTo>
                      <a:pt x="44879" y="86476"/>
                    </a:lnTo>
                    <a:lnTo>
                      <a:pt x="45382" y="86134"/>
                    </a:lnTo>
                    <a:lnTo>
                      <a:pt x="45895" y="85752"/>
                    </a:lnTo>
                    <a:lnTo>
                      <a:pt x="46438" y="85349"/>
                    </a:lnTo>
                    <a:lnTo>
                      <a:pt x="47001" y="84907"/>
                    </a:lnTo>
                    <a:lnTo>
                      <a:pt x="47595" y="84424"/>
                    </a:lnTo>
                    <a:lnTo>
                      <a:pt x="48208" y="83921"/>
                    </a:lnTo>
                    <a:lnTo>
                      <a:pt x="48842" y="83368"/>
                    </a:lnTo>
                    <a:lnTo>
                      <a:pt x="49506" y="82784"/>
                    </a:lnTo>
                    <a:lnTo>
                      <a:pt x="50200" y="82150"/>
                    </a:lnTo>
                    <a:lnTo>
                      <a:pt x="50200" y="82150"/>
                    </a:lnTo>
                    <a:lnTo>
                      <a:pt x="51729" y="80742"/>
                    </a:lnTo>
                    <a:lnTo>
                      <a:pt x="53118" y="79474"/>
                    </a:lnTo>
                    <a:lnTo>
                      <a:pt x="54345" y="78318"/>
                    </a:lnTo>
                    <a:lnTo>
                      <a:pt x="55452" y="77271"/>
                    </a:lnTo>
                    <a:lnTo>
                      <a:pt x="55955" y="76778"/>
                    </a:lnTo>
                    <a:lnTo>
                      <a:pt x="56437" y="76306"/>
                    </a:lnTo>
                    <a:lnTo>
                      <a:pt x="56880" y="75853"/>
                    </a:lnTo>
                    <a:lnTo>
                      <a:pt x="57303" y="75410"/>
                    </a:lnTo>
                    <a:lnTo>
                      <a:pt x="57705" y="74988"/>
                    </a:lnTo>
                    <a:lnTo>
                      <a:pt x="58077" y="74575"/>
                    </a:lnTo>
                    <a:lnTo>
                      <a:pt x="58429" y="74173"/>
                    </a:lnTo>
                    <a:lnTo>
                      <a:pt x="58761" y="73770"/>
                    </a:lnTo>
                    <a:lnTo>
                      <a:pt x="59073" y="73378"/>
                    </a:lnTo>
                    <a:lnTo>
                      <a:pt x="59375" y="72996"/>
                    </a:lnTo>
                    <a:lnTo>
                      <a:pt x="59647" y="72614"/>
                    </a:lnTo>
                    <a:lnTo>
                      <a:pt x="59918" y="72221"/>
                    </a:lnTo>
                    <a:lnTo>
                      <a:pt x="60170" y="71839"/>
                    </a:lnTo>
                    <a:lnTo>
                      <a:pt x="60411" y="71447"/>
                    </a:lnTo>
                    <a:lnTo>
                      <a:pt x="60643" y="71044"/>
                    </a:lnTo>
                    <a:lnTo>
                      <a:pt x="60864" y="70632"/>
                    </a:lnTo>
                    <a:lnTo>
                      <a:pt x="61075" y="70219"/>
                    </a:lnTo>
                    <a:lnTo>
                      <a:pt x="61276" y="69787"/>
                    </a:lnTo>
                    <a:lnTo>
                      <a:pt x="61488" y="69344"/>
                    </a:lnTo>
                    <a:lnTo>
                      <a:pt x="61679" y="68881"/>
                    </a:lnTo>
                    <a:lnTo>
                      <a:pt x="61880" y="68398"/>
                    </a:lnTo>
                    <a:lnTo>
                      <a:pt x="62081" y="67895"/>
                    </a:lnTo>
                    <a:lnTo>
                      <a:pt x="62272" y="67372"/>
                    </a:lnTo>
                    <a:lnTo>
                      <a:pt x="62473" y="66829"/>
                    </a:lnTo>
                    <a:lnTo>
                      <a:pt x="62473" y="66829"/>
                    </a:lnTo>
                    <a:lnTo>
                      <a:pt x="62634" y="66960"/>
                    </a:lnTo>
                    <a:lnTo>
                      <a:pt x="62826" y="67091"/>
                    </a:lnTo>
                    <a:lnTo>
                      <a:pt x="63077" y="67262"/>
                    </a:lnTo>
                    <a:lnTo>
                      <a:pt x="63389" y="67433"/>
                    </a:lnTo>
                    <a:lnTo>
                      <a:pt x="63560" y="67523"/>
                    </a:lnTo>
                    <a:lnTo>
                      <a:pt x="63731" y="67604"/>
                    </a:lnTo>
                    <a:lnTo>
                      <a:pt x="63922" y="67684"/>
                    </a:lnTo>
                    <a:lnTo>
                      <a:pt x="64123" y="67744"/>
                    </a:lnTo>
                    <a:lnTo>
                      <a:pt x="64325" y="67805"/>
                    </a:lnTo>
                    <a:lnTo>
                      <a:pt x="64536" y="67855"/>
                    </a:lnTo>
                    <a:lnTo>
                      <a:pt x="64747" y="67895"/>
                    </a:lnTo>
                    <a:lnTo>
                      <a:pt x="64968" y="67915"/>
                    </a:lnTo>
                    <a:lnTo>
                      <a:pt x="65180" y="67915"/>
                    </a:lnTo>
                    <a:lnTo>
                      <a:pt x="65401" y="67895"/>
                    </a:lnTo>
                    <a:lnTo>
                      <a:pt x="65632" y="67855"/>
                    </a:lnTo>
                    <a:lnTo>
                      <a:pt x="65743" y="67825"/>
                    </a:lnTo>
                    <a:lnTo>
                      <a:pt x="65854" y="67795"/>
                    </a:lnTo>
                    <a:lnTo>
                      <a:pt x="65964" y="67744"/>
                    </a:lnTo>
                    <a:lnTo>
                      <a:pt x="66065" y="67704"/>
                    </a:lnTo>
                    <a:lnTo>
                      <a:pt x="66176" y="67644"/>
                    </a:lnTo>
                    <a:lnTo>
                      <a:pt x="66286" y="67584"/>
                    </a:lnTo>
                    <a:lnTo>
                      <a:pt x="66397" y="67513"/>
                    </a:lnTo>
                    <a:lnTo>
                      <a:pt x="66497" y="67433"/>
                    </a:lnTo>
                    <a:lnTo>
                      <a:pt x="66608" y="67352"/>
                    </a:lnTo>
                    <a:lnTo>
                      <a:pt x="66709" y="67252"/>
                    </a:lnTo>
                    <a:lnTo>
                      <a:pt x="66809" y="67151"/>
                    </a:lnTo>
                    <a:lnTo>
                      <a:pt x="66910" y="67040"/>
                    </a:lnTo>
                    <a:lnTo>
                      <a:pt x="67011" y="66920"/>
                    </a:lnTo>
                    <a:lnTo>
                      <a:pt x="67111" y="66789"/>
                    </a:lnTo>
                    <a:lnTo>
                      <a:pt x="67202" y="66648"/>
                    </a:lnTo>
                    <a:lnTo>
                      <a:pt x="67292" y="66497"/>
                    </a:lnTo>
                    <a:lnTo>
                      <a:pt x="67383" y="66346"/>
                    </a:lnTo>
                    <a:lnTo>
                      <a:pt x="67473" y="66175"/>
                    </a:lnTo>
                    <a:lnTo>
                      <a:pt x="67564" y="65994"/>
                    </a:lnTo>
                    <a:lnTo>
                      <a:pt x="67644" y="65803"/>
                    </a:lnTo>
                    <a:lnTo>
                      <a:pt x="67725" y="65602"/>
                    </a:lnTo>
                    <a:lnTo>
                      <a:pt x="67805" y="65390"/>
                    </a:lnTo>
                    <a:lnTo>
                      <a:pt x="67805" y="65390"/>
                    </a:lnTo>
                    <a:lnTo>
                      <a:pt x="68178" y="64294"/>
                    </a:lnTo>
                    <a:lnTo>
                      <a:pt x="68489" y="63419"/>
                    </a:lnTo>
                    <a:lnTo>
                      <a:pt x="68630" y="63036"/>
                    </a:lnTo>
                    <a:lnTo>
                      <a:pt x="68761" y="62674"/>
                    </a:lnTo>
                    <a:lnTo>
                      <a:pt x="68902" y="62342"/>
                    </a:lnTo>
                    <a:lnTo>
                      <a:pt x="69043" y="62020"/>
                    </a:lnTo>
                    <a:lnTo>
                      <a:pt x="69184" y="61698"/>
                    </a:lnTo>
                    <a:lnTo>
                      <a:pt x="69344" y="61376"/>
                    </a:lnTo>
                    <a:lnTo>
                      <a:pt x="69526" y="61045"/>
                    </a:lnTo>
                    <a:lnTo>
                      <a:pt x="69727" y="60682"/>
                    </a:lnTo>
                    <a:lnTo>
                      <a:pt x="69958" y="60300"/>
                    </a:lnTo>
                    <a:lnTo>
                      <a:pt x="70210" y="59878"/>
                    </a:lnTo>
                    <a:lnTo>
                      <a:pt x="70823" y="58882"/>
                    </a:lnTo>
                    <a:lnTo>
                      <a:pt x="70823" y="58882"/>
                    </a:lnTo>
                    <a:lnTo>
                      <a:pt x="71035" y="58540"/>
                    </a:lnTo>
                    <a:lnTo>
                      <a:pt x="71236" y="58167"/>
                    </a:lnTo>
                    <a:lnTo>
                      <a:pt x="71427" y="57785"/>
                    </a:lnTo>
                    <a:lnTo>
                      <a:pt x="71608" y="57373"/>
                    </a:lnTo>
                    <a:lnTo>
                      <a:pt x="71789" y="56950"/>
                    </a:lnTo>
                    <a:lnTo>
                      <a:pt x="71950" y="56518"/>
                    </a:lnTo>
                    <a:lnTo>
                      <a:pt x="72091" y="56075"/>
                    </a:lnTo>
                    <a:lnTo>
                      <a:pt x="72222" y="55622"/>
                    </a:lnTo>
                    <a:lnTo>
                      <a:pt x="72342" y="55159"/>
                    </a:lnTo>
                    <a:lnTo>
                      <a:pt x="72433" y="54707"/>
                    </a:lnTo>
                    <a:lnTo>
                      <a:pt x="72513" y="54244"/>
                    </a:lnTo>
                    <a:lnTo>
                      <a:pt x="72574" y="53781"/>
                    </a:lnTo>
                    <a:lnTo>
                      <a:pt x="72604" y="53328"/>
                    </a:lnTo>
                    <a:lnTo>
                      <a:pt x="72624" y="52886"/>
                    </a:lnTo>
                    <a:lnTo>
                      <a:pt x="72614" y="52665"/>
                    </a:lnTo>
                    <a:lnTo>
                      <a:pt x="72604" y="52443"/>
                    </a:lnTo>
                    <a:lnTo>
                      <a:pt x="72594" y="52232"/>
                    </a:lnTo>
                    <a:lnTo>
                      <a:pt x="72564" y="52021"/>
                    </a:lnTo>
                    <a:lnTo>
                      <a:pt x="72533" y="51809"/>
                    </a:lnTo>
                    <a:lnTo>
                      <a:pt x="72503" y="51608"/>
                    </a:lnTo>
                    <a:lnTo>
                      <a:pt x="72453" y="51407"/>
                    </a:lnTo>
                    <a:lnTo>
                      <a:pt x="72403" y="51216"/>
                    </a:lnTo>
                    <a:lnTo>
                      <a:pt x="72342" y="51025"/>
                    </a:lnTo>
                    <a:lnTo>
                      <a:pt x="72282" y="50844"/>
                    </a:lnTo>
                    <a:lnTo>
                      <a:pt x="72202" y="50663"/>
                    </a:lnTo>
                    <a:lnTo>
                      <a:pt x="72121" y="50492"/>
                    </a:lnTo>
                    <a:lnTo>
                      <a:pt x="72030" y="50321"/>
                    </a:lnTo>
                    <a:lnTo>
                      <a:pt x="71930" y="50160"/>
                    </a:lnTo>
                    <a:lnTo>
                      <a:pt x="71819" y="50009"/>
                    </a:lnTo>
                    <a:lnTo>
                      <a:pt x="71709" y="49868"/>
                    </a:lnTo>
                    <a:lnTo>
                      <a:pt x="71578" y="49727"/>
                    </a:lnTo>
                    <a:lnTo>
                      <a:pt x="71437" y="49596"/>
                    </a:lnTo>
                    <a:lnTo>
                      <a:pt x="71296" y="49465"/>
                    </a:lnTo>
                    <a:lnTo>
                      <a:pt x="71145" y="49355"/>
                    </a:lnTo>
                    <a:lnTo>
                      <a:pt x="70974" y="49244"/>
                    </a:lnTo>
                    <a:lnTo>
                      <a:pt x="70803" y="49154"/>
                    </a:lnTo>
                    <a:lnTo>
                      <a:pt x="70622" y="49063"/>
                    </a:lnTo>
                    <a:lnTo>
                      <a:pt x="70431" y="48983"/>
                    </a:lnTo>
                    <a:lnTo>
                      <a:pt x="70220" y="48912"/>
                    </a:lnTo>
                    <a:lnTo>
                      <a:pt x="70008" y="48862"/>
                    </a:lnTo>
                    <a:lnTo>
                      <a:pt x="69777" y="48812"/>
                    </a:lnTo>
                    <a:lnTo>
                      <a:pt x="69546" y="48771"/>
                    </a:lnTo>
                    <a:lnTo>
                      <a:pt x="69294" y="48741"/>
                    </a:lnTo>
                    <a:lnTo>
                      <a:pt x="69033" y="48731"/>
                    </a:lnTo>
                    <a:lnTo>
                      <a:pt x="68761" y="48731"/>
                    </a:lnTo>
                    <a:lnTo>
                      <a:pt x="68479" y="48741"/>
                    </a:lnTo>
                    <a:lnTo>
                      <a:pt x="68188" y="48761"/>
                    </a:lnTo>
                    <a:lnTo>
                      <a:pt x="67886" y="48791"/>
                    </a:lnTo>
                    <a:lnTo>
                      <a:pt x="67564" y="48842"/>
                    </a:lnTo>
                    <a:lnTo>
                      <a:pt x="67232" y="4890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1746;p34"/>
              <p:cNvSpPr/>
              <p:nvPr/>
            </p:nvSpPr>
            <p:spPr>
              <a:xfrm>
                <a:off x="7867532" y="3090675"/>
                <a:ext cx="48439" cy="198359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18833" extrusionOk="0">
                    <a:moveTo>
                      <a:pt x="1" y="18833"/>
                    </a:moveTo>
                    <a:lnTo>
                      <a:pt x="1" y="18833"/>
                    </a:lnTo>
                    <a:lnTo>
                      <a:pt x="1" y="18833"/>
                    </a:lnTo>
                    <a:lnTo>
                      <a:pt x="1" y="18833"/>
                    </a:lnTo>
                    <a:lnTo>
                      <a:pt x="1" y="18833"/>
                    </a:lnTo>
                    <a:close/>
                    <a:moveTo>
                      <a:pt x="11" y="18823"/>
                    </a:moveTo>
                    <a:lnTo>
                      <a:pt x="11" y="18823"/>
                    </a:lnTo>
                    <a:lnTo>
                      <a:pt x="11" y="18833"/>
                    </a:lnTo>
                    <a:lnTo>
                      <a:pt x="11" y="18833"/>
                    </a:lnTo>
                    <a:lnTo>
                      <a:pt x="11" y="18823"/>
                    </a:lnTo>
                    <a:close/>
                    <a:moveTo>
                      <a:pt x="3049" y="14487"/>
                    </a:moveTo>
                    <a:lnTo>
                      <a:pt x="3049" y="14487"/>
                    </a:lnTo>
                    <a:lnTo>
                      <a:pt x="2918" y="14849"/>
                    </a:lnTo>
                    <a:lnTo>
                      <a:pt x="2777" y="15201"/>
                    </a:lnTo>
                    <a:lnTo>
                      <a:pt x="2637" y="15543"/>
                    </a:lnTo>
                    <a:lnTo>
                      <a:pt x="2486" y="15875"/>
                    </a:lnTo>
                    <a:lnTo>
                      <a:pt x="2325" y="16197"/>
                    </a:lnTo>
                    <a:lnTo>
                      <a:pt x="2154" y="16499"/>
                    </a:lnTo>
                    <a:lnTo>
                      <a:pt x="1983" y="16801"/>
                    </a:lnTo>
                    <a:lnTo>
                      <a:pt x="1802" y="17082"/>
                    </a:lnTo>
                    <a:lnTo>
                      <a:pt x="1610" y="17354"/>
                    </a:lnTo>
                    <a:lnTo>
                      <a:pt x="1409" y="17616"/>
                    </a:lnTo>
                    <a:lnTo>
                      <a:pt x="1198" y="17857"/>
                    </a:lnTo>
                    <a:lnTo>
                      <a:pt x="987" y="18078"/>
                    </a:lnTo>
                    <a:lnTo>
                      <a:pt x="755" y="18290"/>
                    </a:lnTo>
                    <a:lnTo>
                      <a:pt x="524" y="18481"/>
                    </a:lnTo>
                    <a:lnTo>
                      <a:pt x="283" y="18662"/>
                    </a:lnTo>
                    <a:lnTo>
                      <a:pt x="31" y="18823"/>
                    </a:lnTo>
                    <a:lnTo>
                      <a:pt x="31" y="18823"/>
                    </a:lnTo>
                    <a:lnTo>
                      <a:pt x="31" y="18823"/>
                    </a:lnTo>
                    <a:lnTo>
                      <a:pt x="31" y="18823"/>
                    </a:lnTo>
                    <a:lnTo>
                      <a:pt x="283" y="18662"/>
                    </a:lnTo>
                    <a:lnTo>
                      <a:pt x="524" y="18481"/>
                    </a:lnTo>
                    <a:lnTo>
                      <a:pt x="755" y="18290"/>
                    </a:lnTo>
                    <a:lnTo>
                      <a:pt x="987" y="18078"/>
                    </a:lnTo>
                    <a:lnTo>
                      <a:pt x="1198" y="17857"/>
                    </a:lnTo>
                    <a:lnTo>
                      <a:pt x="1409" y="17616"/>
                    </a:lnTo>
                    <a:lnTo>
                      <a:pt x="1610" y="17354"/>
                    </a:lnTo>
                    <a:lnTo>
                      <a:pt x="1802" y="17082"/>
                    </a:lnTo>
                    <a:lnTo>
                      <a:pt x="1983" y="16801"/>
                    </a:lnTo>
                    <a:lnTo>
                      <a:pt x="2154" y="16499"/>
                    </a:lnTo>
                    <a:lnTo>
                      <a:pt x="2325" y="16197"/>
                    </a:lnTo>
                    <a:lnTo>
                      <a:pt x="2486" y="15875"/>
                    </a:lnTo>
                    <a:lnTo>
                      <a:pt x="2637" y="15543"/>
                    </a:lnTo>
                    <a:lnTo>
                      <a:pt x="2777" y="15201"/>
                    </a:lnTo>
                    <a:lnTo>
                      <a:pt x="2918" y="14849"/>
                    </a:lnTo>
                    <a:lnTo>
                      <a:pt x="3049" y="14487"/>
                    </a:lnTo>
                    <a:close/>
                    <a:moveTo>
                      <a:pt x="3049" y="14477"/>
                    </a:moveTo>
                    <a:lnTo>
                      <a:pt x="3049" y="14477"/>
                    </a:lnTo>
                    <a:lnTo>
                      <a:pt x="3049" y="14487"/>
                    </a:lnTo>
                    <a:lnTo>
                      <a:pt x="3049" y="14487"/>
                    </a:lnTo>
                    <a:lnTo>
                      <a:pt x="3049" y="14477"/>
                    </a:lnTo>
                    <a:close/>
                    <a:moveTo>
                      <a:pt x="4598" y="2697"/>
                    </a:moveTo>
                    <a:lnTo>
                      <a:pt x="4598" y="2697"/>
                    </a:lnTo>
                    <a:lnTo>
                      <a:pt x="4588" y="3391"/>
                    </a:lnTo>
                    <a:lnTo>
                      <a:pt x="4578" y="4135"/>
                    </a:lnTo>
                    <a:lnTo>
                      <a:pt x="4548" y="4940"/>
                    </a:lnTo>
                    <a:lnTo>
                      <a:pt x="4508" y="5785"/>
                    </a:lnTo>
                    <a:lnTo>
                      <a:pt x="4457" y="6670"/>
                    </a:lnTo>
                    <a:lnTo>
                      <a:pt x="4377" y="7576"/>
                    </a:lnTo>
                    <a:lnTo>
                      <a:pt x="4286" y="8511"/>
                    </a:lnTo>
                    <a:lnTo>
                      <a:pt x="4176" y="9447"/>
                    </a:lnTo>
                    <a:lnTo>
                      <a:pt x="4176" y="9447"/>
                    </a:lnTo>
                    <a:lnTo>
                      <a:pt x="4286" y="8511"/>
                    </a:lnTo>
                    <a:lnTo>
                      <a:pt x="4377" y="7576"/>
                    </a:lnTo>
                    <a:lnTo>
                      <a:pt x="4457" y="6670"/>
                    </a:lnTo>
                    <a:lnTo>
                      <a:pt x="4508" y="5785"/>
                    </a:lnTo>
                    <a:lnTo>
                      <a:pt x="4548" y="4940"/>
                    </a:lnTo>
                    <a:lnTo>
                      <a:pt x="4578" y="4135"/>
                    </a:lnTo>
                    <a:lnTo>
                      <a:pt x="4588" y="3391"/>
                    </a:lnTo>
                    <a:lnTo>
                      <a:pt x="4598" y="2697"/>
                    </a:lnTo>
                    <a:lnTo>
                      <a:pt x="4598" y="2697"/>
                    </a:lnTo>
                    <a:lnTo>
                      <a:pt x="4598" y="2697"/>
                    </a:lnTo>
                    <a:close/>
                    <a:moveTo>
                      <a:pt x="1490" y="11"/>
                    </a:moveTo>
                    <a:lnTo>
                      <a:pt x="1490" y="11"/>
                    </a:lnTo>
                    <a:lnTo>
                      <a:pt x="1490" y="11"/>
                    </a:lnTo>
                    <a:close/>
                    <a:moveTo>
                      <a:pt x="1480" y="1"/>
                    </a:moveTo>
                    <a:lnTo>
                      <a:pt x="1480" y="1"/>
                    </a:lnTo>
                    <a:lnTo>
                      <a:pt x="1480" y="1"/>
                    </a:lnTo>
                    <a:lnTo>
                      <a:pt x="1480" y="1"/>
                    </a:lnTo>
                    <a:lnTo>
                      <a:pt x="1480" y="1"/>
                    </a:lnTo>
                    <a:close/>
                  </a:path>
                </a:pathLst>
              </a:custGeom>
              <a:solidFill>
                <a:srgbClr val="3619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1747;p34"/>
              <p:cNvSpPr/>
              <p:nvPr/>
            </p:nvSpPr>
            <p:spPr>
              <a:xfrm>
                <a:off x="7867532" y="3289023"/>
                <a:ext cx="11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1748;p34"/>
              <p:cNvSpPr/>
              <p:nvPr/>
            </p:nvSpPr>
            <p:spPr>
              <a:xfrm>
                <a:off x="7867637" y="3288918"/>
                <a:ext cx="11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1749;p34"/>
              <p:cNvSpPr/>
              <p:nvPr/>
            </p:nvSpPr>
            <p:spPr>
              <a:xfrm>
                <a:off x="7867858" y="3243249"/>
                <a:ext cx="31798" cy="45679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4337" fill="none" extrusionOk="0">
                    <a:moveTo>
                      <a:pt x="3018" y="1"/>
                    </a:moveTo>
                    <a:lnTo>
                      <a:pt x="3018" y="1"/>
                    </a:lnTo>
                    <a:lnTo>
                      <a:pt x="2887" y="363"/>
                    </a:lnTo>
                    <a:lnTo>
                      <a:pt x="2746" y="715"/>
                    </a:lnTo>
                    <a:lnTo>
                      <a:pt x="2606" y="1057"/>
                    </a:lnTo>
                    <a:lnTo>
                      <a:pt x="2455" y="1389"/>
                    </a:lnTo>
                    <a:lnTo>
                      <a:pt x="2294" y="1711"/>
                    </a:lnTo>
                    <a:lnTo>
                      <a:pt x="2123" y="2013"/>
                    </a:lnTo>
                    <a:lnTo>
                      <a:pt x="1952" y="2315"/>
                    </a:lnTo>
                    <a:lnTo>
                      <a:pt x="1771" y="2596"/>
                    </a:lnTo>
                    <a:lnTo>
                      <a:pt x="1579" y="2868"/>
                    </a:lnTo>
                    <a:lnTo>
                      <a:pt x="1378" y="3130"/>
                    </a:lnTo>
                    <a:lnTo>
                      <a:pt x="1167" y="3371"/>
                    </a:lnTo>
                    <a:lnTo>
                      <a:pt x="956" y="3592"/>
                    </a:lnTo>
                    <a:lnTo>
                      <a:pt x="724" y="3804"/>
                    </a:lnTo>
                    <a:lnTo>
                      <a:pt x="493" y="3995"/>
                    </a:lnTo>
                    <a:lnTo>
                      <a:pt x="252" y="4176"/>
                    </a:lnTo>
                    <a:lnTo>
                      <a:pt x="0" y="4337"/>
                    </a:lnTo>
                    <a:lnTo>
                      <a:pt x="0" y="4337"/>
                    </a:lnTo>
                    <a:lnTo>
                      <a:pt x="0" y="4337"/>
                    </a:lnTo>
                    <a:lnTo>
                      <a:pt x="0" y="4337"/>
                    </a:lnTo>
                    <a:lnTo>
                      <a:pt x="252" y="4176"/>
                    </a:lnTo>
                    <a:lnTo>
                      <a:pt x="493" y="3995"/>
                    </a:lnTo>
                    <a:lnTo>
                      <a:pt x="724" y="3804"/>
                    </a:lnTo>
                    <a:lnTo>
                      <a:pt x="956" y="3592"/>
                    </a:lnTo>
                    <a:lnTo>
                      <a:pt x="1167" y="3371"/>
                    </a:lnTo>
                    <a:lnTo>
                      <a:pt x="1378" y="3130"/>
                    </a:lnTo>
                    <a:lnTo>
                      <a:pt x="1579" y="2868"/>
                    </a:lnTo>
                    <a:lnTo>
                      <a:pt x="1771" y="2596"/>
                    </a:lnTo>
                    <a:lnTo>
                      <a:pt x="1952" y="2315"/>
                    </a:lnTo>
                    <a:lnTo>
                      <a:pt x="2123" y="2013"/>
                    </a:lnTo>
                    <a:lnTo>
                      <a:pt x="2294" y="1711"/>
                    </a:lnTo>
                    <a:lnTo>
                      <a:pt x="2455" y="1389"/>
                    </a:lnTo>
                    <a:lnTo>
                      <a:pt x="2606" y="1057"/>
                    </a:lnTo>
                    <a:lnTo>
                      <a:pt x="2746" y="715"/>
                    </a:lnTo>
                    <a:lnTo>
                      <a:pt x="2887" y="363"/>
                    </a:lnTo>
                    <a:lnTo>
                      <a:pt x="301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1750;p34"/>
              <p:cNvSpPr/>
              <p:nvPr/>
            </p:nvSpPr>
            <p:spPr>
              <a:xfrm>
                <a:off x="7899645" y="3243144"/>
                <a:ext cx="11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1751;p34"/>
              <p:cNvSpPr/>
              <p:nvPr/>
            </p:nvSpPr>
            <p:spPr>
              <a:xfrm>
                <a:off x="7911505" y="3119071"/>
                <a:ext cx="4466" cy="71105"/>
              </a:xfrm>
              <a:custGeom>
                <a:avLst/>
                <a:gdLst/>
                <a:ahLst/>
                <a:cxnLst/>
                <a:rect l="l" t="t" r="r" b="b"/>
                <a:pathLst>
                  <a:path w="424" h="6751" fill="none" extrusionOk="0">
                    <a:moveTo>
                      <a:pt x="423" y="1"/>
                    </a:moveTo>
                    <a:lnTo>
                      <a:pt x="423" y="1"/>
                    </a:lnTo>
                    <a:lnTo>
                      <a:pt x="413" y="695"/>
                    </a:lnTo>
                    <a:lnTo>
                      <a:pt x="403" y="1439"/>
                    </a:lnTo>
                    <a:lnTo>
                      <a:pt x="373" y="2244"/>
                    </a:lnTo>
                    <a:lnTo>
                      <a:pt x="333" y="3089"/>
                    </a:lnTo>
                    <a:lnTo>
                      <a:pt x="282" y="3974"/>
                    </a:lnTo>
                    <a:lnTo>
                      <a:pt x="202" y="4880"/>
                    </a:lnTo>
                    <a:lnTo>
                      <a:pt x="111" y="5815"/>
                    </a:lnTo>
                    <a:lnTo>
                      <a:pt x="1" y="6751"/>
                    </a:lnTo>
                    <a:lnTo>
                      <a:pt x="1" y="6751"/>
                    </a:lnTo>
                    <a:lnTo>
                      <a:pt x="111" y="5815"/>
                    </a:lnTo>
                    <a:lnTo>
                      <a:pt x="202" y="4880"/>
                    </a:lnTo>
                    <a:lnTo>
                      <a:pt x="282" y="3974"/>
                    </a:lnTo>
                    <a:lnTo>
                      <a:pt x="333" y="3089"/>
                    </a:lnTo>
                    <a:lnTo>
                      <a:pt x="373" y="2244"/>
                    </a:lnTo>
                    <a:lnTo>
                      <a:pt x="403" y="1439"/>
                    </a:lnTo>
                    <a:lnTo>
                      <a:pt x="413" y="695"/>
                    </a:lnTo>
                    <a:lnTo>
                      <a:pt x="423" y="1"/>
                    </a:lnTo>
                    <a:lnTo>
                      <a:pt x="423" y="1"/>
                    </a:lnTo>
                    <a:lnTo>
                      <a:pt x="42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1752;p34"/>
              <p:cNvSpPr/>
              <p:nvPr/>
            </p:nvSpPr>
            <p:spPr>
              <a:xfrm>
                <a:off x="7883215" y="3090780"/>
                <a:ext cx="11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1753;p34"/>
              <p:cNvSpPr/>
              <p:nvPr/>
            </p:nvSpPr>
            <p:spPr>
              <a:xfrm>
                <a:off x="7883109" y="3090675"/>
                <a:ext cx="11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1754;p34"/>
              <p:cNvSpPr/>
              <p:nvPr/>
            </p:nvSpPr>
            <p:spPr>
              <a:xfrm>
                <a:off x="7673312" y="3119071"/>
                <a:ext cx="362286" cy="223268"/>
              </a:xfrm>
              <a:custGeom>
                <a:avLst/>
                <a:gdLst/>
                <a:ahLst/>
                <a:cxnLst/>
                <a:rect l="l" t="t" r="r" b="b"/>
                <a:pathLst>
                  <a:path w="34397" h="21198" extrusionOk="0">
                    <a:moveTo>
                      <a:pt x="23038" y="1"/>
                    </a:moveTo>
                    <a:lnTo>
                      <a:pt x="23028" y="695"/>
                    </a:lnTo>
                    <a:lnTo>
                      <a:pt x="23018" y="1439"/>
                    </a:lnTo>
                    <a:lnTo>
                      <a:pt x="22988" y="2244"/>
                    </a:lnTo>
                    <a:lnTo>
                      <a:pt x="22948" y="3089"/>
                    </a:lnTo>
                    <a:lnTo>
                      <a:pt x="22897" y="3974"/>
                    </a:lnTo>
                    <a:lnTo>
                      <a:pt x="22817" y="4880"/>
                    </a:lnTo>
                    <a:lnTo>
                      <a:pt x="22726" y="5815"/>
                    </a:lnTo>
                    <a:lnTo>
                      <a:pt x="22616" y="6751"/>
                    </a:lnTo>
                    <a:lnTo>
                      <a:pt x="22515" y="7405"/>
                    </a:lnTo>
                    <a:lnTo>
                      <a:pt x="22415" y="8059"/>
                    </a:lnTo>
                    <a:lnTo>
                      <a:pt x="22294" y="8703"/>
                    </a:lnTo>
                    <a:lnTo>
                      <a:pt x="22163" y="9346"/>
                    </a:lnTo>
                    <a:lnTo>
                      <a:pt x="22012" y="9980"/>
                    </a:lnTo>
                    <a:lnTo>
                      <a:pt x="21861" y="10594"/>
                    </a:lnTo>
                    <a:lnTo>
                      <a:pt x="21680" y="11197"/>
                    </a:lnTo>
                    <a:lnTo>
                      <a:pt x="21489" y="11781"/>
                    </a:lnTo>
                    <a:lnTo>
                      <a:pt x="21489" y="11791"/>
                    </a:lnTo>
                    <a:lnTo>
                      <a:pt x="21358" y="12153"/>
                    </a:lnTo>
                    <a:lnTo>
                      <a:pt x="21217" y="12505"/>
                    </a:lnTo>
                    <a:lnTo>
                      <a:pt x="21077" y="12847"/>
                    </a:lnTo>
                    <a:lnTo>
                      <a:pt x="20926" y="13179"/>
                    </a:lnTo>
                    <a:lnTo>
                      <a:pt x="20765" y="13501"/>
                    </a:lnTo>
                    <a:lnTo>
                      <a:pt x="20594" y="13803"/>
                    </a:lnTo>
                    <a:lnTo>
                      <a:pt x="20423" y="14105"/>
                    </a:lnTo>
                    <a:lnTo>
                      <a:pt x="20242" y="14386"/>
                    </a:lnTo>
                    <a:lnTo>
                      <a:pt x="20050" y="14658"/>
                    </a:lnTo>
                    <a:lnTo>
                      <a:pt x="19849" y="14920"/>
                    </a:lnTo>
                    <a:lnTo>
                      <a:pt x="19638" y="15161"/>
                    </a:lnTo>
                    <a:lnTo>
                      <a:pt x="19427" y="15382"/>
                    </a:lnTo>
                    <a:lnTo>
                      <a:pt x="19195" y="15594"/>
                    </a:lnTo>
                    <a:lnTo>
                      <a:pt x="18964" y="15785"/>
                    </a:lnTo>
                    <a:lnTo>
                      <a:pt x="18723" y="15966"/>
                    </a:lnTo>
                    <a:lnTo>
                      <a:pt x="18471" y="16127"/>
                    </a:lnTo>
                    <a:lnTo>
                      <a:pt x="18451" y="16127"/>
                    </a:lnTo>
                    <a:lnTo>
                      <a:pt x="18451" y="16137"/>
                    </a:lnTo>
                    <a:lnTo>
                      <a:pt x="18441" y="16137"/>
                    </a:lnTo>
                    <a:lnTo>
                      <a:pt x="17938" y="16419"/>
                    </a:lnTo>
                    <a:lnTo>
                      <a:pt x="17425" y="16670"/>
                    </a:lnTo>
                    <a:lnTo>
                      <a:pt x="16902" y="16922"/>
                    </a:lnTo>
                    <a:lnTo>
                      <a:pt x="16358" y="17153"/>
                    </a:lnTo>
                    <a:lnTo>
                      <a:pt x="15805" y="17374"/>
                    </a:lnTo>
                    <a:lnTo>
                      <a:pt x="15242" y="17596"/>
                    </a:lnTo>
                    <a:lnTo>
                      <a:pt x="14668" y="17797"/>
                    </a:lnTo>
                    <a:lnTo>
                      <a:pt x="14085" y="17988"/>
                    </a:lnTo>
                    <a:lnTo>
                      <a:pt x="13491" y="18169"/>
                    </a:lnTo>
                    <a:lnTo>
                      <a:pt x="12888" y="18350"/>
                    </a:lnTo>
                    <a:lnTo>
                      <a:pt x="12284" y="18511"/>
                    </a:lnTo>
                    <a:lnTo>
                      <a:pt x="11670" y="18672"/>
                    </a:lnTo>
                    <a:lnTo>
                      <a:pt x="11057" y="18823"/>
                    </a:lnTo>
                    <a:lnTo>
                      <a:pt x="10433" y="18974"/>
                    </a:lnTo>
                    <a:lnTo>
                      <a:pt x="9196" y="19245"/>
                    </a:lnTo>
                    <a:lnTo>
                      <a:pt x="7948" y="19507"/>
                    </a:lnTo>
                    <a:lnTo>
                      <a:pt x="6721" y="19748"/>
                    </a:lnTo>
                    <a:lnTo>
                      <a:pt x="4317" y="20221"/>
                    </a:lnTo>
                    <a:lnTo>
                      <a:pt x="3160" y="20453"/>
                    </a:lnTo>
                    <a:lnTo>
                      <a:pt x="2053" y="20684"/>
                    </a:lnTo>
                    <a:lnTo>
                      <a:pt x="1520" y="20815"/>
                    </a:lnTo>
                    <a:lnTo>
                      <a:pt x="997" y="20935"/>
                    </a:lnTo>
                    <a:lnTo>
                      <a:pt x="484" y="21066"/>
                    </a:lnTo>
                    <a:lnTo>
                      <a:pt x="1" y="21197"/>
                    </a:lnTo>
                    <a:lnTo>
                      <a:pt x="34396" y="21197"/>
                    </a:lnTo>
                    <a:lnTo>
                      <a:pt x="34396" y="6580"/>
                    </a:lnTo>
                    <a:lnTo>
                      <a:pt x="33531" y="6892"/>
                    </a:lnTo>
                    <a:lnTo>
                      <a:pt x="32676" y="7194"/>
                    </a:lnTo>
                    <a:lnTo>
                      <a:pt x="31821" y="7485"/>
                    </a:lnTo>
                    <a:lnTo>
                      <a:pt x="30966" y="7777"/>
                    </a:lnTo>
                    <a:lnTo>
                      <a:pt x="30131" y="8049"/>
                    </a:lnTo>
                    <a:lnTo>
                      <a:pt x="29296" y="8300"/>
                    </a:lnTo>
                    <a:lnTo>
                      <a:pt x="28471" y="8552"/>
                    </a:lnTo>
                    <a:lnTo>
                      <a:pt x="27666" y="8783"/>
                    </a:lnTo>
                    <a:lnTo>
                      <a:pt x="26881" y="9004"/>
                    </a:lnTo>
                    <a:lnTo>
                      <a:pt x="26107" y="9216"/>
                    </a:lnTo>
                    <a:lnTo>
                      <a:pt x="25362" y="9417"/>
                    </a:lnTo>
                    <a:lnTo>
                      <a:pt x="24638" y="9598"/>
                    </a:lnTo>
                    <a:lnTo>
                      <a:pt x="23934" y="9759"/>
                    </a:lnTo>
                    <a:lnTo>
                      <a:pt x="23260" y="9910"/>
                    </a:lnTo>
                    <a:lnTo>
                      <a:pt x="22626" y="10051"/>
                    </a:lnTo>
                    <a:lnTo>
                      <a:pt x="22012" y="10171"/>
                    </a:lnTo>
                    <a:lnTo>
                      <a:pt x="22012" y="10151"/>
                    </a:lnTo>
                    <a:lnTo>
                      <a:pt x="22173" y="9487"/>
                    </a:lnTo>
                    <a:lnTo>
                      <a:pt x="22314" y="8823"/>
                    </a:lnTo>
                    <a:lnTo>
                      <a:pt x="22435" y="8139"/>
                    </a:lnTo>
                    <a:lnTo>
                      <a:pt x="22555" y="7455"/>
                    </a:lnTo>
                    <a:lnTo>
                      <a:pt x="22646" y="6771"/>
                    </a:lnTo>
                    <a:lnTo>
                      <a:pt x="22736" y="6097"/>
                    </a:lnTo>
                    <a:lnTo>
                      <a:pt x="22807" y="5413"/>
                    </a:lnTo>
                    <a:lnTo>
                      <a:pt x="22877" y="4749"/>
                    </a:lnTo>
                    <a:lnTo>
                      <a:pt x="22928" y="4085"/>
                    </a:lnTo>
                    <a:lnTo>
                      <a:pt x="22968" y="3441"/>
                    </a:lnTo>
                    <a:lnTo>
                      <a:pt x="23008" y="2807"/>
                    </a:lnTo>
                    <a:lnTo>
                      <a:pt x="23028" y="2204"/>
                    </a:lnTo>
                    <a:lnTo>
                      <a:pt x="23068" y="1057"/>
                    </a:lnTo>
                    <a:lnTo>
                      <a:pt x="23079" y="41"/>
                    </a:lnTo>
                    <a:lnTo>
                      <a:pt x="23038" y="1"/>
                    </a:lnTo>
                    <a:close/>
                  </a:path>
                </a:pathLst>
              </a:custGeom>
              <a:solidFill>
                <a:srgbClr val="DEA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1755;p34"/>
              <p:cNvSpPr/>
              <p:nvPr/>
            </p:nvSpPr>
            <p:spPr>
              <a:xfrm>
                <a:off x="7673312" y="3119071"/>
                <a:ext cx="362286" cy="223268"/>
              </a:xfrm>
              <a:custGeom>
                <a:avLst/>
                <a:gdLst/>
                <a:ahLst/>
                <a:cxnLst/>
                <a:rect l="l" t="t" r="r" b="b"/>
                <a:pathLst>
                  <a:path w="34397" h="21198" fill="none" extrusionOk="0">
                    <a:moveTo>
                      <a:pt x="23038" y="1"/>
                    </a:moveTo>
                    <a:lnTo>
                      <a:pt x="23038" y="1"/>
                    </a:lnTo>
                    <a:lnTo>
                      <a:pt x="23028" y="695"/>
                    </a:lnTo>
                    <a:lnTo>
                      <a:pt x="23018" y="1439"/>
                    </a:lnTo>
                    <a:lnTo>
                      <a:pt x="22988" y="2244"/>
                    </a:lnTo>
                    <a:lnTo>
                      <a:pt x="22948" y="3089"/>
                    </a:lnTo>
                    <a:lnTo>
                      <a:pt x="22897" y="3974"/>
                    </a:lnTo>
                    <a:lnTo>
                      <a:pt x="22817" y="4880"/>
                    </a:lnTo>
                    <a:lnTo>
                      <a:pt x="22726" y="5815"/>
                    </a:lnTo>
                    <a:lnTo>
                      <a:pt x="22616" y="6751"/>
                    </a:lnTo>
                    <a:lnTo>
                      <a:pt x="22616" y="6751"/>
                    </a:lnTo>
                    <a:lnTo>
                      <a:pt x="22515" y="7405"/>
                    </a:lnTo>
                    <a:lnTo>
                      <a:pt x="22415" y="8059"/>
                    </a:lnTo>
                    <a:lnTo>
                      <a:pt x="22294" y="8703"/>
                    </a:lnTo>
                    <a:lnTo>
                      <a:pt x="22163" y="9346"/>
                    </a:lnTo>
                    <a:lnTo>
                      <a:pt x="22012" y="9980"/>
                    </a:lnTo>
                    <a:lnTo>
                      <a:pt x="21861" y="10594"/>
                    </a:lnTo>
                    <a:lnTo>
                      <a:pt x="21680" y="11197"/>
                    </a:lnTo>
                    <a:lnTo>
                      <a:pt x="21489" y="11781"/>
                    </a:lnTo>
                    <a:lnTo>
                      <a:pt x="21489" y="11781"/>
                    </a:lnTo>
                    <a:lnTo>
                      <a:pt x="21489" y="11791"/>
                    </a:lnTo>
                    <a:lnTo>
                      <a:pt x="21489" y="11791"/>
                    </a:lnTo>
                    <a:lnTo>
                      <a:pt x="21489" y="11791"/>
                    </a:lnTo>
                    <a:lnTo>
                      <a:pt x="21489" y="11791"/>
                    </a:lnTo>
                    <a:lnTo>
                      <a:pt x="21358" y="12153"/>
                    </a:lnTo>
                    <a:lnTo>
                      <a:pt x="21217" y="12505"/>
                    </a:lnTo>
                    <a:lnTo>
                      <a:pt x="21077" y="12847"/>
                    </a:lnTo>
                    <a:lnTo>
                      <a:pt x="20926" y="13179"/>
                    </a:lnTo>
                    <a:lnTo>
                      <a:pt x="20765" y="13501"/>
                    </a:lnTo>
                    <a:lnTo>
                      <a:pt x="20594" y="13803"/>
                    </a:lnTo>
                    <a:lnTo>
                      <a:pt x="20423" y="14105"/>
                    </a:lnTo>
                    <a:lnTo>
                      <a:pt x="20242" y="14386"/>
                    </a:lnTo>
                    <a:lnTo>
                      <a:pt x="20050" y="14658"/>
                    </a:lnTo>
                    <a:lnTo>
                      <a:pt x="19849" y="14920"/>
                    </a:lnTo>
                    <a:lnTo>
                      <a:pt x="19638" y="15161"/>
                    </a:lnTo>
                    <a:lnTo>
                      <a:pt x="19427" y="15382"/>
                    </a:lnTo>
                    <a:lnTo>
                      <a:pt x="19195" y="15594"/>
                    </a:lnTo>
                    <a:lnTo>
                      <a:pt x="18964" y="15785"/>
                    </a:lnTo>
                    <a:lnTo>
                      <a:pt x="18723" y="15966"/>
                    </a:lnTo>
                    <a:lnTo>
                      <a:pt x="18471" y="16127"/>
                    </a:lnTo>
                    <a:lnTo>
                      <a:pt x="18471" y="16127"/>
                    </a:lnTo>
                    <a:lnTo>
                      <a:pt x="18471" y="16127"/>
                    </a:lnTo>
                    <a:lnTo>
                      <a:pt x="18451" y="16127"/>
                    </a:lnTo>
                    <a:lnTo>
                      <a:pt x="18451" y="16127"/>
                    </a:lnTo>
                    <a:lnTo>
                      <a:pt x="18451" y="16137"/>
                    </a:lnTo>
                    <a:lnTo>
                      <a:pt x="18451" y="16137"/>
                    </a:lnTo>
                    <a:lnTo>
                      <a:pt x="18441" y="16137"/>
                    </a:lnTo>
                    <a:lnTo>
                      <a:pt x="18441" y="16137"/>
                    </a:lnTo>
                    <a:lnTo>
                      <a:pt x="18441" y="16137"/>
                    </a:lnTo>
                    <a:lnTo>
                      <a:pt x="18441" y="16137"/>
                    </a:lnTo>
                    <a:lnTo>
                      <a:pt x="17938" y="16419"/>
                    </a:lnTo>
                    <a:lnTo>
                      <a:pt x="17425" y="16670"/>
                    </a:lnTo>
                    <a:lnTo>
                      <a:pt x="16902" y="16922"/>
                    </a:lnTo>
                    <a:lnTo>
                      <a:pt x="16358" y="17153"/>
                    </a:lnTo>
                    <a:lnTo>
                      <a:pt x="15805" y="17374"/>
                    </a:lnTo>
                    <a:lnTo>
                      <a:pt x="15242" y="17596"/>
                    </a:lnTo>
                    <a:lnTo>
                      <a:pt x="14668" y="17797"/>
                    </a:lnTo>
                    <a:lnTo>
                      <a:pt x="14085" y="17988"/>
                    </a:lnTo>
                    <a:lnTo>
                      <a:pt x="13491" y="18169"/>
                    </a:lnTo>
                    <a:lnTo>
                      <a:pt x="12888" y="18350"/>
                    </a:lnTo>
                    <a:lnTo>
                      <a:pt x="12284" y="18511"/>
                    </a:lnTo>
                    <a:lnTo>
                      <a:pt x="11670" y="18672"/>
                    </a:lnTo>
                    <a:lnTo>
                      <a:pt x="11057" y="18823"/>
                    </a:lnTo>
                    <a:lnTo>
                      <a:pt x="10433" y="18974"/>
                    </a:lnTo>
                    <a:lnTo>
                      <a:pt x="9196" y="19245"/>
                    </a:lnTo>
                    <a:lnTo>
                      <a:pt x="7948" y="19507"/>
                    </a:lnTo>
                    <a:lnTo>
                      <a:pt x="6721" y="19748"/>
                    </a:lnTo>
                    <a:lnTo>
                      <a:pt x="4317" y="20221"/>
                    </a:lnTo>
                    <a:lnTo>
                      <a:pt x="3160" y="20453"/>
                    </a:lnTo>
                    <a:lnTo>
                      <a:pt x="2053" y="20684"/>
                    </a:lnTo>
                    <a:lnTo>
                      <a:pt x="1520" y="20815"/>
                    </a:lnTo>
                    <a:lnTo>
                      <a:pt x="997" y="20935"/>
                    </a:lnTo>
                    <a:lnTo>
                      <a:pt x="484" y="21066"/>
                    </a:lnTo>
                    <a:lnTo>
                      <a:pt x="1" y="21197"/>
                    </a:lnTo>
                    <a:lnTo>
                      <a:pt x="34396" y="21197"/>
                    </a:lnTo>
                    <a:lnTo>
                      <a:pt x="34396" y="6580"/>
                    </a:lnTo>
                    <a:lnTo>
                      <a:pt x="34396" y="6580"/>
                    </a:lnTo>
                    <a:lnTo>
                      <a:pt x="33531" y="6892"/>
                    </a:lnTo>
                    <a:lnTo>
                      <a:pt x="32676" y="7194"/>
                    </a:lnTo>
                    <a:lnTo>
                      <a:pt x="31821" y="7485"/>
                    </a:lnTo>
                    <a:lnTo>
                      <a:pt x="30966" y="7777"/>
                    </a:lnTo>
                    <a:lnTo>
                      <a:pt x="30131" y="8049"/>
                    </a:lnTo>
                    <a:lnTo>
                      <a:pt x="29296" y="8300"/>
                    </a:lnTo>
                    <a:lnTo>
                      <a:pt x="28471" y="8552"/>
                    </a:lnTo>
                    <a:lnTo>
                      <a:pt x="27666" y="8783"/>
                    </a:lnTo>
                    <a:lnTo>
                      <a:pt x="26881" y="9004"/>
                    </a:lnTo>
                    <a:lnTo>
                      <a:pt x="26107" y="9216"/>
                    </a:lnTo>
                    <a:lnTo>
                      <a:pt x="25362" y="9417"/>
                    </a:lnTo>
                    <a:lnTo>
                      <a:pt x="24638" y="9598"/>
                    </a:lnTo>
                    <a:lnTo>
                      <a:pt x="23934" y="9759"/>
                    </a:lnTo>
                    <a:lnTo>
                      <a:pt x="23260" y="9910"/>
                    </a:lnTo>
                    <a:lnTo>
                      <a:pt x="22626" y="10051"/>
                    </a:lnTo>
                    <a:lnTo>
                      <a:pt x="22012" y="10171"/>
                    </a:lnTo>
                    <a:lnTo>
                      <a:pt x="22012" y="10171"/>
                    </a:lnTo>
                    <a:lnTo>
                      <a:pt x="22012" y="10151"/>
                    </a:lnTo>
                    <a:lnTo>
                      <a:pt x="22012" y="10151"/>
                    </a:lnTo>
                    <a:lnTo>
                      <a:pt x="22173" y="9487"/>
                    </a:lnTo>
                    <a:lnTo>
                      <a:pt x="22314" y="8823"/>
                    </a:lnTo>
                    <a:lnTo>
                      <a:pt x="22435" y="8139"/>
                    </a:lnTo>
                    <a:lnTo>
                      <a:pt x="22555" y="7455"/>
                    </a:lnTo>
                    <a:lnTo>
                      <a:pt x="22646" y="6771"/>
                    </a:lnTo>
                    <a:lnTo>
                      <a:pt x="22736" y="6097"/>
                    </a:lnTo>
                    <a:lnTo>
                      <a:pt x="22807" y="5413"/>
                    </a:lnTo>
                    <a:lnTo>
                      <a:pt x="22877" y="4749"/>
                    </a:lnTo>
                    <a:lnTo>
                      <a:pt x="22928" y="4085"/>
                    </a:lnTo>
                    <a:lnTo>
                      <a:pt x="22968" y="3441"/>
                    </a:lnTo>
                    <a:lnTo>
                      <a:pt x="23008" y="2807"/>
                    </a:lnTo>
                    <a:lnTo>
                      <a:pt x="23028" y="2204"/>
                    </a:lnTo>
                    <a:lnTo>
                      <a:pt x="23068" y="1057"/>
                    </a:lnTo>
                    <a:lnTo>
                      <a:pt x="23079" y="41"/>
                    </a:lnTo>
                    <a:lnTo>
                      <a:pt x="23079" y="41"/>
                    </a:lnTo>
                    <a:lnTo>
                      <a:pt x="230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1756;p34"/>
              <p:cNvSpPr/>
              <p:nvPr/>
            </p:nvSpPr>
            <p:spPr>
              <a:xfrm>
                <a:off x="7905154" y="3119492"/>
                <a:ext cx="130445" cy="106715"/>
              </a:xfrm>
              <a:custGeom>
                <a:avLst/>
                <a:gdLst/>
                <a:ahLst/>
                <a:cxnLst/>
                <a:rect l="l" t="t" r="r" b="b"/>
                <a:pathLst>
                  <a:path w="12385" h="10132" extrusionOk="0">
                    <a:moveTo>
                      <a:pt x="1067" y="1"/>
                    </a:moveTo>
                    <a:lnTo>
                      <a:pt x="1056" y="1017"/>
                    </a:lnTo>
                    <a:lnTo>
                      <a:pt x="1016" y="2164"/>
                    </a:lnTo>
                    <a:lnTo>
                      <a:pt x="996" y="2767"/>
                    </a:lnTo>
                    <a:lnTo>
                      <a:pt x="956" y="3401"/>
                    </a:lnTo>
                    <a:lnTo>
                      <a:pt x="916" y="4045"/>
                    </a:lnTo>
                    <a:lnTo>
                      <a:pt x="865" y="4709"/>
                    </a:lnTo>
                    <a:lnTo>
                      <a:pt x="795" y="5373"/>
                    </a:lnTo>
                    <a:lnTo>
                      <a:pt x="724" y="6057"/>
                    </a:lnTo>
                    <a:lnTo>
                      <a:pt x="634" y="6731"/>
                    </a:lnTo>
                    <a:lnTo>
                      <a:pt x="543" y="7415"/>
                    </a:lnTo>
                    <a:lnTo>
                      <a:pt x="423" y="8099"/>
                    </a:lnTo>
                    <a:lnTo>
                      <a:pt x="302" y="8783"/>
                    </a:lnTo>
                    <a:lnTo>
                      <a:pt x="161" y="9447"/>
                    </a:lnTo>
                    <a:lnTo>
                      <a:pt x="0" y="10111"/>
                    </a:lnTo>
                    <a:lnTo>
                      <a:pt x="0" y="10131"/>
                    </a:lnTo>
                    <a:lnTo>
                      <a:pt x="614" y="10011"/>
                    </a:lnTo>
                    <a:lnTo>
                      <a:pt x="1248" y="9870"/>
                    </a:lnTo>
                    <a:lnTo>
                      <a:pt x="1922" y="9719"/>
                    </a:lnTo>
                    <a:lnTo>
                      <a:pt x="2626" y="9558"/>
                    </a:lnTo>
                    <a:lnTo>
                      <a:pt x="3350" y="9377"/>
                    </a:lnTo>
                    <a:lnTo>
                      <a:pt x="4095" y="9176"/>
                    </a:lnTo>
                    <a:lnTo>
                      <a:pt x="4869" y="8964"/>
                    </a:lnTo>
                    <a:lnTo>
                      <a:pt x="5654" y="8743"/>
                    </a:lnTo>
                    <a:lnTo>
                      <a:pt x="6459" y="8512"/>
                    </a:lnTo>
                    <a:lnTo>
                      <a:pt x="7284" y="8260"/>
                    </a:lnTo>
                    <a:lnTo>
                      <a:pt x="8119" y="8009"/>
                    </a:lnTo>
                    <a:lnTo>
                      <a:pt x="8954" y="7737"/>
                    </a:lnTo>
                    <a:lnTo>
                      <a:pt x="9809" y="7445"/>
                    </a:lnTo>
                    <a:lnTo>
                      <a:pt x="10664" y="7154"/>
                    </a:lnTo>
                    <a:lnTo>
                      <a:pt x="11519" y="6852"/>
                    </a:lnTo>
                    <a:lnTo>
                      <a:pt x="12384" y="6540"/>
                    </a:lnTo>
                    <a:lnTo>
                      <a:pt x="12384" y="4065"/>
                    </a:lnTo>
                    <a:lnTo>
                      <a:pt x="10956" y="4065"/>
                    </a:lnTo>
                    <a:lnTo>
                      <a:pt x="10402" y="4055"/>
                    </a:lnTo>
                    <a:lnTo>
                      <a:pt x="9849" y="4035"/>
                    </a:lnTo>
                    <a:lnTo>
                      <a:pt x="9306" y="3995"/>
                    </a:lnTo>
                    <a:lnTo>
                      <a:pt x="9024" y="3964"/>
                    </a:lnTo>
                    <a:lnTo>
                      <a:pt x="8752" y="3934"/>
                    </a:lnTo>
                    <a:lnTo>
                      <a:pt x="8471" y="3894"/>
                    </a:lnTo>
                    <a:lnTo>
                      <a:pt x="8189" y="3834"/>
                    </a:lnTo>
                    <a:lnTo>
                      <a:pt x="7907" y="3783"/>
                    </a:lnTo>
                    <a:lnTo>
                      <a:pt x="7616" y="3713"/>
                    </a:lnTo>
                    <a:lnTo>
                      <a:pt x="7324" y="3633"/>
                    </a:lnTo>
                    <a:lnTo>
                      <a:pt x="7022" y="3542"/>
                    </a:lnTo>
                    <a:lnTo>
                      <a:pt x="6720" y="3431"/>
                    </a:lnTo>
                    <a:lnTo>
                      <a:pt x="6408" y="3321"/>
                    </a:lnTo>
                    <a:lnTo>
                      <a:pt x="6097" y="3190"/>
                    </a:lnTo>
                    <a:lnTo>
                      <a:pt x="5775" y="3049"/>
                    </a:lnTo>
                    <a:lnTo>
                      <a:pt x="5443" y="2888"/>
                    </a:lnTo>
                    <a:lnTo>
                      <a:pt x="5101" y="2717"/>
                    </a:lnTo>
                    <a:lnTo>
                      <a:pt x="4748" y="2536"/>
                    </a:lnTo>
                    <a:lnTo>
                      <a:pt x="4386" y="2325"/>
                    </a:lnTo>
                    <a:lnTo>
                      <a:pt x="4014" y="2103"/>
                    </a:lnTo>
                    <a:lnTo>
                      <a:pt x="3632" y="1862"/>
                    </a:lnTo>
                    <a:lnTo>
                      <a:pt x="3239" y="1600"/>
                    </a:lnTo>
                    <a:lnTo>
                      <a:pt x="2827" y="1329"/>
                    </a:lnTo>
                    <a:lnTo>
                      <a:pt x="2415" y="1027"/>
                    </a:lnTo>
                    <a:lnTo>
                      <a:pt x="1972" y="705"/>
                    </a:lnTo>
                    <a:lnTo>
                      <a:pt x="1529" y="363"/>
                    </a:lnTo>
                    <a:lnTo>
                      <a:pt x="1067" y="1"/>
                    </a:lnTo>
                    <a:close/>
                  </a:path>
                </a:pathLst>
              </a:custGeom>
              <a:solidFill>
                <a:srgbClr val="D89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1757;p34"/>
              <p:cNvSpPr/>
              <p:nvPr/>
            </p:nvSpPr>
            <p:spPr>
              <a:xfrm>
                <a:off x="7905154" y="3119492"/>
                <a:ext cx="130445" cy="106715"/>
              </a:xfrm>
              <a:custGeom>
                <a:avLst/>
                <a:gdLst/>
                <a:ahLst/>
                <a:cxnLst/>
                <a:rect l="l" t="t" r="r" b="b"/>
                <a:pathLst>
                  <a:path w="12385" h="10132" fill="none" extrusionOk="0">
                    <a:moveTo>
                      <a:pt x="1067" y="1"/>
                    </a:moveTo>
                    <a:lnTo>
                      <a:pt x="1067" y="1"/>
                    </a:lnTo>
                    <a:lnTo>
                      <a:pt x="1056" y="1017"/>
                    </a:lnTo>
                    <a:lnTo>
                      <a:pt x="1016" y="2164"/>
                    </a:lnTo>
                    <a:lnTo>
                      <a:pt x="996" y="2767"/>
                    </a:lnTo>
                    <a:lnTo>
                      <a:pt x="956" y="3401"/>
                    </a:lnTo>
                    <a:lnTo>
                      <a:pt x="916" y="4045"/>
                    </a:lnTo>
                    <a:lnTo>
                      <a:pt x="865" y="4709"/>
                    </a:lnTo>
                    <a:lnTo>
                      <a:pt x="795" y="5373"/>
                    </a:lnTo>
                    <a:lnTo>
                      <a:pt x="724" y="6057"/>
                    </a:lnTo>
                    <a:lnTo>
                      <a:pt x="634" y="6731"/>
                    </a:lnTo>
                    <a:lnTo>
                      <a:pt x="543" y="7415"/>
                    </a:lnTo>
                    <a:lnTo>
                      <a:pt x="423" y="8099"/>
                    </a:lnTo>
                    <a:lnTo>
                      <a:pt x="302" y="8783"/>
                    </a:lnTo>
                    <a:lnTo>
                      <a:pt x="161" y="9447"/>
                    </a:lnTo>
                    <a:lnTo>
                      <a:pt x="0" y="10111"/>
                    </a:lnTo>
                    <a:lnTo>
                      <a:pt x="0" y="10111"/>
                    </a:lnTo>
                    <a:lnTo>
                      <a:pt x="0" y="10131"/>
                    </a:lnTo>
                    <a:lnTo>
                      <a:pt x="0" y="10131"/>
                    </a:lnTo>
                    <a:lnTo>
                      <a:pt x="614" y="10011"/>
                    </a:lnTo>
                    <a:lnTo>
                      <a:pt x="1248" y="9870"/>
                    </a:lnTo>
                    <a:lnTo>
                      <a:pt x="1922" y="9719"/>
                    </a:lnTo>
                    <a:lnTo>
                      <a:pt x="2626" y="9558"/>
                    </a:lnTo>
                    <a:lnTo>
                      <a:pt x="3350" y="9377"/>
                    </a:lnTo>
                    <a:lnTo>
                      <a:pt x="4095" y="9176"/>
                    </a:lnTo>
                    <a:lnTo>
                      <a:pt x="4869" y="8964"/>
                    </a:lnTo>
                    <a:lnTo>
                      <a:pt x="5654" y="8743"/>
                    </a:lnTo>
                    <a:lnTo>
                      <a:pt x="6459" y="8512"/>
                    </a:lnTo>
                    <a:lnTo>
                      <a:pt x="7284" y="8260"/>
                    </a:lnTo>
                    <a:lnTo>
                      <a:pt x="8119" y="8009"/>
                    </a:lnTo>
                    <a:lnTo>
                      <a:pt x="8954" y="7737"/>
                    </a:lnTo>
                    <a:lnTo>
                      <a:pt x="9809" y="7445"/>
                    </a:lnTo>
                    <a:lnTo>
                      <a:pt x="10664" y="7154"/>
                    </a:lnTo>
                    <a:lnTo>
                      <a:pt x="11519" y="6852"/>
                    </a:lnTo>
                    <a:lnTo>
                      <a:pt x="12384" y="6540"/>
                    </a:lnTo>
                    <a:lnTo>
                      <a:pt x="12384" y="4065"/>
                    </a:lnTo>
                    <a:lnTo>
                      <a:pt x="12384" y="4065"/>
                    </a:lnTo>
                    <a:lnTo>
                      <a:pt x="12042" y="4065"/>
                    </a:lnTo>
                    <a:lnTo>
                      <a:pt x="12042" y="4065"/>
                    </a:lnTo>
                    <a:lnTo>
                      <a:pt x="11780" y="4065"/>
                    </a:lnTo>
                    <a:lnTo>
                      <a:pt x="11780" y="4065"/>
                    </a:lnTo>
                    <a:lnTo>
                      <a:pt x="11519" y="4065"/>
                    </a:lnTo>
                    <a:lnTo>
                      <a:pt x="11519" y="4065"/>
                    </a:lnTo>
                    <a:lnTo>
                      <a:pt x="10956" y="4065"/>
                    </a:lnTo>
                    <a:lnTo>
                      <a:pt x="10402" y="4055"/>
                    </a:lnTo>
                    <a:lnTo>
                      <a:pt x="9849" y="4035"/>
                    </a:lnTo>
                    <a:lnTo>
                      <a:pt x="9306" y="3995"/>
                    </a:lnTo>
                    <a:lnTo>
                      <a:pt x="9024" y="3964"/>
                    </a:lnTo>
                    <a:lnTo>
                      <a:pt x="8752" y="3934"/>
                    </a:lnTo>
                    <a:lnTo>
                      <a:pt x="8471" y="3894"/>
                    </a:lnTo>
                    <a:lnTo>
                      <a:pt x="8189" y="3834"/>
                    </a:lnTo>
                    <a:lnTo>
                      <a:pt x="7907" y="3783"/>
                    </a:lnTo>
                    <a:lnTo>
                      <a:pt x="7616" y="3713"/>
                    </a:lnTo>
                    <a:lnTo>
                      <a:pt x="7324" y="3633"/>
                    </a:lnTo>
                    <a:lnTo>
                      <a:pt x="7022" y="3542"/>
                    </a:lnTo>
                    <a:lnTo>
                      <a:pt x="6720" y="3431"/>
                    </a:lnTo>
                    <a:lnTo>
                      <a:pt x="6408" y="3321"/>
                    </a:lnTo>
                    <a:lnTo>
                      <a:pt x="6097" y="3190"/>
                    </a:lnTo>
                    <a:lnTo>
                      <a:pt x="5775" y="3049"/>
                    </a:lnTo>
                    <a:lnTo>
                      <a:pt x="5443" y="2888"/>
                    </a:lnTo>
                    <a:lnTo>
                      <a:pt x="5101" y="2717"/>
                    </a:lnTo>
                    <a:lnTo>
                      <a:pt x="4748" y="2536"/>
                    </a:lnTo>
                    <a:lnTo>
                      <a:pt x="4386" y="2325"/>
                    </a:lnTo>
                    <a:lnTo>
                      <a:pt x="4014" y="2103"/>
                    </a:lnTo>
                    <a:lnTo>
                      <a:pt x="3632" y="1862"/>
                    </a:lnTo>
                    <a:lnTo>
                      <a:pt x="3239" y="1600"/>
                    </a:lnTo>
                    <a:lnTo>
                      <a:pt x="2827" y="1329"/>
                    </a:lnTo>
                    <a:lnTo>
                      <a:pt x="2415" y="1027"/>
                    </a:lnTo>
                    <a:lnTo>
                      <a:pt x="1972" y="705"/>
                    </a:lnTo>
                    <a:lnTo>
                      <a:pt x="1529" y="363"/>
                    </a:lnTo>
                    <a:lnTo>
                      <a:pt x="106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1758;p34"/>
              <p:cNvSpPr/>
              <p:nvPr/>
            </p:nvSpPr>
            <p:spPr>
              <a:xfrm>
                <a:off x="7646823" y="2225220"/>
                <a:ext cx="388776" cy="937098"/>
              </a:xfrm>
              <a:custGeom>
                <a:avLst/>
                <a:gdLst/>
                <a:ahLst/>
                <a:cxnLst/>
                <a:rect l="l" t="t" r="r" b="b"/>
                <a:pathLst>
                  <a:path w="36912" h="88972" extrusionOk="0">
                    <a:moveTo>
                      <a:pt x="35573" y="0"/>
                    </a:moveTo>
                    <a:lnTo>
                      <a:pt x="34849" y="20"/>
                    </a:lnTo>
                    <a:lnTo>
                      <a:pt x="34134" y="41"/>
                    </a:lnTo>
                    <a:lnTo>
                      <a:pt x="33420" y="81"/>
                    </a:lnTo>
                    <a:lnTo>
                      <a:pt x="32726" y="121"/>
                    </a:lnTo>
                    <a:lnTo>
                      <a:pt x="32042" y="171"/>
                    </a:lnTo>
                    <a:lnTo>
                      <a:pt x="31368" y="242"/>
                    </a:lnTo>
                    <a:lnTo>
                      <a:pt x="30704" y="312"/>
                    </a:lnTo>
                    <a:lnTo>
                      <a:pt x="30050" y="393"/>
                    </a:lnTo>
                    <a:lnTo>
                      <a:pt x="29406" y="483"/>
                    </a:lnTo>
                    <a:lnTo>
                      <a:pt x="28772" y="584"/>
                    </a:lnTo>
                    <a:lnTo>
                      <a:pt x="28149" y="695"/>
                    </a:lnTo>
                    <a:lnTo>
                      <a:pt x="27525" y="815"/>
                    </a:lnTo>
                    <a:lnTo>
                      <a:pt x="26921" y="946"/>
                    </a:lnTo>
                    <a:lnTo>
                      <a:pt x="26318" y="1087"/>
                    </a:lnTo>
                    <a:lnTo>
                      <a:pt x="25734" y="1228"/>
                    </a:lnTo>
                    <a:lnTo>
                      <a:pt x="25151" y="1389"/>
                    </a:lnTo>
                    <a:lnTo>
                      <a:pt x="24577" y="1550"/>
                    </a:lnTo>
                    <a:lnTo>
                      <a:pt x="24014" y="1731"/>
                    </a:lnTo>
                    <a:lnTo>
                      <a:pt x="23461" y="1912"/>
                    </a:lnTo>
                    <a:lnTo>
                      <a:pt x="22918" y="2103"/>
                    </a:lnTo>
                    <a:lnTo>
                      <a:pt x="22374" y="2304"/>
                    </a:lnTo>
                    <a:lnTo>
                      <a:pt x="21851" y="2515"/>
                    </a:lnTo>
                    <a:lnTo>
                      <a:pt x="21328" y="2737"/>
                    </a:lnTo>
                    <a:lnTo>
                      <a:pt x="20815" y="2968"/>
                    </a:lnTo>
                    <a:lnTo>
                      <a:pt x="20312" y="3210"/>
                    </a:lnTo>
                    <a:lnTo>
                      <a:pt x="19809" y="3451"/>
                    </a:lnTo>
                    <a:lnTo>
                      <a:pt x="19326" y="3713"/>
                    </a:lnTo>
                    <a:lnTo>
                      <a:pt x="18843" y="3974"/>
                    </a:lnTo>
                    <a:lnTo>
                      <a:pt x="18370" y="4246"/>
                    </a:lnTo>
                    <a:lnTo>
                      <a:pt x="17908" y="4527"/>
                    </a:lnTo>
                    <a:lnTo>
                      <a:pt x="17445" y="4819"/>
                    </a:lnTo>
                    <a:lnTo>
                      <a:pt x="16992" y="5121"/>
                    </a:lnTo>
                    <a:lnTo>
                      <a:pt x="16550" y="5423"/>
                    </a:lnTo>
                    <a:lnTo>
                      <a:pt x="16117" y="5745"/>
                    </a:lnTo>
                    <a:lnTo>
                      <a:pt x="15684" y="6067"/>
                    </a:lnTo>
                    <a:lnTo>
                      <a:pt x="15262" y="6399"/>
                    </a:lnTo>
                    <a:lnTo>
                      <a:pt x="14849" y="6741"/>
                    </a:lnTo>
                    <a:lnTo>
                      <a:pt x="14437" y="7093"/>
                    </a:lnTo>
                    <a:lnTo>
                      <a:pt x="14035" y="7445"/>
                    </a:lnTo>
                    <a:lnTo>
                      <a:pt x="13642" y="7817"/>
                    </a:lnTo>
                    <a:lnTo>
                      <a:pt x="13250" y="8189"/>
                    </a:lnTo>
                    <a:lnTo>
                      <a:pt x="12868" y="8571"/>
                    </a:lnTo>
                    <a:lnTo>
                      <a:pt x="12485" y="8964"/>
                    </a:lnTo>
                    <a:lnTo>
                      <a:pt x="12123" y="9366"/>
                    </a:lnTo>
                    <a:lnTo>
                      <a:pt x="11751" y="9769"/>
                    </a:lnTo>
                    <a:lnTo>
                      <a:pt x="11399" y="10181"/>
                    </a:lnTo>
                    <a:lnTo>
                      <a:pt x="11047" y="10604"/>
                    </a:lnTo>
                    <a:lnTo>
                      <a:pt x="10695" y="11036"/>
                    </a:lnTo>
                    <a:lnTo>
                      <a:pt x="10353" y="11479"/>
                    </a:lnTo>
                    <a:lnTo>
                      <a:pt x="10021" y="11921"/>
                    </a:lnTo>
                    <a:lnTo>
                      <a:pt x="9689" y="12384"/>
                    </a:lnTo>
                    <a:lnTo>
                      <a:pt x="9367" y="12847"/>
                    </a:lnTo>
                    <a:lnTo>
                      <a:pt x="9045" y="13310"/>
                    </a:lnTo>
                    <a:lnTo>
                      <a:pt x="8733" y="13793"/>
                    </a:lnTo>
                    <a:lnTo>
                      <a:pt x="8421" y="14276"/>
                    </a:lnTo>
                    <a:lnTo>
                      <a:pt x="8119" y="14768"/>
                    </a:lnTo>
                    <a:lnTo>
                      <a:pt x="7828" y="15271"/>
                    </a:lnTo>
                    <a:lnTo>
                      <a:pt x="7526" y="15785"/>
                    </a:lnTo>
                    <a:lnTo>
                      <a:pt x="7244" y="16298"/>
                    </a:lnTo>
                    <a:lnTo>
                      <a:pt x="6952" y="16821"/>
                    </a:lnTo>
                    <a:lnTo>
                      <a:pt x="6671" y="17354"/>
                    </a:lnTo>
                    <a:lnTo>
                      <a:pt x="6399" y="17897"/>
                    </a:lnTo>
                    <a:lnTo>
                      <a:pt x="6127" y="18440"/>
                    </a:lnTo>
                    <a:lnTo>
                      <a:pt x="5946" y="18823"/>
                    </a:lnTo>
                    <a:lnTo>
                      <a:pt x="5775" y="19205"/>
                    </a:lnTo>
                    <a:lnTo>
                      <a:pt x="5614" y="19597"/>
                    </a:lnTo>
                    <a:lnTo>
                      <a:pt x="5453" y="20000"/>
                    </a:lnTo>
                    <a:lnTo>
                      <a:pt x="5303" y="20402"/>
                    </a:lnTo>
                    <a:lnTo>
                      <a:pt x="5162" y="20804"/>
                    </a:lnTo>
                    <a:lnTo>
                      <a:pt x="5021" y="21227"/>
                    </a:lnTo>
                    <a:lnTo>
                      <a:pt x="4900" y="21639"/>
                    </a:lnTo>
                    <a:lnTo>
                      <a:pt x="4769" y="22062"/>
                    </a:lnTo>
                    <a:lnTo>
                      <a:pt x="4659" y="22495"/>
                    </a:lnTo>
                    <a:lnTo>
                      <a:pt x="4548" y="22927"/>
                    </a:lnTo>
                    <a:lnTo>
                      <a:pt x="4447" y="23370"/>
                    </a:lnTo>
                    <a:lnTo>
                      <a:pt x="4357" y="23802"/>
                    </a:lnTo>
                    <a:lnTo>
                      <a:pt x="4266" y="24255"/>
                    </a:lnTo>
                    <a:lnTo>
                      <a:pt x="4176" y="24698"/>
                    </a:lnTo>
                    <a:lnTo>
                      <a:pt x="4105" y="25150"/>
                    </a:lnTo>
                    <a:lnTo>
                      <a:pt x="3965" y="26056"/>
                    </a:lnTo>
                    <a:lnTo>
                      <a:pt x="3844" y="26981"/>
                    </a:lnTo>
                    <a:lnTo>
                      <a:pt x="3753" y="27907"/>
                    </a:lnTo>
                    <a:lnTo>
                      <a:pt x="3673" y="28832"/>
                    </a:lnTo>
                    <a:lnTo>
                      <a:pt x="3612" y="29768"/>
                    </a:lnTo>
                    <a:lnTo>
                      <a:pt x="3572" y="30704"/>
                    </a:lnTo>
                    <a:lnTo>
                      <a:pt x="3552" y="31639"/>
                    </a:lnTo>
                    <a:lnTo>
                      <a:pt x="3542" y="32565"/>
                    </a:lnTo>
                    <a:lnTo>
                      <a:pt x="3552" y="33359"/>
                    </a:lnTo>
                    <a:lnTo>
                      <a:pt x="3562" y="34154"/>
                    </a:lnTo>
                    <a:lnTo>
                      <a:pt x="3592" y="34939"/>
                    </a:lnTo>
                    <a:lnTo>
                      <a:pt x="3622" y="35713"/>
                    </a:lnTo>
                    <a:lnTo>
                      <a:pt x="3663" y="36478"/>
                    </a:lnTo>
                    <a:lnTo>
                      <a:pt x="3713" y="37232"/>
                    </a:lnTo>
                    <a:lnTo>
                      <a:pt x="3773" y="37977"/>
                    </a:lnTo>
                    <a:lnTo>
                      <a:pt x="3834" y="38711"/>
                    </a:lnTo>
                    <a:lnTo>
                      <a:pt x="3894" y="39426"/>
                    </a:lnTo>
                    <a:lnTo>
                      <a:pt x="3975" y="40130"/>
                    </a:lnTo>
                    <a:lnTo>
                      <a:pt x="4125" y="41478"/>
                    </a:lnTo>
                    <a:lnTo>
                      <a:pt x="4286" y="42745"/>
                    </a:lnTo>
                    <a:lnTo>
                      <a:pt x="4457" y="43922"/>
                    </a:lnTo>
                    <a:lnTo>
                      <a:pt x="4628" y="45009"/>
                    </a:lnTo>
                    <a:lnTo>
                      <a:pt x="4800" y="45975"/>
                    </a:lnTo>
                    <a:lnTo>
                      <a:pt x="4950" y="46830"/>
                    </a:lnTo>
                    <a:lnTo>
                      <a:pt x="5091" y="47544"/>
                    </a:lnTo>
                    <a:lnTo>
                      <a:pt x="5303" y="48550"/>
                    </a:lnTo>
                    <a:lnTo>
                      <a:pt x="5383" y="48902"/>
                    </a:lnTo>
                    <a:lnTo>
                      <a:pt x="5383" y="48902"/>
                    </a:lnTo>
                    <a:lnTo>
                      <a:pt x="4950" y="48822"/>
                    </a:lnTo>
                    <a:lnTo>
                      <a:pt x="4538" y="48771"/>
                    </a:lnTo>
                    <a:lnTo>
                      <a:pt x="4146" y="48741"/>
                    </a:lnTo>
                    <a:lnTo>
                      <a:pt x="3773" y="48731"/>
                    </a:lnTo>
                    <a:lnTo>
                      <a:pt x="3522" y="48731"/>
                    </a:lnTo>
                    <a:lnTo>
                      <a:pt x="3270" y="48751"/>
                    </a:lnTo>
                    <a:lnTo>
                      <a:pt x="3039" y="48771"/>
                    </a:lnTo>
                    <a:lnTo>
                      <a:pt x="2808" y="48812"/>
                    </a:lnTo>
                    <a:lnTo>
                      <a:pt x="2596" y="48862"/>
                    </a:lnTo>
                    <a:lnTo>
                      <a:pt x="2385" y="48912"/>
                    </a:lnTo>
                    <a:lnTo>
                      <a:pt x="2194" y="48983"/>
                    </a:lnTo>
                    <a:lnTo>
                      <a:pt x="2003" y="49063"/>
                    </a:lnTo>
                    <a:lnTo>
                      <a:pt x="1822" y="49144"/>
                    </a:lnTo>
                    <a:lnTo>
                      <a:pt x="1661" y="49234"/>
                    </a:lnTo>
                    <a:lnTo>
                      <a:pt x="1500" y="49335"/>
                    </a:lnTo>
                    <a:lnTo>
                      <a:pt x="1349" y="49445"/>
                    </a:lnTo>
                    <a:lnTo>
                      <a:pt x="1208" y="49566"/>
                    </a:lnTo>
                    <a:lnTo>
                      <a:pt x="1077" y="49687"/>
                    </a:lnTo>
                    <a:lnTo>
                      <a:pt x="947" y="49818"/>
                    </a:lnTo>
                    <a:lnTo>
                      <a:pt x="836" y="49958"/>
                    </a:lnTo>
                    <a:lnTo>
                      <a:pt x="725" y="50099"/>
                    </a:lnTo>
                    <a:lnTo>
                      <a:pt x="625" y="50250"/>
                    </a:lnTo>
                    <a:lnTo>
                      <a:pt x="534" y="50411"/>
                    </a:lnTo>
                    <a:lnTo>
                      <a:pt x="454" y="50572"/>
                    </a:lnTo>
                    <a:lnTo>
                      <a:pt x="373" y="50743"/>
                    </a:lnTo>
                    <a:lnTo>
                      <a:pt x="313" y="50914"/>
                    </a:lnTo>
                    <a:lnTo>
                      <a:pt x="242" y="51095"/>
                    </a:lnTo>
                    <a:lnTo>
                      <a:pt x="192" y="51276"/>
                    </a:lnTo>
                    <a:lnTo>
                      <a:pt x="142" y="51467"/>
                    </a:lnTo>
                    <a:lnTo>
                      <a:pt x="101" y="51659"/>
                    </a:lnTo>
                    <a:lnTo>
                      <a:pt x="71" y="51850"/>
                    </a:lnTo>
                    <a:lnTo>
                      <a:pt x="41" y="52051"/>
                    </a:lnTo>
                    <a:lnTo>
                      <a:pt x="21" y="52252"/>
                    </a:lnTo>
                    <a:lnTo>
                      <a:pt x="11" y="52463"/>
                    </a:lnTo>
                    <a:lnTo>
                      <a:pt x="1" y="52886"/>
                    </a:lnTo>
                    <a:lnTo>
                      <a:pt x="1" y="53278"/>
                    </a:lnTo>
                    <a:lnTo>
                      <a:pt x="31" y="53671"/>
                    </a:lnTo>
                    <a:lnTo>
                      <a:pt x="81" y="54073"/>
                    </a:lnTo>
                    <a:lnTo>
                      <a:pt x="142" y="54475"/>
                    </a:lnTo>
                    <a:lnTo>
                      <a:pt x="212" y="54878"/>
                    </a:lnTo>
                    <a:lnTo>
                      <a:pt x="303" y="55280"/>
                    </a:lnTo>
                    <a:lnTo>
                      <a:pt x="413" y="55683"/>
                    </a:lnTo>
                    <a:lnTo>
                      <a:pt x="524" y="56075"/>
                    </a:lnTo>
                    <a:lnTo>
                      <a:pt x="655" y="56467"/>
                    </a:lnTo>
                    <a:lnTo>
                      <a:pt x="786" y="56849"/>
                    </a:lnTo>
                    <a:lnTo>
                      <a:pt x="936" y="57222"/>
                    </a:lnTo>
                    <a:lnTo>
                      <a:pt x="1097" y="57584"/>
                    </a:lnTo>
                    <a:lnTo>
                      <a:pt x="1258" y="57926"/>
                    </a:lnTo>
                    <a:lnTo>
                      <a:pt x="1429" y="58268"/>
                    </a:lnTo>
                    <a:lnTo>
                      <a:pt x="1610" y="58580"/>
                    </a:lnTo>
                    <a:lnTo>
                      <a:pt x="1792" y="58882"/>
                    </a:lnTo>
                    <a:lnTo>
                      <a:pt x="2405" y="59878"/>
                    </a:lnTo>
                    <a:lnTo>
                      <a:pt x="2667" y="60300"/>
                    </a:lnTo>
                    <a:lnTo>
                      <a:pt x="2888" y="60682"/>
                    </a:lnTo>
                    <a:lnTo>
                      <a:pt x="3089" y="61045"/>
                    </a:lnTo>
                    <a:lnTo>
                      <a:pt x="3270" y="61376"/>
                    </a:lnTo>
                    <a:lnTo>
                      <a:pt x="3431" y="61698"/>
                    </a:lnTo>
                    <a:lnTo>
                      <a:pt x="3582" y="62020"/>
                    </a:lnTo>
                    <a:lnTo>
                      <a:pt x="3713" y="62342"/>
                    </a:lnTo>
                    <a:lnTo>
                      <a:pt x="3854" y="62674"/>
                    </a:lnTo>
                    <a:lnTo>
                      <a:pt x="3985" y="63036"/>
                    </a:lnTo>
                    <a:lnTo>
                      <a:pt x="4125" y="63419"/>
                    </a:lnTo>
                    <a:lnTo>
                      <a:pt x="4437" y="64294"/>
                    </a:lnTo>
                    <a:lnTo>
                      <a:pt x="4810" y="65390"/>
                    </a:lnTo>
                    <a:lnTo>
                      <a:pt x="4940" y="65732"/>
                    </a:lnTo>
                    <a:lnTo>
                      <a:pt x="5081" y="66054"/>
                    </a:lnTo>
                    <a:lnTo>
                      <a:pt x="5232" y="66346"/>
                    </a:lnTo>
                    <a:lnTo>
                      <a:pt x="5383" y="66608"/>
                    </a:lnTo>
                    <a:lnTo>
                      <a:pt x="5544" y="66839"/>
                    </a:lnTo>
                    <a:lnTo>
                      <a:pt x="5705" y="67050"/>
                    </a:lnTo>
                    <a:lnTo>
                      <a:pt x="5876" y="67231"/>
                    </a:lnTo>
                    <a:lnTo>
                      <a:pt x="6057" y="67382"/>
                    </a:lnTo>
                    <a:lnTo>
                      <a:pt x="6228" y="67523"/>
                    </a:lnTo>
                    <a:lnTo>
                      <a:pt x="6409" y="67634"/>
                    </a:lnTo>
                    <a:lnTo>
                      <a:pt x="6600" y="67724"/>
                    </a:lnTo>
                    <a:lnTo>
                      <a:pt x="6781" y="67795"/>
                    </a:lnTo>
                    <a:lnTo>
                      <a:pt x="6972" y="67845"/>
                    </a:lnTo>
                    <a:lnTo>
                      <a:pt x="7154" y="67885"/>
                    </a:lnTo>
                    <a:lnTo>
                      <a:pt x="7345" y="67905"/>
                    </a:lnTo>
                    <a:lnTo>
                      <a:pt x="7526" y="67915"/>
                    </a:lnTo>
                    <a:lnTo>
                      <a:pt x="7657" y="67915"/>
                    </a:lnTo>
                    <a:lnTo>
                      <a:pt x="7777" y="67905"/>
                    </a:lnTo>
                    <a:lnTo>
                      <a:pt x="8029" y="67865"/>
                    </a:lnTo>
                    <a:lnTo>
                      <a:pt x="8280" y="67815"/>
                    </a:lnTo>
                    <a:lnTo>
                      <a:pt x="8512" y="67744"/>
                    </a:lnTo>
                    <a:lnTo>
                      <a:pt x="8743" y="67664"/>
                    </a:lnTo>
                    <a:lnTo>
                      <a:pt x="8954" y="67573"/>
                    </a:lnTo>
                    <a:lnTo>
                      <a:pt x="9155" y="67473"/>
                    </a:lnTo>
                    <a:lnTo>
                      <a:pt x="9347" y="67372"/>
                    </a:lnTo>
                    <a:lnTo>
                      <a:pt x="9518" y="67272"/>
                    </a:lnTo>
                    <a:lnTo>
                      <a:pt x="9679" y="67171"/>
                    </a:lnTo>
                    <a:lnTo>
                      <a:pt x="9930" y="67000"/>
                    </a:lnTo>
                    <a:lnTo>
                      <a:pt x="10091" y="66869"/>
                    </a:lnTo>
                    <a:lnTo>
                      <a:pt x="10141" y="66829"/>
                    </a:lnTo>
                    <a:lnTo>
                      <a:pt x="10343" y="67372"/>
                    </a:lnTo>
                    <a:lnTo>
                      <a:pt x="10544" y="67895"/>
                    </a:lnTo>
                    <a:lnTo>
                      <a:pt x="10735" y="68398"/>
                    </a:lnTo>
                    <a:lnTo>
                      <a:pt x="10936" y="68881"/>
                    </a:lnTo>
                    <a:lnTo>
                      <a:pt x="11137" y="69334"/>
                    </a:lnTo>
                    <a:lnTo>
                      <a:pt x="11339" y="69787"/>
                    </a:lnTo>
                    <a:lnTo>
                      <a:pt x="11550" y="70209"/>
                    </a:lnTo>
                    <a:lnTo>
                      <a:pt x="11761" y="70632"/>
                    </a:lnTo>
                    <a:lnTo>
                      <a:pt x="11982" y="71034"/>
                    </a:lnTo>
                    <a:lnTo>
                      <a:pt x="12214" y="71436"/>
                    </a:lnTo>
                    <a:lnTo>
                      <a:pt x="12455" y="71829"/>
                    </a:lnTo>
                    <a:lnTo>
                      <a:pt x="12707" y="72211"/>
                    </a:lnTo>
                    <a:lnTo>
                      <a:pt x="12978" y="72603"/>
                    </a:lnTo>
                    <a:lnTo>
                      <a:pt x="13250" y="72986"/>
                    </a:lnTo>
                    <a:lnTo>
                      <a:pt x="13552" y="73368"/>
                    </a:lnTo>
                    <a:lnTo>
                      <a:pt x="13864" y="73760"/>
                    </a:lnTo>
                    <a:lnTo>
                      <a:pt x="14196" y="74153"/>
                    </a:lnTo>
                    <a:lnTo>
                      <a:pt x="14548" y="74555"/>
                    </a:lnTo>
                    <a:lnTo>
                      <a:pt x="14930" y="74978"/>
                    </a:lnTo>
                    <a:lnTo>
                      <a:pt x="15322" y="75400"/>
                    </a:lnTo>
                    <a:lnTo>
                      <a:pt x="15745" y="75833"/>
                    </a:lnTo>
                    <a:lnTo>
                      <a:pt x="16197" y="76295"/>
                    </a:lnTo>
                    <a:lnTo>
                      <a:pt x="16670" y="76768"/>
                    </a:lnTo>
                    <a:lnTo>
                      <a:pt x="17173" y="77251"/>
                    </a:lnTo>
                    <a:lnTo>
                      <a:pt x="18280" y="78307"/>
                    </a:lnTo>
                    <a:lnTo>
                      <a:pt x="19507" y="79464"/>
                    </a:lnTo>
                    <a:lnTo>
                      <a:pt x="20885" y="80742"/>
                    </a:lnTo>
                    <a:lnTo>
                      <a:pt x="22415" y="82150"/>
                    </a:lnTo>
                    <a:lnTo>
                      <a:pt x="22435" y="82171"/>
                    </a:lnTo>
                    <a:lnTo>
                      <a:pt x="22445" y="82181"/>
                    </a:lnTo>
                    <a:lnTo>
                      <a:pt x="23280" y="82935"/>
                    </a:lnTo>
                    <a:lnTo>
                      <a:pt x="24074" y="83629"/>
                    </a:lnTo>
                    <a:lnTo>
                      <a:pt x="24829" y="84273"/>
                    </a:lnTo>
                    <a:lnTo>
                      <a:pt x="25553" y="84867"/>
                    </a:lnTo>
                    <a:lnTo>
                      <a:pt x="25594" y="84907"/>
                    </a:lnTo>
                    <a:lnTo>
                      <a:pt x="26056" y="85269"/>
                    </a:lnTo>
                    <a:lnTo>
                      <a:pt x="26499" y="85611"/>
                    </a:lnTo>
                    <a:lnTo>
                      <a:pt x="26942" y="85933"/>
                    </a:lnTo>
                    <a:lnTo>
                      <a:pt x="27354" y="86235"/>
                    </a:lnTo>
                    <a:lnTo>
                      <a:pt x="27766" y="86506"/>
                    </a:lnTo>
                    <a:lnTo>
                      <a:pt x="28159" y="86768"/>
                    </a:lnTo>
                    <a:lnTo>
                      <a:pt x="28541" y="87009"/>
                    </a:lnTo>
                    <a:lnTo>
                      <a:pt x="28913" y="87231"/>
                    </a:lnTo>
                    <a:lnTo>
                      <a:pt x="29275" y="87442"/>
                    </a:lnTo>
                    <a:lnTo>
                      <a:pt x="29628" y="87623"/>
                    </a:lnTo>
                    <a:lnTo>
                      <a:pt x="29970" y="87794"/>
                    </a:lnTo>
                    <a:lnTo>
                      <a:pt x="30302" y="87955"/>
                    </a:lnTo>
                    <a:lnTo>
                      <a:pt x="30624" y="88096"/>
                    </a:lnTo>
                    <a:lnTo>
                      <a:pt x="30935" y="88227"/>
                    </a:lnTo>
                    <a:lnTo>
                      <a:pt x="31247" y="88337"/>
                    </a:lnTo>
                    <a:lnTo>
                      <a:pt x="31549" y="88448"/>
                    </a:lnTo>
                    <a:lnTo>
                      <a:pt x="31851" y="88539"/>
                    </a:lnTo>
                    <a:lnTo>
                      <a:pt x="32143" y="88619"/>
                    </a:lnTo>
                    <a:lnTo>
                      <a:pt x="32434" y="88689"/>
                    </a:lnTo>
                    <a:lnTo>
                      <a:pt x="32716" y="88740"/>
                    </a:lnTo>
                    <a:lnTo>
                      <a:pt x="32998" y="88800"/>
                    </a:lnTo>
                    <a:lnTo>
                      <a:pt x="33279" y="88840"/>
                    </a:lnTo>
                    <a:lnTo>
                      <a:pt x="33551" y="88870"/>
                    </a:lnTo>
                    <a:lnTo>
                      <a:pt x="33833" y="88901"/>
                    </a:lnTo>
                    <a:lnTo>
                      <a:pt x="34376" y="88941"/>
                    </a:lnTo>
                    <a:lnTo>
                      <a:pt x="34929" y="88961"/>
                    </a:lnTo>
                    <a:lnTo>
                      <a:pt x="35483" y="88971"/>
                    </a:lnTo>
                    <a:lnTo>
                      <a:pt x="36911" y="88971"/>
                    </a:lnTo>
                    <a:lnTo>
                      <a:pt x="36911" y="20"/>
                    </a:lnTo>
                    <a:lnTo>
                      <a:pt x="36609" y="10"/>
                    </a:lnTo>
                    <a:lnTo>
                      <a:pt x="36307" y="0"/>
                    </a:lnTo>
                    <a:close/>
                  </a:path>
                </a:pathLst>
              </a:custGeom>
              <a:solidFill>
                <a:srgbClr val="DEA3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1759;p34"/>
              <p:cNvSpPr/>
              <p:nvPr/>
            </p:nvSpPr>
            <p:spPr>
              <a:xfrm>
                <a:off x="7646823" y="2225220"/>
                <a:ext cx="388776" cy="937098"/>
              </a:xfrm>
              <a:custGeom>
                <a:avLst/>
                <a:gdLst/>
                <a:ahLst/>
                <a:cxnLst/>
                <a:rect l="l" t="t" r="r" b="b"/>
                <a:pathLst>
                  <a:path w="36912" h="88972" fill="none" extrusionOk="0">
                    <a:moveTo>
                      <a:pt x="36307" y="0"/>
                    </a:moveTo>
                    <a:lnTo>
                      <a:pt x="36307" y="0"/>
                    </a:lnTo>
                    <a:lnTo>
                      <a:pt x="35573" y="0"/>
                    </a:lnTo>
                    <a:lnTo>
                      <a:pt x="34849" y="20"/>
                    </a:lnTo>
                    <a:lnTo>
                      <a:pt x="34134" y="41"/>
                    </a:lnTo>
                    <a:lnTo>
                      <a:pt x="33420" y="81"/>
                    </a:lnTo>
                    <a:lnTo>
                      <a:pt x="32726" y="121"/>
                    </a:lnTo>
                    <a:lnTo>
                      <a:pt x="32042" y="171"/>
                    </a:lnTo>
                    <a:lnTo>
                      <a:pt x="31368" y="242"/>
                    </a:lnTo>
                    <a:lnTo>
                      <a:pt x="30704" y="312"/>
                    </a:lnTo>
                    <a:lnTo>
                      <a:pt x="30050" y="393"/>
                    </a:lnTo>
                    <a:lnTo>
                      <a:pt x="29406" y="483"/>
                    </a:lnTo>
                    <a:lnTo>
                      <a:pt x="28772" y="584"/>
                    </a:lnTo>
                    <a:lnTo>
                      <a:pt x="28149" y="695"/>
                    </a:lnTo>
                    <a:lnTo>
                      <a:pt x="27525" y="815"/>
                    </a:lnTo>
                    <a:lnTo>
                      <a:pt x="26921" y="946"/>
                    </a:lnTo>
                    <a:lnTo>
                      <a:pt x="26318" y="1087"/>
                    </a:lnTo>
                    <a:lnTo>
                      <a:pt x="25734" y="1228"/>
                    </a:lnTo>
                    <a:lnTo>
                      <a:pt x="25151" y="1389"/>
                    </a:lnTo>
                    <a:lnTo>
                      <a:pt x="24577" y="1550"/>
                    </a:lnTo>
                    <a:lnTo>
                      <a:pt x="24014" y="1731"/>
                    </a:lnTo>
                    <a:lnTo>
                      <a:pt x="23461" y="1912"/>
                    </a:lnTo>
                    <a:lnTo>
                      <a:pt x="22918" y="2103"/>
                    </a:lnTo>
                    <a:lnTo>
                      <a:pt x="22374" y="2304"/>
                    </a:lnTo>
                    <a:lnTo>
                      <a:pt x="21851" y="2515"/>
                    </a:lnTo>
                    <a:lnTo>
                      <a:pt x="21328" y="2737"/>
                    </a:lnTo>
                    <a:lnTo>
                      <a:pt x="20815" y="2968"/>
                    </a:lnTo>
                    <a:lnTo>
                      <a:pt x="20312" y="3210"/>
                    </a:lnTo>
                    <a:lnTo>
                      <a:pt x="19809" y="3451"/>
                    </a:lnTo>
                    <a:lnTo>
                      <a:pt x="19326" y="3713"/>
                    </a:lnTo>
                    <a:lnTo>
                      <a:pt x="18843" y="3974"/>
                    </a:lnTo>
                    <a:lnTo>
                      <a:pt x="18370" y="4246"/>
                    </a:lnTo>
                    <a:lnTo>
                      <a:pt x="17908" y="4527"/>
                    </a:lnTo>
                    <a:lnTo>
                      <a:pt x="17445" y="4819"/>
                    </a:lnTo>
                    <a:lnTo>
                      <a:pt x="16992" y="5121"/>
                    </a:lnTo>
                    <a:lnTo>
                      <a:pt x="16550" y="5423"/>
                    </a:lnTo>
                    <a:lnTo>
                      <a:pt x="16117" y="5745"/>
                    </a:lnTo>
                    <a:lnTo>
                      <a:pt x="15684" y="6067"/>
                    </a:lnTo>
                    <a:lnTo>
                      <a:pt x="15262" y="6399"/>
                    </a:lnTo>
                    <a:lnTo>
                      <a:pt x="14849" y="6741"/>
                    </a:lnTo>
                    <a:lnTo>
                      <a:pt x="14437" y="7093"/>
                    </a:lnTo>
                    <a:lnTo>
                      <a:pt x="14035" y="7445"/>
                    </a:lnTo>
                    <a:lnTo>
                      <a:pt x="13642" y="7817"/>
                    </a:lnTo>
                    <a:lnTo>
                      <a:pt x="13250" y="8189"/>
                    </a:lnTo>
                    <a:lnTo>
                      <a:pt x="12868" y="8571"/>
                    </a:lnTo>
                    <a:lnTo>
                      <a:pt x="12485" y="8964"/>
                    </a:lnTo>
                    <a:lnTo>
                      <a:pt x="12123" y="9366"/>
                    </a:lnTo>
                    <a:lnTo>
                      <a:pt x="11751" y="9769"/>
                    </a:lnTo>
                    <a:lnTo>
                      <a:pt x="11399" y="10181"/>
                    </a:lnTo>
                    <a:lnTo>
                      <a:pt x="11047" y="10604"/>
                    </a:lnTo>
                    <a:lnTo>
                      <a:pt x="10695" y="11036"/>
                    </a:lnTo>
                    <a:lnTo>
                      <a:pt x="10353" y="11479"/>
                    </a:lnTo>
                    <a:lnTo>
                      <a:pt x="10021" y="11921"/>
                    </a:lnTo>
                    <a:lnTo>
                      <a:pt x="9689" y="12384"/>
                    </a:lnTo>
                    <a:lnTo>
                      <a:pt x="9367" y="12847"/>
                    </a:lnTo>
                    <a:lnTo>
                      <a:pt x="9045" y="13310"/>
                    </a:lnTo>
                    <a:lnTo>
                      <a:pt x="8733" y="13793"/>
                    </a:lnTo>
                    <a:lnTo>
                      <a:pt x="8421" y="14276"/>
                    </a:lnTo>
                    <a:lnTo>
                      <a:pt x="8119" y="14768"/>
                    </a:lnTo>
                    <a:lnTo>
                      <a:pt x="7828" y="15271"/>
                    </a:lnTo>
                    <a:lnTo>
                      <a:pt x="7526" y="15785"/>
                    </a:lnTo>
                    <a:lnTo>
                      <a:pt x="7244" y="16298"/>
                    </a:lnTo>
                    <a:lnTo>
                      <a:pt x="6952" y="16821"/>
                    </a:lnTo>
                    <a:lnTo>
                      <a:pt x="6671" y="17354"/>
                    </a:lnTo>
                    <a:lnTo>
                      <a:pt x="6399" y="17897"/>
                    </a:lnTo>
                    <a:lnTo>
                      <a:pt x="6127" y="18440"/>
                    </a:lnTo>
                    <a:lnTo>
                      <a:pt x="6127" y="18440"/>
                    </a:lnTo>
                    <a:lnTo>
                      <a:pt x="5946" y="18823"/>
                    </a:lnTo>
                    <a:lnTo>
                      <a:pt x="5775" y="19205"/>
                    </a:lnTo>
                    <a:lnTo>
                      <a:pt x="5614" y="19597"/>
                    </a:lnTo>
                    <a:lnTo>
                      <a:pt x="5453" y="20000"/>
                    </a:lnTo>
                    <a:lnTo>
                      <a:pt x="5303" y="20402"/>
                    </a:lnTo>
                    <a:lnTo>
                      <a:pt x="5162" y="20804"/>
                    </a:lnTo>
                    <a:lnTo>
                      <a:pt x="5021" y="21227"/>
                    </a:lnTo>
                    <a:lnTo>
                      <a:pt x="4900" y="21639"/>
                    </a:lnTo>
                    <a:lnTo>
                      <a:pt x="4769" y="22062"/>
                    </a:lnTo>
                    <a:lnTo>
                      <a:pt x="4659" y="22495"/>
                    </a:lnTo>
                    <a:lnTo>
                      <a:pt x="4548" y="22927"/>
                    </a:lnTo>
                    <a:lnTo>
                      <a:pt x="4447" y="23370"/>
                    </a:lnTo>
                    <a:lnTo>
                      <a:pt x="4357" y="23802"/>
                    </a:lnTo>
                    <a:lnTo>
                      <a:pt x="4266" y="24255"/>
                    </a:lnTo>
                    <a:lnTo>
                      <a:pt x="4176" y="24698"/>
                    </a:lnTo>
                    <a:lnTo>
                      <a:pt x="4105" y="25150"/>
                    </a:lnTo>
                    <a:lnTo>
                      <a:pt x="3965" y="26056"/>
                    </a:lnTo>
                    <a:lnTo>
                      <a:pt x="3844" y="26981"/>
                    </a:lnTo>
                    <a:lnTo>
                      <a:pt x="3753" y="27907"/>
                    </a:lnTo>
                    <a:lnTo>
                      <a:pt x="3673" y="28832"/>
                    </a:lnTo>
                    <a:lnTo>
                      <a:pt x="3612" y="29768"/>
                    </a:lnTo>
                    <a:lnTo>
                      <a:pt x="3572" y="30704"/>
                    </a:lnTo>
                    <a:lnTo>
                      <a:pt x="3552" y="31639"/>
                    </a:lnTo>
                    <a:lnTo>
                      <a:pt x="3542" y="32565"/>
                    </a:lnTo>
                    <a:lnTo>
                      <a:pt x="3542" y="32565"/>
                    </a:lnTo>
                    <a:lnTo>
                      <a:pt x="3552" y="33359"/>
                    </a:lnTo>
                    <a:lnTo>
                      <a:pt x="3562" y="34154"/>
                    </a:lnTo>
                    <a:lnTo>
                      <a:pt x="3592" y="34939"/>
                    </a:lnTo>
                    <a:lnTo>
                      <a:pt x="3622" y="35713"/>
                    </a:lnTo>
                    <a:lnTo>
                      <a:pt x="3663" y="36478"/>
                    </a:lnTo>
                    <a:lnTo>
                      <a:pt x="3713" y="37232"/>
                    </a:lnTo>
                    <a:lnTo>
                      <a:pt x="3773" y="37977"/>
                    </a:lnTo>
                    <a:lnTo>
                      <a:pt x="3834" y="38711"/>
                    </a:lnTo>
                    <a:lnTo>
                      <a:pt x="3894" y="39426"/>
                    </a:lnTo>
                    <a:lnTo>
                      <a:pt x="3975" y="40130"/>
                    </a:lnTo>
                    <a:lnTo>
                      <a:pt x="4125" y="41478"/>
                    </a:lnTo>
                    <a:lnTo>
                      <a:pt x="4286" y="42745"/>
                    </a:lnTo>
                    <a:lnTo>
                      <a:pt x="4457" y="43922"/>
                    </a:lnTo>
                    <a:lnTo>
                      <a:pt x="4628" y="45009"/>
                    </a:lnTo>
                    <a:lnTo>
                      <a:pt x="4800" y="45975"/>
                    </a:lnTo>
                    <a:lnTo>
                      <a:pt x="4950" y="46830"/>
                    </a:lnTo>
                    <a:lnTo>
                      <a:pt x="5091" y="47544"/>
                    </a:lnTo>
                    <a:lnTo>
                      <a:pt x="5303" y="48550"/>
                    </a:lnTo>
                    <a:lnTo>
                      <a:pt x="5383" y="48902"/>
                    </a:lnTo>
                    <a:lnTo>
                      <a:pt x="5383" y="48902"/>
                    </a:lnTo>
                    <a:lnTo>
                      <a:pt x="5383" y="48902"/>
                    </a:lnTo>
                    <a:lnTo>
                      <a:pt x="5383" y="48902"/>
                    </a:lnTo>
                    <a:lnTo>
                      <a:pt x="4950" y="48822"/>
                    </a:lnTo>
                    <a:lnTo>
                      <a:pt x="4538" y="48771"/>
                    </a:lnTo>
                    <a:lnTo>
                      <a:pt x="4146" y="48741"/>
                    </a:lnTo>
                    <a:lnTo>
                      <a:pt x="3773" y="48731"/>
                    </a:lnTo>
                    <a:lnTo>
                      <a:pt x="3773" y="48731"/>
                    </a:lnTo>
                    <a:lnTo>
                      <a:pt x="3522" y="48731"/>
                    </a:lnTo>
                    <a:lnTo>
                      <a:pt x="3270" y="48751"/>
                    </a:lnTo>
                    <a:lnTo>
                      <a:pt x="3039" y="48771"/>
                    </a:lnTo>
                    <a:lnTo>
                      <a:pt x="2808" y="48812"/>
                    </a:lnTo>
                    <a:lnTo>
                      <a:pt x="2596" y="48862"/>
                    </a:lnTo>
                    <a:lnTo>
                      <a:pt x="2385" y="48912"/>
                    </a:lnTo>
                    <a:lnTo>
                      <a:pt x="2194" y="48983"/>
                    </a:lnTo>
                    <a:lnTo>
                      <a:pt x="2003" y="49063"/>
                    </a:lnTo>
                    <a:lnTo>
                      <a:pt x="1822" y="49144"/>
                    </a:lnTo>
                    <a:lnTo>
                      <a:pt x="1661" y="49234"/>
                    </a:lnTo>
                    <a:lnTo>
                      <a:pt x="1500" y="49335"/>
                    </a:lnTo>
                    <a:lnTo>
                      <a:pt x="1349" y="49445"/>
                    </a:lnTo>
                    <a:lnTo>
                      <a:pt x="1208" y="49566"/>
                    </a:lnTo>
                    <a:lnTo>
                      <a:pt x="1077" y="49687"/>
                    </a:lnTo>
                    <a:lnTo>
                      <a:pt x="947" y="49818"/>
                    </a:lnTo>
                    <a:lnTo>
                      <a:pt x="836" y="49958"/>
                    </a:lnTo>
                    <a:lnTo>
                      <a:pt x="725" y="50099"/>
                    </a:lnTo>
                    <a:lnTo>
                      <a:pt x="625" y="50250"/>
                    </a:lnTo>
                    <a:lnTo>
                      <a:pt x="534" y="50411"/>
                    </a:lnTo>
                    <a:lnTo>
                      <a:pt x="454" y="50572"/>
                    </a:lnTo>
                    <a:lnTo>
                      <a:pt x="373" y="50743"/>
                    </a:lnTo>
                    <a:lnTo>
                      <a:pt x="313" y="50914"/>
                    </a:lnTo>
                    <a:lnTo>
                      <a:pt x="242" y="51095"/>
                    </a:lnTo>
                    <a:lnTo>
                      <a:pt x="192" y="51276"/>
                    </a:lnTo>
                    <a:lnTo>
                      <a:pt x="142" y="51467"/>
                    </a:lnTo>
                    <a:lnTo>
                      <a:pt x="101" y="51659"/>
                    </a:lnTo>
                    <a:lnTo>
                      <a:pt x="71" y="51850"/>
                    </a:lnTo>
                    <a:lnTo>
                      <a:pt x="41" y="52051"/>
                    </a:lnTo>
                    <a:lnTo>
                      <a:pt x="21" y="52252"/>
                    </a:lnTo>
                    <a:lnTo>
                      <a:pt x="11" y="52463"/>
                    </a:lnTo>
                    <a:lnTo>
                      <a:pt x="1" y="52886"/>
                    </a:lnTo>
                    <a:lnTo>
                      <a:pt x="1" y="52886"/>
                    </a:lnTo>
                    <a:lnTo>
                      <a:pt x="1" y="53278"/>
                    </a:lnTo>
                    <a:lnTo>
                      <a:pt x="31" y="53671"/>
                    </a:lnTo>
                    <a:lnTo>
                      <a:pt x="81" y="54073"/>
                    </a:lnTo>
                    <a:lnTo>
                      <a:pt x="142" y="54475"/>
                    </a:lnTo>
                    <a:lnTo>
                      <a:pt x="212" y="54878"/>
                    </a:lnTo>
                    <a:lnTo>
                      <a:pt x="303" y="55280"/>
                    </a:lnTo>
                    <a:lnTo>
                      <a:pt x="413" y="55683"/>
                    </a:lnTo>
                    <a:lnTo>
                      <a:pt x="524" y="56075"/>
                    </a:lnTo>
                    <a:lnTo>
                      <a:pt x="655" y="56467"/>
                    </a:lnTo>
                    <a:lnTo>
                      <a:pt x="786" y="56849"/>
                    </a:lnTo>
                    <a:lnTo>
                      <a:pt x="936" y="57222"/>
                    </a:lnTo>
                    <a:lnTo>
                      <a:pt x="1097" y="57584"/>
                    </a:lnTo>
                    <a:lnTo>
                      <a:pt x="1258" y="57926"/>
                    </a:lnTo>
                    <a:lnTo>
                      <a:pt x="1429" y="58268"/>
                    </a:lnTo>
                    <a:lnTo>
                      <a:pt x="1610" y="58580"/>
                    </a:lnTo>
                    <a:lnTo>
                      <a:pt x="1792" y="58882"/>
                    </a:lnTo>
                    <a:lnTo>
                      <a:pt x="1792" y="58882"/>
                    </a:lnTo>
                    <a:lnTo>
                      <a:pt x="2405" y="59878"/>
                    </a:lnTo>
                    <a:lnTo>
                      <a:pt x="2667" y="60300"/>
                    </a:lnTo>
                    <a:lnTo>
                      <a:pt x="2888" y="60682"/>
                    </a:lnTo>
                    <a:lnTo>
                      <a:pt x="3089" y="61045"/>
                    </a:lnTo>
                    <a:lnTo>
                      <a:pt x="3270" y="61376"/>
                    </a:lnTo>
                    <a:lnTo>
                      <a:pt x="3431" y="61698"/>
                    </a:lnTo>
                    <a:lnTo>
                      <a:pt x="3582" y="62020"/>
                    </a:lnTo>
                    <a:lnTo>
                      <a:pt x="3713" y="62342"/>
                    </a:lnTo>
                    <a:lnTo>
                      <a:pt x="3854" y="62674"/>
                    </a:lnTo>
                    <a:lnTo>
                      <a:pt x="3985" y="63036"/>
                    </a:lnTo>
                    <a:lnTo>
                      <a:pt x="4125" y="63419"/>
                    </a:lnTo>
                    <a:lnTo>
                      <a:pt x="4437" y="64294"/>
                    </a:lnTo>
                    <a:lnTo>
                      <a:pt x="4810" y="65390"/>
                    </a:lnTo>
                    <a:lnTo>
                      <a:pt x="4810" y="65390"/>
                    </a:lnTo>
                    <a:lnTo>
                      <a:pt x="4940" y="65732"/>
                    </a:lnTo>
                    <a:lnTo>
                      <a:pt x="5081" y="66054"/>
                    </a:lnTo>
                    <a:lnTo>
                      <a:pt x="5232" y="66346"/>
                    </a:lnTo>
                    <a:lnTo>
                      <a:pt x="5383" y="66608"/>
                    </a:lnTo>
                    <a:lnTo>
                      <a:pt x="5544" y="66839"/>
                    </a:lnTo>
                    <a:lnTo>
                      <a:pt x="5705" y="67050"/>
                    </a:lnTo>
                    <a:lnTo>
                      <a:pt x="5876" y="67231"/>
                    </a:lnTo>
                    <a:lnTo>
                      <a:pt x="6057" y="67382"/>
                    </a:lnTo>
                    <a:lnTo>
                      <a:pt x="6228" y="67523"/>
                    </a:lnTo>
                    <a:lnTo>
                      <a:pt x="6409" y="67634"/>
                    </a:lnTo>
                    <a:lnTo>
                      <a:pt x="6600" y="67724"/>
                    </a:lnTo>
                    <a:lnTo>
                      <a:pt x="6781" y="67795"/>
                    </a:lnTo>
                    <a:lnTo>
                      <a:pt x="6972" y="67845"/>
                    </a:lnTo>
                    <a:lnTo>
                      <a:pt x="7154" y="67885"/>
                    </a:lnTo>
                    <a:lnTo>
                      <a:pt x="7345" y="67905"/>
                    </a:lnTo>
                    <a:lnTo>
                      <a:pt x="7526" y="67915"/>
                    </a:lnTo>
                    <a:lnTo>
                      <a:pt x="7526" y="67915"/>
                    </a:lnTo>
                    <a:lnTo>
                      <a:pt x="7657" y="67915"/>
                    </a:lnTo>
                    <a:lnTo>
                      <a:pt x="7777" y="67905"/>
                    </a:lnTo>
                    <a:lnTo>
                      <a:pt x="8029" y="67865"/>
                    </a:lnTo>
                    <a:lnTo>
                      <a:pt x="8280" y="67815"/>
                    </a:lnTo>
                    <a:lnTo>
                      <a:pt x="8512" y="67744"/>
                    </a:lnTo>
                    <a:lnTo>
                      <a:pt x="8743" y="67664"/>
                    </a:lnTo>
                    <a:lnTo>
                      <a:pt x="8954" y="67573"/>
                    </a:lnTo>
                    <a:lnTo>
                      <a:pt x="9155" y="67473"/>
                    </a:lnTo>
                    <a:lnTo>
                      <a:pt x="9347" y="67372"/>
                    </a:lnTo>
                    <a:lnTo>
                      <a:pt x="9518" y="67272"/>
                    </a:lnTo>
                    <a:lnTo>
                      <a:pt x="9679" y="67171"/>
                    </a:lnTo>
                    <a:lnTo>
                      <a:pt x="9930" y="67000"/>
                    </a:lnTo>
                    <a:lnTo>
                      <a:pt x="10091" y="66869"/>
                    </a:lnTo>
                    <a:lnTo>
                      <a:pt x="10141" y="66829"/>
                    </a:lnTo>
                    <a:lnTo>
                      <a:pt x="10141" y="66829"/>
                    </a:lnTo>
                    <a:lnTo>
                      <a:pt x="10343" y="67372"/>
                    </a:lnTo>
                    <a:lnTo>
                      <a:pt x="10544" y="67895"/>
                    </a:lnTo>
                    <a:lnTo>
                      <a:pt x="10735" y="68398"/>
                    </a:lnTo>
                    <a:lnTo>
                      <a:pt x="10936" y="68881"/>
                    </a:lnTo>
                    <a:lnTo>
                      <a:pt x="11137" y="69334"/>
                    </a:lnTo>
                    <a:lnTo>
                      <a:pt x="11339" y="69787"/>
                    </a:lnTo>
                    <a:lnTo>
                      <a:pt x="11550" y="70209"/>
                    </a:lnTo>
                    <a:lnTo>
                      <a:pt x="11761" y="70632"/>
                    </a:lnTo>
                    <a:lnTo>
                      <a:pt x="11982" y="71034"/>
                    </a:lnTo>
                    <a:lnTo>
                      <a:pt x="12214" y="71436"/>
                    </a:lnTo>
                    <a:lnTo>
                      <a:pt x="12455" y="71829"/>
                    </a:lnTo>
                    <a:lnTo>
                      <a:pt x="12707" y="72211"/>
                    </a:lnTo>
                    <a:lnTo>
                      <a:pt x="12978" y="72603"/>
                    </a:lnTo>
                    <a:lnTo>
                      <a:pt x="13250" y="72986"/>
                    </a:lnTo>
                    <a:lnTo>
                      <a:pt x="13552" y="73368"/>
                    </a:lnTo>
                    <a:lnTo>
                      <a:pt x="13864" y="73760"/>
                    </a:lnTo>
                    <a:lnTo>
                      <a:pt x="14196" y="74153"/>
                    </a:lnTo>
                    <a:lnTo>
                      <a:pt x="14548" y="74555"/>
                    </a:lnTo>
                    <a:lnTo>
                      <a:pt x="14930" y="74978"/>
                    </a:lnTo>
                    <a:lnTo>
                      <a:pt x="15322" y="75400"/>
                    </a:lnTo>
                    <a:lnTo>
                      <a:pt x="15745" y="75833"/>
                    </a:lnTo>
                    <a:lnTo>
                      <a:pt x="16197" y="76295"/>
                    </a:lnTo>
                    <a:lnTo>
                      <a:pt x="16670" y="76768"/>
                    </a:lnTo>
                    <a:lnTo>
                      <a:pt x="17173" y="77251"/>
                    </a:lnTo>
                    <a:lnTo>
                      <a:pt x="18280" y="78307"/>
                    </a:lnTo>
                    <a:lnTo>
                      <a:pt x="19507" y="79464"/>
                    </a:lnTo>
                    <a:lnTo>
                      <a:pt x="20885" y="80742"/>
                    </a:lnTo>
                    <a:lnTo>
                      <a:pt x="22415" y="82150"/>
                    </a:lnTo>
                    <a:lnTo>
                      <a:pt x="22415" y="82150"/>
                    </a:lnTo>
                    <a:lnTo>
                      <a:pt x="22435" y="82171"/>
                    </a:lnTo>
                    <a:lnTo>
                      <a:pt x="22435" y="82171"/>
                    </a:lnTo>
                    <a:lnTo>
                      <a:pt x="22435" y="82171"/>
                    </a:lnTo>
                    <a:lnTo>
                      <a:pt x="22435" y="82171"/>
                    </a:lnTo>
                    <a:lnTo>
                      <a:pt x="22445" y="82181"/>
                    </a:lnTo>
                    <a:lnTo>
                      <a:pt x="22445" y="82181"/>
                    </a:lnTo>
                    <a:lnTo>
                      <a:pt x="22445" y="82181"/>
                    </a:lnTo>
                    <a:lnTo>
                      <a:pt x="23280" y="82935"/>
                    </a:lnTo>
                    <a:lnTo>
                      <a:pt x="24074" y="83629"/>
                    </a:lnTo>
                    <a:lnTo>
                      <a:pt x="24829" y="84273"/>
                    </a:lnTo>
                    <a:lnTo>
                      <a:pt x="25553" y="84867"/>
                    </a:lnTo>
                    <a:lnTo>
                      <a:pt x="25553" y="84867"/>
                    </a:lnTo>
                    <a:lnTo>
                      <a:pt x="25553" y="84867"/>
                    </a:lnTo>
                    <a:lnTo>
                      <a:pt x="25553" y="84867"/>
                    </a:lnTo>
                    <a:lnTo>
                      <a:pt x="25553" y="84867"/>
                    </a:lnTo>
                    <a:lnTo>
                      <a:pt x="25553" y="84867"/>
                    </a:lnTo>
                    <a:lnTo>
                      <a:pt x="25594" y="84907"/>
                    </a:lnTo>
                    <a:lnTo>
                      <a:pt x="25594" y="84907"/>
                    </a:lnTo>
                    <a:lnTo>
                      <a:pt x="26056" y="85269"/>
                    </a:lnTo>
                    <a:lnTo>
                      <a:pt x="26499" y="85611"/>
                    </a:lnTo>
                    <a:lnTo>
                      <a:pt x="26942" y="85933"/>
                    </a:lnTo>
                    <a:lnTo>
                      <a:pt x="27354" y="86235"/>
                    </a:lnTo>
                    <a:lnTo>
                      <a:pt x="27766" y="86506"/>
                    </a:lnTo>
                    <a:lnTo>
                      <a:pt x="28159" y="86768"/>
                    </a:lnTo>
                    <a:lnTo>
                      <a:pt x="28541" y="87009"/>
                    </a:lnTo>
                    <a:lnTo>
                      <a:pt x="28913" y="87231"/>
                    </a:lnTo>
                    <a:lnTo>
                      <a:pt x="29275" y="87442"/>
                    </a:lnTo>
                    <a:lnTo>
                      <a:pt x="29628" y="87623"/>
                    </a:lnTo>
                    <a:lnTo>
                      <a:pt x="29970" y="87794"/>
                    </a:lnTo>
                    <a:lnTo>
                      <a:pt x="30302" y="87955"/>
                    </a:lnTo>
                    <a:lnTo>
                      <a:pt x="30624" y="88096"/>
                    </a:lnTo>
                    <a:lnTo>
                      <a:pt x="30935" y="88227"/>
                    </a:lnTo>
                    <a:lnTo>
                      <a:pt x="31247" y="88337"/>
                    </a:lnTo>
                    <a:lnTo>
                      <a:pt x="31549" y="88448"/>
                    </a:lnTo>
                    <a:lnTo>
                      <a:pt x="31851" y="88539"/>
                    </a:lnTo>
                    <a:lnTo>
                      <a:pt x="32143" y="88619"/>
                    </a:lnTo>
                    <a:lnTo>
                      <a:pt x="32434" y="88689"/>
                    </a:lnTo>
                    <a:lnTo>
                      <a:pt x="32716" y="88740"/>
                    </a:lnTo>
                    <a:lnTo>
                      <a:pt x="32998" y="88800"/>
                    </a:lnTo>
                    <a:lnTo>
                      <a:pt x="33279" y="88840"/>
                    </a:lnTo>
                    <a:lnTo>
                      <a:pt x="33551" y="88870"/>
                    </a:lnTo>
                    <a:lnTo>
                      <a:pt x="33833" y="88901"/>
                    </a:lnTo>
                    <a:lnTo>
                      <a:pt x="34376" y="88941"/>
                    </a:lnTo>
                    <a:lnTo>
                      <a:pt x="34929" y="88961"/>
                    </a:lnTo>
                    <a:lnTo>
                      <a:pt x="35483" y="88971"/>
                    </a:lnTo>
                    <a:lnTo>
                      <a:pt x="36046" y="88971"/>
                    </a:lnTo>
                    <a:lnTo>
                      <a:pt x="36046" y="88971"/>
                    </a:lnTo>
                    <a:lnTo>
                      <a:pt x="36307" y="88971"/>
                    </a:lnTo>
                    <a:lnTo>
                      <a:pt x="36307" y="88971"/>
                    </a:lnTo>
                    <a:lnTo>
                      <a:pt x="36569" y="88971"/>
                    </a:lnTo>
                    <a:lnTo>
                      <a:pt x="36569" y="88971"/>
                    </a:lnTo>
                    <a:lnTo>
                      <a:pt x="36911" y="88971"/>
                    </a:lnTo>
                    <a:lnTo>
                      <a:pt x="36911" y="20"/>
                    </a:lnTo>
                    <a:lnTo>
                      <a:pt x="36911" y="20"/>
                    </a:lnTo>
                    <a:lnTo>
                      <a:pt x="36609" y="10"/>
                    </a:lnTo>
                    <a:lnTo>
                      <a:pt x="36307" y="0"/>
                    </a:lnTo>
                    <a:lnTo>
                      <a:pt x="3630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1760;p34"/>
              <p:cNvSpPr/>
              <p:nvPr/>
            </p:nvSpPr>
            <p:spPr>
              <a:xfrm>
                <a:off x="7632309" y="2182205"/>
                <a:ext cx="791296" cy="569945"/>
              </a:xfrm>
              <a:custGeom>
                <a:avLst/>
                <a:gdLst/>
                <a:ahLst/>
                <a:cxnLst/>
                <a:rect l="l" t="t" r="r" b="b"/>
                <a:pathLst>
                  <a:path w="75129" h="54113" extrusionOk="0">
                    <a:moveTo>
                      <a:pt x="41609" y="0"/>
                    </a:moveTo>
                    <a:lnTo>
                      <a:pt x="40945" y="10"/>
                    </a:lnTo>
                    <a:lnTo>
                      <a:pt x="40291" y="40"/>
                    </a:lnTo>
                    <a:lnTo>
                      <a:pt x="39647" y="80"/>
                    </a:lnTo>
                    <a:lnTo>
                      <a:pt x="39013" y="131"/>
                    </a:lnTo>
                    <a:lnTo>
                      <a:pt x="38400" y="191"/>
                    </a:lnTo>
                    <a:lnTo>
                      <a:pt x="37786" y="262"/>
                    </a:lnTo>
                    <a:lnTo>
                      <a:pt x="37192" y="342"/>
                    </a:lnTo>
                    <a:lnTo>
                      <a:pt x="36609" y="433"/>
                    </a:lnTo>
                    <a:lnTo>
                      <a:pt x="36036" y="533"/>
                    </a:lnTo>
                    <a:lnTo>
                      <a:pt x="35472" y="634"/>
                    </a:lnTo>
                    <a:lnTo>
                      <a:pt x="34929" y="744"/>
                    </a:lnTo>
                    <a:lnTo>
                      <a:pt x="34396" y="865"/>
                    </a:lnTo>
                    <a:lnTo>
                      <a:pt x="33873" y="986"/>
                    </a:lnTo>
                    <a:lnTo>
                      <a:pt x="33370" y="1117"/>
                    </a:lnTo>
                    <a:lnTo>
                      <a:pt x="32877" y="1247"/>
                    </a:lnTo>
                    <a:lnTo>
                      <a:pt x="32394" y="1378"/>
                    </a:lnTo>
                    <a:lnTo>
                      <a:pt x="31931" y="1519"/>
                    </a:lnTo>
                    <a:lnTo>
                      <a:pt x="31488" y="1660"/>
                    </a:lnTo>
                    <a:lnTo>
                      <a:pt x="31056" y="1801"/>
                    </a:lnTo>
                    <a:lnTo>
                      <a:pt x="30633" y="1942"/>
                    </a:lnTo>
                    <a:lnTo>
                      <a:pt x="29849" y="2233"/>
                    </a:lnTo>
                    <a:lnTo>
                      <a:pt x="29114" y="2515"/>
                    </a:lnTo>
                    <a:lnTo>
                      <a:pt x="28460" y="2787"/>
                    </a:lnTo>
                    <a:lnTo>
                      <a:pt x="27877" y="3048"/>
                    </a:lnTo>
                    <a:lnTo>
                      <a:pt x="27354" y="3290"/>
                    </a:lnTo>
                    <a:lnTo>
                      <a:pt x="26911" y="3511"/>
                    </a:lnTo>
                    <a:lnTo>
                      <a:pt x="26539" y="3702"/>
                    </a:lnTo>
                    <a:lnTo>
                      <a:pt x="26046" y="3984"/>
                    </a:lnTo>
                    <a:lnTo>
                      <a:pt x="25875" y="4084"/>
                    </a:lnTo>
                    <a:lnTo>
                      <a:pt x="25030" y="4185"/>
                    </a:lnTo>
                    <a:lnTo>
                      <a:pt x="24195" y="4306"/>
                    </a:lnTo>
                    <a:lnTo>
                      <a:pt x="23390" y="4436"/>
                    </a:lnTo>
                    <a:lnTo>
                      <a:pt x="22595" y="4577"/>
                    </a:lnTo>
                    <a:lnTo>
                      <a:pt x="21821" y="4738"/>
                    </a:lnTo>
                    <a:lnTo>
                      <a:pt x="21066" y="4919"/>
                    </a:lnTo>
                    <a:lnTo>
                      <a:pt x="20322" y="5110"/>
                    </a:lnTo>
                    <a:lnTo>
                      <a:pt x="19598" y="5312"/>
                    </a:lnTo>
                    <a:lnTo>
                      <a:pt x="18883" y="5523"/>
                    </a:lnTo>
                    <a:lnTo>
                      <a:pt x="18199" y="5754"/>
                    </a:lnTo>
                    <a:lnTo>
                      <a:pt x="17525" y="5996"/>
                    </a:lnTo>
                    <a:lnTo>
                      <a:pt x="16861" y="6247"/>
                    </a:lnTo>
                    <a:lnTo>
                      <a:pt x="16217" y="6519"/>
                    </a:lnTo>
                    <a:lnTo>
                      <a:pt x="15594" y="6801"/>
                    </a:lnTo>
                    <a:lnTo>
                      <a:pt x="14980" y="7092"/>
                    </a:lnTo>
                    <a:lnTo>
                      <a:pt x="14376" y="7394"/>
                    </a:lnTo>
                    <a:lnTo>
                      <a:pt x="13803" y="7706"/>
                    </a:lnTo>
                    <a:lnTo>
                      <a:pt x="13230" y="8028"/>
                    </a:lnTo>
                    <a:lnTo>
                      <a:pt x="12686" y="8360"/>
                    </a:lnTo>
                    <a:lnTo>
                      <a:pt x="12143" y="8712"/>
                    </a:lnTo>
                    <a:lnTo>
                      <a:pt x="11620" y="9064"/>
                    </a:lnTo>
                    <a:lnTo>
                      <a:pt x="11117" y="9436"/>
                    </a:lnTo>
                    <a:lnTo>
                      <a:pt x="10624" y="9809"/>
                    </a:lnTo>
                    <a:lnTo>
                      <a:pt x="10141" y="10201"/>
                    </a:lnTo>
                    <a:lnTo>
                      <a:pt x="9678" y="10593"/>
                    </a:lnTo>
                    <a:lnTo>
                      <a:pt x="9216" y="10996"/>
                    </a:lnTo>
                    <a:lnTo>
                      <a:pt x="8783" y="11408"/>
                    </a:lnTo>
                    <a:lnTo>
                      <a:pt x="8350" y="11831"/>
                    </a:lnTo>
                    <a:lnTo>
                      <a:pt x="7938" y="12263"/>
                    </a:lnTo>
                    <a:lnTo>
                      <a:pt x="7546" y="12706"/>
                    </a:lnTo>
                    <a:lnTo>
                      <a:pt x="7153" y="13148"/>
                    </a:lnTo>
                    <a:lnTo>
                      <a:pt x="6781" y="13601"/>
                    </a:lnTo>
                    <a:lnTo>
                      <a:pt x="6419" y="14064"/>
                    </a:lnTo>
                    <a:lnTo>
                      <a:pt x="6067" y="14527"/>
                    </a:lnTo>
                    <a:lnTo>
                      <a:pt x="5725" y="15010"/>
                    </a:lnTo>
                    <a:lnTo>
                      <a:pt x="5403" y="15482"/>
                    </a:lnTo>
                    <a:lnTo>
                      <a:pt x="5091" y="15975"/>
                    </a:lnTo>
                    <a:lnTo>
                      <a:pt x="4779" y="16468"/>
                    </a:lnTo>
                    <a:lnTo>
                      <a:pt x="4487" y="16971"/>
                    </a:lnTo>
                    <a:lnTo>
                      <a:pt x="4206" y="17474"/>
                    </a:lnTo>
                    <a:lnTo>
                      <a:pt x="3944" y="17987"/>
                    </a:lnTo>
                    <a:lnTo>
                      <a:pt x="3683" y="18500"/>
                    </a:lnTo>
                    <a:lnTo>
                      <a:pt x="3431" y="19023"/>
                    </a:lnTo>
                    <a:lnTo>
                      <a:pt x="3190" y="19547"/>
                    </a:lnTo>
                    <a:lnTo>
                      <a:pt x="2968" y="20070"/>
                    </a:lnTo>
                    <a:lnTo>
                      <a:pt x="2747" y="20603"/>
                    </a:lnTo>
                    <a:lnTo>
                      <a:pt x="2536" y="21146"/>
                    </a:lnTo>
                    <a:lnTo>
                      <a:pt x="2345" y="21689"/>
                    </a:lnTo>
                    <a:lnTo>
                      <a:pt x="2154" y="22233"/>
                    </a:lnTo>
                    <a:lnTo>
                      <a:pt x="1972" y="22776"/>
                    </a:lnTo>
                    <a:lnTo>
                      <a:pt x="1801" y="23329"/>
                    </a:lnTo>
                    <a:lnTo>
                      <a:pt x="1640" y="23882"/>
                    </a:lnTo>
                    <a:lnTo>
                      <a:pt x="1490" y="24436"/>
                    </a:lnTo>
                    <a:lnTo>
                      <a:pt x="1349" y="24989"/>
                    </a:lnTo>
                    <a:lnTo>
                      <a:pt x="1208" y="25542"/>
                    </a:lnTo>
                    <a:lnTo>
                      <a:pt x="1077" y="26106"/>
                    </a:lnTo>
                    <a:lnTo>
                      <a:pt x="966" y="26669"/>
                    </a:lnTo>
                    <a:lnTo>
                      <a:pt x="856" y="27232"/>
                    </a:lnTo>
                    <a:lnTo>
                      <a:pt x="745" y="27796"/>
                    </a:lnTo>
                    <a:lnTo>
                      <a:pt x="655" y="28359"/>
                    </a:lnTo>
                    <a:lnTo>
                      <a:pt x="564" y="28923"/>
                    </a:lnTo>
                    <a:lnTo>
                      <a:pt x="484" y="29486"/>
                    </a:lnTo>
                    <a:lnTo>
                      <a:pt x="403" y="30049"/>
                    </a:lnTo>
                    <a:lnTo>
                      <a:pt x="343" y="30613"/>
                    </a:lnTo>
                    <a:lnTo>
                      <a:pt x="282" y="31176"/>
                    </a:lnTo>
                    <a:lnTo>
                      <a:pt x="222" y="31739"/>
                    </a:lnTo>
                    <a:lnTo>
                      <a:pt x="172" y="32293"/>
                    </a:lnTo>
                    <a:lnTo>
                      <a:pt x="131" y="32856"/>
                    </a:lnTo>
                    <a:lnTo>
                      <a:pt x="71" y="33963"/>
                    </a:lnTo>
                    <a:lnTo>
                      <a:pt x="21" y="35069"/>
                    </a:lnTo>
                    <a:lnTo>
                      <a:pt x="1" y="36156"/>
                    </a:lnTo>
                    <a:lnTo>
                      <a:pt x="1" y="37242"/>
                    </a:lnTo>
                    <a:lnTo>
                      <a:pt x="11" y="38298"/>
                    </a:lnTo>
                    <a:lnTo>
                      <a:pt x="51" y="39345"/>
                    </a:lnTo>
                    <a:lnTo>
                      <a:pt x="91" y="40371"/>
                    </a:lnTo>
                    <a:lnTo>
                      <a:pt x="162" y="41377"/>
                    </a:lnTo>
                    <a:lnTo>
                      <a:pt x="232" y="42363"/>
                    </a:lnTo>
                    <a:lnTo>
                      <a:pt x="313" y="43318"/>
                    </a:lnTo>
                    <a:lnTo>
                      <a:pt x="413" y="44254"/>
                    </a:lnTo>
                    <a:lnTo>
                      <a:pt x="514" y="45159"/>
                    </a:lnTo>
                    <a:lnTo>
                      <a:pt x="624" y="46025"/>
                    </a:lnTo>
                    <a:lnTo>
                      <a:pt x="735" y="46860"/>
                    </a:lnTo>
                    <a:lnTo>
                      <a:pt x="856" y="47664"/>
                    </a:lnTo>
                    <a:lnTo>
                      <a:pt x="976" y="48429"/>
                    </a:lnTo>
                    <a:lnTo>
                      <a:pt x="1107" y="49163"/>
                    </a:lnTo>
                    <a:lnTo>
                      <a:pt x="1228" y="49847"/>
                    </a:lnTo>
                    <a:lnTo>
                      <a:pt x="1469" y="51085"/>
                    </a:lnTo>
                    <a:lnTo>
                      <a:pt x="1691" y="52131"/>
                    </a:lnTo>
                    <a:lnTo>
                      <a:pt x="1882" y="52976"/>
                    </a:lnTo>
                    <a:lnTo>
                      <a:pt x="2033" y="53600"/>
                    </a:lnTo>
                    <a:lnTo>
                      <a:pt x="2164" y="54113"/>
                    </a:lnTo>
                    <a:lnTo>
                      <a:pt x="2184" y="54113"/>
                    </a:lnTo>
                    <a:lnTo>
                      <a:pt x="2335" y="53922"/>
                    </a:lnTo>
                    <a:lnTo>
                      <a:pt x="2506" y="53741"/>
                    </a:lnTo>
                    <a:lnTo>
                      <a:pt x="2697" y="53580"/>
                    </a:lnTo>
                    <a:lnTo>
                      <a:pt x="2898" y="53429"/>
                    </a:lnTo>
                    <a:lnTo>
                      <a:pt x="3119" y="53288"/>
                    </a:lnTo>
                    <a:lnTo>
                      <a:pt x="3351" y="53167"/>
                    </a:lnTo>
                    <a:lnTo>
                      <a:pt x="3612" y="53067"/>
                    </a:lnTo>
                    <a:lnTo>
                      <a:pt x="3884" y="52976"/>
                    </a:lnTo>
                    <a:lnTo>
                      <a:pt x="4176" y="52906"/>
                    </a:lnTo>
                    <a:lnTo>
                      <a:pt x="4477" y="52855"/>
                    </a:lnTo>
                    <a:lnTo>
                      <a:pt x="4809" y="52825"/>
                    </a:lnTo>
                    <a:lnTo>
                      <a:pt x="5161" y="52815"/>
                    </a:lnTo>
                    <a:lnTo>
                      <a:pt x="5524" y="52825"/>
                    </a:lnTo>
                    <a:lnTo>
                      <a:pt x="5916" y="52855"/>
                    </a:lnTo>
                    <a:lnTo>
                      <a:pt x="6328" y="52906"/>
                    </a:lnTo>
                    <a:lnTo>
                      <a:pt x="6761" y="52986"/>
                    </a:lnTo>
                    <a:lnTo>
                      <a:pt x="6761" y="52986"/>
                    </a:lnTo>
                    <a:lnTo>
                      <a:pt x="6741" y="52825"/>
                    </a:lnTo>
                    <a:lnTo>
                      <a:pt x="6721" y="52664"/>
                    </a:lnTo>
                    <a:lnTo>
                      <a:pt x="6721" y="52513"/>
                    </a:lnTo>
                    <a:lnTo>
                      <a:pt x="6721" y="52352"/>
                    </a:lnTo>
                    <a:lnTo>
                      <a:pt x="6721" y="52181"/>
                    </a:lnTo>
                    <a:lnTo>
                      <a:pt x="6741" y="52020"/>
                    </a:lnTo>
                    <a:lnTo>
                      <a:pt x="6751" y="51859"/>
                    </a:lnTo>
                    <a:lnTo>
                      <a:pt x="6781" y="51698"/>
                    </a:lnTo>
                    <a:lnTo>
                      <a:pt x="6852" y="51356"/>
                    </a:lnTo>
                    <a:lnTo>
                      <a:pt x="6952" y="51024"/>
                    </a:lnTo>
                    <a:lnTo>
                      <a:pt x="7063" y="50682"/>
                    </a:lnTo>
                    <a:lnTo>
                      <a:pt x="7214" y="50340"/>
                    </a:lnTo>
                    <a:lnTo>
                      <a:pt x="7385" y="49988"/>
                    </a:lnTo>
                    <a:lnTo>
                      <a:pt x="7576" y="49626"/>
                    </a:lnTo>
                    <a:lnTo>
                      <a:pt x="7787" y="49274"/>
                    </a:lnTo>
                    <a:lnTo>
                      <a:pt x="8018" y="48912"/>
                    </a:lnTo>
                    <a:lnTo>
                      <a:pt x="8280" y="48540"/>
                    </a:lnTo>
                    <a:lnTo>
                      <a:pt x="8562" y="48167"/>
                    </a:lnTo>
                    <a:lnTo>
                      <a:pt x="8864" y="47795"/>
                    </a:lnTo>
                    <a:lnTo>
                      <a:pt x="9185" y="47413"/>
                    </a:lnTo>
                    <a:lnTo>
                      <a:pt x="9527" y="47031"/>
                    </a:lnTo>
                    <a:lnTo>
                      <a:pt x="9890" y="46638"/>
                    </a:lnTo>
                    <a:lnTo>
                      <a:pt x="10272" y="46246"/>
                    </a:lnTo>
                    <a:lnTo>
                      <a:pt x="10674" y="45854"/>
                    </a:lnTo>
                    <a:lnTo>
                      <a:pt x="11097" y="45451"/>
                    </a:lnTo>
                    <a:lnTo>
                      <a:pt x="11539" y="45049"/>
                    </a:lnTo>
                    <a:lnTo>
                      <a:pt x="11992" y="44636"/>
                    </a:lnTo>
                    <a:lnTo>
                      <a:pt x="12465" y="44224"/>
                    </a:lnTo>
                    <a:lnTo>
                      <a:pt x="12958" y="43811"/>
                    </a:lnTo>
                    <a:lnTo>
                      <a:pt x="13461" y="43389"/>
                    </a:lnTo>
                    <a:lnTo>
                      <a:pt x="13994" y="42966"/>
                    </a:lnTo>
                    <a:lnTo>
                      <a:pt x="14527" y="42534"/>
                    </a:lnTo>
                    <a:lnTo>
                      <a:pt x="15654" y="41659"/>
                    </a:lnTo>
                    <a:lnTo>
                      <a:pt x="16841" y="40773"/>
                    </a:lnTo>
                    <a:lnTo>
                      <a:pt x="17435" y="40321"/>
                    </a:lnTo>
                    <a:lnTo>
                      <a:pt x="18008" y="39848"/>
                    </a:lnTo>
                    <a:lnTo>
                      <a:pt x="18561" y="39375"/>
                    </a:lnTo>
                    <a:lnTo>
                      <a:pt x="19084" y="38892"/>
                    </a:lnTo>
                    <a:lnTo>
                      <a:pt x="19587" y="38399"/>
                    </a:lnTo>
                    <a:lnTo>
                      <a:pt x="20080" y="37906"/>
                    </a:lnTo>
                    <a:lnTo>
                      <a:pt x="20543" y="37413"/>
                    </a:lnTo>
                    <a:lnTo>
                      <a:pt x="20986" y="36910"/>
                    </a:lnTo>
                    <a:lnTo>
                      <a:pt x="21398" y="36417"/>
                    </a:lnTo>
                    <a:lnTo>
                      <a:pt x="21801" y="35924"/>
                    </a:lnTo>
                    <a:lnTo>
                      <a:pt x="22183" y="35431"/>
                    </a:lnTo>
                    <a:lnTo>
                      <a:pt x="22545" y="34948"/>
                    </a:lnTo>
                    <a:lnTo>
                      <a:pt x="22877" y="34476"/>
                    </a:lnTo>
                    <a:lnTo>
                      <a:pt x="23199" y="34003"/>
                    </a:lnTo>
                    <a:lnTo>
                      <a:pt x="23501" y="33550"/>
                    </a:lnTo>
                    <a:lnTo>
                      <a:pt x="23783" y="33097"/>
                    </a:lnTo>
                    <a:lnTo>
                      <a:pt x="24044" y="32675"/>
                    </a:lnTo>
                    <a:lnTo>
                      <a:pt x="24286" y="32252"/>
                    </a:lnTo>
                    <a:lnTo>
                      <a:pt x="24517" y="31860"/>
                    </a:lnTo>
                    <a:lnTo>
                      <a:pt x="24718" y="31478"/>
                    </a:lnTo>
                    <a:lnTo>
                      <a:pt x="25080" y="30784"/>
                    </a:lnTo>
                    <a:lnTo>
                      <a:pt x="25372" y="30190"/>
                    </a:lnTo>
                    <a:lnTo>
                      <a:pt x="25593" y="29697"/>
                    </a:lnTo>
                    <a:lnTo>
                      <a:pt x="25754" y="29335"/>
                    </a:lnTo>
                    <a:lnTo>
                      <a:pt x="25875" y="29033"/>
                    </a:lnTo>
                    <a:lnTo>
                      <a:pt x="25945" y="29164"/>
                    </a:lnTo>
                    <a:lnTo>
                      <a:pt x="26187" y="29556"/>
                    </a:lnTo>
                    <a:lnTo>
                      <a:pt x="26358" y="29838"/>
                    </a:lnTo>
                    <a:lnTo>
                      <a:pt x="26579" y="30180"/>
                    </a:lnTo>
                    <a:lnTo>
                      <a:pt x="26841" y="30562"/>
                    </a:lnTo>
                    <a:lnTo>
                      <a:pt x="27132" y="30985"/>
                    </a:lnTo>
                    <a:lnTo>
                      <a:pt x="27485" y="31458"/>
                    </a:lnTo>
                    <a:lnTo>
                      <a:pt x="27867" y="31961"/>
                    </a:lnTo>
                    <a:lnTo>
                      <a:pt x="28299" y="32494"/>
                    </a:lnTo>
                    <a:lnTo>
                      <a:pt x="28772" y="33067"/>
                    </a:lnTo>
                    <a:lnTo>
                      <a:pt x="29295" y="33661"/>
                    </a:lnTo>
                    <a:lnTo>
                      <a:pt x="29859" y="34264"/>
                    </a:lnTo>
                    <a:lnTo>
                      <a:pt x="30472" y="34898"/>
                    </a:lnTo>
                    <a:lnTo>
                      <a:pt x="30794" y="35220"/>
                    </a:lnTo>
                    <a:lnTo>
                      <a:pt x="31136" y="35542"/>
                    </a:lnTo>
                    <a:lnTo>
                      <a:pt x="31478" y="35864"/>
                    </a:lnTo>
                    <a:lnTo>
                      <a:pt x="31841" y="36196"/>
                    </a:lnTo>
                    <a:lnTo>
                      <a:pt x="32213" y="36518"/>
                    </a:lnTo>
                    <a:lnTo>
                      <a:pt x="32595" y="36850"/>
                    </a:lnTo>
                    <a:lnTo>
                      <a:pt x="32987" y="37182"/>
                    </a:lnTo>
                    <a:lnTo>
                      <a:pt x="33400" y="37514"/>
                    </a:lnTo>
                    <a:lnTo>
                      <a:pt x="33822" y="37846"/>
                    </a:lnTo>
                    <a:lnTo>
                      <a:pt x="34255" y="38168"/>
                    </a:lnTo>
                    <a:lnTo>
                      <a:pt x="34698" y="38500"/>
                    </a:lnTo>
                    <a:lnTo>
                      <a:pt x="35150" y="38822"/>
                    </a:lnTo>
                    <a:lnTo>
                      <a:pt x="35623" y="39143"/>
                    </a:lnTo>
                    <a:lnTo>
                      <a:pt x="36106" y="39465"/>
                    </a:lnTo>
                    <a:lnTo>
                      <a:pt x="36599" y="39777"/>
                    </a:lnTo>
                    <a:lnTo>
                      <a:pt x="37112" y="40089"/>
                    </a:lnTo>
                    <a:lnTo>
                      <a:pt x="37635" y="40401"/>
                    </a:lnTo>
                    <a:lnTo>
                      <a:pt x="38168" y="40703"/>
                    </a:lnTo>
                    <a:lnTo>
                      <a:pt x="38712" y="40995"/>
                    </a:lnTo>
                    <a:lnTo>
                      <a:pt x="39275" y="41286"/>
                    </a:lnTo>
                    <a:lnTo>
                      <a:pt x="39848" y="41578"/>
                    </a:lnTo>
                    <a:lnTo>
                      <a:pt x="40432" y="41850"/>
                    </a:lnTo>
                    <a:lnTo>
                      <a:pt x="41035" y="42121"/>
                    </a:lnTo>
                    <a:lnTo>
                      <a:pt x="41649" y="42383"/>
                    </a:lnTo>
                    <a:lnTo>
                      <a:pt x="42273" y="42644"/>
                    </a:lnTo>
                    <a:lnTo>
                      <a:pt x="42917" y="42886"/>
                    </a:lnTo>
                    <a:lnTo>
                      <a:pt x="43571" y="43127"/>
                    </a:lnTo>
                    <a:lnTo>
                      <a:pt x="44245" y="43349"/>
                    </a:lnTo>
                    <a:lnTo>
                      <a:pt x="44919" y="43570"/>
                    </a:lnTo>
                    <a:lnTo>
                      <a:pt x="45623" y="43771"/>
                    </a:lnTo>
                    <a:lnTo>
                      <a:pt x="46327" y="43972"/>
                    </a:lnTo>
                    <a:lnTo>
                      <a:pt x="47051" y="44153"/>
                    </a:lnTo>
                    <a:lnTo>
                      <a:pt x="47796" y="44324"/>
                    </a:lnTo>
                    <a:lnTo>
                      <a:pt x="48540" y="44475"/>
                    </a:lnTo>
                    <a:lnTo>
                      <a:pt x="50029" y="44777"/>
                    </a:lnTo>
                    <a:lnTo>
                      <a:pt x="51437" y="45079"/>
                    </a:lnTo>
                    <a:lnTo>
                      <a:pt x="52775" y="45361"/>
                    </a:lnTo>
                    <a:lnTo>
                      <a:pt x="54043" y="45652"/>
                    </a:lnTo>
                    <a:lnTo>
                      <a:pt x="55240" y="45934"/>
                    </a:lnTo>
                    <a:lnTo>
                      <a:pt x="56377" y="46206"/>
                    </a:lnTo>
                    <a:lnTo>
                      <a:pt x="57443" y="46477"/>
                    </a:lnTo>
                    <a:lnTo>
                      <a:pt x="58449" y="46749"/>
                    </a:lnTo>
                    <a:lnTo>
                      <a:pt x="59405" y="47020"/>
                    </a:lnTo>
                    <a:lnTo>
                      <a:pt x="60290" y="47282"/>
                    </a:lnTo>
                    <a:lnTo>
                      <a:pt x="61125" y="47544"/>
                    </a:lnTo>
                    <a:lnTo>
                      <a:pt x="61900" y="47805"/>
                    </a:lnTo>
                    <a:lnTo>
                      <a:pt x="62624" y="48057"/>
                    </a:lnTo>
                    <a:lnTo>
                      <a:pt x="63288" y="48318"/>
                    </a:lnTo>
                    <a:lnTo>
                      <a:pt x="63912" y="48570"/>
                    </a:lnTo>
                    <a:lnTo>
                      <a:pt x="64485" y="48821"/>
                    </a:lnTo>
                    <a:lnTo>
                      <a:pt x="65018" y="49073"/>
                    </a:lnTo>
                    <a:lnTo>
                      <a:pt x="65501" y="49334"/>
                    </a:lnTo>
                    <a:lnTo>
                      <a:pt x="65944" y="49586"/>
                    </a:lnTo>
                    <a:lnTo>
                      <a:pt x="66336" y="49837"/>
                    </a:lnTo>
                    <a:lnTo>
                      <a:pt x="66698" y="50089"/>
                    </a:lnTo>
                    <a:lnTo>
                      <a:pt x="67020" y="50340"/>
                    </a:lnTo>
                    <a:lnTo>
                      <a:pt x="67312" y="50592"/>
                    </a:lnTo>
                    <a:lnTo>
                      <a:pt x="67443" y="50723"/>
                    </a:lnTo>
                    <a:lnTo>
                      <a:pt x="67564" y="50853"/>
                    </a:lnTo>
                    <a:lnTo>
                      <a:pt x="67684" y="50984"/>
                    </a:lnTo>
                    <a:lnTo>
                      <a:pt x="67785" y="51105"/>
                    </a:lnTo>
                    <a:lnTo>
                      <a:pt x="67886" y="51236"/>
                    </a:lnTo>
                    <a:lnTo>
                      <a:pt x="67986" y="51366"/>
                    </a:lnTo>
                    <a:lnTo>
                      <a:pt x="68067" y="51497"/>
                    </a:lnTo>
                    <a:lnTo>
                      <a:pt x="68147" y="51628"/>
                    </a:lnTo>
                    <a:lnTo>
                      <a:pt x="68288" y="51890"/>
                    </a:lnTo>
                    <a:lnTo>
                      <a:pt x="68399" y="52161"/>
                    </a:lnTo>
                    <a:lnTo>
                      <a:pt x="68489" y="52433"/>
                    </a:lnTo>
                    <a:lnTo>
                      <a:pt x="68560" y="52704"/>
                    </a:lnTo>
                    <a:lnTo>
                      <a:pt x="68610" y="52986"/>
                    </a:lnTo>
                    <a:lnTo>
                      <a:pt x="69042" y="52906"/>
                    </a:lnTo>
                    <a:lnTo>
                      <a:pt x="69455" y="52855"/>
                    </a:lnTo>
                    <a:lnTo>
                      <a:pt x="69837" y="52825"/>
                    </a:lnTo>
                    <a:lnTo>
                      <a:pt x="70209" y="52815"/>
                    </a:lnTo>
                    <a:lnTo>
                      <a:pt x="70562" y="52825"/>
                    </a:lnTo>
                    <a:lnTo>
                      <a:pt x="70893" y="52855"/>
                    </a:lnTo>
                    <a:lnTo>
                      <a:pt x="71195" y="52906"/>
                    </a:lnTo>
                    <a:lnTo>
                      <a:pt x="71487" y="52976"/>
                    </a:lnTo>
                    <a:lnTo>
                      <a:pt x="71759" y="53067"/>
                    </a:lnTo>
                    <a:lnTo>
                      <a:pt x="72020" y="53167"/>
                    </a:lnTo>
                    <a:lnTo>
                      <a:pt x="72252" y="53288"/>
                    </a:lnTo>
                    <a:lnTo>
                      <a:pt x="72473" y="53429"/>
                    </a:lnTo>
                    <a:lnTo>
                      <a:pt x="72674" y="53580"/>
                    </a:lnTo>
                    <a:lnTo>
                      <a:pt x="72865" y="53741"/>
                    </a:lnTo>
                    <a:lnTo>
                      <a:pt x="73036" y="53922"/>
                    </a:lnTo>
                    <a:lnTo>
                      <a:pt x="73197" y="54113"/>
                    </a:lnTo>
                    <a:lnTo>
                      <a:pt x="73207" y="54113"/>
                    </a:lnTo>
                    <a:lnTo>
                      <a:pt x="73318" y="53700"/>
                    </a:lnTo>
                    <a:lnTo>
                      <a:pt x="73429" y="53187"/>
                    </a:lnTo>
                    <a:lnTo>
                      <a:pt x="73580" y="52493"/>
                    </a:lnTo>
                    <a:lnTo>
                      <a:pt x="73761" y="51628"/>
                    </a:lnTo>
                    <a:lnTo>
                      <a:pt x="73952" y="50602"/>
                    </a:lnTo>
                    <a:lnTo>
                      <a:pt x="74153" y="49435"/>
                    </a:lnTo>
                    <a:lnTo>
                      <a:pt x="74254" y="48791"/>
                    </a:lnTo>
                    <a:lnTo>
                      <a:pt x="74354" y="48117"/>
                    </a:lnTo>
                    <a:lnTo>
                      <a:pt x="74455" y="47413"/>
                    </a:lnTo>
                    <a:lnTo>
                      <a:pt x="74545" y="46668"/>
                    </a:lnTo>
                    <a:lnTo>
                      <a:pt x="74636" y="45904"/>
                    </a:lnTo>
                    <a:lnTo>
                      <a:pt x="74726" y="45119"/>
                    </a:lnTo>
                    <a:lnTo>
                      <a:pt x="74807" y="44294"/>
                    </a:lnTo>
                    <a:lnTo>
                      <a:pt x="74887" y="43449"/>
                    </a:lnTo>
                    <a:lnTo>
                      <a:pt x="74948" y="42584"/>
                    </a:lnTo>
                    <a:lnTo>
                      <a:pt x="75008" y="41689"/>
                    </a:lnTo>
                    <a:lnTo>
                      <a:pt x="75048" y="40783"/>
                    </a:lnTo>
                    <a:lnTo>
                      <a:pt x="75089" y="39848"/>
                    </a:lnTo>
                    <a:lnTo>
                      <a:pt x="75109" y="38902"/>
                    </a:lnTo>
                    <a:lnTo>
                      <a:pt x="75129" y="37936"/>
                    </a:lnTo>
                    <a:lnTo>
                      <a:pt x="75119" y="36960"/>
                    </a:lnTo>
                    <a:lnTo>
                      <a:pt x="75099" y="35965"/>
                    </a:lnTo>
                    <a:lnTo>
                      <a:pt x="75068" y="34959"/>
                    </a:lnTo>
                    <a:lnTo>
                      <a:pt x="75018" y="33942"/>
                    </a:lnTo>
                    <a:lnTo>
                      <a:pt x="74948" y="32916"/>
                    </a:lnTo>
                    <a:lnTo>
                      <a:pt x="74857" y="31890"/>
                    </a:lnTo>
                    <a:lnTo>
                      <a:pt x="74746" y="30844"/>
                    </a:lnTo>
                    <a:lnTo>
                      <a:pt x="74626" y="29798"/>
                    </a:lnTo>
                    <a:lnTo>
                      <a:pt x="74465" y="28752"/>
                    </a:lnTo>
                    <a:lnTo>
                      <a:pt x="74294" y="27695"/>
                    </a:lnTo>
                    <a:lnTo>
                      <a:pt x="74193" y="27172"/>
                    </a:lnTo>
                    <a:lnTo>
                      <a:pt x="74093" y="26649"/>
                    </a:lnTo>
                    <a:lnTo>
                      <a:pt x="73982" y="26116"/>
                    </a:lnTo>
                    <a:lnTo>
                      <a:pt x="73871" y="25593"/>
                    </a:lnTo>
                    <a:lnTo>
                      <a:pt x="73751" y="25070"/>
                    </a:lnTo>
                    <a:lnTo>
                      <a:pt x="73620" y="24546"/>
                    </a:lnTo>
                    <a:lnTo>
                      <a:pt x="73489" y="24023"/>
                    </a:lnTo>
                    <a:lnTo>
                      <a:pt x="73338" y="23500"/>
                    </a:lnTo>
                    <a:lnTo>
                      <a:pt x="73187" y="22977"/>
                    </a:lnTo>
                    <a:lnTo>
                      <a:pt x="73036" y="22454"/>
                    </a:lnTo>
                    <a:lnTo>
                      <a:pt x="72875" y="21931"/>
                    </a:lnTo>
                    <a:lnTo>
                      <a:pt x="72704" y="21418"/>
                    </a:lnTo>
                    <a:lnTo>
                      <a:pt x="72523" y="20895"/>
                    </a:lnTo>
                    <a:lnTo>
                      <a:pt x="72332" y="20382"/>
                    </a:lnTo>
                    <a:lnTo>
                      <a:pt x="72141" y="19879"/>
                    </a:lnTo>
                    <a:lnTo>
                      <a:pt x="71940" y="19366"/>
                    </a:lnTo>
                    <a:lnTo>
                      <a:pt x="71728" y="18852"/>
                    </a:lnTo>
                    <a:lnTo>
                      <a:pt x="71507" y="18349"/>
                    </a:lnTo>
                    <a:lnTo>
                      <a:pt x="71276" y="17857"/>
                    </a:lnTo>
                    <a:lnTo>
                      <a:pt x="71044" y="17354"/>
                    </a:lnTo>
                    <a:lnTo>
                      <a:pt x="70803" y="16861"/>
                    </a:lnTo>
                    <a:lnTo>
                      <a:pt x="70551" y="16368"/>
                    </a:lnTo>
                    <a:lnTo>
                      <a:pt x="70290" y="15875"/>
                    </a:lnTo>
                    <a:lnTo>
                      <a:pt x="70018" y="15392"/>
                    </a:lnTo>
                    <a:lnTo>
                      <a:pt x="69737" y="14919"/>
                    </a:lnTo>
                    <a:lnTo>
                      <a:pt x="69445" y="14436"/>
                    </a:lnTo>
                    <a:lnTo>
                      <a:pt x="69143" y="13963"/>
                    </a:lnTo>
                    <a:lnTo>
                      <a:pt x="68841" y="13501"/>
                    </a:lnTo>
                    <a:lnTo>
                      <a:pt x="68519" y="13038"/>
                    </a:lnTo>
                    <a:lnTo>
                      <a:pt x="68197" y="12575"/>
                    </a:lnTo>
                    <a:lnTo>
                      <a:pt x="67855" y="12122"/>
                    </a:lnTo>
                    <a:lnTo>
                      <a:pt x="67513" y="11680"/>
                    </a:lnTo>
                    <a:lnTo>
                      <a:pt x="67151" y="11237"/>
                    </a:lnTo>
                    <a:lnTo>
                      <a:pt x="66789" y="10804"/>
                    </a:lnTo>
                    <a:lnTo>
                      <a:pt x="66407" y="10372"/>
                    </a:lnTo>
                    <a:lnTo>
                      <a:pt x="66014" y="9939"/>
                    </a:lnTo>
                    <a:lnTo>
                      <a:pt x="65622" y="9527"/>
                    </a:lnTo>
                    <a:lnTo>
                      <a:pt x="65210" y="9114"/>
                    </a:lnTo>
                    <a:lnTo>
                      <a:pt x="64787" y="8702"/>
                    </a:lnTo>
                    <a:lnTo>
                      <a:pt x="64354" y="8310"/>
                    </a:lnTo>
                    <a:lnTo>
                      <a:pt x="63912" y="7907"/>
                    </a:lnTo>
                    <a:lnTo>
                      <a:pt x="63459" y="7525"/>
                    </a:lnTo>
                    <a:lnTo>
                      <a:pt x="62996" y="7143"/>
                    </a:lnTo>
                    <a:lnTo>
                      <a:pt x="62524" y="6770"/>
                    </a:lnTo>
                    <a:lnTo>
                      <a:pt x="62031" y="6408"/>
                    </a:lnTo>
                    <a:lnTo>
                      <a:pt x="61528" y="6056"/>
                    </a:lnTo>
                    <a:lnTo>
                      <a:pt x="61015" y="5704"/>
                    </a:lnTo>
                    <a:lnTo>
                      <a:pt x="60491" y="5362"/>
                    </a:lnTo>
                    <a:lnTo>
                      <a:pt x="59958" y="5030"/>
                    </a:lnTo>
                    <a:lnTo>
                      <a:pt x="59415" y="4708"/>
                    </a:lnTo>
                    <a:lnTo>
                      <a:pt x="58852" y="4386"/>
                    </a:lnTo>
                    <a:lnTo>
                      <a:pt x="58278" y="4084"/>
                    </a:lnTo>
                    <a:lnTo>
                      <a:pt x="57453" y="3662"/>
                    </a:lnTo>
                    <a:lnTo>
                      <a:pt x="56638" y="3270"/>
                    </a:lnTo>
                    <a:lnTo>
                      <a:pt x="55824" y="2907"/>
                    </a:lnTo>
                    <a:lnTo>
                      <a:pt x="55009" y="2565"/>
                    </a:lnTo>
                    <a:lnTo>
                      <a:pt x="54204" y="2253"/>
                    </a:lnTo>
                    <a:lnTo>
                      <a:pt x="53409" y="1962"/>
                    </a:lnTo>
                    <a:lnTo>
                      <a:pt x="52614" y="1690"/>
                    </a:lnTo>
                    <a:lnTo>
                      <a:pt x="51830" y="1439"/>
                    </a:lnTo>
                    <a:lnTo>
                      <a:pt x="51055" y="1217"/>
                    </a:lnTo>
                    <a:lnTo>
                      <a:pt x="50281" y="1016"/>
                    </a:lnTo>
                    <a:lnTo>
                      <a:pt x="49506" y="835"/>
                    </a:lnTo>
                    <a:lnTo>
                      <a:pt x="48751" y="664"/>
                    </a:lnTo>
                    <a:lnTo>
                      <a:pt x="47997" y="523"/>
                    </a:lnTo>
                    <a:lnTo>
                      <a:pt x="47252" y="402"/>
                    </a:lnTo>
                    <a:lnTo>
                      <a:pt x="46518" y="292"/>
                    </a:lnTo>
                    <a:lnTo>
                      <a:pt x="45784" y="201"/>
                    </a:lnTo>
                    <a:lnTo>
                      <a:pt x="45069" y="131"/>
                    </a:lnTo>
                    <a:lnTo>
                      <a:pt x="44355" y="70"/>
                    </a:lnTo>
                    <a:lnTo>
                      <a:pt x="43651" y="30"/>
                    </a:lnTo>
                    <a:lnTo>
                      <a:pt x="42967" y="10"/>
                    </a:lnTo>
                    <a:lnTo>
                      <a:pt x="42283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1761;p34"/>
              <p:cNvSpPr/>
              <p:nvPr/>
            </p:nvSpPr>
            <p:spPr>
              <a:xfrm>
                <a:off x="8314036" y="2918068"/>
                <a:ext cx="34557" cy="34768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3301" extrusionOk="0">
                    <a:moveTo>
                      <a:pt x="1640" y="1"/>
                    </a:moveTo>
                    <a:lnTo>
                      <a:pt x="1469" y="11"/>
                    </a:lnTo>
                    <a:lnTo>
                      <a:pt x="1309" y="41"/>
                    </a:lnTo>
                    <a:lnTo>
                      <a:pt x="1148" y="81"/>
                    </a:lnTo>
                    <a:lnTo>
                      <a:pt x="997" y="132"/>
                    </a:lnTo>
                    <a:lnTo>
                      <a:pt x="856" y="202"/>
                    </a:lnTo>
                    <a:lnTo>
                      <a:pt x="725" y="282"/>
                    </a:lnTo>
                    <a:lnTo>
                      <a:pt x="594" y="383"/>
                    </a:lnTo>
                    <a:lnTo>
                      <a:pt x="474" y="484"/>
                    </a:lnTo>
                    <a:lnTo>
                      <a:pt x="373" y="604"/>
                    </a:lnTo>
                    <a:lnTo>
                      <a:pt x="282" y="725"/>
                    </a:lnTo>
                    <a:lnTo>
                      <a:pt x="192" y="866"/>
                    </a:lnTo>
                    <a:lnTo>
                      <a:pt x="121" y="1007"/>
                    </a:lnTo>
                    <a:lnTo>
                      <a:pt x="71" y="1158"/>
                    </a:lnTo>
                    <a:lnTo>
                      <a:pt x="31" y="1319"/>
                    </a:lnTo>
                    <a:lnTo>
                      <a:pt x="11" y="1480"/>
                    </a:lnTo>
                    <a:lnTo>
                      <a:pt x="1" y="1641"/>
                    </a:lnTo>
                    <a:lnTo>
                      <a:pt x="11" y="1812"/>
                    </a:lnTo>
                    <a:lnTo>
                      <a:pt x="31" y="1973"/>
                    </a:lnTo>
                    <a:lnTo>
                      <a:pt x="71" y="2133"/>
                    </a:lnTo>
                    <a:lnTo>
                      <a:pt x="121" y="2284"/>
                    </a:lnTo>
                    <a:lnTo>
                      <a:pt x="192" y="2435"/>
                    </a:lnTo>
                    <a:lnTo>
                      <a:pt x="282" y="2566"/>
                    </a:lnTo>
                    <a:lnTo>
                      <a:pt x="373" y="2697"/>
                    </a:lnTo>
                    <a:lnTo>
                      <a:pt x="474" y="2818"/>
                    </a:lnTo>
                    <a:lnTo>
                      <a:pt x="594" y="2918"/>
                    </a:lnTo>
                    <a:lnTo>
                      <a:pt x="725" y="3019"/>
                    </a:lnTo>
                    <a:lnTo>
                      <a:pt x="856" y="3099"/>
                    </a:lnTo>
                    <a:lnTo>
                      <a:pt x="997" y="3170"/>
                    </a:lnTo>
                    <a:lnTo>
                      <a:pt x="1148" y="3220"/>
                    </a:lnTo>
                    <a:lnTo>
                      <a:pt x="1309" y="3260"/>
                    </a:lnTo>
                    <a:lnTo>
                      <a:pt x="1469" y="3290"/>
                    </a:lnTo>
                    <a:lnTo>
                      <a:pt x="1640" y="3300"/>
                    </a:lnTo>
                    <a:lnTo>
                      <a:pt x="1801" y="3290"/>
                    </a:lnTo>
                    <a:lnTo>
                      <a:pt x="1972" y="3260"/>
                    </a:lnTo>
                    <a:lnTo>
                      <a:pt x="2123" y="3220"/>
                    </a:lnTo>
                    <a:lnTo>
                      <a:pt x="2274" y="3170"/>
                    </a:lnTo>
                    <a:lnTo>
                      <a:pt x="2425" y="3099"/>
                    </a:lnTo>
                    <a:lnTo>
                      <a:pt x="2556" y="3019"/>
                    </a:lnTo>
                    <a:lnTo>
                      <a:pt x="2687" y="2918"/>
                    </a:lnTo>
                    <a:lnTo>
                      <a:pt x="2807" y="2818"/>
                    </a:lnTo>
                    <a:lnTo>
                      <a:pt x="2908" y="2697"/>
                    </a:lnTo>
                    <a:lnTo>
                      <a:pt x="3009" y="2566"/>
                    </a:lnTo>
                    <a:lnTo>
                      <a:pt x="3089" y="2435"/>
                    </a:lnTo>
                    <a:lnTo>
                      <a:pt x="3160" y="2284"/>
                    </a:lnTo>
                    <a:lnTo>
                      <a:pt x="3210" y="2133"/>
                    </a:lnTo>
                    <a:lnTo>
                      <a:pt x="3250" y="1973"/>
                    </a:lnTo>
                    <a:lnTo>
                      <a:pt x="3280" y="1812"/>
                    </a:lnTo>
                    <a:lnTo>
                      <a:pt x="3280" y="1641"/>
                    </a:lnTo>
                    <a:lnTo>
                      <a:pt x="3280" y="1480"/>
                    </a:lnTo>
                    <a:lnTo>
                      <a:pt x="3250" y="1319"/>
                    </a:lnTo>
                    <a:lnTo>
                      <a:pt x="3210" y="1158"/>
                    </a:lnTo>
                    <a:lnTo>
                      <a:pt x="3160" y="1007"/>
                    </a:lnTo>
                    <a:lnTo>
                      <a:pt x="3089" y="866"/>
                    </a:lnTo>
                    <a:lnTo>
                      <a:pt x="3009" y="725"/>
                    </a:lnTo>
                    <a:lnTo>
                      <a:pt x="2908" y="604"/>
                    </a:lnTo>
                    <a:lnTo>
                      <a:pt x="2807" y="484"/>
                    </a:lnTo>
                    <a:lnTo>
                      <a:pt x="2687" y="383"/>
                    </a:lnTo>
                    <a:lnTo>
                      <a:pt x="2556" y="282"/>
                    </a:lnTo>
                    <a:lnTo>
                      <a:pt x="2425" y="202"/>
                    </a:lnTo>
                    <a:lnTo>
                      <a:pt x="2274" y="132"/>
                    </a:lnTo>
                    <a:lnTo>
                      <a:pt x="2123" y="81"/>
                    </a:lnTo>
                    <a:lnTo>
                      <a:pt x="1972" y="41"/>
                    </a:lnTo>
                    <a:lnTo>
                      <a:pt x="1801" y="11"/>
                    </a:lnTo>
                    <a:lnTo>
                      <a:pt x="164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1762;p34"/>
              <p:cNvSpPr/>
              <p:nvPr/>
            </p:nvSpPr>
            <p:spPr>
              <a:xfrm>
                <a:off x="7709871" y="2918068"/>
                <a:ext cx="34662" cy="34768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3301" extrusionOk="0">
                    <a:moveTo>
                      <a:pt x="1640" y="1"/>
                    </a:moveTo>
                    <a:lnTo>
                      <a:pt x="1469" y="11"/>
                    </a:lnTo>
                    <a:lnTo>
                      <a:pt x="1308" y="41"/>
                    </a:lnTo>
                    <a:lnTo>
                      <a:pt x="1157" y="81"/>
                    </a:lnTo>
                    <a:lnTo>
                      <a:pt x="1007" y="132"/>
                    </a:lnTo>
                    <a:lnTo>
                      <a:pt x="856" y="202"/>
                    </a:lnTo>
                    <a:lnTo>
                      <a:pt x="725" y="282"/>
                    </a:lnTo>
                    <a:lnTo>
                      <a:pt x="594" y="383"/>
                    </a:lnTo>
                    <a:lnTo>
                      <a:pt x="483" y="484"/>
                    </a:lnTo>
                    <a:lnTo>
                      <a:pt x="373" y="604"/>
                    </a:lnTo>
                    <a:lnTo>
                      <a:pt x="282" y="725"/>
                    </a:lnTo>
                    <a:lnTo>
                      <a:pt x="192" y="866"/>
                    </a:lnTo>
                    <a:lnTo>
                      <a:pt x="131" y="1007"/>
                    </a:lnTo>
                    <a:lnTo>
                      <a:pt x="71" y="1158"/>
                    </a:lnTo>
                    <a:lnTo>
                      <a:pt x="31" y="1319"/>
                    </a:lnTo>
                    <a:lnTo>
                      <a:pt x="11" y="1480"/>
                    </a:lnTo>
                    <a:lnTo>
                      <a:pt x="1" y="1641"/>
                    </a:lnTo>
                    <a:lnTo>
                      <a:pt x="11" y="1812"/>
                    </a:lnTo>
                    <a:lnTo>
                      <a:pt x="31" y="1973"/>
                    </a:lnTo>
                    <a:lnTo>
                      <a:pt x="71" y="2133"/>
                    </a:lnTo>
                    <a:lnTo>
                      <a:pt x="131" y="2284"/>
                    </a:lnTo>
                    <a:lnTo>
                      <a:pt x="192" y="2435"/>
                    </a:lnTo>
                    <a:lnTo>
                      <a:pt x="282" y="2566"/>
                    </a:lnTo>
                    <a:lnTo>
                      <a:pt x="373" y="2697"/>
                    </a:lnTo>
                    <a:lnTo>
                      <a:pt x="483" y="2818"/>
                    </a:lnTo>
                    <a:lnTo>
                      <a:pt x="594" y="2918"/>
                    </a:lnTo>
                    <a:lnTo>
                      <a:pt x="725" y="3019"/>
                    </a:lnTo>
                    <a:lnTo>
                      <a:pt x="856" y="3099"/>
                    </a:lnTo>
                    <a:lnTo>
                      <a:pt x="1007" y="3170"/>
                    </a:lnTo>
                    <a:lnTo>
                      <a:pt x="1157" y="3220"/>
                    </a:lnTo>
                    <a:lnTo>
                      <a:pt x="1308" y="3260"/>
                    </a:lnTo>
                    <a:lnTo>
                      <a:pt x="1469" y="3290"/>
                    </a:lnTo>
                    <a:lnTo>
                      <a:pt x="1640" y="3300"/>
                    </a:lnTo>
                    <a:lnTo>
                      <a:pt x="1811" y="3290"/>
                    </a:lnTo>
                    <a:lnTo>
                      <a:pt x="1972" y="3260"/>
                    </a:lnTo>
                    <a:lnTo>
                      <a:pt x="2133" y="3220"/>
                    </a:lnTo>
                    <a:lnTo>
                      <a:pt x="2284" y="3170"/>
                    </a:lnTo>
                    <a:lnTo>
                      <a:pt x="2425" y="3099"/>
                    </a:lnTo>
                    <a:lnTo>
                      <a:pt x="2566" y="3019"/>
                    </a:lnTo>
                    <a:lnTo>
                      <a:pt x="2687" y="2918"/>
                    </a:lnTo>
                    <a:lnTo>
                      <a:pt x="2807" y="2818"/>
                    </a:lnTo>
                    <a:lnTo>
                      <a:pt x="2908" y="2697"/>
                    </a:lnTo>
                    <a:lnTo>
                      <a:pt x="3009" y="2566"/>
                    </a:lnTo>
                    <a:lnTo>
                      <a:pt x="3089" y="2435"/>
                    </a:lnTo>
                    <a:lnTo>
                      <a:pt x="3159" y="2284"/>
                    </a:lnTo>
                    <a:lnTo>
                      <a:pt x="3210" y="2133"/>
                    </a:lnTo>
                    <a:lnTo>
                      <a:pt x="3250" y="1973"/>
                    </a:lnTo>
                    <a:lnTo>
                      <a:pt x="3280" y="1812"/>
                    </a:lnTo>
                    <a:lnTo>
                      <a:pt x="3290" y="1641"/>
                    </a:lnTo>
                    <a:lnTo>
                      <a:pt x="3280" y="1480"/>
                    </a:lnTo>
                    <a:lnTo>
                      <a:pt x="3250" y="1319"/>
                    </a:lnTo>
                    <a:lnTo>
                      <a:pt x="3210" y="1158"/>
                    </a:lnTo>
                    <a:lnTo>
                      <a:pt x="3159" y="1007"/>
                    </a:lnTo>
                    <a:lnTo>
                      <a:pt x="3089" y="866"/>
                    </a:lnTo>
                    <a:lnTo>
                      <a:pt x="3009" y="725"/>
                    </a:lnTo>
                    <a:lnTo>
                      <a:pt x="2908" y="604"/>
                    </a:lnTo>
                    <a:lnTo>
                      <a:pt x="2807" y="484"/>
                    </a:lnTo>
                    <a:lnTo>
                      <a:pt x="2687" y="383"/>
                    </a:lnTo>
                    <a:lnTo>
                      <a:pt x="2566" y="282"/>
                    </a:lnTo>
                    <a:lnTo>
                      <a:pt x="2425" y="202"/>
                    </a:lnTo>
                    <a:lnTo>
                      <a:pt x="2284" y="132"/>
                    </a:lnTo>
                    <a:lnTo>
                      <a:pt x="2133" y="81"/>
                    </a:lnTo>
                    <a:lnTo>
                      <a:pt x="1972" y="41"/>
                    </a:lnTo>
                    <a:lnTo>
                      <a:pt x="1811" y="11"/>
                    </a:lnTo>
                    <a:lnTo>
                      <a:pt x="164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1763;p34"/>
              <p:cNvSpPr/>
              <p:nvPr/>
            </p:nvSpPr>
            <p:spPr>
              <a:xfrm>
                <a:off x="8035588" y="3248547"/>
                <a:ext cx="554157" cy="535209"/>
              </a:xfrm>
              <a:custGeom>
                <a:avLst/>
                <a:gdLst/>
                <a:ahLst/>
                <a:cxnLst/>
                <a:rect l="l" t="t" r="r" b="b"/>
                <a:pathLst>
                  <a:path w="52614" h="50815" extrusionOk="0">
                    <a:moveTo>
                      <a:pt x="12796" y="1"/>
                    </a:moveTo>
                    <a:lnTo>
                      <a:pt x="0" y="8904"/>
                    </a:lnTo>
                    <a:lnTo>
                      <a:pt x="0" y="50814"/>
                    </a:lnTo>
                    <a:lnTo>
                      <a:pt x="52614" y="43762"/>
                    </a:lnTo>
                    <a:lnTo>
                      <a:pt x="52614" y="43279"/>
                    </a:lnTo>
                    <a:lnTo>
                      <a:pt x="52594" y="41931"/>
                    </a:lnTo>
                    <a:lnTo>
                      <a:pt x="52564" y="40985"/>
                    </a:lnTo>
                    <a:lnTo>
                      <a:pt x="52533" y="39879"/>
                    </a:lnTo>
                    <a:lnTo>
                      <a:pt x="52493" y="38641"/>
                    </a:lnTo>
                    <a:lnTo>
                      <a:pt x="52433" y="37293"/>
                    </a:lnTo>
                    <a:lnTo>
                      <a:pt x="52362" y="35845"/>
                    </a:lnTo>
                    <a:lnTo>
                      <a:pt x="52272" y="34316"/>
                    </a:lnTo>
                    <a:lnTo>
                      <a:pt x="52171" y="32736"/>
                    </a:lnTo>
                    <a:lnTo>
                      <a:pt x="52040" y="31117"/>
                    </a:lnTo>
                    <a:lnTo>
                      <a:pt x="51890" y="29487"/>
                    </a:lnTo>
                    <a:lnTo>
                      <a:pt x="51809" y="28672"/>
                    </a:lnTo>
                    <a:lnTo>
                      <a:pt x="51718" y="27857"/>
                    </a:lnTo>
                    <a:lnTo>
                      <a:pt x="51628" y="27052"/>
                    </a:lnTo>
                    <a:lnTo>
                      <a:pt x="51527" y="26258"/>
                    </a:lnTo>
                    <a:lnTo>
                      <a:pt x="51417" y="25473"/>
                    </a:lnTo>
                    <a:lnTo>
                      <a:pt x="51306" y="24698"/>
                    </a:lnTo>
                    <a:lnTo>
                      <a:pt x="51246" y="24346"/>
                    </a:lnTo>
                    <a:lnTo>
                      <a:pt x="51175" y="24004"/>
                    </a:lnTo>
                    <a:lnTo>
                      <a:pt x="51105" y="23672"/>
                    </a:lnTo>
                    <a:lnTo>
                      <a:pt x="51024" y="23340"/>
                    </a:lnTo>
                    <a:lnTo>
                      <a:pt x="50853" y="22686"/>
                    </a:lnTo>
                    <a:lnTo>
                      <a:pt x="50672" y="22052"/>
                    </a:lnTo>
                    <a:lnTo>
                      <a:pt x="50431" y="21650"/>
                    </a:lnTo>
                    <a:lnTo>
                      <a:pt x="50189" y="21278"/>
                    </a:lnTo>
                    <a:lnTo>
                      <a:pt x="49958" y="20916"/>
                    </a:lnTo>
                    <a:lnTo>
                      <a:pt x="49727" y="20574"/>
                    </a:lnTo>
                    <a:lnTo>
                      <a:pt x="49505" y="20262"/>
                    </a:lnTo>
                    <a:lnTo>
                      <a:pt x="49274" y="19960"/>
                    </a:lnTo>
                    <a:lnTo>
                      <a:pt x="49053" y="19678"/>
                    </a:lnTo>
                    <a:lnTo>
                      <a:pt x="48831" y="19417"/>
                    </a:lnTo>
                    <a:lnTo>
                      <a:pt x="48610" y="19165"/>
                    </a:lnTo>
                    <a:lnTo>
                      <a:pt x="48399" y="18934"/>
                    </a:lnTo>
                    <a:lnTo>
                      <a:pt x="48187" y="18723"/>
                    </a:lnTo>
                    <a:lnTo>
                      <a:pt x="47976" y="18521"/>
                    </a:lnTo>
                    <a:lnTo>
                      <a:pt x="47775" y="18330"/>
                    </a:lnTo>
                    <a:lnTo>
                      <a:pt x="47574" y="18159"/>
                    </a:lnTo>
                    <a:lnTo>
                      <a:pt x="47373" y="17988"/>
                    </a:lnTo>
                    <a:lnTo>
                      <a:pt x="47171" y="17837"/>
                    </a:lnTo>
                    <a:lnTo>
                      <a:pt x="46980" y="17696"/>
                    </a:lnTo>
                    <a:lnTo>
                      <a:pt x="46789" y="17566"/>
                    </a:lnTo>
                    <a:lnTo>
                      <a:pt x="46427" y="17334"/>
                    </a:lnTo>
                    <a:lnTo>
                      <a:pt x="46075" y="17133"/>
                    </a:lnTo>
                    <a:lnTo>
                      <a:pt x="45733" y="16952"/>
                    </a:lnTo>
                    <a:lnTo>
                      <a:pt x="45089" y="16640"/>
                    </a:lnTo>
                    <a:lnTo>
                      <a:pt x="44797" y="16489"/>
                    </a:lnTo>
                    <a:lnTo>
                      <a:pt x="44516" y="16348"/>
                    </a:lnTo>
                    <a:lnTo>
                      <a:pt x="43681" y="15896"/>
                    </a:lnTo>
                    <a:lnTo>
                      <a:pt x="42272" y="15161"/>
                    </a:lnTo>
                    <a:lnTo>
                      <a:pt x="38087" y="12998"/>
                    </a:lnTo>
                    <a:lnTo>
                      <a:pt x="32705" y="10222"/>
                    </a:lnTo>
                    <a:lnTo>
                      <a:pt x="26820" y="7194"/>
                    </a:lnTo>
                    <a:lnTo>
                      <a:pt x="25381" y="6902"/>
                    </a:lnTo>
                    <a:lnTo>
                      <a:pt x="24657" y="6751"/>
                    </a:lnTo>
                    <a:lnTo>
                      <a:pt x="23933" y="6590"/>
                    </a:lnTo>
                    <a:lnTo>
                      <a:pt x="23219" y="6419"/>
                    </a:lnTo>
                    <a:lnTo>
                      <a:pt x="22504" y="6248"/>
                    </a:lnTo>
                    <a:lnTo>
                      <a:pt x="21800" y="6057"/>
                    </a:lnTo>
                    <a:lnTo>
                      <a:pt x="21096" y="5866"/>
                    </a:lnTo>
                    <a:lnTo>
                      <a:pt x="20412" y="5655"/>
                    </a:lnTo>
                    <a:lnTo>
                      <a:pt x="19738" y="5433"/>
                    </a:lnTo>
                    <a:lnTo>
                      <a:pt x="19074" y="5202"/>
                    </a:lnTo>
                    <a:lnTo>
                      <a:pt x="18420" y="4961"/>
                    </a:lnTo>
                    <a:lnTo>
                      <a:pt x="17786" y="4699"/>
                    </a:lnTo>
                    <a:lnTo>
                      <a:pt x="17172" y="4427"/>
                    </a:lnTo>
                    <a:lnTo>
                      <a:pt x="16569" y="4136"/>
                    </a:lnTo>
                    <a:lnTo>
                      <a:pt x="16277" y="3985"/>
                    </a:lnTo>
                    <a:lnTo>
                      <a:pt x="15995" y="3834"/>
                    </a:lnTo>
                    <a:lnTo>
                      <a:pt x="15764" y="3693"/>
                    </a:lnTo>
                    <a:lnTo>
                      <a:pt x="15543" y="3542"/>
                    </a:lnTo>
                    <a:lnTo>
                      <a:pt x="15331" y="3381"/>
                    </a:lnTo>
                    <a:lnTo>
                      <a:pt x="15130" y="3200"/>
                    </a:lnTo>
                    <a:lnTo>
                      <a:pt x="14929" y="3009"/>
                    </a:lnTo>
                    <a:lnTo>
                      <a:pt x="14738" y="2808"/>
                    </a:lnTo>
                    <a:lnTo>
                      <a:pt x="14557" y="2586"/>
                    </a:lnTo>
                    <a:lnTo>
                      <a:pt x="14376" y="2365"/>
                    </a:lnTo>
                    <a:lnTo>
                      <a:pt x="14205" y="2124"/>
                    </a:lnTo>
                    <a:lnTo>
                      <a:pt x="14044" y="1882"/>
                    </a:lnTo>
                    <a:lnTo>
                      <a:pt x="13883" y="1621"/>
                    </a:lnTo>
                    <a:lnTo>
                      <a:pt x="13732" y="1349"/>
                    </a:lnTo>
                    <a:lnTo>
                      <a:pt x="13581" y="1077"/>
                    </a:lnTo>
                    <a:lnTo>
                      <a:pt x="13440" y="796"/>
                    </a:lnTo>
                    <a:lnTo>
                      <a:pt x="13309" y="504"/>
                    </a:lnTo>
                    <a:lnTo>
                      <a:pt x="13179" y="202"/>
                    </a:lnTo>
                    <a:lnTo>
                      <a:pt x="12796" y="1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1764;p34"/>
              <p:cNvSpPr/>
              <p:nvPr/>
            </p:nvSpPr>
            <p:spPr>
              <a:xfrm>
                <a:off x="8035588" y="3243891"/>
                <a:ext cx="188184" cy="202277"/>
              </a:xfrm>
              <a:custGeom>
                <a:avLst/>
                <a:gdLst/>
                <a:ahLst/>
                <a:cxnLst/>
                <a:rect l="l" t="t" r="r" b="b"/>
                <a:pathLst>
                  <a:path w="17867" h="19205" extrusionOk="0">
                    <a:moveTo>
                      <a:pt x="12907" y="0"/>
                    </a:moveTo>
                    <a:lnTo>
                      <a:pt x="11660" y="936"/>
                    </a:lnTo>
                    <a:lnTo>
                      <a:pt x="8491" y="3260"/>
                    </a:lnTo>
                    <a:lnTo>
                      <a:pt x="6469" y="4739"/>
                    </a:lnTo>
                    <a:lnTo>
                      <a:pt x="4306" y="6298"/>
                    </a:lnTo>
                    <a:lnTo>
                      <a:pt x="2113" y="7877"/>
                    </a:lnTo>
                    <a:lnTo>
                      <a:pt x="0" y="9366"/>
                    </a:lnTo>
                    <a:lnTo>
                      <a:pt x="8621" y="19205"/>
                    </a:lnTo>
                    <a:lnTo>
                      <a:pt x="17867" y="4447"/>
                    </a:lnTo>
                    <a:lnTo>
                      <a:pt x="12907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1765;p34"/>
              <p:cNvSpPr/>
              <p:nvPr/>
            </p:nvSpPr>
            <p:spPr>
              <a:xfrm>
                <a:off x="8035588" y="3317956"/>
                <a:ext cx="701127" cy="1071334"/>
              </a:xfrm>
              <a:custGeom>
                <a:avLst/>
                <a:gdLst/>
                <a:ahLst/>
                <a:cxnLst/>
                <a:rect l="l" t="t" r="r" b="b"/>
                <a:pathLst>
                  <a:path w="66568" h="101717" extrusionOk="0">
                    <a:moveTo>
                      <a:pt x="23963" y="0"/>
                    </a:moveTo>
                    <a:lnTo>
                      <a:pt x="3209" y="37172"/>
                    </a:lnTo>
                    <a:lnTo>
                      <a:pt x="0" y="42936"/>
                    </a:lnTo>
                    <a:lnTo>
                      <a:pt x="0" y="101717"/>
                    </a:lnTo>
                    <a:lnTo>
                      <a:pt x="33973" y="101717"/>
                    </a:lnTo>
                    <a:lnTo>
                      <a:pt x="33932" y="100761"/>
                    </a:lnTo>
                    <a:lnTo>
                      <a:pt x="33872" y="99826"/>
                    </a:lnTo>
                    <a:lnTo>
                      <a:pt x="33812" y="98900"/>
                    </a:lnTo>
                    <a:lnTo>
                      <a:pt x="33751" y="97985"/>
                    </a:lnTo>
                    <a:lnTo>
                      <a:pt x="33600" y="96194"/>
                    </a:lnTo>
                    <a:lnTo>
                      <a:pt x="33450" y="94444"/>
                    </a:lnTo>
                    <a:lnTo>
                      <a:pt x="33319" y="92733"/>
                    </a:lnTo>
                    <a:lnTo>
                      <a:pt x="33258" y="91888"/>
                    </a:lnTo>
                    <a:lnTo>
                      <a:pt x="33208" y="91053"/>
                    </a:lnTo>
                    <a:lnTo>
                      <a:pt x="33168" y="90218"/>
                    </a:lnTo>
                    <a:lnTo>
                      <a:pt x="33148" y="89383"/>
                    </a:lnTo>
                    <a:lnTo>
                      <a:pt x="33138" y="88559"/>
                    </a:lnTo>
                    <a:lnTo>
                      <a:pt x="33138" y="87734"/>
                    </a:lnTo>
                    <a:lnTo>
                      <a:pt x="33168" y="86919"/>
                    </a:lnTo>
                    <a:lnTo>
                      <a:pt x="33208" y="86094"/>
                    </a:lnTo>
                    <a:lnTo>
                      <a:pt x="33279" y="85279"/>
                    </a:lnTo>
                    <a:lnTo>
                      <a:pt x="33319" y="84866"/>
                    </a:lnTo>
                    <a:lnTo>
                      <a:pt x="33369" y="84454"/>
                    </a:lnTo>
                    <a:lnTo>
                      <a:pt x="33429" y="84042"/>
                    </a:lnTo>
                    <a:lnTo>
                      <a:pt x="33490" y="83639"/>
                    </a:lnTo>
                    <a:lnTo>
                      <a:pt x="33560" y="83227"/>
                    </a:lnTo>
                    <a:lnTo>
                      <a:pt x="33641" y="82814"/>
                    </a:lnTo>
                    <a:lnTo>
                      <a:pt x="33721" y="82402"/>
                    </a:lnTo>
                    <a:lnTo>
                      <a:pt x="33822" y="81989"/>
                    </a:lnTo>
                    <a:lnTo>
                      <a:pt x="33922" y="81577"/>
                    </a:lnTo>
                    <a:lnTo>
                      <a:pt x="34023" y="81164"/>
                    </a:lnTo>
                    <a:lnTo>
                      <a:pt x="34144" y="80742"/>
                    </a:lnTo>
                    <a:lnTo>
                      <a:pt x="34274" y="80329"/>
                    </a:lnTo>
                    <a:lnTo>
                      <a:pt x="34405" y="79907"/>
                    </a:lnTo>
                    <a:lnTo>
                      <a:pt x="34556" y="79494"/>
                    </a:lnTo>
                    <a:lnTo>
                      <a:pt x="34707" y="79072"/>
                    </a:lnTo>
                    <a:lnTo>
                      <a:pt x="34868" y="78649"/>
                    </a:lnTo>
                    <a:lnTo>
                      <a:pt x="35049" y="78217"/>
                    </a:lnTo>
                    <a:lnTo>
                      <a:pt x="35230" y="77794"/>
                    </a:lnTo>
                    <a:lnTo>
                      <a:pt x="35431" y="77372"/>
                    </a:lnTo>
                    <a:lnTo>
                      <a:pt x="35633" y="76939"/>
                    </a:lnTo>
                    <a:lnTo>
                      <a:pt x="35854" y="76507"/>
                    </a:lnTo>
                    <a:lnTo>
                      <a:pt x="36075" y="76074"/>
                    </a:lnTo>
                    <a:lnTo>
                      <a:pt x="36317" y="75631"/>
                    </a:lnTo>
                    <a:lnTo>
                      <a:pt x="36568" y="75199"/>
                    </a:lnTo>
                    <a:lnTo>
                      <a:pt x="36830" y="74756"/>
                    </a:lnTo>
                    <a:lnTo>
                      <a:pt x="37111" y="74314"/>
                    </a:lnTo>
                    <a:lnTo>
                      <a:pt x="37463" y="73720"/>
                    </a:lnTo>
                    <a:lnTo>
                      <a:pt x="37806" y="73137"/>
                    </a:lnTo>
                    <a:lnTo>
                      <a:pt x="38117" y="72543"/>
                    </a:lnTo>
                    <a:lnTo>
                      <a:pt x="38409" y="71939"/>
                    </a:lnTo>
                    <a:lnTo>
                      <a:pt x="38691" y="71346"/>
                    </a:lnTo>
                    <a:lnTo>
                      <a:pt x="38942" y="70742"/>
                    </a:lnTo>
                    <a:lnTo>
                      <a:pt x="39184" y="70139"/>
                    </a:lnTo>
                    <a:lnTo>
                      <a:pt x="39395" y="69535"/>
                    </a:lnTo>
                    <a:lnTo>
                      <a:pt x="39596" y="68931"/>
                    </a:lnTo>
                    <a:lnTo>
                      <a:pt x="39787" y="68338"/>
                    </a:lnTo>
                    <a:lnTo>
                      <a:pt x="39958" y="67734"/>
                    </a:lnTo>
                    <a:lnTo>
                      <a:pt x="40109" y="67141"/>
                    </a:lnTo>
                    <a:lnTo>
                      <a:pt x="40240" y="66547"/>
                    </a:lnTo>
                    <a:lnTo>
                      <a:pt x="40371" y="65954"/>
                    </a:lnTo>
                    <a:lnTo>
                      <a:pt x="40481" y="65370"/>
                    </a:lnTo>
                    <a:lnTo>
                      <a:pt x="40572" y="64787"/>
                    </a:lnTo>
                    <a:lnTo>
                      <a:pt x="40663" y="64213"/>
                    </a:lnTo>
                    <a:lnTo>
                      <a:pt x="40733" y="63650"/>
                    </a:lnTo>
                    <a:lnTo>
                      <a:pt x="40793" y="63087"/>
                    </a:lnTo>
                    <a:lnTo>
                      <a:pt x="40844" y="62533"/>
                    </a:lnTo>
                    <a:lnTo>
                      <a:pt x="40884" y="61990"/>
                    </a:lnTo>
                    <a:lnTo>
                      <a:pt x="40914" y="61457"/>
                    </a:lnTo>
                    <a:lnTo>
                      <a:pt x="40934" y="60934"/>
                    </a:lnTo>
                    <a:lnTo>
                      <a:pt x="40944" y="60421"/>
                    </a:lnTo>
                    <a:lnTo>
                      <a:pt x="40954" y="59928"/>
                    </a:lnTo>
                    <a:lnTo>
                      <a:pt x="40944" y="59435"/>
                    </a:lnTo>
                    <a:lnTo>
                      <a:pt x="40934" y="58962"/>
                    </a:lnTo>
                    <a:lnTo>
                      <a:pt x="40924" y="58499"/>
                    </a:lnTo>
                    <a:lnTo>
                      <a:pt x="40874" y="57614"/>
                    </a:lnTo>
                    <a:lnTo>
                      <a:pt x="40813" y="56799"/>
                    </a:lnTo>
                    <a:lnTo>
                      <a:pt x="40854" y="56980"/>
                    </a:lnTo>
                    <a:lnTo>
                      <a:pt x="40884" y="57201"/>
                    </a:lnTo>
                    <a:lnTo>
                      <a:pt x="40964" y="57795"/>
                    </a:lnTo>
                    <a:lnTo>
                      <a:pt x="41035" y="58539"/>
                    </a:lnTo>
                    <a:lnTo>
                      <a:pt x="41105" y="59445"/>
                    </a:lnTo>
                    <a:lnTo>
                      <a:pt x="41186" y="60491"/>
                    </a:lnTo>
                    <a:lnTo>
                      <a:pt x="41256" y="61668"/>
                    </a:lnTo>
                    <a:lnTo>
                      <a:pt x="41327" y="62966"/>
                    </a:lnTo>
                    <a:lnTo>
                      <a:pt x="41397" y="64364"/>
                    </a:lnTo>
                    <a:lnTo>
                      <a:pt x="41538" y="67453"/>
                    </a:lnTo>
                    <a:lnTo>
                      <a:pt x="41669" y="70843"/>
                    </a:lnTo>
                    <a:lnTo>
                      <a:pt x="41779" y="74434"/>
                    </a:lnTo>
                    <a:lnTo>
                      <a:pt x="41890" y="78156"/>
                    </a:lnTo>
                    <a:lnTo>
                      <a:pt x="41970" y="81919"/>
                    </a:lnTo>
                    <a:lnTo>
                      <a:pt x="42041" y="85621"/>
                    </a:lnTo>
                    <a:lnTo>
                      <a:pt x="42091" y="89172"/>
                    </a:lnTo>
                    <a:lnTo>
                      <a:pt x="42101" y="90872"/>
                    </a:lnTo>
                    <a:lnTo>
                      <a:pt x="42111" y="92502"/>
                    </a:lnTo>
                    <a:lnTo>
                      <a:pt x="42111" y="94051"/>
                    </a:lnTo>
                    <a:lnTo>
                      <a:pt x="42101" y="95510"/>
                    </a:lnTo>
                    <a:lnTo>
                      <a:pt x="42091" y="96858"/>
                    </a:lnTo>
                    <a:lnTo>
                      <a:pt x="42071" y="98105"/>
                    </a:lnTo>
                    <a:lnTo>
                      <a:pt x="42041" y="99222"/>
                    </a:lnTo>
                    <a:lnTo>
                      <a:pt x="42001" y="100198"/>
                    </a:lnTo>
                    <a:lnTo>
                      <a:pt x="41950" y="101033"/>
                    </a:lnTo>
                    <a:lnTo>
                      <a:pt x="41900" y="101717"/>
                    </a:lnTo>
                    <a:lnTo>
                      <a:pt x="65843" y="101717"/>
                    </a:lnTo>
                    <a:lnTo>
                      <a:pt x="65883" y="101596"/>
                    </a:lnTo>
                    <a:lnTo>
                      <a:pt x="65913" y="101435"/>
                    </a:lnTo>
                    <a:lnTo>
                      <a:pt x="65943" y="101224"/>
                    </a:lnTo>
                    <a:lnTo>
                      <a:pt x="65984" y="100963"/>
                    </a:lnTo>
                    <a:lnTo>
                      <a:pt x="66054" y="100299"/>
                    </a:lnTo>
                    <a:lnTo>
                      <a:pt x="66124" y="99464"/>
                    </a:lnTo>
                    <a:lnTo>
                      <a:pt x="66195" y="98448"/>
                    </a:lnTo>
                    <a:lnTo>
                      <a:pt x="66265" y="97270"/>
                    </a:lnTo>
                    <a:lnTo>
                      <a:pt x="66336" y="95933"/>
                    </a:lnTo>
                    <a:lnTo>
                      <a:pt x="66396" y="94454"/>
                    </a:lnTo>
                    <a:lnTo>
                      <a:pt x="66446" y="92834"/>
                    </a:lnTo>
                    <a:lnTo>
                      <a:pt x="66497" y="91074"/>
                    </a:lnTo>
                    <a:lnTo>
                      <a:pt x="66527" y="89202"/>
                    </a:lnTo>
                    <a:lnTo>
                      <a:pt x="66557" y="87210"/>
                    </a:lnTo>
                    <a:lnTo>
                      <a:pt x="66567" y="85108"/>
                    </a:lnTo>
                    <a:lnTo>
                      <a:pt x="66557" y="82915"/>
                    </a:lnTo>
                    <a:lnTo>
                      <a:pt x="66537" y="80631"/>
                    </a:lnTo>
                    <a:lnTo>
                      <a:pt x="66507" y="78257"/>
                    </a:lnTo>
                    <a:lnTo>
                      <a:pt x="66446" y="75812"/>
                    </a:lnTo>
                    <a:lnTo>
                      <a:pt x="66376" y="73308"/>
                    </a:lnTo>
                    <a:lnTo>
                      <a:pt x="66275" y="70732"/>
                    </a:lnTo>
                    <a:lnTo>
                      <a:pt x="66155" y="68117"/>
                    </a:lnTo>
                    <a:lnTo>
                      <a:pt x="66004" y="65451"/>
                    </a:lnTo>
                    <a:lnTo>
                      <a:pt x="65923" y="64113"/>
                    </a:lnTo>
                    <a:lnTo>
                      <a:pt x="65833" y="62765"/>
                    </a:lnTo>
                    <a:lnTo>
                      <a:pt x="65732" y="61407"/>
                    </a:lnTo>
                    <a:lnTo>
                      <a:pt x="65631" y="60038"/>
                    </a:lnTo>
                    <a:lnTo>
                      <a:pt x="65521" y="58670"/>
                    </a:lnTo>
                    <a:lnTo>
                      <a:pt x="65400" y="57302"/>
                    </a:lnTo>
                    <a:lnTo>
                      <a:pt x="65269" y="55934"/>
                    </a:lnTo>
                    <a:lnTo>
                      <a:pt x="65139" y="54556"/>
                    </a:lnTo>
                    <a:lnTo>
                      <a:pt x="64998" y="53188"/>
                    </a:lnTo>
                    <a:lnTo>
                      <a:pt x="64847" y="51809"/>
                    </a:lnTo>
                    <a:lnTo>
                      <a:pt x="64686" y="50441"/>
                    </a:lnTo>
                    <a:lnTo>
                      <a:pt x="64515" y="49073"/>
                    </a:lnTo>
                    <a:lnTo>
                      <a:pt x="64334" y="47705"/>
                    </a:lnTo>
                    <a:lnTo>
                      <a:pt x="64153" y="46347"/>
                    </a:lnTo>
                    <a:lnTo>
                      <a:pt x="63951" y="44989"/>
                    </a:lnTo>
                    <a:lnTo>
                      <a:pt x="63750" y="43641"/>
                    </a:lnTo>
                    <a:lnTo>
                      <a:pt x="63529" y="42303"/>
                    </a:lnTo>
                    <a:lnTo>
                      <a:pt x="63308" y="40975"/>
                    </a:lnTo>
                    <a:lnTo>
                      <a:pt x="63066" y="39657"/>
                    </a:lnTo>
                    <a:lnTo>
                      <a:pt x="62825" y="38349"/>
                    </a:lnTo>
                    <a:lnTo>
                      <a:pt x="62573" y="37051"/>
                    </a:lnTo>
                    <a:lnTo>
                      <a:pt x="62302" y="35764"/>
                    </a:lnTo>
                    <a:lnTo>
                      <a:pt x="62030" y="34506"/>
                    </a:lnTo>
                    <a:lnTo>
                      <a:pt x="61748" y="33279"/>
                    </a:lnTo>
                    <a:lnTo>
                      <a:pt x="61467" y="32092"/>
                    </a:lnTo>
                    <a:lnTo>
                      <a:pt x="61185" y="30945"/>
                    </a:lnTo>
                    <a:lnTo>
                      <a:pt x="60903" y="29828"/>
                    </a:lnTo>
                    <a:lnTo>
                      <a:pt x="60622" y="28742"/>
                    </a:lnTo>
                    <a:lnTo>
                      <a:pt x="60330" y="27695"/>
                    </a:lnTo>
                    <a:lnTo>
                      <a:pt x="60038" y="26679"/>
                    </a:lnTo>
                    <a:lnTo>
                      <a:pt x="59746" y="25704"/>
                    </a:lnTo>
                    <a:lnTo>
                      <a:pt x="59455" y="24748"/>
                    </a:lnTo>
                    <a:lnTo>
                      <a:pt x="59163" y="23832"/>
                    </a:lnTo>
                    <a:lnTo>
                      <a:pt x="58861" y="22947"/>
                    </a:lnTo>
                    <a:lnTo>
                      <a:pt x="58559" y="22092"/>
                    </a:lnTo>
                    <a:lnTo>
                      <a:pt x="58268" y="21267"/>
                    </a:lnTo>
                    <a:lnTo>
                      <a:pt x="57966" y="20462"/>
                    </a:lnTo>
                    <a:lnTo>
                      <a:pt x="57664" y="19698"/>
                    </a:lnTo>
                    <a:lnTo>
                      <a:pt x="57362" y="18953"/>
                    </a:lnTo>
                    <a:lnTo>
                      <a:pt x="57070" y="18249"/>
                    </a:lnTo>
                    <a:lnTo>
                      <a:pt x="56769" y="17555"/>
                    </a:lnTo>
                    <a:lnTo>
                      <a:pt x="56467" y="16901"/>
                    </a:lnTo>
                    <a:lnTo>
                      <a:pt x="56165" y="16267"/>
                    </a:lnTo>
                    <a:lnTo>
                      <a:pt x="55863" y="15654"/>
                    </a:lnTo>
                    <a:lnTo>
                      <a:pt x="55561" y="15070"/>
                    </a:lnTo>
                    <a:lnTo>
                      <a:pt x="55270" y="14517"/>
                    </a:lnTo>
                    <a:lnTo>
                      <a:pt x="54968" y="13984"/>
                    </a:lnTo>
                    <a:lnTo>
                      <a:pt x="54676" y="13471"/>
                    </a:lnTo>
                    <a:lnTo>
                      <a:pt x="54374" y="12978"/>
                    </a:lnTo>
                    <a:lnTo>
                      <a:pt x="54083" y="12505"/>
                    </a:lnTo>
                    <a:lnTo>
                      <a:pt x="53791" y="12062"/>
                    </a:lnTo>
                    <a:lnTo>
                      <a:pt x="53499" y="11630"/>
                    </a:lnTo>
                    <a:lnTo>
                      <a:pt x="53217" y="11227"/>
                    </a:lnTo>
                    <a:lnTo>
                      <a:pt x="52926" y="10835"/>
                    </a:lnTo>
                    <a:lnTo>
                      <a:pt x="52644" y="10473"/>
                    </a:lnTo>
                    <a:lnTo>
                      <a:pt x="52362" y="10121"/>
                    </a:lnTo>
                    <a:lnTo>
                      <a:pt x="52081" y="9789"/>
                    </a:lnTo>
                    <a:lnTo>
                      <a:pt x="51799" y="9477"/>
                    </a:lnTo>
                    <a:lnTo>
                      <a:pt x="51527" y="9175"/>
                    </a:lnTo>
                    <a:lnTo>
                      <a:pt x="51256" y="8893"/>
                    </a:lnTo>
                    <a:lnTo>
                      <a:pt x="50984" y="8622"/>
                    </a:lnTo>
                    <a:lnTo>
                      <a:pt x="50723" y="8370"/>
                    </a:lnTo>
                    <a:lnTo>
                      <a:pt x="50461" y="8139"/>
                    </a:lnTo>
                    <a:lnTo>
                      <a:pt x="50209" y="7907"/>
                    </a:lnTo>
                    <a:lnTo>
                      <a:pt x="49948" y="7696"/>
                    </a:lnTo>
                    <a:lnTo>
                      <a:pt x="49696" y="7505"/>
                    </a:lnTo>
                    <a:lnTo>
                      <a:pt x="49455" y="7314"/>
                    </a:lnTo>
                    <a:lnTo>
                      <a:pt x="49214" y="7143"/>
                    </a:lnTo>
                    <a:lnTo>
                      <a:pt x="48972" y="6982"/>
                    </a:lnTo>
                    <a:lnTo>
                      <a:pt x="48741" y="6821"/>
                    </a:lnTo>
                    <a:lnTo>
                      <a:pt x="48298" y="6549"/>
                    </a:lnTo>
                    <a:lnTo>
                      <a:pt x="47866" y="6298"/>
                    </a:lnTo>
                    <a:lnTo>
                      <a:pt x="47453" y="6087"/>
                    </a:lnTo>
                    <a:lnTo>
                      <a:pt x="47071" y="5895"/>
                    </a:lnTo>
                    <a:lnTo>
                      <a:pt x="46377" y="5584"/>
                    </a:lnTo>
                    <a:lnTo>
                      <a:pt x="46065" y="5433"/>
                    </a:lnTo>
                    <a:lnTo>
                      <a:pt x="45783" y="5302"/>
                    </a:lnTo>
                    <a:lnTo>
                      <a:pt x="45582" y="5201"/>
                    </a:lnTo>
                    <a:lnTo>
                      <a:pt x="45361" y="5111"/>
                    </a:lnTo>
                    <a:lnTo>
                      <a:pt x="44868" y="4910"/>
                    </a:lnTo>
                    <a:lnTo>
                      <a:pt x="44294" y="4698"/>
                    </a:lnTo>
                    <a:lnTo>
                      <a:pt x="43670" y="4487"/>
                    </a:lnTo>
                    <a:lnTo>
                      <a:pt x="42986" y="4276"/>
                    </a:lnTo>
                    <a:lnTo>
                      <a:pt x="42252" y="4054"/>
                    </a:lnTo>
                    <a:lnTo>
                      <a:pt x="41467" y="3833"/>
                    </a:lnTo>
                    <a:lnTo>
                      <a:pt x="40642" y="3612"/>
                    </a:lnTo>
                    <a:lnTo>
                      <a:pt x="39787" y="3390"/>
                    </a:lnTo>
                    <a:lnTo>
                      <a:pt x="38902" y="3169"/>
                    </a:lnTo>
                    <a:lnTo>
                      <a:pt x="37081" y="2727"/>
                    </a:lnTo>
                    <a:lnTo>
                      <a:pt x="35210" y="2294"/>
                    </a:lnTo>
                    <a:lnTo>
                      <a:pt x="33339" y="1881"/>
                    </a:lnTo>
                    <a:lnTo>
                      <a:pt x="31518" y="1499"/>
                    </a:lnTo>
                    <a:lnTo>
                      <a:pt x="29788" y="1137"/>
                    </a:lnTo>
                    <a:lnTo>
                      <a:pt x="28198" y="825"/>
                    </a:lnTo>
                    <a:lnTo>
                      <a:pt x="26800" y="543"/>
                    </a:lnTo>
                    <a:lnTo>
                      <a:pt x="24738" y="151"/>
                    </a:lnTo>
                    <a:lnTo>
                      <a:pt x="23963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1766;p34"/>
              <p:cNvSpPr/>
              <p:nvPr/>
            </p:nvSpPr>
            <p:spPr>
              <a:xfrm>
                <a:off x="7481431" y="3248547"/>
                <a:ext cx="554167" cy="535209"/>
              </a:xfrm>
              <a:custGeom>
                <a:avLst/>
                <a:gdLst/>
                <a:ahLst/>
                <a:cxnLst/>
                <a:rect l="l" t="t" r="r" b="b"/>
                <a:pathLst>
                  <a:path w="52615" h="50815" extrusionOk="0">
                    <a:moveTo>
                      <a:pt x="39818" y="1"/>
                    </a:moveTo>
                    <a:lnTo>
                      <a:pt x="39435" y="202"/>
                    </a:lnTo>
                    <a:lnTo>
                      <a:pt x="39305" y="504"/>
                    </a:lnTo>
                    <a:lnTo>
                      <a:pt x="39164" y="796"/>
                    </a:lnTo>
                    <a:lnTo>
                      <a:pt x="39023" y="1077"/>
                    </a:lnTo>
                    <a:lnTo>
                      <a:pt x="38882" y="1349"/>
                    </a:lnTo>
                    <a:lnTo>
                      <a:pt x="38731" y="1621"/>
                    </a:lnTo>
                    <a:lnTo>
                      <a:pt x="38570" y="1882"/>
                    </a:lnTo>
                    <a:lnTo>
                      <a:pt x="38399" y="2124"/>
                    </a:lnTo>
                    <a:lnTo>
                      <a:pt x="38228" y="2365"/>
                    </a:lnTo>
                    <a:lnTo>
                      <a:pt x="38057" y="2586"/>
                    </a:lnTo>
                    <a:lnTo>
                      <a:pt x="37876" y="2808"/>
                    </a:lnTo>
                    <a:lnTo>
                      <a:pt x="37685" y="3009"/>
                    </a:lnTo>
                    <a:lnTo>
                      <a:pt x="37484" y="3200"/>
                    </a:lnTo>
                    <a:lnTo>
                      <a:pt x="37273" y="3381"/>
                    </a:lnTo>
                    <a:lnTo>
                      <a:pt x="37061" y="3542"/>
                    </a:lnTo>
                    <a:lnTo>
                      <a:pt x="36840" y="3693"/>
                    </a:lnTo>
                    <a:lnTo>
                      <a:pt x="36619" y="3834"/>
                    </a:lnTo>
                    <a:lnTo>
                      <a:pt x="36327" y="3985"/>
                    </a:lnTo>
                    <a:lnTo>
                      <a:pt x="36045" y="4136"/>
                    </a:lnTo>
                    <a:lnTo>
                      <a:pt x="35442" y="4427"/>
                    </a:lnTo>
                    <a:lnTo>
                      <a:pt x="34828" y="4699"/>
                    </a:lnTo>
                    <a:lnTo>
                      <a:pt x="34194" y="4961"/>
                    </a:lnTo>
                    <a:lnTo>
                      <a:pt x="33540" y="5202"/>
                    </a:lnTo>
                    <a:lnTo>
                      <a:pt x="32876" y="5433"/>
                    </a:lnTo>
                    <a:lnTo>
                      <a:pt x="32202" y="5655"/>
                    </a:lnTo>
                    <a:lnTo>
                      <a:pt x="31518" y="5866"/>
                    </a:lnTo>
                    <a:lnTo>
                      <a:pt x="30814" y="6057"/>
                    </a:lnTo>
                    <a:lnTo>
                      <a:pt x="30110" y="6248"/>
                    </a:lnTo>
                    <a:lnTo>
                      <a:pt x="29396" y="6419"/>
                    </a:lnTo>
                    <a:lnTo>
                      <a:pt x="28681" y="6590"/>
                    </a:lnTo>
                    <a:lnTo>
                      <a:pt x="27957" y="6751"/>
                    </a:lnTo>
                    <a:lnTo>
                      <a:pt x="27233" y="6902"/>
                    </a:lnTo>
                    <a:lnTo>
                      <a:pt x="25784" y="7194"/>
                    </a:lnTo>
                    <a:lnTo>
                      <a:pt x="19909" y="10222"/>
                    </a:lnTo>
                    <a:lnTo>
                      <a:pt x="14527" y="12998"/>
                    </a:lnTo>
                    <a:lnTo>
                      <a:pt x="10342" y="15161"/>
                    </a:lnTo>
                    <a:lnTo>
                      <a:pt x="8934" y="15896"/>
                    </a:lnTo>
                    <a:lnTo>
                      <a:pt x="8088" y="16348"/>
                    </a:lnTo>
                    <a:lnTo>
                      <a:pt x="7817" y="16489"/>
                    </a:lnTo>
                    <a:lnTo>
                      <a:pt x="7525" y="16640"/>
                    </a:lnTo>
                    <a:lnTo>
                      <a:pt x="6881" y="16952"/>
                    </a:lnTo>
                    <a:lnTo>
                      <a:pt x="6539" y="17133"/>
                    </a:lnTo>
                    <a:lnTo>
                      <a:pt x="6187" y="17334"/>
                    </a:lnTo>
                    <a:lnTo>
                      <a:pt x="5825" y="17566"/>
                    </a:lnTo>
                    <a:lnTo>
                      <a:pt x="5634" y="17696"/>
                    </a:lnTo>
                    <a:lnTo>
                      <a:pt x="5443" y="17837"/>
                    </a:lnTo>
                    <a:lnTo>
                      <a:pt x="5241" y="17988"/>
                    </a:lnTo>
                    <a:lnTo>
                      <a:pt x="5040" y="18159"/>
                    </a:lnTo>
                    <a:lnTo>
                      <a:pt x="4839" y="18330"/>
                    </a:lnTo>
                    <a:lnTo>
                      <a:pt x="4638" y="18521"/>
                    </a:lnTo>
                    <a:lnTo>
                      <a:pt x="4427" y="18723"/>
                    </a:lnTo>
                    <a:lnTo>
                      <a:pt x="4215" y="18934"/>
                    </a:lnTo>
                    <a:lnTo>
                      <a:pt x="4004" y="19165"/>
                    </a:lnTo>
                    <a:lnTo>
                      <a:pt x="3783" y="19417"/>
                    </a:lnTo>
                    <a:lnTo>
                      <a:pt x="3561" y="19678"/>
                    </a:lnTo>
                    <a:lnTo>
                      <a:pt x="3340" y="19960"/>
                    </a:lnTo>
                    <a:lnTo>
                      <a:pt x="3119" y="20262"/>
                    </a:lnTo>
                    <a:lnTo>
                      <a:pt x="2887" y="20574"/>
                    </a:lnTo>
                    <a:lnTo>
                      <a:pt x="2656" y="20916"/>
                    </a:lnTo>
                    <a:lnTo>
                      <a:pt x="2425" y="21278"/>
                    </a:lnTo>
                    <a:lnTo>
                      <a:pt x="2183" y="21650"/>
                    </a:lnTo>
                    <a:lnTo>
                      <a:pt x="1952" y="22052"/>
                    </a:lnTo>
                    <a:lnTo>
                      <a:pt x="1761" y="22686"/>
                    </a:lnTo>
                    <a:lnTo>
                      <a:pt x="1670" y="23008"/>
                    </a:lnTo>
                    <a:lnTo>
                      <a:pt x="1590" y="23340"/>
                    </a:lnTo>
                    <a:lnTo>
                      <a:pt x="1509" y="23672"/>
                    </a:lnTo>
                    <a:lnTo>
                      <a:pt x="1439" y="24004"/>
                    </a:lnTo>
                    <a:lnTo>
                      <a:pt x="1368" y="24346"/>
                    </a:lnTo>
                    <a:lnTo>
                      <a:pt x="1318" y="24698"/>
                    </a:lnTo>
                    <a:lnTo>
                      <a:pt x="1197" y="25473"/>
                    </a:lnTo>
                    <a:lnTo>
                      <a:pt x="1087" y="26258"/>
                    </a:lnTo>
                    <a:lnTo>
                      <a:pt x="986" y="27052"/>
                    </a:lnTo>
                    <a:lnTo>
                      <a:pt x="896" y="27857"/>
                    </a:lnTo>
                    <a:lnTo>
                      <a:pt x="805" y="28672"/>
                    </a:lnTo>
                    <a:lnTo>
                      <a:pt x="725" y="29487"/>
                    </a:lnTo>
                    <a:lnTo>
                      <a:pt x="574" y="31117"/>
                    </a:lnTo>
                    <a:lnTo>
                      <a:pt x="443" y="32736"/>
                    </a:lnTo>
                    <a:lnTo>
                      <a:pt x="342" y="34316"/>
                    </a:lnTo>
                    <a:lnTo>
                      <a:pt x="252" y="35845"/>
                    </a:lnTo>
                    <a:lnTo>
                      <a:pt x="181" y="37293"/>
                    </a:lnTo>
                    <a:lnTo>
                      <a:pt x="121" y="38641"/>
                    </a:lnTo>
                    <a:lnTo>
                      <a:pt x="81" y="39879"/>
                    </a:lnTo>
                    <a:lnTo>
                      <a:pt x="51" y="40985"/>
                    </a:lnTo>
                    <a:lnTo>
                      <a:pt x="20" y="41931"/>
                    </a:lnTo>
                    <a:lnTo>
                      <a:pt x="0" y="43279"/>
                    </a:lnTo>
                    <a:lnTo>
                      <a:pt x="0" y="43762"/>
                    </a:lnTo>
                    <a:lnTo>
                      <a:pt x="52614" y="50814"/>
                    </a:lnTo>
                    <a:lnTo>
                      <a:pt x="52614" y="8904"/>
                    </a:lnTo>
                    <a:lnTo>
                      <a:pt x="39818" y="1"/>
                    </a:lnTo>
                    <a:close/>
                  </a:path>
                </a:pathLst>
              </a:custGeom>
              <a:solidFill>
                <a:schemeClr val="tx2">
                  <a:lumMod val="9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1767;p34"/>
              <p:cNvSpPr/>
              <p:nvPr/>
            </p:nvSpPr>
            <p:spPr>
              <a:xfrm>
                <a:off x="7847404" y="3243891"/>
                <a:ext cx="188195" cy="202277"/>
              </a:xfrm>
              <a:custGeom>
                <a:avLst/>
                <a:gdLst/>
                <a:ahLst/>
                <a:cxnLst/>
                <a:rect l="l" t="t" r="r" b="b"/>
                <a:pathLst>
                  <a:path w="17868" h="19205" extrusionOk="0">
                    <a:moveTo>
                      <a:pt x="4950" y="0"/>
                    </a:moveTo>
                    <a:lnTo>
                      <a:pt x="0" y="4447"/>
                    </a:lnTo>
                    <a:lnTo>
                      <a:pt x="9236" y="19205"/>
                    </a:lnTo>
                    <a:lnTo>
                      <a:pt x="17867" y="9366"/>
                    </a:lnTo>
                    <a:lnTo>
                      <a:pt x="15754" y="7877"/>
                    </a:lnTo>
                    <a:lnTo>
                      <a:pt x="13561" y="6298"/>
                    </a:lnTo>
                    <a:lnTo>
                      <a:pt x="11398" y="4739"/>
                    </a:lnTo>
                    <a:lnTo>
                      <a:pt x="9376" y="3260"/>
                    </a:lnTo>
                    <a:lnTo>
                      <a:pt x="6207" y="936"/>
                    </a:lnTo>
                    <a:lnTo>
                      <a:pt x="495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1768;p34"/>
              <p:cNvSpPr/>
              <p:nvPr/>
            </p:nvSpPr>
            <p:spPr>
              <a:xfrm>
                <a:off x="7334471" y="3317956"/>
                <a:ext cx="701127" cy="1071334"/>
              </a:xfrm>
              <a:custGeom>
                <a:avLst/>
                <a:gdLst/>
                <a:ahLst/>
                <a:cxnLst/>
                <a:rect l="l" t="t" r="r" b="b"/>
                <a:pathLst>
                  <a:path w="66568" h="101717" extrusionOk="0">
                    <a:moveTo>
                      <a:pt x="42594" y="0"/>
                    </a:moveTo>
                    <a:lnTo>
                      <a:pt x="41829" y="151"/>
                    </a:lnTo>
                    <a:lnTo>
                      <a:pt x="39767" y="543"/>
                    </a:lnTo>
                    <a:lnTo>
                      <a:pt x="38369" y="825"/>
                    </a:lnTo>
                    <a:lnTo>
                      <a:pt x="36779" y="1137"/>
                    </a:lnTo>
                    <a:lnTo>
                      <a:pt x="35049" y="1499"/>
                    </a:lnTo>
                    <a:lnTo>
                      <a:pt x="33228" y="1881"/>
                    </a:lnTo>
                    <a:lnTo>
                      <a:pt x="31357" y="2294"/>
                    </a:lnTo>
                    <a:lnTo>
                      <a:pt x="29486" y="2727"/>
                    </a:lnTo>
                    <a:lnTo>
                      <a:pt x="27655" y="3169"/>
                    </a:lnTo>
                    <a:lnTo>
                      <a:pt x="26770" y="3390"/>
                    </a:lnTo>
                    <a:lnTo>
                      <a:pt x="25915" y="3612"/>
                    </a:lnTo>
                    <a:lnTo>
                      <a:pt x="25100" y="3833"/>
                    </a:lnTo>
                    <a:lnTo>
                      <a:pt x="24315" y="4054"/>
                    </a:lnTo>
                    <a:lnTo>
                      <a:pt x="23581" y="4276"/>
                    </a:lnTo>
                    <a:lnTo>
                      <a:pt x="22897" y="4487"/>
                    </a:lnTo>
                    <a:lnTo>
                      <a:pt x="22263" y="4698"/>
                    </a:lnTo>
                    <a:lnTo>
                      <a:pt x="21699" y="4910"/>
                    </a:lnTo>
                    <a:lnTo>
                      <a:pt x="21196" y="5111"/>
                    </a:lnTo>
                    <a:lnTo>
                      <a:pt x="20975" y="5201"/>
                    </a:lnTo>
                    <a:lnTo>
                      <a:pt x="20774" y="5302"/>
                    </a:lnTo>
                    <a:lnTo>
                      <a:pt x="20492" y="5433"/>
                    </a:lnTo>
                    <a:lnTo>
                      <a:pt x="20190" y="5584"/>
                    </a:lnTo>
                    <a:lnTo>
                      <a:pt x="19486" y="5895"/>
                    </a:lnTo>
                    <a:lnTo>
                      <a:pt x="19104" y="6087"/>
                    </a:lnTo>
                    <a:lnTo>
                      <a:pt x="18702" y="6298"/>
                    </a:lnTo>
                    <a:lnTo>
                      <a:pt x="18269" y="6549"/>
                    </a:lnTo>
                    <a:lnTo>
                      <a:pt x="17816" y="6821"/>
                    </a:lnTo>
                    <a:lnTo>
                      <a:pt x="17585" y="6982"/>
                    </a:lnTo>
                    <a:lnTo>
                      <a:pt x="17354" y="7143"/>
                    </a:lnTo>
                    <a:lnTo>
                      <a:pt x="17112" y="7314"/>
                    </a:lnTo>
                    <a:lnTo>
                      <a:pt x="16861" y="7505"/>
                    </a:lnTo>
                    <a:lnTo>
                      <a:pt x="16609" y="7696"/>
                    </a:lnTo>
                    <a:lnTo>
                      <a:pt x="16358" y="7907"/>
                    </a:lnTo>
                    <a:lnTo>
                      <a:pt x="16106" y="8139"/>
                    </a:lnTo>
                    <a:lnTo>
                      <a:pt x="15845" y="8370"/>
                    </a:lnTo>
                    <a:lnTo>
                      <a:pt x="15573" y="8622"/>
                    </a:lnTo>
                    <a:lnTo>
                      <a:pt x="15311" y="8893"/>
                    </a:lnTo>
                    <a:lnTo>
                      <a:pt x="15040" y="9175"/>
                    </a:lnTo>
                    <a:lnTo>
                      <a:pt x="14768" y="9477"/>
                    </a:lnTo>
                    <a:lnTo>
                      <a:pt x="14486" y="9789"/>
                    </a:lnTo>
                    <a:lnTo>
                      <a:pt x="14205" y="10121"/>
                    </a:lnTo>
                    <a:lnTo>
                      <a:pt x="13923" y="10473"/>
                    </a:lnTo>
                    <a:lnTo>
                      <a:pt x="13641" y="10835"/>
                    </a:lnTo>
                    <a:lnTo>
                      <a:pt x="13350" y="11227"/>
                    </a:lnTo>
                    <a:lnTo>
                      <a:pt x="13068" y="11630"/>
                    </a:lnTo>
                    <a:lnTo>
                      <a:pt x="12776" y="12062"/>
                    </a:lnTo>
                    <a:lnTo>
                      <a:pt x="12484" y="12505"/>
                    </a:lnTo>
                    <a:lnTo>
                      <a:pt x="12183" y="12978"/>
                    </a:lnTo>
                    <a:lnTo>
                      <a:pt x="11891" y="13471"/>
                    </a:lnTo>
                    <a:lnTo>
                      <a:pt x="11599" y="13984"/>
                    </a:lnTo>
                    <a:lnTo>
                      <a:pt x="11297" y="14517"/>
                    </a:lnTo>
                    <a:lnTo>
                      <a:pt x="10996" y="15070"/>
                    </a:lnTo>
                    <a:lnTo>
                      <a:pt x="10704" y="15654"/>
                    </a:lnTo>
                    <a:lnTo>
                      <a:pt x="10402" y="16267"/>
                    </a:lnTo>
                    <a:lnTo>
                      <a:pt x="10100" y="16901"/>
                    </a:lnTo>
                    <a:lnTo>
                      <a:pt x="9798" y="17555"/>
                    </a:lnTo>
                    <a:lnTo>
                      <a:pt x="9497" y="18249"/>
                    </a:lnTo>
                    <a:lnTo>
                      <a:pt x="9195" y="18953"/>
                    </a:lnTo>
                    <a:lnTo>
                      <a:pt x="8903" y="19698"/>
                    </a:lnTo>
                    <a:lnTo>
                      <a:pt x="8601" y="20462"/>
                    </a:lnTo>
                    <a:lnTo>
                      <a:pt x="8300" y="21267"/>
                    </a:lnTo>
                    <a:lnTo>
                      <a:pt x="7998" y="22092"/>
                    </a:lnTo>
                    <a:lnTo>
                      <a:pt x="7706" y="22947"/>
                    </a:lnTo>
                    <a:lnTo>
                      <a:pt x="7404" y="23832"/>
                    </a:lnTo>
                    <a:lnTo>
                      <a:pt x="7112" y="24748"/>
                    </a:lnTo>
                    <a:lnTo>
                      <a:pt x="6821" y="25704"/>
                    </a:lnTo>
                    <a:lnTo>
                      <a:pt x="6529" y="26679"/>
                    </a:lnTo>
                    <a:lnTo>
                      <a:pt x="6237" y="27695"/>
                    </a:lnTo>
                    <a:lnTo>
                      <a:pt x="5945" y="28742"/>
                    </a:lnTo>
                    <a:lnTo>
                      <a:pt x="5664" y="29828"/>
                    </a:lnTo>
                    <a:lnTo>
                      <a:pt x="5382" y="30945"/>
                    </a:lnTo>
                    <a:lnTo>
                      <a:pt x="5100" y="32092"/>
                    </a:lnTo>
                    <a:lnTo>
                      <a:pt x="4819" y="33279"/>
                    </a:lnTo>
                    <a:lnTo>
                      <a:pt x="4537" y="34506"/>
                    </a:lnTo>
                    <a:lnTo>
                      <a:pt x="4265" y="35764"/>
                    </a:lnTo>
                    <a:lnTo>
                      <a:pt x="3994" y="37051"/>
                    </a:lnTo>
                    <a:lnTo>
                      <a:pt x="3742" y="38349"/>
                    </a:lnTo>
                    <a:lnTo>
                      <a:pt x="3501" y="39657"/>
                    </a:lnTo>
                    <a:lnTo>
                      <a:pt x="3259" y="40975"/>
                    </a:lnTo>
                    <a:lnTo>
                      <a:pt x="3038" y="42303"/>
                    </a:lnTo>
                    <a:lnTo>
                      <a:pt x="2817" y="43641"/>
                    </a:lnTo>
                    <a:lnTo>
                      <a:pt x="2616" y="44989"/>
                    </a:lnTo>
                    <a:lnTo>
                      <a:pt x="2414" y="46347"/>
                    </a:lnTo>
                    <a:lnTo>
                      <a:pt x="2233" y="47705"/>
                    </a:lnTo>
                    <a:lnTo>
                      <a:pt x="2052" y="49073"/>
                    </a:lnTo>
                    <a:lnTo>
                      <a:pt x="1881" y="50441"/>
                    </a:lnTo>
                    <a:lnTo>
                      <a:pt x="1720" y="51809"/>
                    </a:lnTo>
                    <a:lnTo>
                      <a:pt x="1569" y="53188"/>
                    </a:lnTo>
                    <a:lnTo>
                      <a:pt x="1429" y="54556"/>
                    </a:lnTo>
                    <a:lnTo>
                      <a:pt x="1298" y="55934"/>
                    </a:lnTo>
                    <a:lnTo>
                      <a:pt x="1167" y="57302"/>
                    </a:lnTo>
                    <a:lnTo>
                      <a:pt x="1046" y="58670"/>
                    </a:lnTo>
                    <a:lnTo>
                      <a:pt x="936" y="60038"/>
                    </a:lnTo>
                    <a:lnTo>
                      <a:pt x="835" y="61407"/>
                    </a:lnTo>
                    <a:lnTo>
                      <a:pt x="734" y="62765"/>
                    </a:lnTo>
                    <a:lnTo>
                      <a:pt x="644" y="64113"/>
                    </a:lnTo>
                    <a:lnTo>
                      <a:pt x="563" y="65451"/>
                    </a:lnTo>
                    <a:lnTo>
                      <a:pt x="412" y="68117"/>
                    </a:lnTo>
                    <a:lnTo>
                      <a:pt x="292" y="70732"/>
                    </a:lnTo>
                    <a:lnTo>
                      <a:pt x="191" y="73308"/>
                    </a:lnTo>
                    <a:lnTo>
                      <a:pt x="121" y="75812"/>
                    </a:lnTo>
                    <a:lnTo>
                      <a:pt x="60" y="78257"/>
                    </a:lnTo>
                    <a:lnTo>
                      <a:pt x="20" y="80631"/>
                    </a:lnTo>
                    <a:lnTo>
                      <a:pt x="10" y="82915"/>
                    </a:lnTo>
                    <a:lnTo>
                      <a:pt x="0" y="85108"/>
                    </a:lnTo>
                    <a:lnTo>
                      <a:pt x="10" y="87210"/>
                    </a:lnTo>
                    <a:lnTo>
                      <a:pt x="40" y="89202"/>
                    </a:lnTo>
                    <a:lnTo>
                      <a:pt x="70" y="91074"/>
                    </a:lnTo>
                    <a:lnTo>
                      <a:pt x="121" y="92834"/>
                    </a:lnTo>
                    <a:lnTo>
                      <a:pt x="171" y="94454"/>
                    </a:lnTo>
                    <a:lnTo>
                      <a:pt x="231" y="95933"/>
                    </a:lnTo>
                    <a:lnTo>
                      <a:pt x="302" y="97270"/>
                    </a:lnTo>
                    <a:lnTo>
                      <a:pt x="372" y="98448"/>
                    </a:lnTo>
                    <a:lnTo>
                      <a:pt x="443" y="99464"/>
                    </a:lnTo>
                    <a:lnTo>
                      <a:pt x="513" y="100299"/>
                    </a:lnTo>
                    <a:lnTo>
                      <a:pt x="583" y="100963"/>
                    </a:lnTo>
                    <a:lnTo>
                      <a:pt x="624" y="101224"/>
                    </a:lnTo>
                    <a:lnTo>
                      <a:pt x="654" y="101435"/>
                    </a:lnTo>
                    <a:lnTo>
                      <a:pt x="684" y="101596"/>
                    </a:lnTo>
                    <a:lnTo>
                      <a:pt x="724" y="101717"/>
                    </a:lnTo>
                    <a:lnTo>
                      <a:pt x="24667" y="101717"/>
                    </a:lnTo>
                    <a:lnTo>
                      <a:pt x="24607" y="100963"/>
                    </a:lnTo>
                    <a:lnTo>
                      <a:pt x="24556" y="100067"/>
                    </a:lnTo>
                    <a:lnTo>
                      <a:pt x="24516" y="99041"/>
                    </a:lnTo>
                    <a:lnTo>
                      <a:pt x="24486" y="97874"/>
                    </a:lnTo>
                    <a:lnTo>
                      <a:pt x="24466" y="96596"/>
                    </a:lnTo>
                    <a:lnTo>
                      <a:pt x="24446" y="95218"/>
                    </a:lnTo>
                    <a:lnTo>
                      <a:pt x="24446" y="93729"/>
                    </a:lnTo>
                    <a:lnTo>
                      <a:pt x="24446" y="92170"/>
                    </a:lnTo>
                    <a:lnTo>
                      <a:pt x="24446" y="90530"/>
                    </a:lnTo>
                    <a:lnTo>
                      <a:pt x="24466" y="88820"/>
                    </a:lnTo>
                    <a:lnTo>
                      <a:pt x="24506" y="85269"/>
                    </a:lnTo>
                    <a:lnTo>
                      <a:pt x="24577" y="81587"/>
                    </a:lnTo>
                    <a:lnTo>
                      <a:pt x="24667" y="77865"/>
                    </a:lnTo>
                    <a:lnTo>
                      <a:pt x="24768" y="74183"/>
                    </a:lnTo>
                    <a:lnTo>
                      <a:pt x="24888" y="70632"/>
                    </a:lnTo>
                    <a:lnTo>
                      <a:pt x="25019" y="67292"/>
                    </a:lnTo>
                    <a:lnTo>
                      <a:pt x="25160" y="64254"/>
                    </a:lnTo>
                    <a:lnTo>
                      <a:pt x="25230" y="62875"/>
                    </a:lnTo>
                    <a:lnTo>
                      <a:pt x="25311" y="61598"/>
                    </a:lnTo>
                    <a:lnTo>
                      <a:pt x="25381" y="60441"/>
                    </a:lnTo>
                    <a:lnTo>
                      <a:pt x="25462" y="59415"/>
                    </a:lnTo>
                    <a:lnTo>
                      <a:pt x="25532" y="58529"/>
                    </a:lnTo>
                    <a:lnTo>
                      <a:pt x="25603" y="57785"/>
                    </a:lnTo>
                    <a:lnTo>
                      <a:pt x="25683" y="57201"/>
                    </a:lnTo>
                    <a:lnTo>
                      <a:pt x="25713" y="56980"/>
                    </a:lnTo>
                    <a:lnTo>
                      <a:pt x="25754" y="56799"/>
                    </a:lnTo>
                    <a:lnTo>
                      <a:pt x="25754" y="56799"/>
                    </a:lnTo>
                    <a:lnTo>
                      <a:pt x="25693" y="57614"/>
                    </a:lnTo>
                    <a:lnTo>
                      <a:pt x="25643" y="58499"/>
                    </a:lnTo>
                    <a:lnTo>
                      <a:pt x="25633" y="58962"/>
                    </a:lnTo>
                    <a:lnTo>
                      <a:pt x="25623" y="59435"/>
                    </a:lnTo>
                    <a:lnTo>
                      <a:pt x="25623" y="59928"/>
                    </a:lnTo>
                    <a:lnTo>
                      <a:pt x="25623" y="60421"/>
                    </a:lnTo>
                    <a:lnTo>
                      <a:pt x="25633" y="60934"/>
                    </a:lnTo>
                    <a:lnTo>
                      <a:pt x="25653" y="61457"/>
                    </a:lnTo>
                    <a:lnTo>
                      <a:pt x="25683" y="61990"/>
                    </a:lnTo>
                    <a:lnTo>
                      <a:pt x="25723" y="62533"/>
                    </a:lnTo>
                    <a:lnTo>
                      <a:pt x="25774" y="63087"/>
                    </a:lnTo>
                    <a:lnTo>
                      <a:pt x="25834" y="63650"/>
                    </a:lnTo>
                    <a:lnTo>
                      <a:pt x="25905" y="64213"/>
                    </a:lnTo>
                    <a:lnTo>
                      <a:pt x="25995" y="64787"/>
                    </a:lnTo>
                    <a:lnTo>
                      <a:pt x="26086" y="65370"/>
                    </a:lnTo>
                    <a:lnTo>
                      <a:pt x="26196" y="65954"/>
                    </a:lnTo>
                    <a:lnTo>
                      <a:pt x="26327" y="66547"/>
                    </a:lnTo>
                    <a:lnTo>
                      <a:pt x="26458" y="67141"/>
                    </a:lnTo>
                    <a:lnTo>
                      <a:pt x="26609" y="67734"/>
                    </a:lnTo>
                    <a:lnTo>
                      <a:pt x="26780" y="68338"/>
                    </a:lnTo>
                    <a:lnTo>
                      <a:pt x="26971" y="68931"/>
                    </a:lnTo>
                    <a:lnTo>
                      <a:pt x="27172" y="69535"/>
                    </a:lnTo>
                    <a:lnTo>
                      <a:pt x="27383" y="70139"/>
                    </a:lnTo>
                    <a:lnTo>
                      <a:pt x="27625" y="70742"/>
                    </a:lnTo>
                    <a:lnTo>
                      <a:pt x="27876" y="71346"/>
                    </a:lnTo>
                    <a:lnTo>
                      <a:pt x="28158" y="71939"/>
                    </a:lnTo>
                    <a:lnTo>
                      <a:pt x="28450" y="72543"/>
                    </a:lnTo>
                    <a:lnTo>
                      <a:pt x="28762" y="73137"/>
                    </a:lnTo>
                    <a:lnTo>
                      <a:pt x="29104" y="73720"/>
                    </a:lnTo>
                    <a:lnTo>
                      <a:pt x="29456" y="74314"/>
                    </a:lnTo>
                    <a:lnTo>
                      <a:pt x="29737" y="74756"/>
                    </a:lnTo>
                    <a:lnTo>
                      <a:pt x="29999" y="75189"/>
                    </a:lnTo>
                    <a:lnTo>
                      <a:pt x="30250" y="75621"/>
                    </a:lnTo>
                    <a:lnTo>
                      <a:pt x="30482" y="76044"/>
                    </a:lnTo>
                    <a:lnTo>
                      <a:pt x="30713" y="76466"/>
                    </a:lnTo>
                    <a:lnTo>
                      <a:pt x="30924" y="76889"/>
                    </a:lnTo>
                    <a:lnTo>
                      <a:pt x="31126" y="77301"/>
                    </a:lnTo>
                    <a:lnTo>
                      <a:pt x="31317" y="77714"/>
                    </a:lnTo>
                    <a:lnTo>
                      <a:pt x="31498" y="78116"/>
                    </a:lnTo>
                    <a:lnTo>
                      <a:pt x="31669" y="78519"/>
                    </a:lnTo>
                    <a:lnTo>
                      <a:pt x="31830" y="78921"/>
                    </a:lnTo>
                    <a:lnTo>
                      <a:pt x="31981" y="79313"/>
                    </a:lnTo>
                    <a:lnTo>
                      <a:pt x="32122" y="79706"/>
                    </a:lnTo>
                    <a:lnTo>
                      <a:pt x="32252" y="80098"/>
                    </a:lnTo>
                    <a:lnTo>
                      <a:pt x="32373" y="80490"/>
                    </a:lnTo>
                    <a:lnTo>
                      <a:pt x="32484" y="80873"/>
                    </a:lnTo>
                    <a:lnTo>
                      <a:pt x="32584" y="81255"/>
                    </a:lnTo>
                    <a:lnTo>
                      <a:pt x="32685" y="81647"/>
                    </a:lnTo>
                    <a:lnTo>
                      <a:pt x="32775" y="82020"/>
                    </a:lnTo>
                    <a:lnTo>
                      <a:pt x="32856" y="82402"/>
                    </a:lnTo>
                    <a:lnTo>
                      <a:pt x="32926" y="82784"/>
                    </a:lnTo>
                    <a:lnTo>
                      <a:pt x="32987" y="83166"/>
                    </a:lnTo>
                    <a:lnTo>
                      <a:pt x="33047" y="83539"/>
                    </a:lnTo>
                    <a:lnTo>
                      <a:pt x="33097" y="83921"/>
                    </a:lnTo>
                    <a:lnTo>
                      <a:pt x="33138" y="84303"/>
                    </a:lnTo>
                    <a:lnTo>
                      <a:pt x="33178" y="84675"/>
                    </a:lnTo>
                    <a:lnTo>
                      <a:pt x="33238" y="85440"/>
                    </a:lnTo>
                    <a:lnTo>
                      <a:pt x="33268" y="86204"/>
                    </a:lnTo>
                    <a:lnTo>
                      <a:pt x="33289" y="86979"/>
                    </a:lnTo>
                    <a:lnTo>
                      <a:pt x="33289" y="87754"/>
                    </a:lnTo>
                    <a:lnTo>
                      <a:pt x="33268" y="88538"/>
                    </a:lnTo>
                    <a:lnTo>
                      <a:pt x="33238" y="89343"/>
                    </a:lnTo>
                    <a:lnTo>
                      <a:pt x="33198" y="90158"/>
                    </a:lnTo>
                    <a:lnTo>
                      <a:pt x="33148" y="90983"/>
                    </a:lnTo>
                    <a:lnTo>
                      <a:pt x="33087" y="91838"/>
                    </a:lnTo>
                    <a:lnTo>
                      <a:pt x="32957" y="93589"/>
                    </a:lnTo>
                    <a:lnTo>
                      <a:pt x="32826" y="95440"/>
                    </a:lnTo>
                    <a:lnTo>
                      <a:pt x="32765" y="96405"/>
                    </a:lnTo>
                    <a:lnTo>
                      <a:pt x="32715" y="97401"/>
                    </a:lnTo>
                    <a:lnTo>
                      <a:pt x="32665" y="98427"/>
                    </a:lnTo>
                    <a:lnTo>
                      <a:pt x="32625" y="99484"/>
                    </a:lnTo>
                    <a:lnTo>
                      <a:pt x="32604" y="100580"/>
                    </a:lnTo>
                    <a:lnTo>
                      <a:pt x="32594" y="101717"/>
                    </a:lnTo>
                    <a:lnTo>
                      <a:pt x="66567" y="101717"/>
                    </a:lnTo>
                    <a:lnTo>
                      <a:pt x="66567" y="42936"/>
                    </a:lnTo>
                    <a:lnTo>
                      <a:pt x="63348" y="37172"/>
                    </a:lnTo>
                    <a:lnTo>
                      <a:pt x="42594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7" name="Google Shape;1706;p34"/>
            <p:cNvSpPr/>
            <p:nvPr/>
          </p:nvSpPr>
          <p:spPr>
            <a:xfrm>
              <a:off x="7361445" y="1438088"/>
              <a:ext cx="680700" cy="680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728" name="Google Shape;1769;p34"/>
            <p:cNvGrpSpPr/>
            <p:nvPr/>
          </p:nvGrpSpPr>
          <p:grpSpPr>
            <a:xfrm>
              <a:off x="7152258" y="2726401"/>
              <a:ext cx="1099074" cy="1710246"/>
              <a:chOff x="4022458" y="1961301"/>
              <a:chExt cx="1099074" cy="1710246"/>
            </a:xfrm>
          </p:grpSpPr>
          <p:grpSp>
            <p:nvGrpSpPr>
              <p:cNvPr id="729" name="Google Shape;1770;p34"/>
              <p:cNvGrpSpPr/>
              <p:nvPr/>
            </p:nvGrpSpPr>
            <p:grpSpPr>
              <a:xfrm>
                <a:off x="4161073" y="3500526"/>
                <a:ext cx="960458" cy="171021"/>
                <a:chOff x="1656475" y="3931825"/>
                <a:chExt cx="792000" cy="141025"/>
              </a:xfrm>
            </p:grpSpPr>
            <p:sp>
              <p:nvSpPr>
                <p:cNvPr id="784" name="Google Shape;1771;p34"/>
                <p:cNvSpPr/>
                <p:nvPr/>
              </p:nvSpPr>
              <p:spPr>
                <a:xfrm>
                  <a:off x="1656475" y="3931825"/>
                  <a:ext cx="7920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0" h="5641" extrusionOk="0">
                      <a:moveTo>
                        <a:pt x="1449" y="0"/>
                      </a:moveTo>
                      <a:lnTo>
                        <a:pt x="1294" y="13"/>
                      </a:lnTo>
                      <a:lnTo>
                        <a:pt x="1151" y="26"/>
                      </a:lnTo>
                      <a:lnTo>
                        <a:pt x="1022" y="65"/>
                      </a:lnTo>
                      <a:lnTo>
                        <a:pt x="880" y="116"/>
                      </a:lnTo>
                      <a:lnTo>
                        <a:pt x="763" y="168"/>
                      </a:lnTo>
                      <a:lnTo>
                        <a:pt x="634" y="246"/>
                      </a:lnTo>
                      <a:lnTo>
                        <a:pt x="530" y="323"/>
                      </a:lnTo>
                      <a:lnTo>
                        <a:pt x="427" y="427"/>
                      </a:lnTo>
                      <a:lnTo>
                        <a:pt x="336" y="517"/>
                      </a:lnTo>
                      <a:lnTo>
                        <a:pt x="246" y="634"/>
                      </a:lnTo>
                      <a:lnTo>
                        <a:pt x="181" y="750"/>
                      </a:lnTo>
                      <a:lnTo>
                        <a:pt x="117" y="880"/>
                      </a:lnTo>
                      <a:lnTo>
                        <a:pt x="65" y="1009"/>
                      </a:lnTo>
                      <a:lnTo>
                        <a:pt x="39" y="1151"/>
                      </a:lnTo>
                      <a:lnTo>
                        <a:pt x="13" y="1294"/>
                      </a:lnTo>
                      <a:lnTo>
                        <a:pt x="0" y="1436"/>
                      </a:lnTo>
                      <a:lnTo>
                        <a:pt x="0" y="4204"/>
                      </a:lnTo>
                      <a:lnTo>
                        <a:pt x="13" y="4346"/>
                      </a:lnTo>
                      <a:lnTo>
                        <a:pt x="39" y="4489"/>
                      </a:lnTo>
                      <a:lnTo>
                        <a:pt x="65" y="4631"/>
                      </a:lnTo>
                      <a:lnTo>
                        <a:pt x="117" y="4760"/>
                      </a:lnTo>
                      <a:lnTo>
                        <a:pt x="181" y="4890"/>
                      </a:lnTo>
                      <a:lnTo>
                        <a:pt x="246" y="5006"/>
                      </a:lnTo>
                      <a:lnTo>
                        <a:pt x="336" y="5123"/>
                      </a:lnTo>
                      <a:lnTo>
                        <a:pt x="427" y="5226"/>
                      </a:lnTo>
                      <a:lnTo>
                        <a:pt x="530" y="5317"/>
                      </a:lnTo>
                      <a:lnTo>
                        <a:pt x="634" y="5394"/>
                      </a:lnTo>
                      <a:lnTo>
                        <a:pt x="763" y="5472"/>
                      </a:lnTo>
                      <a:lnTo>
                        <a:pt x="880" y="5524"/>
                      </a:lnTo>
                      <a:lnTo>
                        <a:pt x="1022" y="5575"/>
                      </a:lnTo>
                      <a:lnTo>
                        <a:pt x="1151" y="5614"/>
                      </a:lnTo>
                      <a:lnTo>
                        <a:pt x="1294" y="5640"/>
                      </a:lnTo>
                      <a:lnTo>
                        <a:pt x="30386" y="5640"/>
                      </a:lnTo>
                      <a:lnTo>
                        <a:pt x="30541" y="5614"/>
                      </a:lnTo>
                      <a:lnTo>
                        <a:pt x="30671" y="5575"/>
                      </a:lnTo>
                      <a:lnTo>
                        <a:pt x="30800" y="5524"/>
                      </a:lnTo>
                      <a:lnTo>
                        <a:pt x="30929" y="5472"/>
                      </a:lnTo>
                      <a:lnTo>
                        <a:pt x="31046" y="5394"/>
                      </a:lnTo>
                      <a:lnTo>
                        <a:pt x="31162" y="5317"/>
                      </a:lnTo>
                      <a:lnTo>
                        <a:pt x="31266" y="5226"/>
                      </a:lnTo>
                      <a:lnTo>
                        <a:pt x="31356" y="5123"/>
                      </a:lnTo>
                      <a:lnTo>
                        <a:pt x="31434" y="5006"/>
                      </a:lnTo>
                      <a:lnTo>
                        <a:pt x="31512" y="4890"/>
                      </a:lnTo>
                      <a:lnTo>
                        <a:pt x="31576" y="4760"/>
                      </a:lnTo>
                      <a:lnTo>
                        <a:pt x="31615" y="4631"/>
                      </a:lnTo>
                      <a:lnTo>
                        <a:pt x="31654" y="4489"/>
                      </a:lnTo>
                      <a:lnTo>
                        <a:pt x="31680" y="4346"/>
                      </a:lnTo>
                      <a:lnTo>
                        <a:pt x="31680" y="4204"/>
                      </a:lnTo>
                      <a:lnTo>
                        <a:pt x="31680" y="1436"/>
                      </a:lnTo>
                      <a:lnTo>
                        <a:pt x="31680" y="1294"/>
                      </a:lnTo>
                      <a:lnTo>
                        <a:pt x="31654" y="1151"/>
                      </a:lnTo>
                      <a:lnTo>
                        <a:pt x="31615" y="1009"/>
                      </a:lnTo>
                      <a:lnTo>
                        <a:pt x="31576" y="880"/>
                      </a:lnTo>
                      <a:lnTo>
                        <a:pt x="31512" y="750"/>
                      </a:lnTo>
                      <a:lnTo>
                        <a:pt x="31434" y="634"/>
                      </a:lnTo>
                      <a:lnTo>
                        <a:pt x="31356" y="517"/>
                      </a:lnTo>
                      <a:lnTo>
                        <a:pt x="31266" y="427"/>
                      </a:lnTo>
                      <a:lnTo>
                        <a:pt x="31162" y="323"/>
                      </a:lnTo>
                      <a:lnTo>
                        <a:pt x="31046" y="246"/>
                      </a:lnTo>
                      <a:lnTo>
                        <a:pt x="30929" y="168"/>
                      </a:lnTo>
                      <a:lnTo>
                        <a:pt x="30800" y="116"/>
                      </a:lnTo>
                      <a:lnTo>
                        <a:pt x="30671" y="65"/>
                      </a:lnTo>
                      <a:lnTo>
                        <a:pt x="30541" y="26"/>
                      </a:lnTo>
                      <a:lnTo>
                        <a:pt x="30386" y="13"/>
                      </a:lnTo>
                      <a:lnTo>
                        <a:pt x="30244" y="0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1772;p34"/>
                <p:cNvSpPr/>
                <p:nvPr/>
              </p:nvSpPr>
              <p:spPr>
                <a:xfrm>
                  <a:off x="2285475" y="3931825"/>
                  <a:ext cx="1630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0" h="5641" extrusionOk="0">
                      <a:moveTo>
                        <a:pt x="0" y="0"/>
                      </a:moveTo>
                      <a:lnTo>
                        <a:pt x="0" y="5640"/>
                      </a:lnTo>
                      <a:lnTo>
                        <a:pt x="5446" y="5640"/>
                      </a:lnTo>
                      <a:lnTo>
                        <a:pt x="5575" y="5614"/>
                      </a:lnTo>
                      <a:lnTo>
                        <a:pt x="5679" y="5588"/>
                      </a:lnTo>
                      <a:lnTo>
                        <a:pt x="5795" y="5549"/>
                      </a:lnTo>
                      <a:lnTo>
                        <a:pt x="5899" y="5498"/>
                      </a:lnTo>
                      <a:lnTo>
                        <a:pt x="6002" y="5433"/>
                      </a:lnTo>
                      <a:lnTo>
                        <a:pt x="6093" y="5368"/>
                      </a:lnTo>
                      <a:lnTo>
                        <a:pt x="6170" y="5291"/>
                      </a:lnTo>
                      <a:lnTo>
                        <a:pt x="6248" y="5213"/>
                      </a:lnTo>
                      <a:lnTo>
                        <a:pt x="6326" y="5110"/>
                      </a:lnTo>
                      <a:lnTo>
                        <a:pt x="6377" y="5019"/>
                      </a:lnTo>
                      <a:lnTo>
                        <a:pt x="6429" y="4916"/>
                      </a:lnTo>
                      <a:lnTo>
                        <a:pt x="6468" y="4799"/>
                      </a:lnTo>
                      <a:lnTo>
                        <a:pt x="6507" y="4683"/>
                      </a:lnTo>
                      <a:lnTo>
                        <a:pt x="6520" y="4566"/>
                      </a:lnTo>
                      <a:lnTo>
                        <a:pt x="6520" y="4450"/>
                      </a:lnTo>
                      <a:lnTo>
                        <a:pt x="6520" y="1203"/>
                      </a:lnTo>
                      <a:lnTo>
                        <a:pt x="6520" y="1074"/>
                      </a:lnTo>
                      <a:lnTo>
                        <a:pt x="6507" y="957"/>
                      </a:lnTo>
                      <a:lnTo>
                        <a:pt x="6468" y="841"/>
                      </a:lnTo>
                      <a:lnTo>
                        <a:pt x="6429" y="724"/>
                      </a:lnTo>
                      <a:lnTo>
                        <a:pt x="6377" y="621"/>
                      </a:lnTo>
                      <a:lnTo>
                        <a:pt x="6326" y="530"/>
                      </a:lnTo>
                      <a:lnTo>
                        <a:pt x="6248" y="440"/>
                      </a:lnTo>
                      <a:lnTo>
                        <a:pt x="6170" y="349"/>
                      </a:lnTo>
                      <a:lnTo>
                        <a:pt x="6093" y="272"/>
                      </a:lnTo>
                      <a:lnTo>
                        <a:pt x="6002" y="207"/>
                      </a:lnTo>
                      <a:lnTo>
                        <a:pt x="5899" y="142"/>
                      </a:lnTo>
                      <a:lnTo>
                        <a:pt x="5795" y="91"/>
                      </a:lnTo>
                      <a:lnTo>
                        <a:pt x="5679" y="52"/>
                      </a:lnTo>
                      <a:lnTo>
                        <a:pt x="5575" y="26"/>
                      </a:lnTo>
                      <a:lnTo>
                        <a:pt x="5446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1773;p34"/>
                <p:cNvSpPr/>
                <p:nvPr/>
              </p:nvSpPr>
              <p:spPr>
                <a:xfrm>
                  <a:off x="1787775" y="3931825"/>
                  <a:ext cx="3732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8" h="5641" extrusionOk="0">
                      <a:moveTo>
                        <a:pt x="0" y="0"/>
                      </a:moveTo>
                      <a:lnTo>
                        <a:pt x="0" y="5640"/>
                      </a:lnTo>
                      <a:lnTo>
                        <a:pt x="14928" y="5640"/>
                      </a:lnTo>
                      <a:lnTo>
                        <a:pt x="1492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1774;p34"/>
                <p:cNvSpPr/>
                <p:nvPr/>
              </p:nvSpPr>
              <p:spPr>
                <a:xfrm>
                  <a:off x="1661325" y="3931825"/>
                  <a:ext cx="7826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05" h="557" extrusionOk="0">
                      <a:moveTo>
                        <a:pt x="1009" y="0"/>
                      </a:moveTo>
                      <a:lnTo>
                        <a:pt x="854" y="13"/>
                      </a:lnTo>
                      <a:lnTo>
                        <a:pt x="699" y="39"/>
                      </a:lnTo>
                      <a:lnTo>
                        <a:pt x="556" y="91"/>
                      </a:lnTo>
                      <a:lnTo>
                        <a:pt x="427" y="155"/>
                      </a:lnTo>
                      <a:lnTo>
                        <a:pt x="298" y="233"/>
                      </a:lnTo>
                      <a:lnTo>
                        <a:pt x="194" y="323"/>
                      </a:lnTo>
                      <a:lnTo>
                        <a:pt x="91" y="427"/>
                      </a:lnTo>
                      <a:lnTo>
                        <a:pt x="0" y="556"/>
                      </a:lnTo>
                      <a:lnTo>
                        <a:pt x="31305" y="556"/>
                      </a:lnTo>
                      <a:lnTo>
                        <a:pt x="31214" y="427"/>
                      </a:lnTo>
                      <a:lnTo>
                        <a:pt x="31111" y="323"/>
                      </a:lnTo>
                      <a:lnTo>
                        <a:pt x="30994" y="233"/>
                      </a:lnTo>
                      <a:lnTo>
                        <a:pt x="30878" y="155"/>
                      </a:lnTo>
                      <a:lnTo>
                        <a:pt x="30748" y="91"/>
                      </a:lnTo>
                      <a:lnTo>
                        <a:pt x="30606" y="39"/>
                      </a:lnTo>
                      <a:lnTo>
                        <a:pt x="30451" y="13"/>
                      </a:lnTo>
                      <a:lnTo>
                        <a:pt x="30296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1775;p34"/>
                <p:cNvSpPr/>
                <p:nvPr/>
              </p:nvSpPr>
              <p:spPr>
                <a:xfrm>
                  <a:off x="1661325" y="4058900"/>
                  <a:ext cx="7826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05" h="558" extrusionOk="0">
                      <a:moveTo>
                        <a:pt x="0" y="1"/>
                      </a:moveTo>
                      <a:lnTo>
                        <a:pt x="91" y="117"/>
                      </a:lnTo>
                      <a:lnTo>
                        <a:pt x="194" y="221"/>
                      </a:lnTo>
                      <a:lnTo>
                        <a:pt x="298" y="324"/>
                      </a:lnTo>
                      <a:lnTo>
                        <a:pt x="427" y="402"/>
                      </a:lnTo>
                      <a:lnTo>
                        <a:pt x="556" y="466"/>
                      </a:lnTo>
                      <a:lnTo>
                        <a:pt x="699" y="518"/>
                      </a:lnTo>
                      <a:lnTo>
                        <a:pt x="854" y="544"/>
                      </a:lnTo>
                      <a:lnTo>
                        <a:pt x="1009" y="557"/>
                      </a:lnTo>
                      <a:lnTo>
                        <a:pt x="30296" y="557"/>
                      </a:lnTo>
                      <a:lnTo>
                        <a:pt x="30451" y="544"/>
                      </a:lnTo>
                      <a:lnTo>
                        <a:pt x="30606" y="518"/>
                      </a:lnTo>
                      <a:lnTo>
                        <a:pt x="30748" y="466"/>
                      </a:lnTo>
                      <a:lnTo>
                        <a:pt x="30878" y="402"/>
                      </a:lnTo>
                      <a:lnTo>
                        <a:pt x="31007" y="324"/>
                      </a:lnTo>
                      <a:lnTo>
                        <a:pt x="31111" y="221"/>
                      </a:lnTo>
                      <a:lnTo>
                        <a:pt x="31214" y="117"/>
                      </a:lnTo>
                      <a:lnTo>
                        <a:pt x="31305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0" name="Google Shape;1776;p34"/>
              <p:cNvGrpSpPr/>
              <p:nvPr/>
            </p:nvGrpSpPr>
            <p:grpSpPr>
              <a:xfrm>
                <a:off x="4068663" y="3329501"/>
                <a:ext cx="960458" cy="171021"/>
                <a:chOff x="1656475" y="3931825"/>
                <a:chExt cx="792000" cy="141025"/>
              </a:xfrm>
            </p:grpSpPr>
            <p:sp>
              <p:nvSpPr>
                <p:cNvPr id="779" name="Google Shape;1777;p34"/>
                <p:cNvSpPr/>
                <p:nvPr/>
              </p:nvSpPr>
              <p:spPr>
                <a:xfrm>
                  <a:off x="1656475" y="3931825"/>
                  <a:ext cx="7920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0" h="5641" extrusionOk="0">
                      <a:moveTo>
                        <a:pt x="1449" y="0"/>
                      </a:moveTo>
                      <a:lnTo>
                        <a:pt x="1294" y="13"/>
                      </a:lnTo>
                      <a:lnTo>
                        <a:pt x="1151" y="26"/>
                      </a:lnTo>
                      <a:lnTo>
                        <a:pt x="1022" y="65"/>
                      </a:lnTo>
                      <a:lnTo>
                        <a:pt x="880" y="116"/>
                      </a:lnTo>
                      <a:lnTo>
                        <a:pt x="763" y="168"/>
                      </a:lnTo>
                      <a:lnTo>
                        <a:pt x="634" y="246"/>
                      </a:lnTo>
                      <a:lnTo>
                        <a:pt x="530" y="323"/>
                      </a:lnTo>
                      <a:lnTo>
                        <a:pt x="427" y="427"/>
                      </a:lnTo>
                      <a:lnTo>
                        <a:pt x="336" y="517"/>
                      </a:lnTo>
                      <a:lnTo>
                        <a:pt x="246" y="634"/>
                      </a:lnTo>
                      <a:lnTo>
                        <a:pt x="181" y="750"/>
                      </a:lnTo>
                      <a:lnTo>
                        <a:pt x="117" y="880"/>
                      </a:lnTo>
                      <a:lnTo>
                        <a:pt x="65" y="1009"/>
                      </a:lnTo>
                      <a:lnTo>
                        <a:pt x="39" y="1151"/>
                      </a:lnTo>
                      <a:lnTo>
                        <a:pt x="13" y="1294"/>
                      </a:lnTo>
                      <a:lnTo>
                        <a:pt x="0" y="1436"/>
                      </a:lnTo>
                      <a:lnTo>
                        <a:pt x="0" y="4204"/>
                      </a:lnTo>
                      <a:lnTo>
                        <a:pt x="13" y="4346"/>
                      </a:lnTo>
                      <a:lnTo>
                        <a:pt x="39" y="4489"/>
                      </a:lnTo>
                      <a:lnTo>
                        <a:pt x="65" y="4631"/>
                      </a:lnTo>
                      <a:lnTo>
                        <a:pt x="117" y="4760"/>
                      </a:lnTo>
                      <a:lnTo>
                        <a:pt x="181" y="4890"/>
                      </a:lnTo>
                      <a:lnTo>
                        <a:pt x="246" y="5006"/>
                      </a:lnTo>
                      <a:lnTo>
                        <a:pt x="336" y="5123"/>
                      </a:lnTo>
                      <a:lnTo>
                        <a:pt x="427" y="5226"/>
                      </a:lnTo>
                      <a:lnTo>
                        <a:pt x="530" y="5317"/>
                      </a:lnTo>
                      <a:lnTo>
                        <a:pt x="634" y="5394"/>
                      </a:lnTo>
                      <a:lnTo>
                        <a:pt x="763" y="5472"/>
                      </a:lnTo>
                      <a:lnTo>
                        <a:pt x="880" y="5524"/>
                      </a:lnTo>
                      <a:lnTo>
                        <a:pt x="1022" y="5575"/>
                      </a:lnTo>
                      <a:lnTo>
                        <a:pt x="1151" y="5614"/>
                      </a:lnTo>
                      <a:lnTo>
                        <a:pt x="1294" y="5640"/>
                      </a:lnTo>
                      <a:lnTo>
                        <a:pt x="30386" y="5640"/>
                      </a:lnTo>
                      <a:lnTo>
                        <a:pt x="30541" y="5614"/>
                      </a:lnTo>
                      <a:lnTo>
                        <a:pt x="30671" y="5575"/>
                      </a:lnTo>
                      <a:lnTo>
                        <a:pt x="30800" y="5524"/>
                      </a:lnTo>
                      <a:lnTo>
                        <a:pt x="30929" y="5472"/>
                      </a:lnTo>
                      <a:lnTo>
                        <a:pt x="31046" y="5394"/>
                      </a:lnTo>
                      <a:lnTo>
                        <a:pt x="31162" y="5317"/>
                      </a:lnTo>
                      <a:lnTo>
                        <a:pt x="31266" y="5226"/>
                      </a:lnTo>
                      <a:lnTo>
                        <a:pt x="31356" y="5123"/>
                      </a:lnTo>
                      <a:lnTo>
                        <a:pt x="31434" y="5006"/>
                      </a:lnTo>
                      <a:lnTo>
                        <a:pt x="31512" y="4890"/>
                      </a:lnTo>
                      <a:lnTo>
                        <a:pt x="31576" y="4760"/>
                      </a:lnTo>
                      <a:lnTo>
                        <a:pt x="31615" y="4631"/>
                      </a:lnTo>
                      <a:lnTo>
                        <a:pt x="31654" y="4489"/>
                      </a:lnTo>
                      <a:lnTo>
                        <a:pt x="31680" y="4346"/>
                      </a:lnTo>
                      <a:lnTo>
                        <a:pt x="31680" y="4204"/>
                      </a:lnTo>
                      <a:lnTo>
                        <a:pt x="31680" y="1436"/>
                      </a:lnTo>
                      <a:lnTo>
                        <a:pt x="31680" y="1294"/>
                      </a:lnTo>
                      <a:lnTo>
                        <a:pt x="31654" y="1151"/>
                      </a:lnTo>
                      <a:lnTo>
                        <a:pt x="31615" y="1009"/>
                      </a:lnTo>
                      <a:lnTo>
                        <a:pt x="31576" y="880"/>
                      </a:lnTo>
                      <a:lnTo>
                        <a:pt x="31512" y="750"/>
                      </a:lnTo>
                      <a:lnTo>
                        <a:pt x="31434" y="634"/>
                      </a:lnTo>
                      <a:lnTo>
                        <a:pt x="31356" y="517"/>
                      </a:lnTo>
                      <a:lnTo>
                        <a:pt x="31266" y="427"/>
                      </a:lnTo>
                      <a:lnTo>
                        <a:pt x="31162" y="323"/>
                      </a:lnTo>
                      <a:lnTo>
                        <a:pt x="31046" y="246"/>
                      </a:lnTo>
                      <a:lnTo>
                        <a:pt x="30929" y="168"/>
                      </a:lnTo>
                      <a:lnTo>
                        <a:pt x="30800" y="116"/>
                      </a:lnTo>
                      <a:lnTo>
                        <a:pt x="30671" y="65"/>
                      </a:lnTo>
                      <a:lnTo>
                        <a:pt x="30541" y="26"/>
                      </a:lnTo>
                      <a:lnTo>
                        <a:pt x="30386" y="13"/>
                      </a:lnTo>
                      <a:lnTo>
                        <a:pt x="30244" y="0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1778;p34"/>
                <p:cNvSpPr/>
                <p:nvPr/>
              </p:nvSpPr>
              <p:spPr>
                <a:xfrm>
                  <a:off x="2285475" y="3931825"/>
                  <a:ext cx="1630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0" h="5641" extrusionOk="0">
                      <a:moveTo>
                        <a:pt x="0" y="0"/>
                      </a:moveTo>
                      <a:lnTo>
                        <a:pt x="0" y="5640"/>
                      </a:lnTo>
                      <a:lnTo>
                        <a:pt x="5446" y="5640"/>
                      </a:lnTo>
                      <a:lnTo>
                        <a:pt x="5575" y="5614"/>
                      </a:lnTo>
                      <a:lnTo>
                        <a:pt x="5679" y="5588"/>
                      </a:lnTo>
                      <a:lnTo>
                        <a:pt x="5795" y="5549"/>
                      </a:lnTo>
                      <a:lnTo>
                        <a:pt x="5899" y="5498"/>
                      </a:lnTo>
                      <a:lnTo>
                        <a:pt x="6002" y="5433"/>
                      </a:lnTo>
                      <a:lnTo>
                        <a:pt x="6093" y="5368"/>
                      </a:lnTo>
                      <a:lnTo>
                        <a:pt x="6170" y="5291"/>
                      </a:lnTo>
                      <a:lnTo>
                        <a:pt x="6248" y="5213"/>
                      </a:lnTo>
                      <a:lnTo>
                        <a:pt x="6326" y="5110"/>
                      </a:lnTo>
                      <a:lnTo>
                        <a:pt x="6377" y="5019"/>
                      </a:lnTo>
                      <a:lnTo>
                        <a:pt x="6429" y="4916"/>
                      </a:lnTo>
                      <a:lnTo>
                        <a:pt x="6468" y="4799"/>
                      </a:lnTo>
                      <a:lnTo>
                        <a:pt x="6507" y="4683"/>
                      </a:lnTo>
                      <a:lnTo>
                        <a:pt x="6520" y="4566"/>
                      </a:lnTo>
                      <a:lnTo>
                        <a:pt x="6520" y="4450"/>
                      </a:lnTo>
                      <a:lnTo>
                        <a:pt x="6520" y="1203"/>
                      </a:lnTo>
                      <a:lnTo>
                        <a:pt x="6520" y="1074"/>
                      </a:lnTo>
                      <a:lnTo>
                        <a:pt x="6507" y="957"/>
                      </a:lnTo>
                      <a:lnTo>
                        <a:pt x="6468" y="841"/>
                      </a:lnTo>
                      <a:lnTo>
                        <a:pt x="6429" y="724"/>
                      </a:lnTo>
                      <a:lnTo>
                        <a:pt x="6377" y="621"/>
                      </a:lnTo>
                      <a:lnTo>
                        <a:pt x="6326" y="530"/>
                      </a:lnTo>
                      <a:lnTo>
                        <a:pt x="6248" y="440"/>
                      </a:lnTo>
                      <a:lnTo>
                        <a:pt x="6170" y="349"/>
                      </a:lnTo>
                      <a:lnTo>
                        <a:pt x="6093" y="272"/>
                      </a:lnTo>
                      <a:lnTo>
                        <a:pt x="6002" y="207"/>
                      </a:lnTo>
                      <a:lnTo>
                        <a:pt x="5899" y="142"/>
                      </a:lnTo>
                      <a:lnTo>
                        <a:pt x="5795" y="91"/>
                      </a:lnTo>
                      <a:lnTo>
                        <a:pt x="5679" y="52"/>
                      </a:lnTo>
                      <a:lnTo>
                        <a:pt x="5575" y="26"/>
                      </a:lnTo>
                      <a:lnTo>
                        <a:pt x="5446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1779;p34"/>
                <p:cNvSpPr/>
                <p:nvPr/>
              </p:nvSpPr>
              <p:spPr>
                <a:xfrm>
                  <a:off x="1787775" y="3931825"/>
                  <a:ext cx="3732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8" h="5641" extrusionOk="0">
                      <a:moveTo>
                        <a:pt x="0" y="0"/>
                      </a:moveTo>
                      <a:lnTo>
                        <a:pt x="0" y="5640"/>
                      </a:lnTo>
                      <a:lnTo>
                        <a:pt x="14928" y="5640"/>
                      </a:lnTo>
                      <a:lnTo>
                        <a:pt x="1492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1780;p34"/>
                <p:cNvSpPr/>
                <p:nvPr/>
              </p:nvSpPr>
              <p:spPr>
                <a:xfrm>
                  <a:off x="1661325" y="3931825"/>
                  <a:ext cx="7826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05" h="557" extrusionOk="0">
                      <a:moveTo>
                        <a:pt x="1009" y="0"/>
                      </a:moveTo>
                      <a:lnTo>
                        <a:pt x="854" y="13"/>
                      </a:lnTo>
                      <a:lnTo>
                        <a:pt x="699" y="39"/>
                      </a:lnTo>
                      <a:lnTo>
                        <a:pt x="556" y="91"/>
                      </a:lnTo>
                      <a:lnTo>
                        <a:pt x="427" y="155"/>
                      </a:lnTo>
                      <a:lnTo>
                        <a:pt x="298" y="233"/>
                      </a:lnTo>
                      <a:lnTo>
                        <a:pt x="194" y="323"/>
                      </a:lnTo>
                      <a:lnTo>
                        <a:pt x="91" y="427"/>
                      </a:lnTo>
                      <a:lnTo>
                        <a:pt x="0" y="556"/>
                      </a:lnTo>
                      <a:lnTo>
                        <a:pt x="31305" y="556"/>
                      </a:lnTo>
                      <a:lnTo>
                        <a:pt x="31214" y="427"/>
                      </a:lnTo>
                      <a:lnTo>
                        <a:pt x="31111" y="323"/>
                      </a:lnTo>
                      <a:lnTo>
                        <a:pt x="30994" y="233"/>
                      </a:lnTo>
                      <a:lnTo>
                        <a:pt x="30878" y="155"/>
                      </a:lnTo>
                      <a:lnTo>
                        <a:pt x="30748" y="91"/>
                      </a:lnTo>
                      <a:lnTo>
                        <a:pt x="30606" y="39"/>
                      </a:lnTo>
                      <a:lnTo>
                        <a:pt x="30451" y="13"/>
                      </a:lnTo>
                      <a:lnTo>
                        <a:pt x="30296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1781;p34"/>
                <p:cNvSpPr/>
                <p:nvPr/>
              </p:nvSpPr>
              <p:spPr>
                <a:xfrm>
                  <a:off x="1661325" y="4058900"/>
                  <a:ext cx="7826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05" h="558" extrusionOk="0">
                      <a:moveTo>
                        <a:pt x="0" y="1"/>
                      </a:moveTo>
                      <a:lnTo>
                        <a:pt x="91" y="117"/>
                      </a:lnTo>
                      <a:lnTo>
                        <a:pt x="194" y="221"/>
                      </a:lnTo>
                      <a:lnTo>
                        <a:pt x="298" y="324"/>
                      </a:lnTo>
                      <a:lnTo>
                        <a:pt x="427" y="402"/>
                      </a:lnTo>
                      <a:lnTo>
                        <a:pt x="556" y="466"/>
                      </a:lnTo>
                      <a:lnTo>
                        <a:pt x="699" y="518"/>
                      </a:lnTo>
                      <a:lnTo>
                        <a:pt x="854" y="544"/>
                      </a:lnTo>
                      <a:lnTo>
                        <a:pt x="1009" y="557"/>
                      </a:lnTo>
                      <a:lnTo>
                        <a:pt x="30296" y="557"/>
                      </a:lnTo>
                      <a:lnTo>
                        <a:pt x="30451" y="544"/>
                      </a:lnTo>
                      <a:lnTo>
                        <a:pt x="30606" y="518"/>
                      </a:lnTo>
                      <a:lnTo>
                        <a:pt x="30748" y="466"/>
                      </a:lnTo>
                      <a:lnTo>
                        <a:pt x="30878" y="402"/>
                      </a:lnTo>
                      <a:lnTo>
                        <a:pt x="31007" y="324"/>
                      </a:lnTo>
                      <a:lnTo>
                        <a:pt x="31111" y="221"/>
                      </a:lnTo>
                      <a:lnTo>
                        <a:pt x="31214" y="117"/>
                      </a:lnTo>
                      <a:lnTo>
                        <a:pt x="31305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1" name="Google Shape;1782;p34"/>
              <p:cNvGrpSpPr/>
              <p:nvPr/>
            </p:nvGrpSpPr>
            <p:grpSpPr>
              <a:xfrm>
                <a:off x="4022458" y="3158476"/>
                <a:ext cx="960458" cy="171021"/>
                <a:chOff x="1656475" y="3931825"/>
                <a:chExt cx="792000" cy="141025"/>
              </a:xfrm>
            </p:grpSpPr>
            <p:sp>
              <p:nvSpPr>
                <p:cNvPr id="774" name="Google Shape;1783;p34"/>
                <p:cNvSpPr/>
                <p:nvPr/>
              </p:nvSpPr>
              <p:spPr>
                <a:xfrm>
                  <a:off x="1656475" y="3931825"/>
                  <a:ext cx="7920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0" h="5641" extrusionOk="0">
                      <a:moveTo>
                        <a:pt x="1449" y="0"/>
                      </a:moveTo>
                      <a:lnTo>
                        <a:pt x="1294" y="13"/>
                      </a:lnTo>
                      <a:lnTo>
                        <a:pt x="1151" y="26"/>
                      </a:lnTo>
                      <a:lnTo>
                        <a:pt x="1022" y="65"/>
                      </a:lnTo>
                      <a:lnTo>
                        <a:pt x="880" y="116"/>
                      </a:lnTo>
                      <a:lnTo>
                        <a:pt x="763" y="168"/>
                      </a:lnTo>
                      <a:lnTo>
                        <a:pt x="634" y="246"/>
                      </a:lnTo>
                      <a:lnTo>
                        <a:pt x="530" y="323"/>
                      </a:lnTo>
                      <a:lnTo>
                        <a:pt x="427" y="427"/>
                      </a:lnTo>
                      <a:lnTo>
                        <a:pt x="336" y="517"/>
                      </a:lnTo>
                      <a:lnTo>
                        <a:pt x="246" y="634"/>
                      </a:lnTo>
                      <a:lnTo>
                        <a:pt x="181" y="750"/>
                      </a:lnTo>
                      <a:lnTo>
                        <a:pt x="117" y="880"/>
                      </a:lnTo>
                      <a:lnTo>
                        <a:pt x="65" y="1009"/>
                      </a:lnTo>
                      <a:lnTo>
                        <a:pt x="39" y="1151"/>
                      </a:lnTo>
                      <a:lnTo>
                        <a:pt x="13" y="1294"/>
                      </a:lnTo>
                      <a:lnTo>
                        <a:pt x="0" y="1436"/>
                      </a:lnTo>
                      <a:lnTo>
                        <a:pt x="0" y="4204"/>
                      </a:lnTo>
                      <a:lnTo>
                        <a:pt x="13" y="4346"/>
                      </a:lnTo>
                      <a:lnTo>
                        <a:pt x="39" y="4489"/>
                      </a:lnTo>
                      <a:lnTo>
                        <a:pt x="65" y="4631"/>
                      </a:lnTo>
                      <a:lnTo>
                        <a:pt x="117" y="4760"/>
                      </a:lnTo>
                      <a:lnTo>
                        <a:pt x="181" y="4890"/>
                      </a:lnTo>
                      <a:lnTo>
                        <a:pt x="246" y="5006"/>
                      </a:lnTo>
                      <a:lnTo>
                        <a:pt x="336" y="5123"/>
                      </a:lnTo>
                      <a:lnTo>
                        <a:pt x="427" y="5226"/>
                      </a:lnTo>
                      <a:lnTo>
                        <a:pt x="530" y="5317"/>
                      </a:lnTo>
                      <a:lnTo>
                        <a:pt x="634" y="5394"/>
                      </a:lnTo>
                      <a:lnTo>
                        <a:pt x="763" y="5472"/>
                      </a:lnTo>
                      <a:lnTo>
                        <a:pt x="880" y="5524"/>
                      </a:lnTo>
                      <a:lnTo>
                        <a:pt x="1022" y="5575"/>
                      </a:lnTo>
                      <a:lnTo>
                        <a:pt x="1151" y="5614"/>
                      </a:lnTo>
                      <a:lnTo>
                        <a:pt x="1294" y="5640"/>
                      </a:lnTo>
                      <a:lnTo>
                        <a:pt x="30386" y="5640"/>
                      </a:lnTo>
                      <a:lnTo>
                        <a:pt x="30541" y="5614"/>
                      </a:lnTo>
                      <a:lnTo>
                        <a:pt x="30671" y="5575"/>
                      </a:lnTo>
                      <a:lnTo>
                        <a:pt x="30800" y="5524"/>
                      </a:lnTo>
                      <a:lnTo>
                        <a:pt x="30929" y="5472"/>
                      </a:lnTo>
                      <a:lnTo>
                        <a:pt x="31046" y="5394"/>
                      </a:lnTo>
                      <a:lnTo>
                        <a:pt x="31162" y="5317"/>
                      </a:lnTo>
                      <a:lnTo>
                        <a:pt x="31266" y="5226"/>
                      </a:lnTo>
                      <a:lnTo>
                        <a:pt x="31356" y="5123"/>
                      </a:lnTo>
                      <a:lnTo>
                        <a:pt x="31434" y="5006"/>
                      </a:lnTo>
                      <a:lnTo>
                        <a:pt x="31512" y="4890"/>
                      </a:lnTo>
                      <a:lnTo>
                        <a:pt x="31576" y="4760"/>
                      </a:lnTo>
                      <a:lnTo>
                        <a:pt x="31615" y="4631"/>
                      </a:lnTo>
                      <a:lnTo>
                        <a:pt x="31654" y="4489"/>
                      </a:lnTo>
                      <a:lnTo>
                        <a:pt x="31680" y="4346"/>
                      </a:lnTo>
                      <a:lnTo>
                        <a:pt x="31680" y="4204"/>
                      </a:lnTo>
                      <a:lnTo>
                        <a:pt x="31680" y="1436"/>
                      </a:lnTo>
                      <a:lnTo>
                        <a:pt x="31680" y="1294"/>
                      </a:lnTo>
                      <a:lnTo>
                        <a:pt x="31654" y="1151"/>
                      </a:lnTo>
                      <a:lnTo>
                        <a:pt x="31615" y="1009"/>
                      </a:lnTo>
                      <a:lnTo>
                        <a:pt x="31576" y="880"/>
                      </a:lnTo>
                      <a:lnTo>
                        <a:pt x="31512" y="750"/>
                      </a:lnTo>
                      <a:lnTo>
                        <a:pt x="31434" y="634"/>
                      </a:lnTo>
                      <a:lnTo>
                        <a:pt x="31356" y="517"/>
                      </a:lnTo>
                      <a:lnTo>
                        <a:pt x="31266" y="427"/>
                      </a:lnTo>
                      <a:lnTo>
                        <a:pt x="31162" y="323"/>
                      </a:lnTo>
                      <a:lnTo>
                        <a:pt x="31046" y="246"/>
                      </a:lnTo>
                      <a:lnTo>
                        <a:pt x="30929" y="168"/>
                      </a:lnTo>
                      <a:lnTo>
                        <a:pt x="30800" y="116"/>
                      </a:lnTo>
                      <a:lnTo>
                        <a:pt x="30671" y="65"/>
                      </a:lnTo>
                      <a:lnTo>
                        <a:pt x="30541" y="26"/>
                      </a:lnTo>
                      <a:lnTo>
                        <a:pt x="30386" y="13"/>
                      </a:lnTo>
                      <a:lnTo>
                        <a:pt x="30244" y="0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1784;p34"/>
                <p:cNvSpPr/>
                <p:nvPr/>
              </p:nvSpPr>
              <p:spPr>
                <a:xfrm>
                  <a:off x="2285475" y="3931825"/>
                  <a:ext cx="1630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0" h="5641" extrusionOk="0">
                      <a:moveTo>
                        <a:pt x="0" y="0"/>
                      </a:moveTo>
                      <a:lnTo>
                        <a:pt x="0" y="5640"/>
                      </a:lnTo>
                      <a:lnTo>
                        <a:pt x="5446" y="5640"/>
                      </a:lnTo>
                      <a:lnTo>
                        <a:pt x="5575" y="5614"/>
                      </a:lnTo>
                      <a:lnTo>
                        <a:pt x="5679" y="5588"/>
                      </a:lnTo>
                      <a:lnTo>
                        <a:pt x="5795" y="5549"/>
                      </a:lnTo>
                      <a:lnTo>
                        <a:pt x="5899" y="5498"/>
                      </a:lnTo>
                      <a:lnTo>
                        <a:pt x="6002" y="5433"/>
                      </a:lnTo>
                      <a:lnTo>
                        <a:pt x="6093" y="5368"/>
                      </a:lnTo>
                      <a:lnTo>
                        <a:pt x="6170" y="5291"/>
                      </a:lnTo>
                      <a:lnTo>
                        <a:pt x="6248" y="5213"/>
                      </a:lnTo>
                      <a:lnTo>
                        <a:pt x="6326" y="5110"/>
                      </a:lnTo>
                      <a:lnTo>
                        <a:pt x="6377" y="5019"/>
                      </a:lnTo>
                      <a:lnTo>
                        <a:pt x="6429" y="4916"/>
                      </a:lnTo>
                      <a:lnTo>
                        <a:pt x="6468" y="4799"/>
                      </a:lnTo>
                      <a:lnTo>
                        <a:pt x="6507" y="4683"/>
                      </a:lnTo>
                      <a:lnTo>
                        <a:pt x="6520" y="4566"/>
                      </a:lnTo>
                      <a:lnTo>
                        <a:pt x="6520" y="4450"/>
                      </a:lnTo>
                      <a:lnTo>
                        <a:pt x="6520" y="1203"/>
                      </a:lnTo>
                      <a:lnTo>
                        <a:pt x="6520" y="1074"/>
                      </a:lnTo>
                      <a:lnTo>
                        <a:pt x="6507" y="957"/>
                      </a:lnTo>
                      <a:lnTo>
                        <a:pt x="6468" y="841"/>
                      </a:lnTo>
                      <a:lnTo>
                        <a:pt x="6429" y="724"/>
                      </a:lnTo>
                      <a:lnTo>
                        <a:pt x="6377" y="621"/>
                      </a:lnTo>
                      <a:lnTo>
                        <a:pt x="6326" y="530"/>
                      </a:lnTo>
                      <a:lnTo>
                        <a:pt x="6248" y="440"/>
                      </a:lnTo>
                      <a:lnTo>
                        <a:pt x="6170" y="349"/>
                      </a:lnTo>
                      <a:lnTo>
                        <a:pt x="6093" y="272"/>
                      </a:lnTo>
                      <a:lnTo>
                        <a:pt x="6002" y="207"/>
                      </a:lnTo>
                      <a:lnTo>
                        <a:pt x="5899" y="142"/>
                      </a:lnTo>
                      <a:lnTo>
                        <a:pt x="5795" y="91"/>
                      </a:lnTo>
                      <a:lnTo>
                        <a:pt x="5679" y="52"/>
                      </a:lnTo>
                      <a:lnTo>
                        <a:pt x="5575" y="26"/>
                      </a:lnTo>
                      <a:lnTo>
                        <a:pt x="5446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1785;p34"/>
                <p:cNvSpPr/>
                <p:nvPr/>
              </p:nvSpPr>
              <p:spPr>
                <a:xfrm>
                  <a:off x="1787775" y="3931825"/>
                  <a:ext cx="3732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8" h="5641" extrusionOk="0">
                      <a:moveTo>
                        <a:pt x="0" y="0"/>
                      </a:moveTo>
                      <a:lnTo>
                        <a:pt x="0" y="5640"/>
                      </a:lnTo>
                      <a:lnTo>
                        <a:pt x="14928" y="5640"/>
                      </a:lnTo>
                      <a:lnTo>
                        <a:pt x="1492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1786;p34"/>
                <p:cNvSpPr/>
                <p:nvPr/>
              </p:nvSpPr>
              <p:spPr>
                <a:xfrm>
                  <a:off x="1661325" y="3931825"/>
                  <a:ext cx="7826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05" h="557" extrusionOk="0">
                      <a:moveTo>
                        <a:pt x="1009" y="0"/>
                      </a:moveTo>
                      <a:lnTo>
                        <a:pt x="854" y="13"/>
                      </a:lnTo>
                      <a:lnTo>
                        <a:pt x="699" y="39"/>
                      </a:lnTo>
                      <a:lnTo>
                        <a:pt x="556" y="91"/>
                      </a:lnTo>
                      <a:lnTo>
                        <a:pt x="427" y="155"/>
                      </a:lnTo>
                      <a:lnTo>
                        <a:pt x="298" y="233"/>
                      </a:lnTo>
                      <a:lnTo>
                        <a:pt x="194" y="323"/>
                      </a:lnTo>
                      <a:lnTo>
                        <a:pt x="91" y="427"/>
                      </a:lnTo>
                      <a:lnTo>
                        <a:pt x="0" y="556"/>
                      </a:lnTo>
                      <a:lnTo>
                        <a:pt x="31305" y="556"/>
                      </a:lnTo>
                      <a:lnTo>
                        <a:pt x="31214" y="427"/>
                      </a:lnTo>
                      <a:lnTo>
                        <a:pt x="31111" y="323"/>
                      </a:lnTo>
                      <a:lnTo>
                        <a:pt x="30994" y="233"/>
                      </a:lnTo>
                      <a:lnTo>
                        <a:pt x="30878" y="155"/>
                      </a:lnTo>
                      <a:lnTo>
                        <a:pt x="30748" y="91"/>
                      </a:lnTo>
                      <a:lnTo>
                        <a:pt x="30606" y="39"/>
                      </a:lnTo>
                      <a:lnTo>
                        <a:pt x="30451" y="13"/>
                      </a:lnTo>
                      <a:lnTo>
                        <a:pt x="30296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1787;p34"/>
                <p:cNvSpPr/>
                <p:nvPr/>
              </p:nvSpPr>
              <p:spPr>
                <a:xfrm>
                  <a:off x="1661325" y="4058900"/>
                  <a:ext cx="7826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05" h="558" extrusionOk="0">
                      <a:moveTo>
                        <a:pt x="0" y="1"/>
                      </a:moveTo>
                      <a:lnTo>
                        <a:pt x="91" y="117"/>
                      </a:lnTo>
                      <a:lnTo>
                        <a:pt x="194" y="221"/>
                      </a:lnTo>
                      <a:lnTo>
                        <a:pt x="298" y="324"/>
                      </a:lnTo>
                      <a:lnTo>
                        <a:pt x="427" y="402"/>
                      </a:lnTo>
                      <a:lnTo>
                        <a:pt x="556" y="466"/>
                      </a:lnTo>
                      <a:lnTo>
                        <a:pt x="699" y="518"/>
                      </a:lnTo>
                      <a:lnTo>
                        <a:pt x="854" y="544"/>
                      </a:lnTo>
                      <a:lnTo>
                        <a:pt x="1009" y="557"/>
                      </a:lnTo>
                      <a:lnTo>
                        <a:pt x="30296" y="557"/>
                      </a:lnTo>
                      <a:lnTo>
                        <a:pt x="30451" y="544"/>
                      </a:lnTo>
                      <a:lnTo>
                        <a:pt x="30606" y="518"/>
                      </a:lnTo>
                      <a:lnTo>
                        <a:pt x="30748" y="466"/>
                      </a:lnTo>
                      <a:lnTo>
                        <a:pt x="30878" y="402"/>
                      </a:lnTo>
                      <a:lnTo>
                        <a:pt x="31007" y="324"/>
                      </a:lnTo>
                      <a:lnTo>
                        <a:pt x="31111" y="221"/>
                      </a:lnTo>
                      <a:lnTo>
                        <a:pt x="31214" y="117"/>
                      </a:lnTo>
                      <a:lnTo>
                        <a:pt x="31305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2" name="Google Shape;1788;p34"/>
              <p:cNvGrpSpPr/>
              <p:nvPr/>
            </p:nvGrpSpPr>
            <p:grpSpPr>
              <a:xfrm>
                <a:off x="4068663" y="2987451"/>
                <a:ext cx="960458" cy="171021"/>
                <a:chOff x="1656475" y="3931825"/>
                <a:chExt cx="792000" cy="141025"/>
              </a:xfrm>
            </p:grpSpPr>
            <p:sp>
              <p:nvSpPr>
                <p:cNvPr id="769" name="Google Shape;1789;p34"/>
                <p:cNvSpPr/>
                <p:nvPr/>
              </p:nvSpPr>
              <p:spPr>
                <a:xfrm>
                  <a:off x="1656475" y="3931825"/>
                  <a:ext cx="7920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0" h="5641" extrusionOk="0">
                      <a:moveTo>
                        <a:pt x="1449" y="0"/>
                      </a:moveTo>
                      <a:lnTo>
                        <a:pt x="1294" y="13"/>
                      </a:lnTo>
                      <a:lnTo>
                        <a:pt x="1151" y="26"/>
                      </a:lnTo>
                      <a:lnTo>
                        <a:pt x="1022" y="65"/>
                      </a:lnTo>
                      <a:lnTo>
                        <a:pt x="880" y="116"/>
                      </a:lnTo>
                      <a:lnTo>
                        <a:pt x="763" y="168"/>
                      </a:lnTo>
                      <a:lnTo>
                        <a:pt x="634" y="246"/>
                      </a:lnTo>
                      <a:lnTo>
                        <a:pt x="530" y="323"/>
                      </a:lnTo>
                      <a:lnTo>
                        <a:pt x="427" y="427"/>
                      </a:lnTo>
                      <a:lnTo>
                        <a:pt x="336" y="517"/>
                      </a:lnTo>
                      <a:lnTo>
                        <a:pt x="246" y="634"/>
                      </a:lnTo>
                      <a:lnTo>
                        <a:pt x="181" y="750"/>
                      </a:lnTo>
                      <a:lnTo>
                        <a:pt x="117" y="880"/>
                      </a:lnTo>
                      <a:lnTo>
                        <a:pt x="65" y="1009"/>
                      </a:lnTo>
                      <a:lnTo>
                        <a:pt x="39" y="1151"/>
                      </a:lnTo>
                      <a:lnTo>
                        <a:pt x="13" y="1294"/>
                      </a:lnTo>
                      <a:lnTo>
                        <a:pt x="0" y="1436"/>
                      </a:lnTo>
                      <a:lnTo>
                        <a:pt x="0" y="4204"/>
                      </a:lnTo>
                      <a:lnTo>
                        <a:pt x="13" y="4346"/>
                      </a:lnTo>
                      <a:lnTo>
                        <a:pt x="39" y="4489"/>
                      </a:lnTo>
                      <a:lnTo>
                        <a:pt x="65" y="4631"/>
                      </a:lnTo>
                      <a:lnTo>
                        <a:pt x="117" y="4760"/>
                      </a:lnTo>
                      <a:lnTo>
                        <a:pt x="181" y="4890"/>
                      </a:lnTo>
                      <a:lnTo>
                        <a:pt x="246" y="5006"/>
                      </a:lnTo>
                      <a:lnTo>
                        <a:pt x="336" y="5123"/>
                      </a:lnTo>
                      <a:lnTo>
                        <a:pt x="427" y="5226"/>
                      </a:lnTo>
                      <a:lnTo>
                        <a:pt x="530" y="5317"/>
                      </a:lnTo>
                      <a:lnTo>
                        <a:pt x="634" y="5394"/>
                      </a:lnTo>
                      <a:lnTo>
                        <a:pt x="763" y="5472"/>
                      </a:lnTo>
                      <a:lnTo>
                        <a:pt x="880" y="5524"/>
                      </a:lnTo>
                      <a:lnTo>
                        <a:pt x="1022" y="5575"/>
                      </a:lnTo>
                      <a:lnTo>
                        <a:pt x="1151" y="5614"/>
                      </a:lnTo>
                      <a:lnTo>
                        <a:pt x="1294" y="5640"/>
                      </a:lnTo>
                      <a:lnTo>
                        <a:pt x="30386" y="5640"/>
                      </a:lnTo>
                      <a:lnTo>
                        <a:pt x="30541" y="5614"/>
                      </a:lnTo>
                      <a:lnTo>
                        <a:pt x="30671" y="5575"/>
                      </a:lnTo>
                      <a:lnTo>
                        <a:pt x="30800" y="5524"/>
                      </a:lnTo>
                      <a:lnTo>
                        <a:pt x="30929" y="5472"/>
                      </a:lnTo>
                      <a:lnTo>
                        <a:pt x="31046" y="5394"/>
                      </a:lnTo>
                      <a:lnTo>
                        <a:pt x="31162" y="5317"/>
                      </a:lnTo>
                      <a:lnTo>
                        <a:pt x="31266" y="5226"/>
                      </a:lnTo>
                      <a:lnTo>
                        <a:pt x="31356" y="5123"/>
                      </a:lnTo>
                      <a:lnTo>
                        <a:pt x="31434" y="5006"/>
                      </a:lnTo>
                      <a:lnTo>
                        <a:pt x="31512" y="4890"/>
                      </a:lnTo>
                      <a:lnTo>
                        <a:pt x="31576" y="4760"/>
                      </a:lnTo>
                      <a:lnTo>
                        <a:pt x="31615" y="4631"/>
                      </a:lnTo>
                      <a:lnTo>
                        <a:pt x="31654" y="4489"/>
                      </a:lnTo>
                      <a:lnTo>
                        <a:pt x="31680" y="4346"/>
                      </a:lnTo>
                      <a:lnTo>
                        <a:pt x="31680" y="4204"/>
                      </a:lnTo>
                      <a:lnTo>
                        <a:pt x="31680" y="1436"/>
                      </a:lnTo>
                      <a:lnTo>
                        <a:pt x="31680" y="1294"/>
                      </a:lnTo>
                      <a:lnTo>
                        <a:pt x="31654" y="1151"/>
                      </a:lnTo>
                      <a:lnTo>
                        <a:pt x="31615" y="1009"/>
                      </a:lnTo>
                      <a:lnTo>
                        <a:pt x="31576" y="880"/>
                      </a:lnTo>
                      <a:lnTo>
                        <a:pt x="31512" y="750"/>
                      </a:lnTo>
                      <a:lnTo>
                        <a:pt x="31434" y="634"/>
                      </a:lnTo>
                      <a:lnTo>
                        <a:pt x="31356" y="517"/>
                      </a:lnTo>
                      <a:lnTo>
                        <a:pt x="31266" y="427"/>
                      </a:lnTo>
                      <a:lnTo>
                        <a:pt x="31162" y="323"/>
                      </a:lnTo>
                      <a:lnTo>
                        <a:pt x="31046" y="246"/>
                      </a:lnTo>
                      <a:lnTo>
                        <a:pt x="30929" y="168"/>
                      </a:lnTo>
                      <a:lnTo>
                        <a:pt x="30800" y="116"/>
                      </a:lnTo>
                      <a:lnTo>
                        <a:pt x="30671" y="65"/>
                      </a:lnTo>
                      <a:lnTo>
                        <a:pt x="30541" y="26"/>
                      </a:lnTo>
                      <a:lnTo>
                        <a:pt x="30386" y="13"/>
                      </a:lnTo>
                      <a:lnTo>
                        <a:pt x="30244" y="0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1790;p34"/>
                <p:cNvSpPr/>
                <p:nvPr/>
              </p:nvSpPr>
              <p:spPr>
                <a:xfrm>
                  <a:off x="2285475" y="3931825"/>
                  <a:ext cx="1630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0" h="5641" extrusionOk="0">
                      <a:moveTo>
                        <a:pt x="0" y="0"/>
                      </a:moveTo>
                      <a:lnTo>
                        <a:pt x="0" y="5640"/>
                      </a:lnTo>
                      <a:lnTo>
                        <a:pt x="5446" y="5640"/>
                      </a:lnTo>
                      <a:lnTo>
                        <a:pt x="5575" y="5614"/>
                      </a:lnTo>
                      <a:lnTo>
                        <a:pt x="5679" y="5588"/>
                      </a:lnTo>
                      <a:lnTo>
                        <a:pt x="5795" y="5549"/>
                      </a:lnTo>
                      <a:lnTo>
                        <a:pt x="5899" y="5498"/>
                      </a:lnTo>
                      <a:lnTo>
                        <a:pt x="6002" y="5433"/>
                      </a:lnTo>
                      <a:lnTo>
                        <a:pt x="6093" y="5368"/>
                      </a:lnTo>
                      <a:lnTo>
                        <a:pt x="6170" y="5291"/>
                      </a:lnTo>
                      <a:lnTo>
                        <a:pt x="6248" y="5213"/>
                      </a:lnTo>
                      <a:lnTo>
                        <a:pt x="6326" y="5110"/>
                      </a:lnTo>
                      <a:lnTo>
                        <a:pt x="6377" y="5019"/>
                      </a:lnTo>
                      <a:lnTo>
                        <a:pt x="6429" y="4916"/>
                      </a:lnTo>
                      <a:lnTo>
                        <a:pt x="6468" y="4799"/>
                      </a:lnTo>
                      <a:lnTo>
                        <a:pt x="6507" y="4683"/>
                      </a:lnTo>
                      <a:lnTo>
                        <a:pt x="6520" y="4566"/>
                      </a:lnTo>
                      <a:lnTo>
                        <a:pt x="6520" y="4450"/>
                      </a:lnTo>
                      <a:lnTo>
                        <a:pt x="6520" y="1203"/>
                      </a:lnTo>
                      <a:lnTo>
                        <a:pt x="6520" y="1074"/>
                      </a:lnTo>
                      <a:lnTo>
                        <a:pt x="6507" y="957"/>
                      </a:lnTo>
                      <a:lnTo>
                        <a:pt x="6468" y="841"/>
                      </a:lnTo>
                      <a:lnTo>
                        <a:pt x="6429" y="724"/>
                      </a:lnTo>
                      <a:lnTo>
                        <a:pt x="6377" y="621"/>
                      </a:lnTo>
                      <a:lnTo>
                        <a:pt x="6326" y="530"/>
                      </a:lnTo>
                      <a:lnTo>
                        <a:pt x="6248" y="440"/>
                      </a:lnTo>
                      <a:lnTo>
                        <a:pt x="6170" y="349"/>
                      </a:lnTo>
                      <a:lnTo>
                        <a:pt x="6093" y="272"/>
                      </a:lnTo>
                      <a:lnTo>
                        <a:pt x="6002" y="207"/>
                      </a:lnTo>
                      <a:lnTo>
                        <a:pt x="5899" y="142"/>
                      </a:lnTo>
                      <a:lnTo>
                        <a:pt x="5795" y="91"/>
                      </a:lnTo>
                      <a:lnTo>
                        <a:pt x="5679" y="52"/>
                      </a:lnTo>
                      <a:lnTo>
                        <a:pt x="5575" y="26"/>
                      </a:lnTo>
                      <a:lnTo>
                        <a:pt x="5446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1791;p34"/>
                <p:cNvSpPr/>
                <p:nvPr/>
              </p:nvSpPr>
              <p:spPr>
                <a:xfrm>
                  <a:off x="1787775" y="3931825"/>
                  <a:ext cx="3732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8" h="5641" extrusionOk="0">
                      <a:moveTo>
                        <a:pt x="0" y="0"/>
                      </a:moveTo>
                      <a:lnTo>
                        <a:pt x="0" y="5640"/>
                      </a:lnTo>
                      <a:lnTo>
                        <a:pt x="14928" y="5640"/>
                      </a:lnTo>
                      <a:lnTo>
                        <a:pt x="1492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1792;p34"/>
                <p:cNvSpPr/>
                <p:nvPr/>
              </p:nvSpPr>
              <p:spPr>
                <a:xfrm>
                  <a:off x="1661325" y="3931825"/>
                  <a:ext cx="7826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05" h="557" extrusionOk="0">
                      <a:moveTo>
                        <a:pt x="1009" y="0"/>
                      </a:moveTo>
                      <a:lnTo>
                        <a:pt x="854" y="13"/>
                      </a:lnTo>
                      <a:lnTo>
                        <a:pt x="699" y="39"/>
                      </a:lnTo>
                      <a:lnTo>
                        <a:pt x="556" y="91"/>
                      </a:lnTo>
                      <a:lnTo>
                        <a:pt x="427" y="155"/>
                      </a:lnTo>
                      <a:lnTo>
                        <a:pt x="298" y="233"/>
                      </a:lnTo>
                      <a:lnTo>
                        <a:pt x="194" y="323"/>
                      </a:lnTo>
                      <a:lnTo>
                        <a:pt x="91" y="427"/>
                      </a:lnTo>
                      <a:lnTo>
                        <a:pt x="0" y="556"/>
                      </a:lnTo>
                      <a:lnTo>
                        <a:pt x="31305" y="556"/>
                      </a:lnTo>
                      <a:lnTo>
                        <a:pt x="31214" y="427"/>
                      </a:lnTo>
                      <a:lnTo>
                        <a:pt x="31111" y="323"/>
                      </a:lnTo>
                      <a:lnTo>
                        <a:pt x="30994" y="233"/>
                      </a:lnTo>
                      <a:lnTo>
                        <a:pt x="30878" y="155"/>
                      </a:lnTo>
                      <a:lnTo>
                        <a:pt x="30748" y="91"/>
                      </a:lnTo>
                      <a:lnTo>
                        <a:pt x="30606" y="39"/>
                      </a:lnTo>
                      <a:lnTo>
                        <a:pt x="30451" y="13"/>
                      </a:lnTo>
                      <a:lnTo>
                        <a:pt x="30296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1793;p34"/>
                <p:cNvSpPr/>
                <p:nvPr/>
              </p:nvSpPr>
              <p:spPr>
                <a:xfrm>
                  <a:off x="1661325" y="4058900"/>
                  <a:ext cx="7826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05" h="558" extrusionOk="0">
                      <a:moveTo>
                        <a:pt x="0" y="1"/>
                      </a:moveTo>
                      <a:lnTo>
                        <a:pt x="91" y="117"/>
                      </a:lnTo>
                      <a:lnTo>
                        <a:pt x="194" y="221"/>
                      </a:lnTo>
                      <a:lnTo>
                        <a:pt x="298" y="324"/>
                      </a:lnTo>
                      <a:lnTo>
                        <a:pt x="427" y="402"/>
                      </a:lnTo>
                      <a:lnTo>
                        <a:pt x="556" y="466"/>
                      </a:lnTo>
                      <a:lnTo>
                        <a:pt x="699" y="518"/>
                      </a:lnTo>
                      <a:lnTo>
                        <a:pt x="854" y="544"/>
                      </a:lnTo>
                      <a:lnTo>
                        <a:pt x="1009" y="557"/>
                      </a:lnTo>
                      <a:lnTo>
                        <a:pt x="30296" y="557"/>
                      </a:lnTo>
                      <a:lnTo>
                        <a:pt x="30451" y="544"/>
                      </a:lnTo>
                      <a:lnTo>
                        <a:pt x="30606" y="518"/>
                      </a:lnTo>
                      <a:lnTo>
                        <a:pt x="30748" y="466"/>
                      </a:lnTo>
                      <a:lnTo>
                        <a:pt x="30878" y="402"/>
                      </a:lnTo>
                      <a:lnTo>
                        <a:pt x="31007" y="324"/>
                      </a:lnTo>
                      <a:lnTo>
                        <a:pt x="31111" y="221"/>
                      </a:lnTo>
                      <a:lnTo>
                        <a:pt x="31214" y="117"/>
                      </a:lnTo>
                      <a:lnTo>
                        <a:pt x="31305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3" name="Google Shape;1794;p34"/>
              <p:cNvGrpSpPr/>
              <p:nvPr/>
            </p:nvGrpSpPr>
            <p:grpSpPr>
              <a:xfrm>
                <a:off x="4161073" y="2816426"/>
                <a:ext cx="960458" cy="171021"/>
                <a:chOff x="1656475" y="3931825"/>
                <a:chExt cx="792000" cy="141025"/>
              </a:xfrm>
            </p:grpSpPr>
            <p:sp>
              <p:nvSpPr>
                <p:cNvPr id="764" name="Google Shape;1795;p34"/>
                <p:cNvSpPr/>
                <p:nvPr/>
              </p:nvSpPr>
              <p:spPr>
                <a:xfrm>
                  <a:off x="1656475" y="3931825"/>
                  <a:ext cx="7920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0" h="5641" extrusionOk="0">
                      <a:moveTo>
                        <a:pt x="1449" y="0"/>
                      </a:moveTo>
                      <a:lnTo>
                        <a:pt x="1294" y="13"/>
                      </a:lnTo>
                      <a:lnTo>
                        <a:pt x="1151" y="26"/>
                      </a:lnTo>
                      <a:lnTo>
                        <a:pt x="1022" y="65"/>
                      </a:lnTo>
                      <a:lnTo>
                        <a:pt x="880" y="116"/>
                      </a:lnTo>
                      <a:lnTo>
                        <a:pt x="763" y="168"/>
                      </a:lnTo>
                      <a:lnTo>
                        <a:pt x="634" y="246"/>
                      </a:lnTo>
                      <a:lnTo>
                        <a:pt x="530" y="323"/>
                      </a:lnTo>
                      <a:lnTo>
                        <a:pt x="427" y="427"/>
                      </a:lnTo>
                      <a:lnTo>
                        <a:pt x="336" y="517"/>
                      </a:lnTo>
                      <a:lnTo>
                        <a:pt x="246" y="634"/>
                      </a:lnTo>
                      <a:lnTo>
                        <a:pt x="181" y="750"/>
                      </a:lnTo>
                      <a:lnTo>
                        <a:pt x="117" y="880"/>
                      </a:lnTo>
                      <a:lnTo>
                        <a:pt x="65" y="1009"/>
                      </a:lnTo>
                      <a:lnTo>
                        <a:pt x="39" y="1151"/>
                      </a:lnTo>
                      <a:lnTo>
                        <a:pt x="13" y="1294"/>
                      </a:lnTo>
                      <a:lnTo>
                        <a:pt x="0" y="1436"/>
                      </a:lnTo>
                      <a:lnTo>
                        <a:pt x="0" y="4204"/>
                      </a:lnTo>
                      <a:lnTo>
                        <a:pt x="13" y="4346"/>
                      </a:lnTo>
                      <a:lnTo>
                        <a:pt x="39" y="4489"/>
                      </a:lnTo>
                      <a:lnTo>
                        <a:pt x="65" y="4631"/>
                      </a:lnTo>
                      <a:lnTo>
                        <a:pt x="117" y="4760"/>
                      </a:lnTo>
                      <a:lnTo>
                        <a:pt x="181" y="4890"/>
                      </a:lnTo>
                      <a:lnTo>
                        <a:pt x="246" y="5006"/>
                      </a:lnTo>
                      <a:lnTo>
                        <a:pt x="336" y="5123"/>
                      </a:lnTo>
                      <a:lnTo>
                        <a:pt x="427" y="5226"/>
                      </a:lnTo>
                      <a:lnTo>
                        <a:pt x="530" y="5317"/>
                      </a:lnTo>
                      <a:lnTo>
                        <a:pt x="634" y="5394"/>
                      </a:lnTo>
                      <a:lnTo>
                        <a:pt x="763" y="5472"/>
                      </a:lnTo>
                      <a:lnTo>
                        <a:pt x="880" y="5524"/>
                      </a:lnTo>
                      <a:lnTo>
                        <a:pt x="1022" y="5575"/>
                      </a:lnTo>
                      <a:lnTo>
                        <a:pt x="1151" y="5614"/>
                      </a:lnTo>
                      <a:lnTo>
                        <a:pt x="1294" y="5640"/>
                      </a:lnTo>
                      <a:lnTo>
                        <a:pt x="30386" y="5640"/>
                      </a:lnTo>
                      <a:lnTo>
                        <a:pt x="30541" y="5614"/>
                      </a:lnTo>
                      <a:lnTo>
                        <a:pt x="30671" y="5575"/>
                      </a:lnTo>
                      <a:lnTo>
                        <a:pt x="30800" y="5524"/>
                      </a:lnTo>
                      <a:lnTo>
                        <a:pt x="30929" y="5472"/>
                      </a:lnTo>
                      <a:lnTo>
                        <a:pt x="31046" y="5394"/>
                      </a:lnTo>
                      <a:lnTo>
                        <a:pt x="31162" y="5317"/>
                      </a:lnTo>
                      <a:lnTo>
                        <a:pt x="31266" y="5226"/>
                      </a:lnTo>
                      <a:lnTo>
                        <a:pt x="31356" y="5123"/>
                      </a:lnTo>
                      <a:lnTo>
                        <a:pt x="31434" y="5006"/>
                      </a:lnTo>
                      <a:lnTo>
                        <a:pt x="31512" y="4890"/>
                      </a:lnTo>
                      <a:lnTo>
                        <a:pt x="31576" y="4760"/>
                      </a:lnTo>
                      <a:lnTo>
                        <a:pt x="31615" y="4631"/>
                      </a:lnTo>
                      <a:lnTo>
                        <a:pt x="31654" y="4489"/>
                      </a:lnTo>
                      <a:lnTo>
                        <a:pt x="31680" y="4346"/>
                      </a:lnTo>
                      <a:lnTo>
                        <a:pt x="31680" y="4204"/>
                      </a:lnTo>
                      <a:lnTo>
                        <a:pt x="31680" y="1436"/>
                      </a:lnTo>
                      <a:lnTo>
                        <a:pt x="31680" y="1294"/>
                      </a:lnTo>
                      <a:lnTo>
                        <a:pt x="31654" y="1151"/>
                      </a:lnTo>
                      <a:lnTo>
                        <a:pt x="31615" y="1009"/>
                      </a:lnTo>
                      <a:lnTo>
                        <a:pt x="31576" y="880"/>
                      </a:lnTo>
                      <a:lnTo>
                        <a:pt x="31512" y="750"/>
                      </a:lnTo>
                      <a:lnTo>
                        <a:pt x="31434" y="634"/>
                      </a:lnTo>
                      <a:lnTo>
                        <a:pt x="31356" y="517"/>
                      </a:lnTo>
                      <a:lnTo>
                        <a:pt x="31266" y="427"/>
                      </a:lnTo>
                      <a:lnTo>
                        <a:pt x="31162" y="323"/>
                      </a:lnTo>
                      <a:lnTo>
                        <a:pt x="31046" y="246"/>
                      </a:lnTo>
                      <a:lnTo>
                        <a:pt x="30929" y="168"/>
                      </a:lnTo>
                      <a:lnTo>
                        <a:pt x="30800" y="116"/>
                      </a:lnTo>
                      <a:lnTo>
                        <a:pt x="30671" y="65"/>
                      </a:lnTo>
                      <a:lnTo>
                        <a:pt x="30541" y="26"/>
                      </a:lnTo>
                      <a:lnTo>
                        <a:pt x="30386" y="13"/>
                      </a:lnTo>
                      <a:lnTo>
                        <a:pt x="30244" y="0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1796;p34"/>
                <p:cNvSpPr/>
                <p:nvPr/>
              </p:nvSpPr>
              <p:spPr>
                <a:xfrm>
                  <a:off x="2285475" y="3931825"/>
                  <a:ext cx="1630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0" h="5641" extrusionOk="0">
                      <a:moveTo>
                        <a:pt x="0" y="0"/>
                      </a:moveTo>
                      <a:lnTo>
                        <a:pt x="0" y="5640"/>
                      </a:lnTo>
                      <a:lnTo>
                        <a:pt x="5446" y="5640"/>
                      </a:lnTo>
                      <a:lnTo>
                        <a:pt x="5575" y="5614"/>
                      </a:lnTo>
                      <a:lnTo>
                        <a:pt x="5679" y="5588"/>
                      </a:lnTo>
                      <a:lnTo>
                        <a:pt x="5795" y="5549"/>
                      </a:lnTo>
                      <a:lnTo>
                        <a:pt x="5899" y="5498"/>
                      </a:lnTo>
                      <a:lnTo>
                        <a:pt x="6002" y="5433"/>
                      </a:lnTo>
                      <a:lnTo>
                        <a:pt x="6093" y="5368"/>
                      </a:lnTo>
                      <a:lnTo>
                        <a:pt x="6170" y="5291"/>
                      </a:lnTo>
                      <a:lnTo>
                        <a:pt x="6248" y="5213"/>
                      </a:lnTo>
                      <a:lnTo>
                        <a:pt x="6326" y="5110"/>
                      </a:lnTo>
                      <a:lnTo>
                        <a:pt x="6377" y="5019"/>
                      </a:lnTo>
                      <a:lnTo>
                        <a:pt x="6429" y="4916"/>
                      </a:lnTo>
                      <a:lnTo>
                        <a:pt x="6468" y="4799"/>
                      </a:lnTo>
                      <a:lnTo>
                        <a:pt x="6507" y="4683"/>
                      </a:lnTo>
                      <a:lnTo>
                        <a:pt x="6520" y="4566"/>
                      </a:lnTo>
                      <a:lnTo>
                        <a:pt x="6520" y="4450"/>
                      </a:lnTo>
                      <a:lnTo>
                        <a:pt x="6520" y="1203"/>
                      </a:lnTo>
                      <a:lnTo>
                        <a:pt x="6520" y="1074"/>
                      </a:lnTo>
                      <a:lnTo>
                        <a:pt x="6507" y="957"/>
                      </a:lnTo>
                      <a:lnTo>
                        <a:pt x="6468" y="841"/>
                      </a:lnTo>
                      <a:lnTo>
                        <a:pt x="6429" y="724"/>
                      </a:lnTo>
                      <a:lnTo>
                        <a:pt x="6377" y="621"/>
                      </a:lnTo>
                      <a:lnTo>
                        <a:pt x="6326" y="530"/>
                      </a:lnTo>
                      <a:lnTo>
                        <a:pt x="6248" y="440"/>
                      </a:lnTo>
                      <a:lnTo>
                        <a:pt x="6170" y="349"/>
                      </a:lnTo>
                      <a:lnTo>
                        <a:pt x="6093" y="272"/>
                      </a:lnTo>
                      <a:lnTo>
                        <a:pt x="6002" y="207"/>
                      </a:lnTo>
                      <a:lnTo>
                        <a:pt x="5899" y="142"/>
                      </a:lnTo>
                      <a:lnTo>
                        <a:pt x="5795" y="91"/>
                      </a:lnTo>
                      <a:lnTo>
                        <a:pt x="5679" y="52"/>
                      </a:lnTo>
                      <a:lnTo>
                        <a:pt x="5575" y="26"/>
                      </a:lnTo>
                      <a:lnTo>
                        <a:pt x="5446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1797;p34"/>
                <p:cNvSpPr/>
                <p:nvPr/>
              </p:nvSpPr>
              <p:spPr>
                <a:xfrm>
                  <a:off x="1787775" y="3931825"/>
                  <a:ext cx="3732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8" h="5641" extrusionOk="0">
                      <a:moveTo>
                        <a:pt x="0" y="0"/>
                      </a:moveTo>
                      <a:lnTo>
                        <a:pt x="0" y="5640"/>
                      </a:lnTo>
                      <a:lnTo>
                        <a:pt x="14928" y="5640"/>
                      </a:lnTo>
                      <a:lnTo>
                        <a:pt x="1492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1798;p34"/>
                <p:cNvSpPr/>
                <p:nvPr/>
              </p:nvSpPr>
              <p:spPr>
                <a:xfrm>
                  <a:off x="1661325" y="3931825"/>
                  <a:ext cx="7826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05" h="557" extrusionOk="0">
                      <a:moveTo>
                        <a:pt x="1009" y="0"/>
                      </a:moveTo>
                      <a:lnTo>
                        <a:pt x="854" y="13"/>
                      </a:lnTo>
                      <a:lnTo>
                        <a:pt x="699" y="39"/>
                      </a:lnTo>
                      <a:lnTo>
                        <a:pt x="556" y="91"/>
                      </a:lnTo>
                      <a:lnTo>
                        <a:pt x="427" y="155"/>
                      </a:lnTo>
                      <a:lnTo>
                        <a:pt x="298" y="233"/>
                      </a:lnTo>
                      <a:lnTo>
                        <a:pt x="194" y="323"/>
                      </a:lnTo>
                      <a:lnTo>
                        <a:pt x="91" y="427"/>
                      </a:lnTo>
                      <a:lnTo>
                        <a:pt x="0" y="556"/>
                      </a:lnTo>
                      <a:lnTo>
                        <a:pt x="31305" y="556"/>
                      </a:lnTo>
                      <a:lnTo>
                        <a:pt x="31214" y="427"/>
                      </a:lnTo>
                      <a:lnTo>
                        <a:pt x="31111" y="323"/>
                      </a:lnTo>
                      <a:lnTo>
                        <a:pt x="30994" y="233"/>
                      </a:lnTo>
                      <a:lnTo>
                        <a:pt x="30878" y="155"/>
                      </a:lnTo>
                      <a:lnTo>
                        <a:pt x="30748" y="91"/>
                      </a:lnTo>
                      <a:lnTo>
                        <a:pt x="30606" y="39"/>
                      </a:lnTo>
                      <a:lnTo>
                        <a:pt x="30451" y="13"/>
                      </a:lnTo>
                      <a:lnTo>
                        <a:pt x="30296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1799;p34"/>
                <p:cNvSpPr/>
                <p:nvPr/>
              </p:nvSpPr>
              <p:spPr>
                <a:xfrm>
                  <a:off x="1661325" y="4058900"/>
                  <a:ext cx="7826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05" h="558" extrusionOk="0">
                      <a:moveTo>
                        <a:pt x="0" y="1"/>
                      </a:moveTo>
                      <a:lnTo>
                        <a:pt x="91" y="117"/>
                      </a:lnTo>
                      <a:lnTo>
                        <a:pt x="194" y="221"/>
                      </a:lnTo>
                      <a:lnTo>
                        <a:pt x="298" y="324"/>
                      </a:lnTo>
                      <a:lnTo>
                        <a:pt x="427" y="402"/>
                      </a:lnTo>
                      <a:lnTo>
                        <a:pt x="556" y="466"/>
                      </a:lnTo>
                      <a:lnTo>
                        <a:pt x="699" y="518"/>
                      </a:lnTo>
                      <a:lnTo>
                        <a:pt x="854" y="544"/>
                      </a:lnTo>
                      <a:lnTo>
                        <a:pt x="1009" y="557"/>
                      </a:lnTo>
                      <a:lnTo>
                        <a:pt x="30296" y="557"/>
                      </a:lnTo>
                      <a:lnTo>
                        <a:pt x="30451" y="544"/>
                      </a:lnTo>
                      <a:lnTo>
                        <a:pt x="30606" y="518"/>
                      </a:lnTo>
                      <a:lnTo>
                        <a:pt x="30748" y="466"/>
                      </a:lnTo>
                      <a:lnTo>
                        <a:pt x="30878" y="402"/>
                      </a:lnTo>
                      <a:lnTo>
                        <a:pt x="31007" y="324"/>
                      </a:lnTo>
                      <a:lnTo>
                        <a:pt x="31111" y="221"/>
                      </a:lnTo>
                      <a:lnTo>
                        <a:pt x="31214" y="117"/>
                      </a:lnTo>
                      <a:lnTo>
                        <a:pt x="31305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4" name="Google Shape;1800;p34"/>
              <p:cNvGrpSpPr/>
              <p:nvPr/>
            </p:nvGrpSpPr>
            <p:grpSpPr>
              <a:xfrm>
                <a:off x="4022458" y="2645401"/>
                <a:ext cx="960458" cy="171021"/>
                <a:chOff x="1656475" y="3931825"/>
                <a:chExt cx="792000" cy="141025"/>
              </a:xfrm>
            </p:grpSpPr>
            <p:sp>
              <p:nvSpPr>
                <p:cNvPr id="759" name="Google Shape;1801;p34"/>
                <p:cNvSpPr/>
                <p:nvPr/>
              </p:nvSpPr>
              <p:spPr>
                <a:xfrm>
                  <a:off x="1656475" y="3931825"/>
                  <a:ext cx="7920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0" h="5641" extrusionOk="0">
                      <a:moveTo>
                        <a:pt x="1449" y="0"/>
                      </a:moveTo>
                      <a:lnTo>
                        <a:pt x="1294" y="13"/>
                      </a:lnTo>
                      <a:lnTo>
                        <a:pt x="1151" y="26"/>
                      </a:lnTo>
                      <a:lnTo>
                        <a:pt x="1022" y="65"/>
                      </a:lnTo>
                      <a:lnTo>
                        <a:pt x="880" y="116"/>
                      </a:lnTo>
                      <a:lnTo>
                        <a:pt x="763" y="168"/>
                      </a:lnTo>
                      <a:lnTo>
                        <a:pt x="634" y="246"/>
                      </a:lnTo>
                      <a:lnTo>
                        <a:pt x="530" y="323"/>
                      </a:lnTo>
                      <a:lnTo>
                        <a:pt x="427" y="427"/>
                      </a:lnTo>
                      <a:lnTo>
                        <a:pt x="336" y="517"/>
                      </a:lnTo>
                      <a:lnTo>
                        <a:pt x="246" y="634"/>
                      </a:lnTo>
                      <a:lnTo>
                        <a:pt x="181" y="750"/>
                      </a:lnTo>
                      <a:lnTo>
                        <a:pt x="117" y="880"/>
                      </a:lnTo>
                      <a:lnTo>
                        <a:pt x="65" y="1009"/>
                      </a:lnTo>
                      <a:lnTo>
                        <a:pt x="39" y="1151"/>
                      </a:lnTo>
                      <a:lnTo>
                        <a:pt x="13" y="1294"/>
                      </a:lnTo>
                      <a:lnTo>
                        <a:pt x="0" y="1436"/>
                      </a:lnTo>
                      <a:lnTo>
                        <a:pt x="0" y="4204"/>
                      </a:lnTo>
                      <a:lnTo>
                        <a:pt x="13" y="4346"/>
                      </a:lnTo>
                      <a:lnTo>
                        <a:pt x="39" y="4489"/>
                      </a:lnTo>
                      <a:lnTo>
                        <a:pt x="65" y="4631"/>
                      </a:lnTo>
                      <a:lnTo>
                        <a:pt x="117" y="4760"/>
                      </a:lnTo>
                      <a:lnTo>
                        <a:pt x="181" y="4890"/>
                      </a:lnTo>
                      <a:lnTo>
                        <a:pt x="246" y="5006"/>
                      </a:lnTo>
                      <a:lnTo>
                        <a:pt x="336" y="5123"/>
                      </a:lnTo>
                      <a:lnTo>
                        <a:pt x="427" y="5226"/>
                      </a:lnTo>
                      <a:lnTo>
                        <a:pt x="530" y="5317"/>
                      </a:lnTo>
                      <a:lnTo>
                        <a:pt x="634" y="5394"/>
                      </a:lnTo>
                      <a:lnTo>
                        <a:pt x="763" y="5472"/>
                      </a:lnTo>
                      <a:lnTo>
                        <a:pt x="880" y="5524"/>
                      </a:lnTo>
                      <a:lnTo>
                        <a:pt x="1022" y="5575"/>
                      </a:lnTo>
                      <a:lnTo>
                        <a:pt x="1151" y="5614"/>
                      </a:lnTo>
                      <a:lnTo>
                        <a:pt x="1294" y="5640"/>
                      </a:lnTo>
                      <a:lnTo>
                        <a:pt x="30386" y="5640"/>
                      </a:lnTo>
                      <a:lnTo>
                        <a:pt x="30541" y="5614"/>
                      </a:lnTo>
                      <a:lnTo>
                        <a:pt x="30671" y="5575"/>
                      </a:lnTo>
                      <a:lnTo>
                        <a:pt x="30800" y="5524"/>
                      </a:lnTo>
                      <a:lnTo>
                        <a:pt x="30929" y="5472"/>
                      </a:lnTo>
                      <a:lnTo>
                        <a:pt x="31046" y="5394"/>
                      </a:lnTo>
                      <a:lnTo>
                        <a:pt x="31162" y="5317"/>
                      </a:lnTo>
                      <a:lnTo>
                        <a:pt x="31266" y="5226"/>
                      </a:lnTo>
                      <a:lnTo>
                        <a:pt x="31356" y="5123"/>
                      </a:lnTo>
                      <a:lnTo>
                        <a:pt x="31434" y="5006"/>
                      </a:lnTo>
                      <a:lnTo>
                        <a:pt x="31512" y="4890"/>
                      </a:lnTo>
                      <a:lnTo>
                        <a:pt x="31576" y="4760"/>
                      </a:lnTo>
                      <a:lnTo>
                        <a:pt x="31615" y="4631"/>
                      </a:lnTo>
                      <a:lnTo>
                        <a:pt x="31654" y="4489"/>
                      </a:lnTo>
                      <a:lnTo>
                        <a:pt x="31680" y="4346"/>
                      </a:lnTo>
                      <a:lnTo>
                        <a:pt x="31680" y="4204"/>
                      </a:lnTo>
                      <a:lnTo>
                        <a:pt x="31680" y="1436"/>
                      </a:lnTo>
                      <a:lnTo>
                        <a:pt x="31680" y="1294"/>
                      </a:lnTo>
                      <a:lnTo>
                        <a:pt x="31654" y="1151"/>
                      </a:lnTo>
                      <a:lnTo>
                        <a:pt x="31615" y="1009"/>
                      </a:lnTo>
                      <a:lnTo>
                        <a:pt x="31576" y="880"/>
                      </a:lnTo>
                      <a:lnTo>
                        <a:pt x="31512" y="750"/>
                      </a:lnTo>
                      <a:lnTo>
                        <a:pt x="31434" y="634"/>
                      </a:lnTo>
                      <a:lnTo>
                        <a:pt x="31356" y="517"/>
                      </a:lnTo>
                      <a:lnTo>
                        <a:pt x="31266" y="427"/>
                      </a:lnTo>
                      <a:lnTo>
                        <a:pt x="31162" y="323"/>
                      </a:lnTo>
                      <a:lnTo>
                        <a:pt x="31046" y="246"/>
                      </a:lnTo>
                      <a:lnTo>
                        <a:pt x="30929" y="168"/>
                      </a:lnTo>
                      <a:lnTo>
                        <a:pt x="30800" y="116"/>
                      </a:lnTo>
                      <a:lnTo>
                        <a:pt x="30671" y="65"/>
                      </a:lnTo>
                      <a:lnTo>
                        <a:pt x="30541" y="26"/>
                      </a:lnTo>
                      <a:lnTo>
                        <a:pt x="30386" y="13"/>
                      </a:lnTo>
                      <a:lnTo>
                        <a:pt x="30244" y="0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1802;p34"/>
                <p:cNvSpPr/>
                <p:nvPr/>
              </p:nvSpPr>
              <p:spPr>
                <a:xfrm>
                  <a:off x="2285475" y="3931825"/>
                  <a:ext cx="1630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0" h="5641" extrusionOk="0">
                      <a:moveTo>
                        <a:pt x="0" y="0"/>
                      </a:moveTo>
                      <a:lnTo>
                        <a:pt x="0" y="5640"/>
                      </a:lnTo>
                      <a:lnTo>
                        <a:pt x="5446" y="5640"/>
                      </a:lnTo>
                      <a:lnTo>
                        <a:pt x="5575" y="5614"/>
                      </a:lnTo>
                      <a:lnTo>
                        <a:pt x="5679" y="5588"/>
                      </a:lnTo>
                      <a:lnTo>
                        <a:pt x="5795" y="5549"/>
                      </a:lnTo>
                      <a:lnTo>
                        <a:pt x="5899" y="5498"/>
                      </a:lnTo>
                      <a:lnTo>
                        <a:pt x="6002" y="5433"/>
                      </a:lnTo>
                      <a:lnTo>
                        <a:pt x="6093" y="5368"/>
                      </a:lnTo>
                      <a:lnTo>
                        <a:pt x="6170" y="5291"/>
                      </a:lnTo>
                      <a:lnTo>
                        <a:pt x="6248" y="5213"/>
                      </a:lnTo>
                      <a:lnTo>
                        <a:pt x="6326" y="5110"/>
                      </a:lnTo>
                      <a:lnTo>
                        <a:pt x="6377" y="5019"/>
                      </a:lnTo>
                      <a:lnTo>
                        <a:pt x="6429" y="4916"/>
                      </a:lnTo>
                      <a:lnTo>
                        <a:pt x="6468" y="4799"/>
                      </a:lnTo>
                      <a:lnTo>
                        <a:pt x="6507" y="4683"/>
                      </a:lnTo>
                      <a:lnTo>
                        <a:pt x="6520" y="4566"/>
                      </a:lnTo>
                      <a:lnTo>
                        <a:pt x="6520" y="4450"/>
                      </a:lnTo>
                      <a:lnTo>
                        <a:pt x="6520" y="1203"/>
                      </a:lnTo>
                      <a:lnTo>
                        <a:pt x="6520" y="1074"/>
                      </a:lnTo>
                      <a:lnTo>
                        <a:pt x="6507" y="957"/>
                      </a:lnTo>
                      <a:lnTo>
                        <a:pt x="6468" y="841"/>
                      </a:lnTo>
                      <a:lnTo>
                        <a:pt x="6429" y="724"/>
                      </a:lnTo>
                      <a:lnTo>
                        <a:pt x="6377" y="621"/>
                      </a:lnTo>
                      <a:lnTo>
                        <a:pt x="6326" y="530"/>
                      </a:lnTo>
                      <a:lnTo>
                        <a:pt x="6248" y="440"/>
                      </a:lnTo>
                      <a:lnTo>
                        <a:pt x="6170" y="349"/>
                      </a:lnTo>
                      <a:lnTo>
                        <a:pt x="6093" y="272"/>
                      </a:lnTo>
                      <a:lnTo>
                        <a:pt x="6002" y="207"/>
                      </a:lnTo>
                      <a:lnTo>
                        <a:pt x="5899" y="142"/>
                      </a:lnTo>
                      <a:lnTo>
                        <a:pt x="5795" y="91"/>
                      </a:lnTo>
                      <a:lnTo>
                        <a:pt x="5679" y="52"/>
                      </a:lnTo>
                      <a:lnTo>
                        <a:pt x="5575" y="26"/>
                      </a:lnTo>
                      <a:lnTo>
                        <a:pt x="5446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1803;p34"/>
                <p:cNvSpPr/>
                <p:nvPr/>
              </p:nvSpPr>
              <p:spPr>
                <a:xfrm>
                  <a:off x="1787775" y="3931825"/>
                  <a:ext cx="3732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8" h="5641" extrusionOk="0">
                      <a:moveTo>
                        <a:pt x="0" y="0"/>
                      </a:moveTo>
                      <a:lnTo>
                        <a:pt x="0" y="5640"/>
                      </a:lnTo>
                      <a:lnTo>
                        <a:pt x="14928" y="5640"/>
                      </a:lnTo>
                      <a:lnTo>
                        <a:pt x="1492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1804;p34"/>
                <p:cNvSpPr/>
                <p:nvPr/>
              </p:nvSpPr>
              <p:spPr>
                <a:xfrm>
                  <a:off x="1661325" y="3931825"/>
                  <a:ext cx="7826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05" h="557" extrusionOk="0">
                      <a:moveTo>
                        <a:pt x="1009" y="0"/>
                      </a:moveTo>
                      <a:lnTo>
                        <a:pt x="854" y="13"/>
                      </a:lnTo>
                      <a:lnTo>
                        <a:pt x="699" y="39"/>
                      </a:lnTo>
                      <a:lnTo>
                        <a:pt x="556" y="91"/>
                      </a:lnTo>
                      <a:lnTo>
                        <a:pt x="427" y="155"/>
                      </a:lnTo>
                      <a:lnTo>
                        <a:pt x="298" y="233"/>
                      </a:lnTo>
                      <a:lnTo>
                        <a:pt x="194" y="323"/>
                      </a:lnTo>
                      <a:lnTo>
                        <a:pt x="91" y="427"/>
                      </a:lnTo>
                      <a:lnTo>
                        <a:pt x="0" y="556"/>
                      </a:lnTo>
                      <a:lnTo>
                        <a:pt x="31305" y="556"/>
                      </a:lnTo>
                      <a:lnTo>
                        <a:pt x="31214" y="427"/>
                      </a:lnTo>
                      <a:lnTo>
                        <a:pt x="31111" y="323"/>
                      </a:lnTo>
                      <a:lnTo>
                        <a:pt x="30994" y="233"/>
                      </a:lnTo>
                      <a:lnTo>
                        <a:pt x="30878" y="155"/>
                      </a:lnTo>
                      <a:lnTo>
                        <a:pt x="30748" y="91"/>
                      </a:lnTo>
                      <a:lnTo>
                        <a:pt x="30606" y="39"/>
                      </a:lnTo>
                      <a:lnTo>
                        <a:pt x="30451" y="13"/>
                      </a:lnTo>
                      <a:lnTo>
                        <a:pt x="30296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1805;p34"/>
                <p:cNvSpPr/>
                <p:nvPr/>
              </p:nvSpPr>
              <p:spPr>
                <a:xfrm>
                  <a:off x="1661325" y="4058900"/>
                  <a:ext cx="7826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05" h="558" extrusionOk="0">
                      <a:moveTo>
                        <a:pt x="0" y="1"/>
                      </a:moveTo>
                      <a:lnTo>
                        <a:pt x="91" y="117"/>
                      </a:lnTo>
                      <a:lnTo>
                        <a:pt x="194" y="221"/>
                      </a:lnTo>
                      <a:lnTo>
                        <a:pt x="298" y="324"/>
                      </a:lnTo>
                      <a:lnTo>
                        <a:pt x="427" y="402"/>
                      </a:lnTo>
                      <a:lnTo>
                        <a:pt x="556" y="466"/>
                      </a:lnTo>
                      <a:lnTo>
                        <a:pt x="699" y="518"/>
                      </a:lnTo>
                      <a:lnTo>
                        <a:pt x="854" y="544"/>
                      </a:lnTo>
                      <a:lnTo>
                        <a:pt x="1009" y="557"/>
                      </a:lnTo>
                      <a:lnTo>
                        <a:pt x="30296" y="557"/>
                      </a:lnTo>
                      <a:lnTo>
                        <a:pt x="30451" y="544"/>
                      </a:lnTo>
                      <a:lnTo>
                        <a:pt x="30606" y="518"/>
                      </a:lnTo>
                      <a:lnTo>
                        <a:pt x="30748" y="466"/>
                      </a:lnTo>
                      <a:lnTo>
                        <a:pt x="30878" y="402"/>
                      </a:lnTo>
                      <a:lnTo>
                        <a:pt x="31007" y="324"/>
                      </a:lnTo>
                      <a:lnTo>
                        <a:pt x="31111" y="221"/>
                      </a:lnTo>
                      <a:lnTo>
                        <a:pt x="31214" y="117"/>
                      </a:lnTo>
                      <a:lnTo>
                        <a:pt x="31305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5" name="Google Shape;1806;p34"/>
              <p:cNvGrpSpPr/>
              <p:nvPr/>
            </p:nvGrpSpPr>
            <p:grpSpPr>
              <a:xfrm>
                <a:off x="4161073" y="2474376"/>
                <a:ext cx="960458" cy="171021"/>
                <a:chOff x="1656475" y="3931825"/>
                <a:chExt cx="792000" cy="141025"/>
              </a:xfrm>
            </p:grpSpPr>
            <p:sp>
              <p:nvSpPr>
                <p:cNvPr id="754" name="Google Shape;1807;p34"/>
                <p:cNvSpPr/>
                <p:nvPr/>
              </p:nvSpPr>
              <p:spPr>
                <a:xfrm>
                  <a:off x="1656475" y="3931825"/>
                  <a:ext cx="7920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0" h="5641" extrusionOk="0">
                      <a:moveTo>
                        <a:pt x="1449" y="0"/>
                      </a:moveTo>
                      <a:lnTo>
                        <a:pt x="1294" y="13"/>
                      </a:lnTo>
                      <a:lnTo>
                        <a:pt x="1151" y="26"/>
                      </a:lnTo>
                      <a:lnTo>
                        <a:pt x="1022" y="65"/>
                      </a:lnTo>
                      <a:lnTo>
                        <a:pt x="880" y="116"/>
                      </a:lnTo>
                      <a:lnTo>
                        <a:pt x="763" y="168"/>
                      </a:lnTo>
                      <a:lnTo>
                        <a:pt x="634" y="246"/>
                      </a:lnTo>
                      <a:lnTo>
                        <a:pt x="530" y="323"/>
                      </a:lnTo>
                      <a:lnTo>
                        <a:pt x="427" y="427"/>
                      </a:lnTo>
                      <a:lnTo>
                        <a:pt x="336" y="517"/>
                      </a:lnTo>
                      <a:lnTo>
                        <a:pt x="246" y="634"/>
                      </a:lnTo>
                      <a:lnTo>
                        <a:pt x="181" y="750"/>
                      </a:lnTo>
                      <a:lnTo>
                        <a:pt x="117" y="880"/>
                      </a:lnTo>
                      <a:lnTo>
                        <a:pt x="65" y="1009"/>
                      </a:lnTo>
                      <a:lnTo>
                        <a:pt x="39" y="1151"/>
                      </a:lnTo>
                      <a:lnTo>
                        <a:pt x="13" y="1294"/>
                      </a:lnTo>
                      <a:lnTo>
                        <a:pt x="0" y="1436"/>
                      </a:lnTo>
                      <a:lnTo>
                        <a:pt x="0" y="4204"/>
                      </a:lnTo>
                      <a:lnTo>
                        <a:pt x="13" y="4346"/>
                      </a:lnTo>
                      <a:lnTo>
                        <a:pt x="39" y="4489"/>
                      </a:lnTo>
                      <a:lnTo>
                        <a:pt x="65" y="4631"/>
                      </a:lnTo>
                      <a:lnTo>
                        <a:pt x="117" y="4760"/>
                      </a:lnTo>
                      <a:lnTo>
                        <a:pt x="181" y="4890"/>
                      </a:lnTo>
                      <a:lnTo>
                        <a:pt x="246" y="5006"/>
                      </a:lnTo>
                      <a:lnTo>
                        <a:pt x="336" y="5123"/>
                      </a:lnTo>
                      <a:lnTo>
                        <a:pt x="427" y="5226"/>
                      </a:lnTo>
                      <a:lnTo>
                        <a:pt x="530" y="5317"/>
                      </a:lnTo>
                      <a:lnTo>
                        <a:pt x="634" y="5394"/>
                      </a:lnTo>
                      <a:lnTo>
                        <a:pt x="763" y="5472"/>
                      </a:lnTo>
                      <a:lnTo>
                        <a:pt x="880" y="5524"/>
                      </a:lnTo>
                      <a:lnTo>
                        <a:pt x="1022" y="5575"/>
                      </a:lnTo>
                      <a:lnTo>
                        <a:pt x="1151" y="5614"/>
                      </a:lnTo>
                      <a:lnTo>
                        <a:pt x="1294" y="5640"/>
                      </a:lnTo>
                      <a:lnTo>
                        <a:pt x="30386" y="5640"/>
                      </a:lnTo>
                      <a:lnTo>
                        <a:pt x="30541" y="5614"/>
                      </a:lnTo>
                      <a:lnTo>
                        <a:pt x="30671" y="5575"/>
                      </a:lnTo>
                      <a:lnTo>
                        <a:pt x="30800" y="5524"/>
                      </a:lnTo>
                      <a:lnTo>
                        <a:pt x="30929" y="5472"/>
                      </a:lnTo>
                      <a:lnTo>
                        <a:pt x="31046" y="5394"/>
                      </a:lnTo>
                      <a:lnTo>
                        <a:pt x="31162" y="5317"/>
                      </a:lnTo>
                      <a:lnTo>
                        <a:pt x="31266" y="5226"/>
                      </a:lnTo>
                      <a:lnTo>
                        <a:pt x="31356" y="5123"/>
                      </a:lnTo>
                      <a:lnTo>
                        <a:pt x="31434" y="5006"/>
                      </a:lnTo>
                      <a:lnTo>
                        <a:pt x="31512" y="4890"/>
                      </a:lnTo>
                      <a:lnTo>
                        <a:pt x="31576" y="4760"/>
                      </a:lnTo>
                      <a:lnTo>
                        <a:pt x="31615" y="4631"/>
                      </a:lnTo>
                      <a:lnTo>
                        <a:pt x="31654" y="4489"/>
                      </a:lnTo>
                      <a:lnTo>
                        <a:pt x="31680" y="4346"/>
                      </a:lnTo>
                      <a:lnTo>
                        <a:pt x="31680" y="4204"/>
                      </a:lnTo>
                      <a:lnTo>
                        <a:pt x="31680" y="1436"/>
                      </a:lnTo>
                      <a:lnTo>
                        <a:pt x="31680" y="1294"/>
                      </a:lnTo>
                      <a:lnTo>
                        <a:pt x="31654" y="1151"/>
                      </a:lnTo>
                      <a:lnTo>
                        <a:pt x="31615" y="1009"/>
                      </a:lnTo>
                      <a:lnTo>
                        <a:pt x="31576" y="880"/>
                      </a:lnTo>
                      <a:lnTo>
                        <a:pt x="31512" y="750"/>
                      </a:lnTo>
                      <a:lnTo>
                        <a:pt x="31434" y="634"/>
                      </a:lnTo>
                      <a:lnTo>
                        <a:pt x="31356" y="517"/>
                      </a:lnTo>
                      <a:lnTo>
                        <a:pt x="31266" y="427"/>
                      </a:lnTo>
                      <a:lnTo>
                        <a:pt x="31162" y="323"/>
                      </a:lnTo>
                      <a:lnTo>
                        <a:pt x="31046" y="246"/>
                      </a:lnTo>
                      <a:lnTo>
                        <a:pt x="30929" y="168"/>
                      </a:lnTo>
                      <a:lnTo>
                        <a:pt x="30800" y="116"/>
                      </a:lnTo>
                      <a:lnTo>
                        <a:pt x="30671" y="65"/>
                      </a:lnTo>
                      <a:lnTo>
                        <a:pt x="30541" y="26"/>
                      </a:lnTo>
                      <a:lnTo>
                        <a:pt x="30386" y="13"/>
                      </a:lnTo>
                      <a:lnTo>
                        <a:pt x="30244" y="0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1808;p34"/>
                <p:cNvSpPr/>
                <p:nvPr/>
              </p:nvSpPr>
              <p:spPr>
                <a:xfrm>
                  <a:off x="2285475" y="3931825"/>
                  <a:ext cx="1630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0" h="5641" extrusionOk="0">
                      <a:moveTo>
                        <a:pt x="0" y="0"/>
                      </a:moveTo>
                      <a:lnTo>
                        <a:pt x="0" y="5640"/>
                      </a:lnTo>
                      <a:lnTo>
                        <a:pt x="5446" y="5640"/>
                      </a:lnTo>
                      <a:lnTo>
                        <a:pt x="5575" y="5614"/>
                      </a:lnTo>
                      <a:lnTo>
                        <a:pt x="5679" y="5588"/>
                      </a:lnTo>
                      <a:lnTo>
                        <a:pt x="5795" y="5549"/>
                      </a:lnTo>
                      <a:lnTo>
                        <a:pt x="5899" y="5498"/>
                      </a:lnTo>
                      <a:lnTo>
                        <a:pt x="6002" y="5433"/>
                      </a:lnTo>
                      <a:lnTo>
                        <a:pt x="6093" y="5368"/>
                      </a:lnTo>
                      <a:lnTo>
                        <a:pt x="6170" y="5291"/>
                      </a:lnTo>
                      <a:lnTo>
                        <a:pt x="6248" y="5213"/>
                      </a:lnTo>
                      <a:lnTo>
                        <a:pt x="6326" y="5110"/>
                      </a:lnTo>
                      <a:lnTo>
                        <a:pt x="6377" y="5019"/>
                      </a:lnTo>
                      <a:lnTo>
                        <a:pt x="6429" y="4916"/>
                      </a:lnTo>
                      <a:lnTo>
                        <a:pt x="6468" y="4799"/>
                      </a:lnTo>
                      <a:lnTo>
                        <a:pt x="6507" y="4683"/>
                      </a:lnTo>
                      <a:lnTo>
                        <a:pt x="6520" y="4566"/>
                      </a:lnTo>
                      <a:lnTo>
                        <a:pt x="6520" y="4450"/>
                      </a:lnTo>
                      <a:lnTo>
                        <a:pt x="6520" y="1203"/>
                      </a:lnTo>
                      <a:lnTo>
                        <a:pt x="6520" y="1074"/>
                      </a:lnTo>
                      <a:lnTo>
                        <a:pt x="6507" y="957"/>
                      </a:lnTo>
                      <a:lnTo>
                        <a:pt x="6468" y="841"/>
                      </a:lnTo>
                      <a:lnTo>
                        <a:pt x="6429" y="724"/>
                      </a:lnTo>
                      <a:lnTo>
                        <a:pt x="6377" y="621"/>
                      </a:lnTo>
                      <a:lnTo>
                        <a:pt x="6326" y="530"/>
                      </a:lnTo>
                      <a:lnTo>
                        <a:pt x="6248" y="440"/>
                      </a:lnTo>
                      <a:lnTo>
                        <a:pt x="6170" y="349"/>
                      </a:lnTo>
                      <a:lnTo>
                        <a:pt x="6093" y="272"/>
                      </a:lnTo>
                      <a:lnTo>
                        <a:pt x="6002" y="207"/>
                      </a:lnTo>
                      <a:lnTo>
                        <a:pt x="5899" y="142"/>
                      </a:lnTo>
                      <a:lnTo>
                        <a:pt x="5795" y="91"/>
                      </a:lnTo>
                      <a:lnTo>
                        <a:pt x="5679" y="52"/>
                      </a:lnTo>
                      <a:lnTo>
                        <a:pt x="5575" y="26"/>
                      </a:lnTo>
                      <a:lnTo>
                        <a:pt x="5446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1809;p34"/>
                <p:cNvSpPr/>
                <p:nvPr/>
              </p:nvSpPr>
              <p:spPr>
                <a:xfrm>
                  <a:off x="1787775" y="3931825"/>
                  <a:ext cx="3732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8" h="5641" extrusionOk="0">
                      <a:moveTo>
                        <a:pt x="0" y="0"/>
                      </a:moveTo>
                      <a:lnTo>
                        <a:pt x="0" y="5640"/>
                      </a:lnTo>
                      <a:lnTo>
                        <a:pt x="14928" y="5640"/>
                      </a:lnTo>
                      <a:lnTo>
                        <a:pt x="1492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1810;p34"/>
                <p:cNvSpPr/>
                <p:nvPr/>
              </p:nvSpPr>
              <p:spPr>
                <a:xfrm>
                  <a:off x="1661325" y="3931825"/>
                  <a:ext cx="7826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05" h="557" extrusionOk="0">
                      <a:moveTo>
                        <a:pt x="1009" y="0"/>
                      </a:moveTo>
                      <a:lnTo>
                        <a:pt x="854" y="13"/>
                      </a:lnTo>
                      <a:lnTo>
                        <a:pt x="699" y="39"/>
                      </a:lnTo>
                      <a:lnTo>
                        <a:pt x="556" y="91"/>
                      </a:lnTo>
                      <a:lnTo>
                        <a:pt x="427" y="155"/>
                      </a:lnTo>
                      <a:lnTo>
                        <a:pt x="298" y="233"/>
                      </a:lnTo>
                      <a:lnTo>
                        <a:pt x="194" y="323"/>
                      </a:lnTo>
                      <a:lnTo>
                        <a:pt x="91" y="427"/>
                      </a:lnTo>
                      <a:lnTo>
                        <a:pt x="0" y="556"/>
                      </a:lnTo>
                      <a:lnTo>
                        <a:pt x="31305" y="556"/>
                      </a:lnTo>
                      <a:lnTo>
                        <a:pt x="31214" y="427"/>
                      </a:lnTo>
                      <a:lnTo>
                        <a:pt x="31111" y="323"/>
                      </a:lnTo>
                      <a:lnTo>
                        <a:pt x="30994" y="233"/>
                      </a:lnTo>
                      <a:lnTo>
                        <a:pt x="30878" y="155"/>
                      </a:lnTo>
                      <a:lnTo>
                        <a:pt x="30748" y="91"/>
                      </a:lnTo>
                      <a:lnTo>
                        <a:pt x="30606" y="39"/>
                      </a:lnTo>
                      <a:lnTo>
                        <a:pt x="30451" y="13"/>
                      </a:lnTo>
                      <a:lnTo>
                        <a:pt x="30296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1811;p34"/>
                <p:cNvSpPr/>
                <p:nvPr/>
              </p:nvSpPr>
              <p:spPr>
                <a:xfrm>
                  <a:off x="1661325" y="4058900"/>
                  <a:ext cx="7826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05" h="558" extrusionOk="0">
                      <a:moveTo>
                        <a:pt x="0" y="1"/>
                      </a:moveTo>
                      <a:lnTo>
                        <a:pt x="91" y="117"/>
                      </a:lnTo>
                      <a:lnTo>
                        <a:pt x="194" y="221"/>
                      </a:lnTo>
                      <a:lnTo>
                        <a:pt x="298" y="324"/>
                      </a:lnTo>
                      <a:lnTo>
                        <a:pt x="427" y="402"/>
                      </a:lnTo>
                      <a:lnTo>
                        <a:pt x="556" y="466"/>
                      </a:lnTo>
                      <a:lnTo>
                        <a:pt x="699" y="518"/>
                      </a:lnTo>
                      <a:lnTo>
                        <a:pt x="854" y="544"/>
                      </a:lnTo>
                      <a:lnTo>
                        <a:pt x="1009" y="557"/>
                      </a:lnTo>
                      <a:lnTo>
                        <a:pt x="30296" y="557"/>
                      </a:lnTo>
                      <a:lnTo>
                        <a:pt x="30451" y="544"/>
                      </a:lnTo>
                      <a:lnTo>
                        <a:pt x="30606" y="518"/>
                      </a:lnTo>
                      <a:lnTo>
                        <a:pt x="30748" y="466"/>
                      </a:lnTo>
                      <a:lnTo>
                        <a:pt x="30878" y="402"/>
                      </a:lnTo>
                      <a:lnTo>
                        <a:pt x="31007" y="324"/>
                      </a:lnTo>
                      <a:lnTo>
                        <a:pt x="31111" y="221"/>
                      </a:lnTo>
                      <a:lnTo>
                        <a:pt x="31214" y="117"/>
                      </a:lnTo>
                      <a:lnTo>
                        <a:pt x="31305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6" name="Google Shape;1812;p34"/>
              <p:cNvGrpSpPr/>
              <p:nvPr/>
            </p:nvGrpSpPr>
            <p:grpSpPr>
              <a:xfrm>
                <a:off x="4068663" y="2303351"/>
                <a:ext cx="960458" cy="171021"/>
                <a:chOff x="1656475" y="3931825"/>
                <a:chExt cx="792000" cy="141025"/>
              </a:xfrm>
            </p:grpSpPr>
            <p:sp>
              <p:nvSpPr>
                <p:cNvPr id="749" name="Google Shape;1813;p34"/>
                <p:cNvSpPr/>
                <p:nvPr/>
              </p:nvSpPr>
              <p:spPr>
                <a:xfrm>
                  <a:off x="1656475" y="3931825"/>
                  <a:ext cx="7920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0" h="5641" extrusionOk="0">
                      <a:moveTo>
                        <a:pt x="1449" y="0"/>
                      </a:moveTo>
                      <a:lnTo>
                        <a:pt x="1294" y="13"/>
                      </a:lnTo>
                      <a:lnTo>
                        <a:pt x="1151" y="26"/>
                      </a:lnTo>
                      <a:lnTo>
                        <a:pt x="1022" y="65"/>
                      </a:lnTo>
                      <a:lnTo>
                        <a:pt x="880" y="116"/>
                      </a:lnTo>
                      <a:lnTo>
                        <a:pt x="763" y="168"/>
                      </a:lnTo>
                      <a:lnTo>
                        <a:pt x="634" y="246"/>
                      </a:lnTo>
                      <a:lnTo>
                        <a:pt x="530" y="323"/>
                      </a:lnTo>
                      <a:lnTo>
                        <a:pt x="427" y="427"/>
                      </a:lnTo>
                      <a:lnTo>
                        <a:pt x="336" y="517"/>
                      </a:lnTo>
                      <a:lnTo>
                        <a:pt x="246" y="634"/>
                      </a:lnTo>
                      <a:lnTo>
                        <a:pt x="181" y="750"/>
                      </a:lnTo>
                      <a:lnTo>
                        <a:pt x="117" y="880"/>
                      </a:lnTo>
                      <a:lnTo>
                        <a:pt x="65" y="1009"/>
                      </a:lnTo>
                      <a:lnTo>
                        <a:pt x="39" y="1151"/>
                      </a:lnTo>
                      <a:lnTo>
                        <a:pt x="13" y="1294"/>
                      </a:lnTo>
                      <a:lnTo>
                        <a:pt x="0" y="1436"/>
                      </a:lnTo>
                      <a:lnTo>
                        <a:pt x="0" y="4204"/>
                      </a:lnTo>
                      <a:lnTo>
                        <a:pt x="13" y="4346"/>
                      </a:lnTo>
                      <a:lnTo>
                        <a:pt x="39" y="4489"/>
                      </a:lnTo>
                      <a:lnTo>
                        <a:pt x="65" y="4631"/>
                      </a:lnTo>
                      <a:lnTo>
                        <a:pt x="117" y="4760"/>
                      </a:lnTo>
                      <a:lnTo>
                        <a:pt x="181" y="4890"/>
                      </a:lnTo>
                      <a:lnTo>
                        <a:pt x="246" y="5006"/>
                      </a:lnTo>
                      <a:lnTo>
                        <a:pt x="336" y="5123"/>
                      </a:lnTo>
                      <a:lnTo>
                        <a:pt x="427" y="5226"/>
                      </a:lnTo>
                      <a:lnTo>
                        <a:pt x="530" y="5317"/>
                      </a:lnTo>
                      <a:lnTo>
                        <a:pt x="634" y="5394"/>
                      </a:lnTo>
                      <a:lnTo>
                        <a:pt x="763" y="5472"/>
                      </a:lnTo>
                      <a:lnTo>
                        <a:pt x="880" y="5524"/>
                      </a:lnTo>
                      <a:lnTo>
                        <a:pt x="1022" y="5575"/>
                      </a:lnTo>
                      <a:lnTo>
                        <a:pt x="1151" y="5614"/>
                      </a:lnTo>
                      <a:lnTo>
                        <a:pt x="1294" y="5640"/>
                      </a:lnTo>
                      <a:lnTo>
                        <a:pt x="30386" y="5640"/>
                      </a:lnTo>
                      <a:lnTo>
                        <a:pt x="30541" y="5614"/>
                      </a:lnTo>
                      <a:lnTo>
                        <a:pt x="30671" y="5575"/>
                      </a:lnTo>
                      <a:lnTo>
                        <a:pt x="30800" y="5524"/>
                      </a:lnTo>
                      <a:lnTo>
                        <a:pt x="30929" y="5472"/>
                      </a:lnTo>
                      <a:lnTo>
                        <a:pt x="31046" y="5394"/>
                      </a:lnTo>
                      <a:lnTo>
                        <a:pt x="31162" y="5317"/>
                      </a:lnTo>
                      <a:lnTo>
                        <a:pt x="31266" y="5226"/>
                      </a:lnTo>
                      <a:lnTo>
                        <a:pt x="31356" y="5123"/>
                      </a:lnTo>
                      <a:lnTo>
                        <a:pt x="31434" y="5006"/>
                      </a:lnTo>
                      <a:lnTo>
                        <a:pt x="31512" y="4890"/>
                      </a:lnTo>
                      <a:lnTo>
                        <a:pt x="31576" y="4760"/>
                      </a:lnTo>
                      <a:lnTo>
                        <a:pt x="31615" y="4631"/>
                      </a:lnTo>
                      <a:lnTo>
                        <a:pt x="31654" y="4489"/>
                      </a:lnTo>
                      <a:lnTo>
                        <a:pt x="31680" y="4346"/>
                      </a:lnTo>
                      <a:lnTo>
                        <a:pt x="31680" y="4204"/>
                      </a:lnTo>
                      <a:lnTo>
                        <a:pt x="31680" y="1436"/>
                      </a:lnTo>
                      <a:lnTo>
                        <a:pt x="31680" y="1294"/>
                      </a:lnTo>
                      <a:lnTo>
                        <a:pt x="31654" y="1151"/>
                      </a:lnTo>
                      <a:lnTo>
                        <a:pt x="31615" y="1009"/>
                      </a:lnTo>
                      <a:lnTo>
                        <a:pt x="31576" y="880"/>
                      </a:lnTo>
                      <a:lnTo>
                        <a:pt x="31512" y="750"/>
                      </a:lnTo>
                      <a:lnTo>
                        <a:pt x="31434" y="634"/>
                      </a:lnTo>
                      <a:lnTo>
                        <a:pt x="31356" y="517"/>
                      </a:lnTo>
                      <a:lnTo>
                        <a:pt x="31266" y="427"/>
                      </a:lnTo>
                      <a:lnTo>
                        <a:pt x="31162" y="323"/>
                      </a:lnTo>
                      <a:lnTo>
                        <a:pt x="31046" y="246"/>
                      </a:lnTo>
                      <a:lnTo>
                        <a:pt x="30929" y="168"/>
                      </a:lnTo>
                      <a:lnTo>
                        <a:pt x="30800" y="116"/>
                      </a:lnTo>
                      <a:lnTo>
                        <a:pt x="30671" y="65"/>
                      </a:lnTo>
                      <a:lnTo>
                        <a:pt x="30541" y="26"/>
                      </a:lnTo>
                      <a:lnTo>
                        <a:pt x="30386" y="13"/>
                      </a:lnTo>
                      <a:lnTo>
                        <a:pt x="30244" y="0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1814;p34"/>
                <p:cNvSpPr/>
                <p:nvPr/>
              </p:nvSpPr>
              <p:spPr>
                <a:xfrm>
                  <a:off x="2285475" y="3931825"/>
                  <a:ext cx="1630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0" h="5641" extrusionOk="0">
                      <a:moveTo>
                        <a:pt x="0" y="0"/>
                      </a:moveTo>
                      <a:lnTo>
                        <a:pt x="0" y="5640"/>
                      </a:lnTo>
                      <a:lnTo>
                        <a:pt x="5446" y="5640"/>
                      </a:lnTo>
                      <a:lnTo>
                        <a:pt x="5575" y="5614"/>
                      </a:lnTo>
                      <a:lnTo>
                        <a:pt x="5679" y="5588"/>
                      </a:lnTo>
                      <a:lnTo>
                        <a:pt x="5795" y="5549"/>
                      </a:lnTo>
                      <a:lnTo>
                        <a:pt x="5899" y="5498"/>
                      </a:lnTo>
                      <a:lnTo>
                        <a:pt x="6002" y="5433"/>
                      </a:lnTo>
                      <a:lnTo>
                        <a:pt x="6093" y="5368"/>
                      </a:lnTo>
                      <a:lnTo>
                        <a:pt x="6170" y="5291"/>
                      </a:lnTo>
                      <a:lnTo>
                        <a:pt x="6248" y="5213"/>
                      </a:lnTo>
                      <a:lnTo>
                        <a:pt x="6326" y="5110"/>
                      </a:lnTo>
                      <a:lnTo>
                        <a:pt x="6377" y="5019"/>
                      </a:lnTo>
                      <a:lnTo>
                        <a:pt x="6429" y="4916"/>
                      </a:lnTo>
                      <a:lnTo>
                        <a:pt x="6468" y="4799"/>
                      </a:lnTo>
                      <a:lnTo>
                        <a:pt x="6507" y="4683"/>
                      </a:lnTo>
                      <a:lnTo>
                        <a:pt x="6520" y="4566"/>
                      </a:lnTo>
                      <a:lnTo>
                        <a:pt x="6520" y="4450"/>
                      </a:lnTo>
                      <a:lnTo>
                        <a:pt x="6520" y="1203"/>
                      </a:lnTo>
                      <a:lnTo>
                        <a:pt x="6520" y="1074"/>
                      </a:lnTo>
                      <a:lnTo>
                        <a:pt x="6507" y="957"/>
                      </a:lnTo>
                      <a:lnTo>
                        <a:pt x="6468" y="841"/>
                      </a:lnTo>
                      <a:lnTo>
                        <a:pt x="6429" y="724"/>
                      </a:lnTo>
                      <a:lnTo>
                        <a:pt x="6377" y="621"/>
                      </a:lnTo>
                      <a:lnTo>
                        <a:pt x="6326" y="530"/>
                      </a:lnTo>
                      <a:lnTo>
                        <a:pt x="6248" y="440"/>
                      </a:lnTo>
                      <a:lnTo>
                        <a:pt x="6170" y="349"/>
                      </a:lnTo>
                      <a:lnTo>
                        <a:pt x="6093" y="272"/>
                      </a:lnTo>
                      <a:lnTo>
                        <a:pt x="6002" y="207"/>
                      </a:lnTo>
                      <a:lnTo>
                        <a:pt x="5899" y="142"/>
                      </a:lnTo>
                      <a:lnTo>
                        <a:pt x="5795" y="91"/>
                      </a:lnTo>
                      <a:lnTo>
                        <a:pt x="5679" y="52"/>
                      </a:lnTo>
                      <a:lnTo>
                        <a:pt x="5575" y="26"/>
                      </a:lnTo>
                      <a:lnTo>
                        <a:pt x="5446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1815;p34"/>
                <p:cNvSpPr/>
                <p:nvPr/>
              </p:nvSpPr>
              <p:spPr>
                <a:xfrm>
                  <a:off x="1787775" y="3931825"/>
                  <a:ext cx="3732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8" h="5641" extrusionOk="0">
                      <a:moveTo>
                        <a:pt x="0" y="0"/>
                      </a:moveTo>
                      <a:lnTo>
                        <a:pt x="0" y="5640"/>
                      </a:lnTo>
                      <a:lnTo>
                        <a:pt x="14928" y="5640"/>
                      </a:lnTo>
                      <a:lnTo>
                        <a:pt x="1492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1816;p34"/>
                <p:cNvSpPr/>
                <p:nvPr/>
              </p:nvSpPr>
              <p:spPr>
                <a:xfrm>
                  <a:off x="1661325" y="3931825"/>
                  <a:ext cx="7826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05" h="557" extrusionOk="0">
                      <a:moveTo>
                        <a:pt x="1009" y="0"/>
                      </a:moveTo>
                      <a:lnTo>
                        <a:pt x="854" y="13"/>
                      </a:lnTo>
                      <a:lnTo>
                        <a:pt x="699" y="39"/>
                      </a:lnTo>
                      <a:lnTo>
                        <a:pt x="556" y="91"/>
                      </a:lnTo>
                      <a:lnTo>
                        <a:pt x="427" y="155"/>
                      </a:lnTo>
                      <a:lnTo>
                        <a:pt x="298" y="233"/>
                      </a:lnTo>
                      <a:lnTo>
                        <a:pt x="194" y="323"/>
                      </a:lnTo>
                      <a:lnTo>
                        <a:pt x="91" y="427"/>
                      </a:lnTo>
                      <a:lnTo>
                        <a:pt x="0" y="556"/>
                      </a:lnTo>
                      <a:lnTo>
                        <a:pt x="31305" y="556"/>
                      </a:lnTo>
                      <a:lnTo>
                        <a:pt x="31214" y="427"/>
                      </a:lnTo>
                      <a:lnTo>
                        <a:pt x="31111" y="323"/>
                      </a:lnTo>
                      <a:lnTo>
                        <a:pt x="30994" y="233"/>
                      </a:lnTo>
                      <a:lnTo>
                        <a:pt x="30878" y="155"/>
                      </a:lnTo>
                      <a:lnTo>
                        <a:pt x="30748" y="91"/>
                      </a:lnTo>
                      <a:lnTo>
                        <a:pt x="30606" y="39"/>
                      </a:lnTo>
                      <a:lnTo>
                        <a:pt x="30451" y="13"/>
                      </a:lnTo>
                      <a:lnTo>
                        <a:pt x="30296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1817;p34"/>
                <p:cNvSpPr/>
                <p:nvPr/>
              </p:nvSpPr>
              <p:spPr>
                <a:xfrm>
                  <a:off x="1661325" y="4058900"/>
                  <a:ext cx="7826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05" h="558" extrusionOk="0">
                      <a:moveTo>
                        <a:pt x="0" y="1"/>
                      </a:moveTo>
                      <a:lnTo>
                        <a:pt x="91" y="117"/>
                      </a:lnTo>
                      <a:lnTo>
                        <a:pt x="194" y="221"/>
                      </a:lnTo>
                      <a:lnTo>
                        <a:pt x="298" y="324"/>
                      </a:lnTo>
                      <a:lnTo>
                        <a:pt x="427" y="402"/>
                      </a:lnTo>
                      <a:lnTo>
                        <a:pt x="556" y="466"/>
                      </a:lnTo>
                      <a:lnTo>
                        <a:pt x="699" y="518"/>
                      </a:lnTo>
                      <a:lnTo>
                        <a:pt x="854" y="544"/>
                      </a:lnTo>
                      <a:lnTo>
                        <a:pt x="1009" y="557"/>
                      </a:lnTo>
                      <a:lnTo>
                        <a:pt x="30296" y="557"/>
                      </a:lnTo>
                      <a:lnTo>
                        <a:pt x="30451" y="544"/>
                      </a:lnTo>
                      <a:lnTo>
                        <a:pt x="30606" y="518"/>
                      </a:lnTo>
                      <a:lnTo>
                        <a:pt x="30748" y="466"/>
                      </a:lnTo>
                      <a:lnTo>
                        <a:pt x="30878" y="402"/>
                      </a:lnTo>
                      <a:lnTo>
                        <a:pt x="31007" y="324"/>
                      </a:lnTo>
                      <a:lnTo>
                        <a:pt x="31111" y="221"/>
                      </a:lnTo>
                      <a:lnTo>
                        <a:pt x="31214" y="117"/>
                      </a:lnTo>
                      <a:lnTo>
                        <a:pt x="31305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7" name="Google Shape;1818;p34"/>
              <p:cNvGrpSpPr/>
              <p:nvPr/>
            </p:nvGrpSpPr>
            <p:grpSpPr>
              <a:xfrm>
                <a:off x="4022458" y="2132326"/>
                <a:ext cx="960458" cy="171021"/>
                <a:chOff x="1656475" y="3931825"/>
                <a:chExt cx="792000" cy="141025"/>
              </a:xfrm>
            </p:grpSpPr>
            <p:sp>
              <p:nvSpPr>
                <p:cNvPr id="744" name="Google Shape;1819;p34"/>
                <p:cNvSpPr/>
                <p:nvPr/>
              </p:nvSpPr>
              <p:spPr>
                <a:xfrm>
                  <a:off x="1656475" y="3931825"/>
                  <a:ext cx="7920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0" h="5641" extrusionOk="0">
                      <a:moveTo>
                        <a:pt x="1449" y="0"/>
                      </a:moveTo>
                      <a:lnTo>
                        <a:pt x="1294" y="13"/>
                      </a:lnTo>
                      <a:lnTo>
                        <a:pt x="1151" y="26"/>
                      </a:lnTo>
                      <a:lnTo>
                        <a:pt x="1022" y="65"/>
                      </a:lnTo>
                      <a:lnTo>
                        <a:pt x="880" y="116"/>
                      </a:lnTo>
                      <a:lnTo>
                        <a:pt x="763" y="168"/>
                      </a:lnTo>
                      <a:lnTo>
                        <a:pt x="634" y="246"/>
                      </a:lnTo>
                      <a:lnTo>
                        <a:pt x="530" y="323"/>
                      </a:lnTo>
                      <a:lnTo>
                        <a:pt x="427" y="427"/>
                      </a:lnTo>
                      <a:lnTo>
                        <a:pt x="336" y="517"/>
                      </a:lnTo>
                      <a:lnTo>
                        <a:pt x="246" y="634"/>
                      </a:lnTo>
                      <a:lnTo>
                        <a:pt x="181" y="750"/>
                      </a:lnTo>
                      <a:lnTo>
                        <a:pt x="117" y="880"/>
                      </a:lnTo>
                      <a:lnTo>
                        <a:pt x="65" y="1009"/>
                      </a:lnTo>
                      <a:lnTo>
                        <a:pt x="39" y="1151"/>
                      </a:lnTo>
                      <a:lnTo>
                        <a:pt x="13" y="1294"/>
                      </a:lnTo>
                      <a:lnTo>
                        <a:pt x="0" y="1436"/>
                      </a:lnTo>
                      <a:lnTo>
                        <a:pt x="0" y="4204"/>
                      </a:lnTo>
                      <a:lnTo>
                        <a:pt x="13" y="4346"/>
                      </a:lnTo>
                      <a:lnTo>
                        <a:pt x="39" y="4489"/>
                      </a:lnTo>
                      <a:lnTo>
                        <a:pt x="65" y="4631"/>
                      </a:lnTo>
                      <a:lnTo>
                        <a:pt x="117" y="4760"/>
                      </a:lnTo>
                      <a:lnTo>
                        <a:pt x="181" y="4890"/>
                      </a:lnTo>
                      <a:lnTo>
                        <a:pt x="246" y="5006"/>
                      </a:lnTo>
                      <a:lnTo>
                        <a:pt x="336" y="5123"/>
                      </a:lnTo>
                      <a:lnTo>
                        <a:pt x="427" y="5226"/>
                      </a:lnTo>
                      <a:lnTo>
                        <a:pt x="530" y="5317"/>
                      </a:lnTo>
                      <a:lnTo>
                        <a:pt x="634" y="5394"/>
                      </a:lnTo>
                      <a:lnTo>
                        <a:pt x="763" y="5472"/>
                      </a:lnTo>
                      <a:lnTo>
                        <a:pt x="880" y="5524"/>
                      </a:lnTo>
                      <a:lnTo>
                        <a:pt x="1022" y="5575"/>
                      </a:lnTo>
                      <a:lnTo>
                        <a:pt x="1151" y="5614"/>
                      </a:lnTo>
                      <a:lnTo>
                        <a:pt x="1294" y="5640"/>
                      </a:lnTo>
                      <a:lnTo>
                        <a:pt x="30386" y="5640"/>
                      </a:lnTo>
                      <a:lnTo>
                        <a:pt x="30541" y="5614"/>
                      </a:lnTo>
                      <a:lnTo>
                        <a:pt x="30671" y="5575"/>
                      </a:lnTo>
                      <a:lnTo>
                        <a:pt x="30800" y="5524"/>
                      </a:lnTo>
                      <a:lnTo>
                        <a:pt x="30929" y="5472"/>
                      </a:lnTo>
                      <a:lnTo>
                        <a:pt x="31046" y="5394"/>
                      </a:lnTo>
                      <a:lnTo>
                        <a:pt x="31162" y="5317"/>
                      </a:lnTo>
                      <a:lnTo>
                        <a:pt x="31266" y="5226"/>
                      </a:lnTo>
                      <a:lnTo>
                        <a:pt x="31356" y="5123"/>
                      </a:lnTo>
                      <a:lnTo>
                        <a:pt x="31434" y="5006"/>
                      </a:lnTo>
                      <a:lnTo>
                        <a:pt x="31512" y="4890"/>
                      </a:lnTo>
                      <a:lnTo>
                        <a:pt x="31576" y="4760"/>
                      </a:lnTo>
                      <a:lnTo>
                        <a:pt x="31615" y="4631"/>
                      </a:lnTo>
                      <a:lnTo>
                        <a:pt x="31654" y="4489"/>
                      </a:lnTo>
                      <a:lnTo>
                        <a:pt x="31680" y="4346"/>
                      </a:lnTo>
                      <a:lnTo>
                        <a:pt x="31680" y="4204"/>
                      </a:lnTo>
                      <a:lnTo>
                        <a:pt x="31680" y="1436"/>
                      </a:lnTo>
                      <a:lnTo>
                        <a:pt x="31680" y="1294"/>
                      </a:lnTo>
                      <a:lnTo>
                        <a:pt x="31654" y="1151"/>
                      </a:lnTo>
                      <a:lnTo>
                        <a:pt x="31615" y="1009"/>
                      </a:lnTo>
                      <a:lnTo>
                        <a:pt x="31576" y="880"/>
                      </a:lnTo>
                      <a:lnTo>
                        <a:pt x="31512" y="750"/>
                      </a:lnTo>
                      <a:lnTo>
                        <a:pt x="31434" y="634"/>
                      </a:lnTo>
                      <a:lnTo>
                        <a:pt x="31356" y="517"/>
                      </a:lnTo>
                      <a:lnTo>
                        <a:pt x="31266" y="427"/>
                      </a:lnTo>
                      <a:lnTo>
                        <a:pt x="31162" y="323"/>
                      </a:lnTo>
                      <a:lnTo>
                        <a:pt x="31046" y="246"/>
                      </a:lnTo>
                      <a:lnTo>
                        <a:pt x="30929" y="168"/>
                      </a:lnTo>
                      <a:lnTo>
                        <a:pt x="30800" y="116"/>
                      </a:lnTo>
                      <a:lnTo>
                        <a:pt x="30671" y="65"/>
                      </a:lnTo>
                      <a:lnTo>
                        <a:pt x="30541" y="26"/>
                      </a:lnTo>
                      <a:lnTo>
                        <a:pt x="30386" y="13"/>
                      </a:lnTo>
                      <a:lnTo>
                        <a:pt x="30244" y="0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1820;p34"/>
                <p:cNvSpPr/>
                <p:nvPr/>
              </p:nvSpPr>
              <p:spPr>
                <a:xfrm>
                  <a:off x="2285475" y="3931825"/>
                  <a:ext cx="1630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0" h="5641" extrusionOk="0">
                      <a:moveTo>
                        <a:pt x="0" y="0"/>
                      </a:moveTo>
                      <a:lnTo>
                        <a:pt x="0" y="5640"/>
                      </a:lnTo>
                      <a:lnTo>
                        <a:pt x="5446" y="5640"/>
                      </a:lnTo>
                      <a:lnTo>
                        <a:pt x="5575" y="5614"/>
                      </a:lnTo>
                      <a:lnTo>
                        <a:pt x="5679" y="5588"/>
                      </a:lnTo>
                      <a:lnTo>
                        <a:pt x="5795" y="5549"/>
                      </a:lnTo>
                      <a:lnTo>
                        <a:pt x="5899" y="5498"/>
                      </a:lnTo>
                      <a:lnTo>
                        <a:pt x="6002" y="5433"/>
                      </a:lnTo>
                      <a:lnTo>
                        <a:pt x="6093" y="5368"/>
                      </a:lnTo>
                      <a:lnTo>
                        <a:pt x="6170" y="5291"/>
                      </a:lnTo>
                      <a:lnTo>
                        <a:pt x="6248" y="5213"/>
                      </a:lnTo>
                      <a:lnTo>
                        <a:pt x="6326" y="5110"/>
                      </a:lnTo>
                      <a:lnTo>
                        <a:pt x="6377" y="5019"/>
                      </a:lnTo>
                      <a:lnTo>
                        <a:pt x="6429" y="4916"/>
                      </a:lnTo>
                      <a:lnTo>
                        <a:pt x="6468" y="4799"/>
                      </a:lnTo>
                      <a:lnTo>
                        <a:pt x="6507" y="4683"/>
                      </a:lnTo>
                      <a:lnTo>
                        <a:pt x="6520" y="4566"/>
                      </a:lnTo>
                      <a:lnTo>
                        <a:pt x="6520" y="4450"/>
                      </a:lnTo>
                      <a:lnTo>
                        <a:pt x="6520" y="1203"/>
                      </a:lnTo>
                      <a:lnTo>
                        <a:pt x="6520" y="1074"/>
                      </a:lnTo>
                      <a:lnTo>
                        <a:pt x="6507" y="957"/>
                      </a:lnTo>
                      <a:lnTo>
                        <a:pt x="6468" y="841"/>
                      </a:lnTo>
                      <a:lnTo>
                        <a:pt x="6429" y="724"/>
                      </a:lnTo>
                      <a:lnTo>
                        <a:pt x="6377" y="621"/>
                      </a:lnTo>
                      <a:lnTo>
                        <a:pt x="6326" y="530"/>
                      </a:lnTo>
                      <a:lnTo>
                        <a:pt x="6248" y="440"/>
                      </a:lnTo>
                      <a:lnTo>
                        <a:pt x="6170" y="349"/>
                      </a:lnTo>
                      <a:lnTo>
                        <a:pt x="6093" y="272"/>
                      </a:lnTo>
                      <a:lnTo>
                        <a:pt x="6002" y="207"/>
                      </a:lnTo>
                      <a:lnTo>
                        <a:pt x="5899" y="142"/>
                      </a:lnTo>
                      <a:lnTo>
                        <a:pt x="5795" y="91"/>
                      </a:lnTo>
                      <a:lnTo>
                        <a:pt x="5679" y="52"/>
                      </a:lnTo>
                      <a:lnTo>
                        <a:pt x="5575" y="26"/>
                      </a:lnTo>
                      <a:lnTo>
                        <a:pt x="5446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1821;p34"/>
                <p:cNvSpPr/>
                <p:nvPr/>
              </p:nvSpPr>
              <p:spPr>
                <a:xfrm>
                  <a:off x="1787775" y="3931825"/>
                  <a:ext cx="3732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8" h="5641" extrusionOk="0">
                      <a:moveTo>
                        <a:pt x="0" y="0"/>
                      </a:moveTo>
                      <a:lnTo>
                        <a:pt x="0" y="5640"/>
                      </a:lnTo>
                      <a:lnTo>
                        <a:pt x="14928" y="5640"/>
                      </a:lnTo>
                      <a:lnTo>
                        <a:pt x="1492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1822;p34"/>
                <p:cNvSpPr/>
                <p:nvPr/>
              </p:nvSpPr>
              <p:spPr>
                <a:xfrm>
                  <a:off x="1661325" y="3931825"/>
                  <a:ext cx="7826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05" h="557" extrusionOk="0">
                      <a:moveTo>
                        <a:pt x="1009" y="0"/>
                      </a:moveTo>
                      <a:lnTo>
                        <a:pt x="854" y="13"/>
                      </a:lnTo>
                      <a:lnTo>
                        <a:pt x="699" y="39"/>
                      </a:lnTo>
                      <a:lnTo>
                        <a:pt x="556" y="91"/>
                      </a:lnTo>
                      <a:lnTo>
                        <a:pt x="427" y="155"/>
                      </a:lnTo>
                      <a:lnTo>
                        <a:pt x="298" y="233"/>
                      </a:lnTo>
                      <a:lnTo>
                        <a:pt x="194" y="323"/>
                      </a:lnTo>
                      <a:lnTo>
                        <a:pt x="91" y="427"/>
                      </a:lnTo>
                      <a:lnTo>
                        <a:pt x="0" y="556"/>
                      </a:lnTo>
                      <a:lnTo>
                        <a:pt x="31305" y="556"/>
                      </a:lnTo>
                      <a:lnTo>
                        <a:pt x="31214" y="427"/>
                      </a:lnTo>
                      <a:lnTo>
                        <a:pt x="31111" y="323"/>
                      </a:lnTo>
                      <a:lnTo>
                        <a:pt x="30994" y="233"/>
                      </a:lnTo>
                      <a:lnTo>
                        <a:pt x="30878" y="155"/>
                      </a:lnTo>
                      <a:lnTo>
                        <a:pt x="30748" y="91"/>
                      </a:lnTo>
                      <a:lnTo>
                        <a:pt x="30606" y="39"/>
                      </a:lnTo>
                      <a:lnTo>
                        <a:pt x="30451" y="13"/>
                      </a:lnTo>
                      <a:lnTo>
                        <a:pt x="30296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1823;p34"/>
                <p:cNvSpPr/>
                <p:nvPr/>
              </p:nvSpPr>
              <p:spPr>
                <a:xfrm>
                  <a:off x="1661325" y="4058900"/>
                  <a:ext cx="7826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05" h="558" extrusionOk="0">
                      <a:moveTo>
                        <a:pt x="0" y="1"/>
                      </a:moveTo>
                      <a:lnTo>
                        <a:pt x="91" y="117"/>
                      </a:lnTo>
                      <a:lnTo>
                        <a:pt x="194" y="221"/>
                      </a:lnTo>
                      <a:lnTo>
                        <a:pt x="298" y="324"/>
                      </a:lnTo>
                      <a:lnTo>
                        <a:pt x="427" y="402"/>
                      </a:lnTo>
                      <a:lnTo>
                        <a:pt x="556" y="466"/>
                      </a:lnTo>
                      <a:lnTo>
                        <a:pt x="699" y="518"/>
                      </a:lnTo>
                      <a:lnTo>
                        <a:pt x="854" y="544"/>
                      </a:lnTo>
                      <a:lnTo>
                        <a:pt x="1009" y="557"/>
                      </a:lnTo>
                      <a:lnTo>
                        <a:pt x="30296" y="557"/>
                      </a:lnTo>
                      <a:lnTo>
                        <a:pt x="30451" y="544"/>
                      </a:lnTo>
                      <a:lnTo>
                        <a:pt x="30606" y="518"/>
                      </a:lnTo>
                      <a:lnTo>
                        <a:pt x="30748" y="466"/>
                      </a:lnTo>
                      <a:lnTo>
                        <a:pt x="30878" y="402"/>
                      </a:lnTo>
                      <a:lnTo>
                        <a:pt x="31007" y="324"/>
                      </a:lnTo>
                      <a:lnTo>
                        <a:pt x="31111" y="221"/>
                      </a:lnTo>
                      <a:lnTo>
                        <a:pt x="31214" y="117"/>
                      </a:lnTo>
                      <a:lnTo>
                        <a:pt x="31305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8" name="Google Shape;1824;p34"/>
              <p:cNvGrpSpPr/>
              <p:nvPr/>
            </p:nvGrpSpPr>
            <p:grpSpPr>
              <a:xfrm>
                <a:off x="4068663" y="1961301"/>
                <a:ext cx="960458" cy="171021"/>
                <a:chOff x="1656475" y="3931825"/>
                <a:chExt cx="792000" cy="141025"/>
              </a:xfrm>
            </p:grpSpPr>
            <p:sp>
              <p:nvSpPr>
                <p:cNvPr id="739" name="Google Shape;1825;p34"/>
                <p:cNvSpPr/>
                <p:nvPr/>
              </p:nvSpPr>
              <p:spPr>
                <a:xfrm>
                  <a:off x="1656475" y="3931825"/>
                  <a:ext cx="7920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0" h="5641" extrusionOk="0">
                      <a:moveTo>
                        <a:pt x="1449" y="0"/>
                      </a:moveTo>
                      <a:lnTo>
                        <a:pt x="1294" y="13"/>
                      </a:lnTo>
                      <a:lnTo>
                        <a:pt x="1151" y="26"/>
                      </a:lnTo>
                      <a:lnTo>
                        <a:pt x="1022" y="65"/>
                      </a:lnTo>
                      <a:lnTo>
                        <a:pt x="880" y="116"/>
                      </a:lnTo>
                      <a:lnTo>
                        <a:pt x="763" y="168"/>
                      </a:lnTo>
                      <a:lnTo>
                        <a:pt x="634" y="246"/>
                      </a:lnTo>
                      <a:lnTo>
                        <a:pt x="530" y="323"/>
                      </a:lnTo>
                      <a:lnTo>
                        <a:pt x="427" y="427"/>
                      </a:lnTo>
                      <a:lnTo>
                        <a:pt x="336" y="517"/>
                      </a:lnTo>
                      <a:lnTo>
                        <a:pt x="246" y="634"/>
                      </a:lnTo>
                      <a:lnTo>
                        <a:pt x="181" y="750"/>
                      </a:lnTo>
                      <a:lnTo>
                        <a:pt x="117" y="880"/>
                      </a:lnTo>
                      <a:lnTo>
                        <a:pt x="65" y="1009"/>
                      </a:lnTo>
                      <a:lnTo>
                        <a:pt x="39" y="1151"/>
                      </a:lnTo>
                      <a:lnTo>
                        <a:pt x="13" y="1294"/>
                      </a:lnTo>
                      <a:lnTo>
                        <a:pt x="0" y="1436"/>
                      </a:lnTo>
                      <a:lnTo>
                        <a:pt x="0" y="4204"/>
                      </a:lnTo>
                      <a:lnTo>
                        <a:pt x="13" y="4346"/>
                      </a:lnTo>
                      <a:lnTo>
                        <a:pt x="39" y="4489"/>
                      </a:lnTo>
                      <a:lnTo>
                        <a:pt x="65" y="4631"/>
                      </a:lnTo>
                      <a:lnTo>
                        <a:pt x="117" y="4760"/>
                      </a:lnTo>
                      <a:lnTo>
                        <a:pt x="181" y="4890"/>
                      </a:lnTo>
                      <a:lnTo>
                        <a:pt x="246" y="5006"/>
                      </a:lnTo>
                      <a:lnTo>
                        <a:pt x="336" y="5123"/>
                      </a:lnTo>
                      <a:lnTo>
                        <a:pt x="427" y="5226"/>
                      </a:lnTo>
                      <a:lnTo>
                        <a:pt x="530" y="5317"/>
                      </a:lnTo>
                      <a:lnTo>
                        <a:pt x="634" y="5394"/>
                      </a:lnTo>
                      <a:lnTo>
                        <a:pt x="763" y="5472"/>
                      </a:lnTo>
                      <a:lnTo>
                        <a:pt x="880" y="5524"/>
                      </a:lnTo>
                      <a:lnTo>
                        <a:pt x="1022" y="5575"/>
                      </a:lnTo>
                      <a:lnTo>
                        <a:pt x="1151" y="5614"/>
                      </a:lnTo>
                      <a:lnTo>
                        <a:pt x="1294" y="5640"/>
                      </a:lnTo>
                      <a:lnTo>
                        <a:pt x="30386" y="5640"/>
                      </a:lnTo>
                      <a:lnTo>
                        <a:pt x="30541" y="5614"/>
                      </a:lnTo>
                      <a:lnTo>
                        <a:pt x="30671" y="5575"/>
                      </a:lnTo>
                      <a:lnTo>
                        <a:pt x="30800" y="5524"/>
                      </a:lnTo>
                      <a:lnTo>
                        <a:pt x="30929" y="5472"/>
                      </a:lnTo>
                      <a:lnTo>
                        <a:pt x="31046" y="5394"/>
                      </a:lnTo>
                      <a:lnTo>
                        <a:pt x="31162" y="5317"/>
                      </a:lnTo>
                      <a:lnTo>
                        <a:pt x="31266" y="5226"/>
                      </a:lnTo>
                      <a:lnTo>
                        <a:pt x="31356" y="5123"/>
                      </a:lnTo>
                      <a:lnTo>
                        <a:pt x="31434" y="5006"/>
                      </a:lnTo>
                      <a:lnTo>
                        <a:pt x="31512" y="4890"/>
                      </a:lnTo>
                      <a:lnTo>
                        <a:pt x="31576" y="4760"/>
                      </a:lnTo>
                      <a:lnTo>
                        <a:pt x="31615" y="4631"/>
                      </a:lnTo>
                      <a:lnTo>
                        <a:pt x="31654" y="4489"/>
                      </a:lnTo>
                      <a:lnTo>
                        <a:pt x="31680" y="4346"/>
                      </a:lnTo>
                      <a:lnTo>
                        <a:pt x="31680" y="4204"/>
                      </a:lnTo>
                      <a:lnTo>
                        <a:pt x="31680" y="1436"/>
                      </a:lnTo>
                      <a:lnTo>
                        <a:pt x="31680" y="1294"/>
                      </a:lnTo>
                      <a:lnTo>
                        <a:pt x="31654" y="1151"/>
                      </a:lnTo>
                      <a:lnTo>
                        <a:pt x="31615" y="1009"/>
                      </a:lnTo>
                      <a:lnTo>
                        <a:pt x="31576" y="880"/>
                      </a:lnTo>
                      <a:lnTo>
                        <a:pt x="31512" y="750"/>
                      </a:lnTo>
                      <a:lnTo>
                        <a:pt x="31434" y="634"/>
                      </a:lnTo>
                      <a:lnTo>
                        <a:pt x="31356" y="517"/>
                      </a:lnTo>
                      <a:lnTo>
                        <a:pt x="31266" y="427"/>
                      </a:lnTo>
                      <a:lnTo>
                        <a:pt x="31162" y="323"/>
                      </a:lnTo>
                      <a:lnTo>
                        <a:pt x="31046" y="246"/>
                      </a:lnTo>
                      <a:lnTo>
                        <a:pt x="30929" y="168"/>
                      </a:lnTo>
                      <a:lnTo>
                        <a:pt x="30800" y="116"/>
                      </a:lnTo>
                      <a:lnTo>
                        <a:pt x="30671" y="65"/>
                      </a:lnTo>
                      <a:lnTo>
                        <a:pt x="30541" y="26"/>
                      </a:lnTo>
                      <a:lnTo>
                        <a:pt x="30386" y="13"/>
                      </a:lnTo>
                      <a:lnTo>
                        <a:pt x="30244" y="0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1826;p34"/>
                <p:cNvSpPr/>
                <p:nvPr/>
              </p:nvSpPr>
              <p:spPr>
                <a:xfrm>
                  <a:off x="2285475" y="3931825"/>
                  <a:ext cx="1630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0" h="5641" extrusionOk="0">
                      <a:moveTo>
                        <a:pt x="0" y="0"/>
                      </a:moveTo>
                      <a:lnTo>
                        <a:pt x="0" y="5640"/>
                      </a:lnTo>
                      <a:lnTo>
                        <a:pt x="5446" y="5640"/>
                      </a:lnTo>
                      <a:lnTo>
                        <a:pt x="5575" y="5614"/>
                      </a:lnTo>
                      <a:lnTo>
                        <a:pt x="5679" y="5588"/>
                      </a:lnTo>
                      <a:lnTo>
                        <a:pt x="5795" y="5549"/>
                      </a:lnTo>
                      <a:lnTo>
                        <a:pt x="5899" y="5498"/>
                      </a:lnTo>
                      <a:lnTo>
                        <a:pt x="6002" y="5433"/>
                      </a:lnTo>
                      <a:lnTo>
                        <a:pt x="6093" y="5368"/>
                      </a:lnTo>
                      <a:lnTo>
                        <a:pt x="6170" y="5291"/>
                      </a:lnTo>
                      <a:lnTo>
                        <a:pt x="6248" y="5213"/>
                      </a:lnTo>
                      <a:lnTo>
                        <a:pt x="6326" y="5110"/>
                      </a:lnTo>
                      <a:lnTo>
                        <a:pt x="6377" y="5019"/>
                      </a:lnTo>
                      <a:lnTo>
                        <a:pt x="6429" y="4916"/>
                      </a:lnTo>
                      <a:lnTo>
                        <a:pt x="6468" y="4799"/>
                      </a:lnTo>
                      <a:lnTo>
                        <a:pt x="6507" y="4683"/>
                      </a:lnTo>
                      <a:lnTo>
                        <a:pt x="6520" y="4566"/>
                      </a:lnTo>
                      <a:lnTo>
                        <a:pt x="6520" y="4450"/>
                      </a:lnTo>
                      <a:lnTo>
                        <a:pt x="6520" y="1203"/>
                      </a:lnTo>
                      <a:lnTo>
                        <a:pt x="6520" y="1074"/>
                      </a:lnTo>
                      <a:lnTo>
                        <a:pt x="6507" y="957"/>
                      </a:lnTo>
                      <a:lnTo>
                        <a:pt x="6468" y="841"/>
                      </a:lnTo>
                      <a:lnTo>
                        <a:pt x="6429" y="724"/>
                      </a:lnTo>
                      <a:lnTo>
                        <a:pt x="6377" y="621"/>
                      </a:lnTo>
                      <a:lnTo>
                        <a:pt x="6326" y="530"/>
                      </a:lnTo>
                      <a:lnTo>
                        <a:pt x="6248" y="440"/>
                      </a:lnTo>
                      <a:lnTo>
                        <a:pt x="6170" y="349"/>
                      </a:lnTo>
                      <a:lnTo>
                        <a:pt x="6093" y="272"/>
                      </a:lnTo>
                      <a:lnTo>
                        <a:pt x="6002" y="207"/>
                      </a:lnTo>
                      <a:lnTo>
                        <a:pt x="5899" y="142"/>
                      </a:lnTo>
                      <a:lnTo>
                        <a:pt x="5795" y="91"/>
                      </a:lnTo>
                      <a:lnTo>
                        <a:pt x="5679" y="52"/>
                      </a:lnTo>
                      <a:lnTo>
                        <a:pt x="5575" y="26"/>
                      </a:lnTo>
                      <a:lnTo>
                        <a:pt x="5446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1827;p34"/>
                <p:cNvSpPr/>
                <p:nvPr/>
              </p:nvSpPr>
              <p:spPr>
                <a:xfrm>
                  <a:off x="1787775" y="3931825"/>
                  <a:ext cx="373200" cy="14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8" h="5641" extrusionOk="0">
                      <a:moveTo>
                        <a:pt x="0" y="0"/>
                      </a:moveTo>
                      <a:lnTo>
                        <a:pt x="0" y="5640"/>
                      </a:lnTo>
                      <a:lnTo>
                        <a:pt x="14928" y="5640"/>
                      </a:lnTo>
                      <a:lnTo>
                        <a:pt x="1492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1828;p34"/>
                <p:cNvSpPr/>
                <p:nvPr/>
              </p:nvSpPr>
              <p:spPr>
                <a:xfrm>
                  <a:off x="1661325" y="3931825"/>
                  <a:ext cx="7826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05" h="557" extrusionOk="0">
                      <a:moveTo>
                        <a:pt x="1009" y="0"/>
                      </a:moveTo>
                      <a:lnTo>
                        <a:pt x="854" y="13"/>
                      </a:lnTo>
                      <a:lnTo>
                        <a:pt x="699" y="39"/>
                      </a:lnTo>
                      <a:lnTo>
                        <a:pt x="556" y="91"/>
                      </a:lnTo>
                      <a:lnTo>
                        <a:pt x="427" y="155"/>
                      </a:lnTo>
                      <a:lnTo>
                        <a:pt x="298" y="233"/>
                      </a:lnTo>
                      <a:lnTo>
                        <a:pt x="194" y="323"/>
                      </a:lnTo>
                      <a:lnTo>
                        <a:pt x="91" y="427"/>
                      </a:lnTo>
                      <a:lnTo>
                        <a:pt x="0" y="556"/>
                      </a:lnTo>
                      <a:lnTo>
                        <a:pt x="31305" y="556"/>
                      </a:lnTo>
                      <a:lnTo>
                        <a:pt x="31214" y="427"/>
                      </a:lnTo>
                      <a:lnTo>
                        <a:pt x="31111" y="323"/>
                      </a:lnTo>
                      <a:lnTo>
                        <a:pt x="30994" y="233"/>
                      </a:lnTo>
                      <a:lnTo>
                        <a:pt x="30878" y="155"/>
                      </a:lnTo>
                      <a:lnTo>
                        <a:pt x="30748" y="91"/>
                      </a:lnTo>
                      <a:lnTo>
                        <a:pt x="30606" y="39"/>
                      </a:lnTo>
                      <a:lnTo>
                        <a:pt x="30451" y="13"/>
                      </a:lnTo>
                      <a:lnTo>
                        <a:pt x="30296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1829;p34"/>
                <p:cNvSpPr/>
                <p:nvPr/>
              </p:nvSpPr>
              <p:spPr>
                <a:xfrm>
                  <a:off x="1661325" y="4058900"/>
                  <a:ext cx="7826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05" h="558" extrusionOk="0">
                      <a:moveTo>
                        <a:pt x="0" y="1"/>
                      </a:moveTo>
                      <a:lnTo>
                        <a:pt x="91" y="117"/>
                      </a:lnTo>
                      <a:lnTo>
                        <a:pt x="194" y="221"/>
                      </a:lnTo>
                      <a:lnTo>
                        <a:pt x="298" y="324"/>
                      </a:lnTo>
                      <a:lnTo>
                        <a:pt x="427" y="402"/>
                      </a:lnTo>
                      <a:lnTo>
                        <a:pt x="556" y="466"/>
                      </a:lnTo>
                      <a:lnTo>
                        <a:pt x="699" y="518"/>
                      </a:lnTo>
                      <a:lnTo>
                        <a:pt x="854" y="544"/>
                      </a:lnTo>
                      <a:lnTo>
                        <a:pt x="1009" y="557"/>
                      </a:lnTo>
                      <a:lnTo>
                        <a:pt x="30296" y="557"/>
                      </a:lnTo>
                      <a:lnTo>
                        <a:pt x="30451" y="544"/>
                      </a:lnTo>
                      <a:lnTo>
                        <a:pt x="30606" y="518"/>
                      </a:lnTo>
                      <a:lnTo>
                        <a:pt x="30748" y="466"/>
                      </a:lnTo>
                      <a:lnTo>
                        <a:pt x="30878" y="402"/>
                      </a:lnTo>
                      <a:lnTo>
                        <a:pt x="31007" y="324"/>
                      </a:lnTo>
                      <a:lnTo>
                        <a:pt x="31111" y="221"/>
                      </a:lnTo>
                      <a:lnTo>
                        <a:pt x="31214" y="117"/>
                      </a:lnTo>
                      <a:lnTo>
                        <a:pt x="31305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825" name="Google Shape;46;p15"/>
          <p:cNvSpPr txBox="1">
            <a:spLocks/>
          </p:cNvSpPr>
          <p:nvPr/>
        </p:nvSpPr>
        <p:spPr>
          <a:xfrm>
            <a:off x="3367660" y="2985816"/>
            <a:ext cx="2291831" cy="73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7 BLOCOS</a:t>
            </a:r>
            <a:endParaRPr lang="pt-BR" sz="3000" dirty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sp>
        <p:nvSpPr>
          <p:cNvPr id="826" name="Google Shape;1160;p27"/>
          <p:cNvSpPr/>
          <p:nvPr/>
        </p:nvSpPr>
        <p:spPr>
          <a:xfrm>
            <a:off x="2827827" y="1837882"/>
            <a:ext cx="3226539" cy="117625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27" name="Google Shape;46;p15"/>
          <p:cNvSpPr txBox="1">
            <a:spLocks/>
          </p:cNvSpPr>
          <p:nvPr/>
        </p:nvSpPr>
        <p:spPr>
          <a:xfrm>
            <a:off x="2868449" y="2092538"/>
            <a:ext cx="3189513" cy="73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pt-BR" sz="3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103 QUESTÕES</a:t>
            </a:r>
            <a:endParaRPr lang="pt-BR" sz="3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828" name="Picture 2" descr="https://d335luupugsy2.cloudfront.net/cms/files/292156/1658943838/$tc41yj0f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42" y="0"/>
            <a:ext cx="2606457" cy="80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" name="Google Shape;47;p15"/>
          <p:cNvSpPr txBox="1">
            <a:spLocks/>
          </p:cNvSpPr>
          <p:nvPr/>
        </p:nvSpPr>
        <p:spPr>
          <a:xfrm>
            <a:off x="6106886" y="4716826"/>
            <a:ext cx="3096985" cy="385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Juíza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Eunice Prado (TJPE/AMB </a:t>
            </a:r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Mulheres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/ENFAM)</a:t>
            </a:r>
          </a:p>
          <a:p>
            <a:pPr algn="ctr"/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Brasília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17 de </a:t>
            </a:r>
            <a:r>
              <a:rPr lang="en-US" sz="1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novembro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60;p27"/>
          <p:cNvSpPr/>
          <p:nvPr/>
        </p:nvSpPr>
        <p:spPr>
          <a:xfrm>
            <a:off x="3140079" y="20684"/>
            <a:ext cx="2479028" cy="247353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" name="Google Shape;1160;p27"/>
          <p:cNvSpPr/>
          <p:nvPr/>
        </p:nvSpPr>
        <p:spPr>
          <a:xfrm>
            <a:off x="5317671" y="867070"/>
            <a:ext cx="3886200" cy="381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" name="Google Shape;46;p15"/>
          <p:cNvSpPr txBox="1">
            <a:spLocks/>
          </p:cNvSpPr>
          <p:nvPr/>
        </p:nvSpPr>
        <p:spPr>
          <a:xfrm>
            <a:off x="3131659" y="577913"/>
            <a:ext cx="2487448" cy="116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pt-BR" sz="3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1.451 RESPOSTAS</a:t>
            </a:r>
            <a:endParaRPr lang="pt-BR" sz="3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6" name="Google Shape;46;p15"/>
          <p:cNvSpPr txBox="1">
            <a:spLocks/>
          </p:cNvSpPr>
          <p:nvPr/>
        </p:nvSpPr>
        <p:spPr>
          <a:xfrm>
            <a:off x="5536880" y="1560885"/>
            <a:ext cx="3323767" cy="2825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 lang="pt-BR" sz="3000" dirty="0" smtClean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r>
              <a:rPr lang="pt-BR" sz="3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99% NÍVEL DE CONFIANÇA</a:t>
            </a:r>
          </a:p>
          <a:p>
            <a:endParaRPr lang="pt-BR" sz="3000" dirty="0" smtClean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r>
              <a:rPr lang="pt-BR" sz="3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5% MARGEM DE ERRO</a:t>
            </a:r>
            <a:endParaRPr lang="pt-BR" sz="3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Google Shape;1160;p27"/>
          <p:cNvSpPr/>
          <p:nvPr/>
        </p:nvSpPr>
        <p:spPr>
          <a:xfrm>
            <a:off x="2666521" y="2494221"/>
            <a:ext cx="2506918" cy="253497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" name="Google Shape;46;p15"/>
          <p:cNvSpPr txBox="1">
            <a:spLocks/>
          </p:cNvSpPr>
          <p:nvPr/>
        </p:nvSpPr>
        <p:spPr>
          <a:xfrm>
            <a:off x="2888190" y="2973795"/>
            <a:ext cx="2057589" cy="153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pt-BR" sz="3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TODOS</a:t>
            </a:r>
          </a:p>
          <a:p>
            <a:r>
              <a:rPr lang="pt-BR" sz="3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OS</a:t>
            </a:r>
          </a:p>
          <a:p>
            <a:r>
              <a:rPr lang="pt-BR" sz="3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RAMOS</a:t>
            </a:r>
            <a:endParaRPr lang="pt-BR" sz="3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5966696" y="1186424"/>
                <a:ext cx="2464136" cy="748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BR" sz="2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p>
                              <m:r>
                                <a:rPr lang="pt-BR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qpN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pt-BR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pt-B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pt-B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pt-BR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p>
                              <m:r>
                                <a:rPr lang="pt-BR" sz="2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pt-BR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pq</m:t>
                          </m:r>
                        </m:den>
                      </m:f>
                    </m:oMath>
                  </m:oMathPara>
                </a14:m>
                <a:endParaRPr lang="pt-BR" sz="2000" dirty="0">
                  <a:solidFill>
                    <a:schemeClr val="bg1"/>
                  </a:solidFill>
                  <a:latin typeface="Lucida Sans" panose="020B0602030504020204" pitchFamily="34" charset="0"/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696" y="1186424"/>
                <a:ext cx="2464136" cy="74892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83" y="168413"/>
            <a:ext cx="2311868" cy="3217043"/>
          </a:xfrm>
          <a:prstGeom prst="rect">
            <a:avLst/>
          </a:prstGeom>
        </p:spPr>
      </p:pic>
      <p:pic>
        <p:nvPicPr>
          <p:cNvPr id="11" name="Picture 2" descr="https://d335luupugsy2.cloudfront.net/cms/files/292156/1658943838/$tc41yj0fk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42" y="0"/>
            <a:ext cx="2606457" cy="80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47;p15"/>
          <p:cNvSpPr txBox="1">
            <a:spLocks/>
          </p:cNvSpPr>
          <p:nvPr/>
        </p:nvSpPr>
        <p:spPr>
          <a:xfrm>
            <a:off x="6106886" y="4716826"/>
            <a:ext cx="3096985" cy="385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Juíza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Eunice Prado (TJPE/AMB </a:t>
            </a:r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Mulheres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/ENFAM)</a:t>
            </a:r>
          </a:p>
          <a:p>
            <a:pPr algn="ctr"/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Brasília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17 de </a:t>
            </a:r>
            <a:r>
              <a:rPr lang="en-US" sz="1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novembro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1160;p27"/>
          <p:cNvSpPr/>
          <p:nvPr/>
        </p:nvSpPr>
        <p:spPr>
          <a:xfrm>
            <a:off x="4706615" y="1907066"/>
            <a:ext cx="3246856" cy="117625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33" name="Google Shape;46;p15"/>
          <p:cNvSpPr txBox="1">
            <a:spLocks/>
          </p:cNvSpPr>
          <p:nvPr/>
        </p:nvSpPr>
        <p:spPr>
          <a:xfrm>
            <a:off x="1164772" y="2143067"/>
            <a:ext cx="3189513" cy="73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QUESTÃO 67</a:t>
            </a:r>
            <a:endParaRPr lang="pt-BR" sz="3000" dirty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sp>
        <p:nvSpPr>
          <p:cNvPr id="734" name="Google Shape;46;p15"/>
          <p:cNvSpPr txBox="1">
            <a:spLocks/>
          </p:cNvSpPr>
          <p:nvPr/>
        </p:nvSpPr>
        <p:spPr>
          <a:xfrm>
            <a:off x="4942785" y="2127447"/>
            <a:ext cx="3189513" cy="73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pt-BR" sz="3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10 MEDIDAS</a:t>
            </a:r>
            <a:endParaRPr lang="pt-BR" sz="3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735" name="Picture 2" descr="https://d335luupugsy2.cloudfront.net/cms/files/292156/1658943838/$tc41yj0fk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42" y="0"/>
            <a:ext cx="2606457" cy="80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47;p15"/>
          <p:cNvSpPr txBox="1">
            <a:spLocks/>
          </p:cNvSpPr>
          <p:nvPr/>
        </p:nvSpPr>
        <p:spPr>
          <a:xfrm>
            <a:off x="6106886" y="4716826"/>
            <a:ext cx="3096985" cy="385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Juíza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Eunice Prado (TJPE/AMB </a:t>
            </a:r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Mulheres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/ENFAM)</a:t>
            </a:r>
          </a:p>
          <a:p>
            <a:pPr algn="ctr"/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Brasília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17 de </a:t>
            </a:r>
            <a:r>
              <a:rPr lang="en-US" sz="1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novembro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7298724" y="1827923"/>
            <a:ext cx="1681989" cy="1249954"/>
          </a:xfrm>
          <a:prstGeom prst="roundRect">
            <a:avLst/>
          </a:prstGeom>
          <a:solidFill>
            <a:srgbClr val="149F0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5513467" y="1827923"/>
            <a:ext cx="1681989" cy="1249954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728210" y="1827923"/>
            <a:ext cx="1681989" cy="1249954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942953" y="1831538"/>
            <a:ext cx="1681989" cy="124995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57696" y="1827923"/>
            <a:ext cx="1681989" cy="1249954"/>
          </a:xfrm>
          <a:prstGeom prst="round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Google Shape;46;p15"/>
          <p:cNvSpPr txBox="1">
            <a:spLocks/>
          </p:cNvSpPr>
          <p:nvPr/>
        </p:nvSpPr>
        <p:spPr>
          <a:xfrm>
            <a:off x="36713" y="2085152"/>
            <a:ext cx="1923955" cy="73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pt-BR" sz="15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DISCORDO</a:t>
            </a:r>
          </a:p>
          <a:p>
            <a:r>
              <a:rPr lang="pt-BR" sz="15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TOTALMENTE</a:t>
            </a:r>
            <a:endParaRPr lang="pt-BR" sz="15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13" name="Google Shape;46;p15"/>
          <p:cNvSpPr txBox="1">
            <a:spLocks/>
          </p:cNvSpPr>
          <p:nvPr/>
        </p:nvSpPr>
        <p:spPr>
          <a:xfrm>
            <a:off x="7177740" y="2085151"/>
            <a:ext cx="1923955" cy="73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pt-BR" sz="15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CONCORDO</a:t>
            </a:r>
          </a:p>
          <a:p>
            <a:r>
              <a:rPr lang="pt-BR" sz="15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TOTALMENTE</a:t>
            </a:r>
            <a:endParaRPr lang="pt-BR" sz="15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14" name="Google Shape;46;p15"/>
          <p:cNvSpPr txBox="1">
            <a:spLocks/>
          </p:cNvSpPr>
          <p:nvPr/>
        </p:nvSpPr>
        <p:spPr>
          <a:xfrm>
            <a:off x="1821970" y="2085150"/>
            <a:ext cx="1923955" cy="73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pt-BR" sz="15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DISCORDO</a:t>
            </a:r>
          </a:p>
          <a:p>
            <a:r>
              <a:rPr lang="pt-BR" sz="15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PARCIALMENTE</a:t>
            </a:r>
            <a:endParaRPr lang="pt-BR" sz="15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15" name="Google Shape;46;p15"/>
          <p:cNvSpPr txBox="1">
            <a:spLocks/>
          </p:cNvSpPr>
          <p:nvPr/>
        </p:nvSpPr>
        <p:spPr>
          <a:xfrm>
            <a:off x="5410198" y="2085149"/>
            <a:ext cx="1923955" cy="73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pt-BR" sz="15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CONCORDO</a:t>
            </a:r>
          </a:p>
          <a:p>
            <a:r>
              <a:rPr lang="pt-BR" sz="15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PARCIALMENTE</a:t>
            </a:r>
            <a:endParaRPr lang="pt-BR" sz="15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16" name="Google Shape;46;p15"/>
          <p:cNvSpPr txBox="1">
            <a:spLocks/>
          </p:cNvSpPr>
          <p:nvPr/>
        </p:nvSpPr>
        <p:spPr>
          <a:xfrm>
            <a:off x="3607227" y="2085149"/>
            <a:ext cx="1923955" cy="73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pt-BR" sz="15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NEM CONCORDO</a:t>
            </a:r>
          </a:p>
          <a:p>
            <a:r>
              <a:rPr lang="pt-BR" sz="15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NEM DISCORDO</a:t>
            </a:r>
            <a:endParaRPr lang="pt-BR" sz="15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 rot="5400000" flipV="1">
            <a:off x="1888873" y="2430036"/>
            <a:ext cx="3593119" cy="4571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Mais 17"/>
          <p:cNvSpPr/>
          <p:nvPr/>
        </p:nvSpPr>
        <p:spPr>
          <a:xfrm>
            <a:off x="5914975" y="3335055"/>
            <a:ext cx="914400" cy="914400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Menos 18"/>
          <p:cNvSpPr/>
          <p:nvPr/>
        </p:nvSpPr>
        <p:spPr>
          <a:xfrm>
            <a:off x="1400199" y="3331489"/>
            <a:ext cx="914400" cy="914400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Picture 2" descr="https://d335luupugsy2.cloudfront.net/cms/files/292156/1658943838/$tc41yj0f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42" y="0"/>
            <a:ext cx="2606457" cy="80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47;p15"/>
          <p:cNvSpPr txBox="1">
            <a:spLocks/>
          </p:cNvSpPr>
          <p:nvPr/>
        </p:nvSpPr>
        <p:spPr>
          <a:xfrm>
            <a:off x="6106886" y="4716826"/>
            <a:ext cx="3096985" cy="385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Juíza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Eunice Prado (TJPE/AMB </a:t>
            </a:r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Mulheres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/ENFAM)</a:t>
            </a:r>
          </a:p>
          <a:p>
            <a:pPr algn="ctr"/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Brasília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17 de </a:t>
            </a:r>
            <a:r>
              <a:rPr lang="en-US" sz="1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novembro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;p15"/>
          <p:cNvSpPr txBox="1">
            <a:spLocks/>
          </p:cNvSpPr>
          <p:nvPr/>
        </p:nvSpPr>
        <p:spPr>
          <a:xfrm>
            <a:off x="304801" y="1136848"/>
            <a:ext cx="4724400" cy="26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1) PARTICIPAÇÃO 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FEMININA NAS </a:t>
            </a:r>
            <a:r>
              <a:rPr lang="pt-BR" sz="3000" dirty="0" smtClean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0"/>
              </a:rPr>
              <a:t>BANCAS EXAMINADORAS 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DE 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CONCURSO</a:t>
            </a:r>
            <a:endParaRPr lang="pt-BR" sz="3000" dirty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Picture 2" descr="https://d335luupugsy2.cloudfront.net/cms/files/292156/1658943838/$tc41yj0f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42" y="0"/>
            <a:ext cx="2606457" cy="80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7;p15"/>
          <p:cNvSpPr txBox="1">
            <a:spLocks/>
          </p:cNvSpPr>
          <p:nvPr/>
        </p:nvSpPr>
        <p:spPr>
          <a:xfrm>
            <a:off x="6106886" y="4716826"/>
            <a:ext cx="3096985" cy="385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Juíza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Eunice Prado (TJPE/AMB </a:t>
            </a:r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Mulheres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/ENFAM)</a:t>
            </a:r>
          </a:p>
          <a:p>
            <a:pPr algn="ctr"/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Brasília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17 de </a:t>
            </a:r>
            <a:r>
              <a:rPr lang="en-US" sz="1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novembro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2022.</a:t>
            </a:r>
          </a:p>
          <a:p>
            <a:endParaRPr lang="en-US" dirty="0"/>
          </a:p>
        </p:txBody>
      </p:sp>
      <p:sp>
        <p:nvSpPr>
          <p:cNvPr id="7" name="Google Shape;1160;p27"/>
          <p:cNvSpPr/>
          <p:nvPr/>
        </p:nvSpPr>
        <p:spPr>
          <a:xfrm>
            <a:off x="5578933" y="1234820"/>
            <a:ext cx="2754085" cy="284177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" name="Google Shape;46;p15"/>
          <p:cNvSpPr txBox="1">
            <a:spLocks/>
          </p:cNvSpPr>
          <p:nvPr/>
        </p:nvSpPr>
        <p:spPr>
          <a:xfrm>
            <a:off x="5701396" y="2152155"/>
            <a:ext cx="2509157" cy="100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pt-BR" sz="6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95,3%</a:t>
            </a:r>
            <a:endParaRPr lang="pt-BR" sz="6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39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;p15"/>
          <p:cNvSpPr txBox="1">
            <a:spLocks/>
          </p:cNvSpPr>
          <p:nvPr/>
        </p:nvSpPr>
        <p:spPr>
          <a:xfrm>
            <a:off x="304800" y="1136848"/>
            <a:ext cx="4898571" cy="26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2) 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PARTICIPAÇÃO FEMININA NAS </a:t>
            </a:r>
            <a:r>
              <a:rPr lang="pt-BR" sz="3000" dirty="0" smtClean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0"/>
              </a:rPr>
              <a:t>MESAS DE EVENTOS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 DAS ESCOLAS 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JUDICIAIS</a:t>
            </a:r>
            <a:endParaRPr lang="pt-BR" sz="3000" dirty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Picture 2" descr="https://d335luupugsy2.cloudfront.net/cms/files/292156/1658943838/$tc41yj0f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42" y="0"/>
            <a:ext cx="2606457" cy="80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7;p15"/>
          <p:cNvSpPr txBox="1">
            <a:spLocks/>
          </p:cNvSpPr>
          <p:nvPr/>
        </p:nvSpPr>
        <p:spPr>
          <a:xfrm>
            <a:off x="6106886" y="4716826"/>
            <a:ext cx="3096985" cy="385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Juíza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Eunice Prado (TJPE/AMB </a:t>
            </a:r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Mulheres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/ENFAM)</a:t>
            </a:r>
          </a:p>
          <a:p>
            <a:pPr algn="ctr"/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Brasília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17 de </a:t>
            </a:r>
            <a:r>
              <a:rPr lang="en-US" sz="1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novembro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2022.</a:t>
            </a:r>
          </a:p>
          <a:p>
            <a:endParaRPr lang="en-US" dirty="0"/>
          </a:p>
        </p:txBody>
      </p:sp>
      <p:sp>
        <p:nvSpPr>
          <p:cNvPr id="7" name="Google Shape;1160;p27"/>
          <p:cNvSpPr/>
          <p:nvPr/>
        </p:nvSpPr>
        <p:spPr>
          <a:xfrm>
            <a:off x="5676904" y="1136848"/>
            <a:ext cx="2754085" cy="284177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" name="Google Shape;46;p15"/>
          <p:cNvSpPr txBox="1">
            <a:spLocks/>
          </p:cNvSpPr>
          <p:nvPr/>
        </p:nvSpPr>
        <p:spPr>
          <a:xfrm>
            <a:off x="5799367" y="2054183"/>
            <a:ext cx="2509157" cy="100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pt-BR" sz="6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95,3%</a:t>
            </a:r>
            <a:endParaRPr lang="pt-BR" sz="6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0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;p15"/>
          <p:cNvSpPr txBox="1">
            <a:spLocks/>
          </p:cNvSpPr>
          <p:nvPr/>
        </p:nvSpPr>
        <p:spPr>
          <a:xfrm>
            <a:off x="304801" y="1136848"/>
            <a:ext cx="4942113" cy="298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l"/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3) 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OPORTUNIDADES SUFICIENTES PARA AS MAGISTRADAS ASSUMIREM </a:t>
            </a:r>
            <a:r>
              <a:rPr lang="pt-BR" sz="3000" dirty="0" smtClean="0">
                <a:solidFill>
                  <a:schemeClr val="accent4">
                    <a:lumMod val="75000"/>
                  </a:schemeClr>
                </a:solidFill>
                <a:latin typeface="Lucida Sans" panose="020B0602030504020204" pitchFamily="34" charset="0"/>
              </a:rPr>
              <a:t>CARGOS NA ADMINISTRAÇÃO </a:t>
            </a:r>
            <a:r>
              <a:rPr lang="pt-BR" sz="3000" dirty="0" smtClean="0">
                <a:solidFill>
                  <a:srgbClr val="002060"/>
                </a:solidFill>
                <a:latin typeface="Lucida Sans" panose="020B0602030504020204" pitchFamily="34" charset="0"/>
              </a:rPr>
              <a:t>DOS TRIBUNAIS 95%</a:t>
            </a:r>
            <a:endParaRPr lang="pt-BR" sz="3000" dirty="0">
              <a:solidFill>
                <a:srgbClr val="002060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Picture 2" descr="https://d335luupugsy2.cloudfront.net/cms/files/292156/1658943838/$tc41yj0fk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42" y="0"/>
            <a:ext cx="2606457" cy="80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7;p15"/>
          <p:cNvSpPr txBox="1">
            <a:spLocks/>
          </p:cNvSpPr>
          <p:nvPr/>
        </p:nvSpPr>
        <p:spPr>
          <a:xfrm>
            <a:off x="6106886" y="4716826"/>
            <a:ext cx="3096985" cy="385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Juíza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Eunice Prado (TJPE/AMB </a:t>
            </a:r>
            <a:r>
              <a:rPr lang="en-US" sz="1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Mulheres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/ENFAM)</a:t>
            </a:r>
          </a:p>
          <a:p>
            <a:pPr algn="ctr"/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Brasília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17 de </a:t>
            </a:r>
            <a:r>
              <a:rPr lang="en-US" sz="1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novembro</a:t>
            </a:r>
            <a:r>
              <a:rPr lang="en-US" sz="1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sz="1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2022.</a:t>
            </a:r>
          </a:p>
          <a:p>
            <a:endParaRPr lang="en-US" dirty="0"/>
          </a:p>
        </p:txBody>
      </p:sp>
      <p:sp>
        <p:nvSpPr>
          <p:cNvPr id="7" name="Google Shape;1160;p27"/>
          <p:cNvSpPr/>
          <p:nvPr/>
        </p:nvSpPr>
        <p:spPr>
          <a:xfrm>
            <a:off x="5725885" y="1161930"/>
            <a:ext cx="2754085" cy="284177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" name="Google Shape;46;p15"/>
          <p:cNvSpPr txBox="1">
            <a:spLocks/>
          </p:cNvSpPr>
          <p:nvPr/>
        </p:nvSpPr>
        <p:spPr>
          <a:xfrm>
            <a:off x="5848348" y="2079265"/>
            <a:ext cx="2509157" cy="100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"/>
              <a:buNone/>
              <a:defRPr sz="36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pt-BR" sz="60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95%</a:t>
            </a:r>
            <a:endParaRPr lang="pt-BR" sz="60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equal Salary Distribution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257B7A"/>
      </a:accent1>
      <a:accent2>
        <a:srgbClr val="31979B"/>
      </a:accent2>
      <a:accent3>
        <a:srgbClr val="A7C9B8"/>
      </a:accent3>
      <a:accent4>
        <a:srgbClr val="E6855C"/>
      </a:accent4>
      <a:accent5>
        <a:srgbClr val="E59375"/>
      </a:accent5>
      <a:accent6>
        <a:srgbClr val="EACCA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513</Words>
  <Application>Microsoft Office PowerPoint</Application>
  <PresentationFormat>Apresentação na tela (16:9)</PresentationFormat>
  <Paragraphs>89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Roboto</vt:lpstr>
      <vt:lpstr>Arial</vt:lpstr>
      <vt:lpstr>Fira Sans Extra Condensed</vt:lpstr>
      <vt:lpstr>Lucida Sans</vt:lpstr>
      <vt:lpstr>Arial Unicode MS</vt:lpstr>
      <vt:lpstr>Cambria Math</vt:lpstr>
      <vt:lpstr>Unequal Salary Distribution Infographics by Slidesgo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Unequal Salary Distribution Infographics</dc:title>
  <dc:creator>EUNICE MARIA BATISTA PRADO</dc:creator>
  <cp:lastModifiedBy>Eunice Maria Batista Prado</cp:lastModifiedBy>
  <cp:revision>32</cp:revision>
  <dcterms:modified xsi:type="dcterms:W3CDTF">2022-11-16T14:09:00Z</dcterms:modified>
</cp:coreProperties>
</file>